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3" r:id="rId5"/>
    <p:sldId id="259" r:id="rId6"/>
    <p:sldId id="260" r:id="rId7"/>
    <p:sldId id="261" r:id="rId8"/>
    <p:sldId id="265" r:id="rId9"/>
    <p:sldId id="264" r:id="rId10"/>
    <p:sldId id="262" r:id="rId11"/>
    <p:sldId id="266" r:id="rId12"/>
    <p:sldId id="268" r:id="rId13"/>
    <p:sldId id="269" r:id="rId14"/>
    <p:sldId id="271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9712" y="2852936"/>
            <a:ext cx="5198859" cy="953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47298" y="4357936"/>
            <a:ext cx="4849404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CZ.1.07/1.5.00/34.XXXX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980728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VY_32_INOVACE_165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1628800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924944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typové příklady na výpočet permutací, vysvětlení postupu výpočtu a samotný výpočet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permutace, uspořádané n-tice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79512" y="380271"/>
            <a:ext cx="8208912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</a:t>
            </a:r>
            <a:r>
              <a:rPr lang="cs-CZ" sz="4000" u="sng" dirty="0" smtClean="0">
                <a:latin typeface="Arial" pitchFamily="34" charset="0"/>
              </a:rPr>
              <a:t> 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1.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Urči počet všech pěticiferných přirozených čísel, v jejichž dekadickém zápisu je každá z číslic 0, 1, 3, 4, 7.  Kolik z těchto čísel je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a) dělitelných šesti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79512" y="188640"/>
            <a:ext cx="871296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Řešení: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600" i="1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a)Jedná se počet všech permutací z daných pěti číslic, přičemž nesmí žádná z nich začínat nulou. počet všech permutací z daných pěti číslic je P(5) = </a:t>
            </a:r>
            <a:r>
              <a:rPr kumimoji="0" lang="cs-CZ" sz="36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5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!. Počet všech permutací, které mají na prvním místě nulu je P(4) = </a:t>
            </a:r>
            <a:r>
              <a:rPr kumimoji="0" lang="cs-CZ" sz="36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!. Hledaný počet všech pěticiferných čísel je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5805264"/>
            <a:ext cx="7632848" cy="8501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179512" y="836712"/>
            <a:ext cx="8676456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Protože každé z uvedených pěticiferných čísel je dělitelné třemi (ciferný součet je dělitelný třemi), jsou šesti dělitelná ta čísla, která končí nulou nebo čtyřkou. Počet těchto čísel se čtyřkou na konci je P(4) - P(3) = 4! - 3!, jejich počet s nulou na konci je P(4) = </a:t>
            </a:r>
            <a:r>
              <a:rPr kumimoji="0" lang="cs-CZ" sz="40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4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!. Hledaný počet daných čísel je 2P(4) - P(3) = 2.4! - 3! = 42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79512" y="188640"/>
            <a:ext cx="528862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b) větších než 70 134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07504" y="548580"/>
            <a:ext cx="8856984" cy="630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1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Řešení:</a:t>
            </a:r>
            <a:endParaRPr kumimoji="0" 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 uvažovaných pěticiferných čísel jsou větší než číslo 70 134 jednak čísla 70 143, 70 314, 70 341, 70 413, 70 431,jednak čísla, která na místě desetitisíců mají sedmičku a na místě tisíců jedničku, trojku nebo čtyřku: těchto čísel je 3 ∙3!, neboť pro rozdělení možných tří číslic na místa stovek, desítek a jednotek je v každém případě 3! možností. Počet čísel menších než 70 134 je tedy 5+3∙3! = 23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79512" y="1092225"/>
            <a:ext cx="8568952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2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S připomínkami k navrhovanému zákonu chce v parlamentě vystoupit šest poslanců A, B, C, D, E, F. Určete: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323528" y="260648"/>
            <a:ext cx="8388424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b="1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a) všech možných pořadí jejich vystoupení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b) všech pořadí, v nichž vystupuje A po 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c) všech pořadí, v nichž vystupuje A ihned po E</a:t>
            </a: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611561" y="451699"/>
            <a:ext cx="6624736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Řešení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i="1" dirty="0" smtClean="0"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a)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Jde o permutace ze šesti prvků, takže všech možných pořadí vystoupení jednotlivých poslanců je P(6) = </a:t>
            </a:r>
            <a:r>
              <a:rPr kumimoji="0" lang="cs-CZ" sz="40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6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! = 720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42493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/>
              <a:t>b)</a:t>
            </a:r>
          </a:p>
          <a:p>
            <a:r>
              <a:rPr lang="cs-CZ" sz="4000" i="1" dirty="0" smtClean="0"/>
              <a:t>Každému pořadí v nichž vystupuje A po E, lze přiřadit jediné pořadí, v němž vystupuje E po A, </a:t>
            </a:r>
            <a:r>
              <a:rPr lang="cs-CZ" sz="4000" i="1" dirty="0" err="1" smtClean="0"/>
              <a:t>a</a:t>
            </a:r>
            <a:r>
              <a:rPr lang="cs-CZ" sz="4000" i="1" dirty="0" smtClean="0"/>
              <a:t> také obráceně. Pořadí těchto dvou druhů je tedy stejný počet, a protože jiná pořadí neexistují, je počet všech pořadí, v nichž vystupuje A po E, roven </a:t>
            </a:r>
            <a:endParaRPr lang="cs-CZ" sz="4000" dirty="0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5445224"/>
            <a:ext cx="3800475" cy="857250"/>
          </a:xfrm>
          <a:prstGeom prst="rect">
            <a:avLst/>
          </a:prstGeom>
          <a:noFill/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8572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</a:t>
            </a:r>
            <a:r>
              <a:rPr kumimoji="0" lang="cs-CZ" sz="12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251521" y="332656"/>
            <a:ext cx="8892479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c)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Po projevu poslance E následuje projev poslance A ihned, takže si oba projevy poslanců E, A můžeme myslet jako jediný projev hypotetického poslance EA. Počet všech pořadí, v nichž vystupuje A ihned po E, je tedy roven počtu všech permutací z pěti prvků B, C, D, F, EA, takže P(5) = </a:t>
            </a:r>
            <a:r>
              <a:rPr kumimoji="0" lang="cs-CZ" sz="40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5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! = 120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u="sng" dirty="0" smtClean="0"/>
              <a:t>PŘÍKLAD 3.</a:t>
            </a:r>
          </a:p>
          <a:p>
            <a:pPr>
              <a:buNone/>
            </a:pPr>
            <a:endParaRPr lang="cs-CZ" sz="4000" b="1" u="sng" dirty="0" smtClean="0"/>
          </a:p>
          <a:p>
            <a:pPr>
              <a:buNone/>
            </a:pPr>
            <a:r>
              <a:rPr lang="cs-CZ" sz="4000" b="1" dirty="0" smtClean="0"/>
              <a:t>   Určete počet způsobů, jimiž lze přemístit písmena slova ABRAKADABRA. Určete, v kolika z nich žádná dvojice sousedních písmen není tvořena dvěma písmeny A.</a:t>
            </a:r>
            <a:endParaRPr lang="cs-CZ" sz="40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3528392"/>
          </a:xfrm>
        </p:spPr>
        <p:txBody>
          <a:bodyPr/>
          <a:lstStyle/>
          <a:p>
            <a:pPr>
              <a:buNone/>
            </a:pPr>
            <a:r>
              <a:rPr lang="cs-CZ" i="1" u="sng" dirty="0" smtClean="0"/>
              <a:t>Řešení: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/>
              <a:t>Jde o permutace s opakováním z pěti písmen A, B, D, K, R, v nichž je A pětkrát, B dvakrát, D jednou, K jednou a R dvakrát. Počet všech způsobů přestavění je </a:t>
            </a:r>
            <a:endParaRPr lang="cs-CZ" i="1" dirty="0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1971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4841494"/>
            <a:ext cx="7704856" cy="9695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/>
              <a:t>Nemají-li být dvě písmena A vedle sebe, musí být každé z pěti písmen A na jednom ze sedmi míst vyznačených znaménkem _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         _B_R_K_D_B_R_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    Pět těchto míst lze vybrat      způsoby a zbývající písmena lze přemístit P´(2,2,1,1) způsoby. Počet všech slov, v nichž žádná dvě písmena A spolu nesousedí je </a:t>
            </a:r>
            <a:endParaRPr lang="cs-CZ" i="1" dirty="0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2852936"/>
            <a:ext cx="435007" cy="648072"/>
          </a:xfrm>
          <a:prstGeom prst="rect">
            <a:avLst/>
          </a:prstGeom>
          <a:noFill/>
        </p:spPr>
      </p:pic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59832" y="5157192"/>
            <a:ext cx="3168352" cy="9479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395536" y="692696"/>
            <a:ext cx="817240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netechnické obory SOŠ a SOU 3.díl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375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8</cp:revision>
  <dcterms:modified xsi:type="dcterms:W3CDTF">2012-11-03T17:15:38Z</dcterms:modified>
</cp:coreProperties>
</file>