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7" r:id="rId12"/>
    <p:sldId id="268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908720"/>
            <a:ext cx="6083300" cy="14874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306896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Výukový materiál zpracován v rámci projektu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EU peníze školám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472514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Registrační číslo projektu: 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CZ.1.07/1.5.00/34.XXXX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47664" y="1052736"/>
          <a:ext cx="5896610" cy="365760"/>
        </p:xfrm>
        <a:graphic>
          <a:graphicData uri="http://schemas.openxmlformats.org/drawingml/2006/table">
            <a:tbl>
              <a:tblPr/>
              <a:tblGrid>
                <a:gridCol w="940435"/>
                <a:gridCol w="1378585"/>
                <a:gridCol w="1350645"/>
                <a:gridCol w="2226945"/>
              </a:tblGrid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Šablona:         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III/2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č. materiálu: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VY_32_INOVACE_169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547664" y="1844824"/>
          <a:ext cx="5896610" cy="1097280"/>
        </p:xfrm>
        <a:graphic>
          <a:graphicData uri="http://schemas.openxmlformats.org/drawingml/2006/table">
            <a:tbl>
              <a:tblPr/>
              <a:tblGrid>
                <a:gridCol w="2987040"/>
                <a:gridCol w="290957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Jméno autora: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Mgr. Drozdová Barbora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Třída/ročník: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IV.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Datum vytvoření: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15.10.2012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47664" y="3212976"/>
          <a:ext cx="5897880" cy="2926080"/>
        </p:xfrm>
        <a:graphic>
          <a:graphicData uri="http://schemas.openxmlformats.org/drawingml/2006/table">
            <a:tbl>
              <a:tblPr/>
              <a:tblGrid>
                <a:gridCol w="2532380"/>
                <a:gridCol w="3365500"/>
              </a:tblGrid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Vzdělávací oblast: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Matematické vzdělávání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Tematická oblast: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Kombinatorika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Předmět: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Matematika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Výstižný popis způsobu využití, případně metodické pokyny: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typové příklady na výpočet kombinací, vysvětlení postupu výpočtu a samotný výpočet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kombinace, kombinační číslo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výukový list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188640"/>
            <a:ext cx="856895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Příklad 1.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Určete kolika způsoby lze na šachovnici 8x8 vybrat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	a) trojici políček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2996952"/>
            <a:ext cx="88204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	b) trojici políček neležících v témže sloupci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0" y="4149080"/>
            <a:ext cx="781236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	c) trojici políček neležících v témže sloupci ani v téže řadě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0" y="5373216"/>
            <a:ext cx="89644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	d) trojici políček, která jsou všechna téže barvy 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620688"/>
            <a:ext cx="8892479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Řešení a)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Uvažované trojice vybíráme ze 64 políček, nezáleží v nich na pořadí. Jde tedy o počet 3členných kombinací ze 64 prvků. Trojici políček lze vybrat 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0" y="4293096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40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z</a:t>
            </a: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působy.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84368" y="3212976"/>
            <a:ext cx="792088" cy="9254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0" y="764704"/>
            <a:ext cx="8928992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4000" i="1" u="sng" dirty="0" smtClean="0">
                <a:latin typeface="Arial" pitchFamily="34" charset="0"/>
                <a:cs typeface="Arial" pitchFamily="34" charset="0"/>
              </a:rPr>
              <a:t>Řešení b)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cs-CZ" sz="4000" b="0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Od všech trojic políček odečteme všechny trojice ležící v témže sloupci. Sloupců je osm,</a:t>
            </a:r>
            <a:r>
              <a:rPr kumimoji="0" lang="cs-CZ" sz="40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 </a:t>
            </a: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v každém lze vybrat 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3861048"/>
            <a:ext cx="878497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trojic políček. Trojici políček neležících v témže sloupci lze tedy vybrat 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4355976" y="5157192"/>
            <a:ext cx="349188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</a:t>
            </a: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způsoby.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39150" y="2996952"/>
            <a:ext cx="704850" cy="1123950"/>
          </a:xfrm>
          <a:prstGeom prst="rect">
            <a:avLst/>
          </a:prstGeom>
          <a:noFill/>
        </p:spPr>
      </p:pic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688" y="5085184"/>
            <a:ext cx="2448272" cy="10860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79512" y="260648"/>
            <a:ext cx="896448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0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</a:rPr>
              <a:t> Řešení c)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Od trojic, o které se jednalo v b), odečteme trojice políček ležící v téže řadě. Dostaneme tedy: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4581128"/>
            <a:ext cx="8384273" cy="12120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116632"/>
            <a:ext cx="8892479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0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Řešení d)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Od všech trojic políček odečteme všechny trojice bílých a všechny trojice černých políček. Dostaneme: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576" y="4581128"/>
            <a:ext cx="7077963" cy="10801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323528" y="456928"/>
            <a:ext cx="8352928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Příklad 2.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 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Určete kolika způsoby je možno ze sedmi mužů a čtyř žen vybrat šestičlennou skupinu, v níž jsou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 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742950" marR="0" lvl="0" indent="-7429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/>
            </a:pP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právě dvě ženy</a:t>
            </a:r>
          </a:p>
          <a:p>
            <a:pPr marL="742950" marR="0" lvl="0" indent="-7429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/>
            </a:pPr>
            <a:r>
              <a:rPr lang="cs-CZ" sz="4000" b="1" dirty="0" smtClean="0">
                <a:latin typeface="Arial" pitchFamily="34" charset="0"/>
                <a:ea typeface="Calibri" pitchFamily="34" charset="0"/>
              </a:rPr>
              <a:t>aspoň dvě ženy</a:t>
            </a:r>
            <a:endParaRPr kumimoji="0" lang="cs-CZ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116632"/>
            <a:ext cx="864096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Řešení a)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 šestičlennou skupinu lze dvě ženy ze čtyř vybrat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1988840"/>
            <a:ext cx="9144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   </a:t>
            </a: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způsoby. Zbývající čtyři muže lze ze sedmi vybrat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3212976"/>
            <a:ext cx="846043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způsoby. Podle pravidla kombinatorického součinu je možno požadovanou skupinu utvořit 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2843808" y="5373216"/>
            <a:ext cx="345638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způsoby.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99992" y="1988840"/>
            <a:ext cx="552450" cy="876300"/>
          </a:xfrm>
          <a:prstGeom prst="rect">
            <a:avLst/>
          </a:prstGeom>
          <a:noFill/>
        </p:spPr>
      </p:pic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664" y="3212976"/>
            <a:ext cx="704850" cy="866775"/>
          </a:xfrm>
          <a:prstGeom prst="rect">
            <a:avLst/>
          </a:prstGeom>
          <a:noFill/>
        </p:spPr>
      </p:pic>
      <p:sp>
        <p:nvSpPr>
          <p:cNvPr id="3085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301208"/>
            <a:ext cx="2409825" cy="876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307776"/>
            <a:ext cx="8748464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Řešení b)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Má-li šestičlenná skupina obsahovat aspoň dvě ženy, obsahuje buď právě dvě ženy, anebo právě tři, anebo právě čtyři ženy. počet způsobů, jimiž lze požadovanou skupinu utvořit je tedy  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5517232"/>
            <a:ext cx="7416824" cy="10420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4320480"/>
          </a:xfrm>
        </p:spPr>
        <p:txBody>
          <a:bodyPr>
            <a:normAutofit fontScale="90000"/>
          </a:bodyPr>
          <a:lstStyle/>
          <a:p>
            <a:pPr algn="l"/>
            <a:r>
              <a:rPr lang="cs-CZ" b="1" u="sng" dirty="0" smtClean="0"/>
              <a:t>Příklad 3.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V sáčku jsou červené, modré a zelené kuličky. Kuličky téže barvy jsou nerozlišitelné. Určete kolika způsoby </a:t>
            </a:r>
            <a:r>
              <a:rPr lang="cs-CZ" b="1" dirty="0" err="1" smtClean="0"/>
              <a:t>lza</a:t>
            </a:r>
            <a:r>
              <a:rPr lang="cs-CZ" b="1" dirty="0" smtClean="0"/>
              <a:t> vybrat pět kuliček, jestliže v sáčku je aspoň pět kuliček od každé barvy.</a:t>
            </a:r>
            <a:endParaRPr lang="cs-CZ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4824536"/>
          </a:xfrm>
        </p:spPr>
        <p:txBody>
          <a:bodyPr>
            <a:normAutofit fontScale="90000"/>
          </a:bodyPr>
          <a:lstStyle/>
          <a:p>
            <a:pPr algn="l"/>
            <a:r>
              <a:rPr lang="cs-CZ" sz="4000" i="1" u="sng" dirty="0" smtClean="0"/>
              <a:t>Řešení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i="1" dirty="0" smtClean="0"/>
              <a:t>V pětici kuliček ,které vybíráme, nezáleží na pořadí a barvy kuliček se v ní mohou opakovat. Jde tedy o 5členné kombinace s opakováním ze tří prvků. V tomto případě je možno utvořit všechny možné pětice ze tří barev, neboť kuliček od každé barvy je dostatečné množství, tj. pět. Počet způsobů výběru je tedy:</a:t>
            </a:r>
            <a:endParaRPr lang="cs-CZ" sz="4000" i="1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67744" y="5301208"/>
            <a:ext cx="4608512" cy="12468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79512" y="537647"/>
            <a:ext cx="8496944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Literatura: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Doc. RNDr. Emil CALDA, CSc.: Matematika pro gymnázia, kombinatorika, pravděpodobnost, statistika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Doc. RNDr. Emil CALDA, CSc.:Matematika pro netechnické obory SOŠ a SOU 3. díl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301</Words>
  <Application>Microsoft Office PowerPoint</Application>
  <PresentationFormat>Předvádění na obrazovce (4:3)</PresentationFormat>
  <Paragraphs>71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Příklad 3.  V sáčku jsou červené, modré a zelené kuličky. Kuličky téže barvy jsou nerozlišitelné. Určete kolika způsoby lza vybrat pět kuliček, jestliže v sáčku je aspoň pět kuliček od každé barvy.</vt:lpstr>
      <vt:lpstr>Řešení V pětici kuliček ,které vybíráme, nezáleží na pořadí a barvy kuliček se v ní mohou opakovat. Jde tedy o 5členné kombinace s opakováním ze tří prvků. V tomto případě je možno utvořit všechny možné pětice ze tří barev, neboť kuliček od každé barvy je dostatečné množství, tj. pět. Počet způsobů výběru je tedy: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Admin</cp:lastModifiedBy>
  <cp:revision>8</cp:revision>
  <dcterms:modified xsi:type="dcterms:W3CDTF">2012-11-04T16:12:05Z</dcterms:modified>
</cp:coreProperties>
</file>