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2996952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47251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692696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VY_32_INOVACE_170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484784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3068960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příklady na kombinace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s </a:t>
                      </a: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řešením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kombinace, kombinační číslo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395537" y="559421"/>
            <a:ext cx="8496944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4.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Kolik různých rovin je určeno 8 body, jestliže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žádné čtyři neleží v jedné rovně 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lang="cs-CZ" sz="4000" b="1" dirty="0" smtClean="0">
              <a:latin typeface="Arial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b) šest z nich leží v jedné rovině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251520" y="1715324"/>
            <a:ext cx="864096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5.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Kolik hráčů se zúčastnilo šachového turnaje, jestliže hrál každý s každým jednou a bylo odehráno 21 partií?</a:t>
            </a:r>
            <a:r>
              <a:rPr kumimoji="0" lang="cs-CZ" sz="40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323528" y="975499"/>
            <a:ext cx="8568951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6.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V bedně je 40 hraček. Z nich je 36 dobrých a 4 vadné. Kolikerým způsobem lze vybrat 5 hraček tak, aby tři z nich byly dobré a dva vadné?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251520" y="1628800"/>
            <a:ext cx="8892480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7.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Máme 15 pastelek různých barev. Kolika způsoby z nich lze vybrat tři pastelky?</a:t>
            </a:r>
            <a:r>
              <a:rPr kumimoji="0" lang="cs-CZ" sz="40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ChangeArrowheads="1"/>
          </p:cNvSpPr>
          <p:nvPr/>
        </p:nvSpPr>
        <p:spPr bwMode="auto">
          <a:xfrm>
            <a:off x="323529" y="1663061"/>
            <a:ext cx="8496944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8.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Na přímce je znázorněno osm různých bodů. Kolik určují úseček?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ChangeArrowheads="1"/>
          </p:cNvSpPr>
          <p:nvPr/>
        </p:nvSpPr>
        <p:spPr bwMode="auto">
          <a:xfrm>
            <a:off x="107504" y="904072"/>
            <a:ext cx="8640960" cy="5016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Příklad 9.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Calibri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V sáčku jsou červené, modré a zelené kuličky. Kuličky téže barvy jsou nerozlišitelné. Určete kolika způsoby lze vybrat pět kuliček, jestliže v sáčku je pět červených, čtyři modré a čtyři zelené.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0" y="887135"/>
            <a:ext cx="8964488" cy="5078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</a:rPr>
              <a:t>Řešení: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4. a)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Rovina je dána třemi body, K(3,8)=56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    b)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K(3,8)-K(3,6)+1=37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dirty="0" smtClean="0">
                <a:latin typeface="Arial" pitchFamily="34" charset="0"/>
                <a:ea typeface="Calibri" pitchFamily="34" charset="0"/>
              </a:rPr>
              <a:t>5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K(2,x)=21 →x =7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dirty="0" smtClean="0">
                <a:latin typeface="Arial" pitchFamily="34" charset="0"/>
                <a:ea typeface="Calibri" pitchFamily="34" charset="0"/>
              </a:rPr>
              <a:t>6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K(3,36).K(2,4)=42 840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dirty="0" smtClean="0">
                <a:latin typeface="Arial" pitchFamily="34" charset="0"/>
                <a:ea typeface="Calibri" pitchFamily="34" charset="0"/>
              </a:rPr>
              <a:t>7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K(3,15)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dirty="0" smtClean="0">
                <a:latin typeface="Arial" pitchFamily="34" charset="0"/>
                <a:ea typeface="Calibri" pitchFamily="34" charset="0"/>
              </a:rPr>
              <a:t>8</a:t>
            </a:r>
            <a:r>
              <a:rPr kumimoji="0" lang="cs-CZ" sz="36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 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Přímka je určena dvěma body: K(2,10)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3600" b="1" dirty="0" smtClean="0">
                <a:latin typeface="Arial" pitchFamily="34" charset="0"/>
                <a:ea typeface="Calibri" pitchFamily="34" charset="0"/>
              </a:rPr>
              <a:t>9</a:t>
            </a: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</a:rPr>
              <a:t>.K´(5,3)-2=19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0" y="553414"/>
            <a:ext cx="8316416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CSc.:Matematika pro netechnické obory SOŠ a SOU 3. 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276</Words>
  <Application>Microsoft Office PowerPoint</Application>
  <PresentationFormat>Předvádění na obrazovce (4:3)</PresentationFormat>
  <Paragraphs>62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2</cp:revision>
  <dcterms:modified xsi:type="dcterms:W3CDTF">2012-11-05T07:58:45Z</dcterms:modified>
</cp:coreProperties>
</file>