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56490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47298" y="4789984"/>
            <a:ext cx="4849404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548680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VY_32_INOVACE_173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41277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068960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užití vlastností kombinačních čísel v rovnicích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kombinační číslo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188640"/>
            <a:ext cx="914400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PŘÍKLADY: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V množině celých nezáporných čísel řešte rovnice: 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</a:endParaRP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4000" b="1" dirty="0" smtClean="0">
                <a:latin typeface="Calibri" pitchFamily="34" charset="0"/>
                <a:ea typeface="Times New Roman" pitchFamily="18" charset="0"/>
              </a:rPr>
              <a:t>a)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4000" b="1" dirty="0" smtClean="0">
              <a:latin typeface="Calibri" pitchFamily="34" charset="0"/>
              <a:ea typeface="Times New Roman" pitchFamily="18" charset="0"/>
            </a:endParaRP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b)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</a:endParaRP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4000" b="1" dirty="0" smtClean="0">
                <a:latin typeface="Calibri" pitchFamily="34" charset="0"/>
                <a:ea typeface="Times New Roman" pitchFamily="18" charset="0"/>
              </a:rPr>
              <a:t>c)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212976"/>
            <a:ext cx="3114675" cy="733425"/>
          </a:xfrm>
          <a:prstGeom prst="rect">
            <a:avLst/>
          </a:prstGeom>
          <a:noFill/>
        </p:spPr>
      </p:pic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365104"/>
            <a:ext cx="2619375" cy="809625"/>
          </a:xfrm>
          <a:prstGeom prst="rect">
            <a:avLst/>
          </a:prstGeom>
          <a:noFill/>
        </p:spPr>
      </p:pic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5661248"/>
            <a:ext cx="1724025" cy="809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07504" y="188640"/>
            <a:ext cx="17890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a)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1124744"/>
            <a:ext cx="3114675" cy="733425"/>
          </a:xfrm>
          <a:prstGeom prst="rect">
            <a:avLst/>
          </a:prstGeom>
          <a:noFill/>
        </p:spPr>
      </p:pic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132856"/>
            <a:ext cx="3409950" cy="809625"/>
          </a:xfrm>
          <a:prstGeom prst="rect">
            <a:avLst/>
          </a:prstGeom>
          <a:noFill/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3212976"/>
            <a:ext cx="3409950" cy="809625"/>
          </a:xfrm>
          <a:prstGeom prst="rect">
            <a:avLst/>
          </a:prstGeom>
          <a:noFill/>
        </p:spPr>
      </p:pic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365104"/>
            <a:ext cx="3276600" cy="885825"/>
          </a:xfrm>
          <a:prstGeom prst="rect">
            <a:avLst/>
          </a:prstGeom>
          <a:noFill/>
        </p:spPr>
      </p:pic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589240"/>
            <a:ext cx="3457575" cy="447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548680"/>
            <a:ext cx="3114675" cy="447675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1484784"/>
            <a:ext cx="3133725" cy="447675"/>
          </a:xfrm>
          <a:prstGeom prst="rect">
            <a:avLst/>
          </a:prstGeom>
          <a:noFill/>
        </p:spPr>
      </p:pic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2492896"/>
            <a:ext cx="3162300" cy="447675"/>
          </a:xfrm>
          <a:prstGeom prst="rect">
            <a:avLst/>
          </a:prstGeom>
          <a:noFill/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3573016"/>
            <a:ext cx="4838700" cy="447675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763688" y="5013176"/>
            <a:ext cx="14269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/>
              <a:t> </a:t>
            </a:r>
            <a:r>
              <a:rPr lang="cs-CZ" sz="4000" i="1" dirty="0" err="1" smtClean="0"/>
              <a:t>Zk</a:t>
            </a:r>
            <a:r>
              <a:rPr lang="cs-CZ" sz="4000" i="1" dirty="0" smtClean="0"/>
              <a:t>:</a:t>
            </a:r>
            <a:r>
              <a:rPr lang="cs-CZ" i="1" dirty="0" smtClean="0"/>
              <a:t>      → </a:t>
            </a:r>
            <a:endParaRPr lang="cs-CZ" dirty="0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5229200"/>
            <a:ext cx="1390650" cy="447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38100" cy="20955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32656"/>
            <a:ext cx="6046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prstClr val="black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b)</a:t>
            </a:r>
            <a:endParaRPr lang="cs-CZ" sz="4000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548680"/>
            <a:ext cx="4438650" cy="809625"/>
          </a:xfrm>
          <a:prstGeom prst="rect">
            <a:avLst/>
          </a:prstGeom>
          <a:noFill/>
        </p:spPr>
      </p:pic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1484784"/>
            <a:ext cx="4895850" cy="885825"/>
          </a:xfrm>
          <a:prstGeom prst="rect">
            <a:avLst/>
          </a:prstGeom>
          <a:noFill/>
        </p:spPr>
      </p:pic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708920"/>
            <a:ext cx="4333875" cy="447675"/>
          </a:xfrm>
          <a:prstGeom prst="rect">
            <a:avLst/>
          </a:prstGeom>
          <a:noFill/>
        </p:spPr>
      </p:pic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3645024"/>
            <a:ext cx="4343400" cy="447675"/>
          </a:xfrm>
          <a:prstGeom prst="rect">
            <a:avLst/>
          </a:prstGeom>
          <a:noFill/>
        </p:spPr>
      </p:pic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653136"/>
            <a:ext cx="4295775" cy="447675"/>
          </a:xfrm>
          <a:prstGeom prst="rect">
            <a:avLst/>
          </a:prstGeom>
          <a:noFill/>
        </p:spPr>
      </p:pic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5805264"/>
            <a:ext cx="1295400" cy="447675"/>
          </a:xfrm>
          <a:prstGeom prst="rect">
            <a:avLst/>
          </a:prstGeom>
          <a:noFill/>
        </p:spPr>
      </p:pic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2987824" y="5733256"/>
            <a:ext cx="1944216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cs-CZ" sz="26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Zk</a:t>
            </a:r>
            <a:r>
              <a:rPr kumimoji="0" lang="cs-CZ" sz="2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:        →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219075" cy="447675"/>
          </a:xfrm>
          <a:prstGeom prst="rect">
            <a:avLst/>
          </a:prstGeom>
          <a:noFill/>
        </p:spPr>
      </p:pic>
      <p:sp>
        <p:nvSpPr>
          <p:cNvPr id="2066" name="Rectangle 18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179512" y="404664"/>
            <a:ext cx="55335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504825" cy="209550"/>
          </a:xfrm>
          <a:prstGeom prst="rect">
            <a:avLst/>
          </a:prstGeom>
          <a:noFill/>
        </p:spPr>
      </p:pic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48680"/>
            <a:ext cx="2809875" cy="809625"/>
          </a:xfrm>
          <a:prstGeom prst="rect">
            <a:avLst/>
          </a:prstGeom>
          <a:noFill/>
        </p:spPr>
      </p:pic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1844824"/>
            <a:ext cx="2714625" cy="809625"/>
          </a:xfrm>
          <a:prstGeom prst="rect">
            <a:avLst/>
          </a:prstGeom>
          <a:noFill/>
        </p:spPr>
      </p:pic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356992"/>
            <a:ext cx="2714625" cy="447675"/>
          </a:xfrm>
          <a:prstGeom prst="rect">
            <a:avLst/>
          </a:prstGeom>
          <a:noFill/>
        </p:spPr>
      </p:pic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4509120"/>
            <a:ext cx="3524250" cy="447675"/>
          </a:xfrm>
          <a:prstGeom prst="rect">
            <a:avLst/>
          </a:prstGeom>
          <a:noFill/>
        </p:spPr>
      </p:pic>
      <p:sp>
        <p:nvSpPr>
          <p:cNvPr id="19469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5733256"/>
            <a:ext cx="2047875" cy="447675"/>
          </a:xfrm>
          <a:prstGeom prst="rect">
            <a:avLst/>
          </a:prstGeom>
          <a:noFill/>
        </p:spPr>
      </p:pic>
      <p:sp>
        <p:nvSpPr>
          <p:cNvPr id="19471" name="Rectangle 15"/>
          <p:cNvSpPr>
            <a:spLocks noChangeArrowheads="1"/>
          </p:cNvSpPr>
          <p:nvPr/>
        </p:nvSpPr>
        <p:spPr bwMode="auto">
          <a:xfrm>
            <a:off x="1115616" y="5733256"/>
            <a:ext cx="1979712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Zk</a:t>
            </a:r>
            <a:r>
              <a:rPr kumimoji="0" lang="cs-CZ" sz="2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:         →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9470" name="Picture 14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76200" cy="447675"/>
          </a:xfrm>
          <a:prstGeom prst="rect">
            <a:avLst/>
          </a:prstGeom>
          <a:noFill/>
        </p:spPr>
      </p:pic>
      <p:sp>
        <p:nvSpPr>
          <p:cNvPr id="19472" name="Rectangle 16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323528" y="332364"/>
            <a:ext cx="864096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CSc.:Matematika pro netechnické obory SOŠ a SOU 3. 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135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</cp:revision>
  <dcterms:modified xsi:type="dcterms:W3CDTF">2012-11-05T09:13:14Z</dcterms:modified>
</cp:coreProperties>
</file>