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2" r:id="rId4"/>
    <p:sldId id="258" r:id="rId5"/>
    <p:sldId id="259" r:id="rId6"/>
    <p:sldId id="260" r:id="rId7"/>
    <p:sldId id="261" r:id="rId8"/>
    <p:sldId id="266" r:id="rId9"/>
    <p:sldId id="265" r:id="rId10"/>
    <p:sldId id="264" r:id="rId11"/>
    <p:sldId id="263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933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4619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303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629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4688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8847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7386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5048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98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565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7706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8000"/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EA554-912B-4ADA-B9BD-F848D11CEE0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CAE228-64FE-4FDA-8666-079BBB8741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9479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PYxVdKCaIz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w76qM4PxdL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5397347"/>
              </p:ext>
            </p:extLst>
          </p:nvPr>
        </p:nvGraphicFramePr>
        <p:xfrm>
          <a:off x="1403648" y="2420888"/>
          <a:ext cx="6405563" cy="3772093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Kamila Vysoká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VY_32_INOVACE_2B_02_K. J. Erben - Kytice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2B_ČJ6.roč.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16.10.2012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DUM je koncipován jako materiál k výuce a zopakování. Navazuje na hodinu, v níž se žáci seznámili s baladami Vodník a Polednice.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Žáci si osvojí poznatky o básnické sbírce Kytice, seznámí se s vybranými baladami a díky odkazům na video a audio ukázku poznají, jaké další umělce sbírka inspirovala.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Závěrečný kvíz slouží k zopakování a upevnění znalostí.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7204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0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556792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0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7207" name="Rectangle 4"/>
          <p:cNvSpPr>
            <a:spLocks noChangeArrowheads="1"/>
          </p:cNvSpPr>
          <p:nvPr/>
        </p:nvSpPr>
        <p:spPr bwMode="auto">
          <a:xfrm>
            <a:off x="755576" y="980728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20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772400" cy="1944216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Harrington" pitchFamily="82" charset="0"/>
              </a:rPr>
              <a:t>Karel Jaromír Erben</a:t>
            </a:r>
            <a:br>
              <a:rPr lang="cs-CZ" b="1" dirty="0" smtClean="0">
                <a:latin typeface="Harrington" pitchFamily="82" charset="0"/>
              </a:rPr>
            </a:br>
            <a:r>
              <a:rPr lang="cs-CZ" b="1" dirty="0" smtClean="0">
                <a:latin typeface="Harrington" pitchFamily="82" charset="0"/>
              </a:rPr>
              <a:t/>
            </a:r>
            <a:br>
              <a:rPr lang="cs-CZ" b="1" dirty="0" smtClean="0">
                <a:latin typeface="Harrington" pitchFamily="82" charset="0"/>
              </a:rPr>
            </a:br>
            <a:r>
              <a:rPr lang="cs-CZ" b="1" dirty="0" smtClean="0">
                <a:latin typeface="Harrington" pitchFamily="82" charset="0"/>
              </a:rPr>
              <a:t>Kytice</a:t>
            </a:r>
            <a:endParaRPr lang="cs-CZ" b="1" dirty="0">
              <a:latin typeface="Harringto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340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ragment.cz/picture/shop/cz/zbozi/big/v_k%20j%20erben_kytice_201990-0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800" y="171600"/>
            <a:ext cx="2448272" cy="366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5800" y="3375203"/>
            <a:ext cx="432048" cy="4831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1.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www.heidelberg.cz/hdnew/hdinfo/clanky/img_2002_3/3_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7899" y="3616764"/>
            <a:ext cx="2160240" cy="309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e-trafika.cz/fotky6478/fotos/_vyr_11208knihy_177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1679"/>
            <a:ext cx="2128423" cy="301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amazonek.cz/obrazky/kytice-erben-karel-jaromir-e179549-ful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4426" y="2716832"/>
            <a:ext cx="2649193" cy="392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6352174" y="2873921"/>
            <a:ext cx="432048" cy="4831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4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23928" y="282837"/>
            <a:ext cx="432048" cy="4831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03034" y="6170294"/>
            <a:ext cx="432048" cy="4831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506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 sbírce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celým názvem </a:t>
            </a:r>
            <a:r>
              <a:rPr lang="cs-CZ" i="1" dirty="0" smtClean="0"/>
              <a:t>Kytice z pověstí národních</a:t>
            </a:r>
          </a:p>
          <a:p>
            <a:r>
              <a:rPr lang="cs-CZ" dirty="0" smtClean="0"/>
              <a:t>vyšla v roce 1853 (téměř </a:t>
            </a:r>
            <a:r>
              <a:rPr lang="cs-CZ" dirty="0"/>
              <a:t>dvacet let po napsání „Polednice</a:t>
            </a:r>
            <a:r>
              <a:rPr lang="cs-CZ" dirty="0" smtClean="0"/>
              <a:t>“)</a:t>
            </a:r>
          </a:p>
          <a:p>
            <a:r>
              <a:rPr lang="cs-CZ" dirty="0" smtClean="0"/>
              <a:t>inspirace lidovými mýty</a:t>
            </a:r>
          </a:p>
          <a:p>
            <a:r>
              <a:rPr lang="cs-CZ" dirty="0" smtClean="0"/>
              <a:t>studium ústní lidové slovesnosti</a:t>
            </a:r>
          </a:p>
          <a:p>
            <a:r>
              <a:rPr lang="cs-CZ" dirty="0" smtClean="0"/>
              <a:t>zájem o lidové písně, pověsti, obyčeje, v nichž Erben spatřuje svědectví o charakteru a duchu českého národa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63450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sbírka má 13 básní (12 balad a závěrečná báseň Věštkyně)</a:t>
            </a:r>
          </a:p>
          <a:p>
            <a:r>
              <a:rPr lang="cs-CZ" dirty="0" smtClean="0"/>
              <a:t>rozvržení je logicky promyšlené (zrcadlově protilehlé básně mají shodné znaky)</a:t>
            </a:r>
          </a:p>
          <a:p>
            <a:pPr marL="0" indent="0">
              <a:buNone/>
            </a:pPr>
            <a:r>
              <a:rPr lang="cs-CZ" dirty="0"/>
              <a:t>Kytice</a:t>
            </a:r>
          </a:p>
          <a:p>
            <a:pPr marL="0" indent="0">
              <a:buNone/>
            </a:pPr>
            <a:r>
              <a:rPr lang="cs-CZ" dirty="0"/>
              <a:t>Poklad</a:t>
            </a:r>
          </a:p>
          <a:p>
            <a:pPr marL="0" indent="0">
              <a:buNone/>
            </a:pPr>
            <a:r>
              <a:rPr lang="cs-CZ" dirty="0"/>
              <a:t>Svatební </a:t>
            </a:r>
            <a:r>
              <a:rPr lang="cs-CZ" dirty="0" smtClean="0"/>
              <a:t>košile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Polednice</a:t>
            </a:r>
          </a:p>
          <a:p>
            <a:pPr marL="0" indent="0">
              <a:buNone/>
            </a:pPr>
            <a:r>
              <a:rPr lang="cs-CZ" dirty="0"/>
              <a:t>Zlatý kolovrat</a:t>
            </a:r>
          </a:p>
          <a:p>
            <a:pPr marL="0" indent="0">
              <a:buNone/>
            </a:pPr>
            <a:r>
              <a:rPr lang="cs-CZ" dirty="0"/>
              <a:t>Štědrý den</a:t>
            </a:r>
          </a:p>
          <a:p>
            <a:pPr marL="0" indent="0">
              <a:buNone/>
            </a:pPr>
            <a:r>
              <a:rPr lang="cs-CZ" dirty="0"/>
              <a:t>Holoubek</a:t>
            </a:r>
          </a:p>
          <a:p>
            <a:pPr marL="0" indent="0">
              <a:buNone/>
            </a:pPr>
            <a:r>
              <a:rPr lang="cs-CZ" dirty="0"/>
              <a:t>Záhořovo lože</a:t>
            </a:r>
          </a:p>
          <a:p>
            <a:pPr marL="0" indent="0">
              <a:buNone/>
            </a:pPr>
            <a:r>
              <a:rPr lang="cs-CZ" dirty="0"/>
              <a:t>Vodník</a:t>
            </a:r>
          </a:p>
          <a:p>
            <a:pPr marL="0" indent="0">
              <a:buNone/>
            </a:pPr>
            <a:r>
              <a:rPr lang="cs-CZ" dirty="0"/>
              <a:t>Vrba</a:t>
            </a:r>
          </a:p>
          <a:p>
            <a:pPr marL="0" indent="0">
              <a:buNone/>
            </a:pPr>
            <a:r>
              <a:rPr lang="cs-CZ" dirty="0"/>
              <a:t>Lilie</a:t>
            </a:r>
          </a:p>
          <a:p>
            <a:pPr marL="0" indent="0">
              <a:buNone/>
            </a:pPr>
            <a:r>
              <a:rPr lang="cs-CZ" dirty="0"/>
              <a:t>Dceřina kletba</a:t>
            </a:r>
          </a:p>
          <a:p>
            <a:pPr marL="0" indent="0">
              <a:buNone/>
            </a:pPr>
            <a:r>
              <a:rPr lang="cs-CZ" dirty="0"/>
              <a:t>Věštkyně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5" name="Volný tvar 24"/>
          <p:cNvSpPr/>
          <p:nvPr/>
        </p:nvSpPr>
        <p:spPr>
          <a:xfrm>
            <a:off x="1551709" y="2798618"/>
            <a:ext cx="1537855" cy="1982193"/>
          </a:xfrm>
          <a:custGeom>
            <a:avLst/>
            <a:gdLst>
              <a:gd name="connsiteX0" fmla="*/ 0 w 1537855"/>
              <a:gd name="connsiteY0" fmla="*/ 1967346 h 1982193"/>
              <a:gd name="connsiteX1" fmla="*/ 734291 w 1537855"/>
              <a:gd name="connsiteY1" fmla="*/ 1953491 h 1982193"/>
              <a:gd name="connsiteX2" fmla="*/ 789709 w 1537855"/>
              <a:gd name="connsiteY2" fmla="*/ 1925782 h 1982193"/>
              <a:gd name="connsiteX3" fmla="*/ 872836 w 1537855"/>
              <a:gd name="connsiteY3" fmla="*/ 1911927 h 1982193"/>
              <a:gd name="connsiteX4" fmla="*/ 1039091 w 1537855"/>
              <a:gd name="connsiteY4" fmla="*/ 1884218 h 1982193"/>
              <a:gd name="connsiteX5" fmla="*/ 1080655 w 1537855"/>
              <a:gd name="connsiteY5" fmla="*/ 1870364 h 1982193"/>
              <a:gd name="connsiteX6" fmla="*/ 1205346 w 1537855"/>
              <a:gd name="connsiteY6" fmla="*/ 1787237 h 1982193"/>
              <a:gd name="connsiteX7" fmla="*/ 1246909 w 1537855"/>
              <a:gd name="connsiteY7" fmla="*/ 1759527 h 1982193"/>
              <a:gd name="connsiteX8" fmla="*/ 1371600 w 1537855"/>
              <a:gd name="connsiteY8" fmla="*/ 1620982 h 1982193"/>
              <a:gd name="connsiteX9" fmla="*/ 1399309 w 1537855"/>
              <a:gd name="connsiteY9" fmla="*/ 1565564 h 1982193"/>
              <a:gd name="connsiteX10" fmla="*/ 1440873 w 1537855"/>
              <a:gd name="connsiteY10" fmla="*/ 1510146 h 1982193"/>
              <a:gd name="connsiteX11" fmla="*/ 1468582 w 1537855"/>
              <a:gd name="connsiteY11" fmla="*/ 1468582 h 1982193"/>
              <a:gd name="connsiteX12" fmla="*/ 1496291 w 1537855"/>
              <a:gd name="connsiteY12" fmla="*/ 1302327 h 1982193"/>
              <a:gd name="connsiteX13" fmla="*/ 1524000 w 1537855"/>
              <a:gd name="connsiteY13" fmla="*/ 1163782 h 1982193"/>
              <a:gd name="connsiteX14" fmla="*/ 1537855 w 1537855"/>
              <a:gd name="connsiteY14" fmla="*/ 1080655 h 1982193"/>
              <a:gd name="connsiteX15" fmla="*/ 1524000 w 1537855"/>
              <a:gd name="connsiteY15" fmla="*/ 928255 h 1982193"/>
              <a:gd name="connsiteX16" fmla="*/ 1482436 w 1537855"/>
              <a:gd name="connsiteY16" fmla="*/ 831273 h 1982193"/>
              <a:gd name="connsiteX17" fmla="*/ 1454727 w 1537855"/>
              <a:gd name="connsiteY17" fmla="*/ 748146 h 1982193"/>
              <a:gd name="connsiteX18" fmla="*/ 1440873 w 1537855"/>
              <a:gd name="connsiteY18" fmla="*/ 678873 h 1982193"/>
              <a:gd name="connsiteX19" fmla="*/ 1413164 w 1537855"/>
              <a:gd name="connsiteY19" fmla="*/ 568037 h 1982193"/>
              <a:gd name="connsiteX20" fmla="*/ 1399309 w 1537855"/>
              <a:gd name="connsiteY20" fmla="*/ 498764 h 1982193"/>
              <a:gd name="connsiteX21" fmla="*/ 1371600 w 1537855"/>
              <a:gd name="connsiteY21" fmla="*/ 457200 h 1982193"/>
              <a:gd name="connsiteX22" fmla="*/ 1302327 w 1537855"/>
              <a:gd name="connsiteY22" fmla="*/ 346364 h 1982193"/>
              <a:gd name="connsiteX23" fmla="*/ 1246909 w 1537855"/>
              <a:gd name="connsiteY23" fmla="*/ 290946 h 1982193"/>
              <a:gd name="connsiteX24" fmla="*/ 1163782 w 1537855"/>
              <a:gd name="connsiteY24" fmla="*/ 207818 h 1982193"/>
              <a:gd name="connsiteX25" fmla="*/ 1066800 w 1537855"/>
              <a:gd name="connsiteY25" fmla="*/ 152400 h 1982193"/>
              <a:gd name="connsiteX26" fmla="*/ 997527 w 1537855"/>
              <a:gd name="connsiteY26" fmla="*/ 138546 h 1982193"/>
              <a:gd name="connsiteX27" fmla="*/ 914400 w 1537855"/>
              <a:gd name="connsiteY27" fmla="*/ 83127 h 1982193"/>
              <a:gd name="connsiteX28" fmla="*/ 720436 w 1537855"/>
              <a:gd name="connsiteY28" fmla="*/ 27709 h 1982193"/>
              <a:gd name="connsiteX29" fmla="*/ 581891 w 1537855"/>
              <a:gd name="connsiteY29" fmla="*/ 0 h 1982193"/>
              <a:gd name="connsiteX30" fmla="*/ 318655 w 1537855"/>
              <a:gd name="connsiteY30" fmla="*/ 0 h 19821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537855" h="1982193">
                <a:moveTo>
                  <a:pt x="0" y="1967346"/>
                </a:moveTo>
                <a:cubicBezTo>
                  <a:pt x="329580" y="1983824"/>
                  <a:pt x="349878" y="1995049"/>
                  <a:pt x="734291" y="1953491"/>
                </a:cubicBezTo>
                <a:cubicBezTo>
                  <a:pt x="754824" y="1951271"/>
                  <a:pt x="769927" y="1931717"/>
                  <a:pt x="789709" y="1925782"/>
                </a:cubicBezTo>
                <a:cubicBezTo>
                  <a:pt x="816615" y="1917710"/>
                  <a:pt x="845071" y="1916198"/>
                  <a:pt x="872836" y="1911927"/>
                </a:cubicBezTo>
                <a:cubicBezTo>
                  <a:pt x="933851" y="1902540"/>
                  <a:pt x="980543" y="1898855"/>
                  <a:pt x="1039091" y="1884218"/>
                </a:cubicBezTo>
                <a:cubicBezTo>
                  <a:pt x="1053259" y="1880676"/>
                  <a:pt x="1067593" y="1876895"/>
                  <a:pt x="1080655" y="1870364"/>
                </a:cubicBezTo>
                <a:cubicBezTo>
                  <a:pt x="1143104" y="1839139"/>
                  <a:pt x="1151214" y="1825903"/>
                  <a:pt x="1205346" y="1787237"/>
                </a:cubicBezTo>
                <a:cubicBezTo>
                  <a:pt x="1218896" y="1777559"/>
                  <a:pt x="1234378" y="1770492"/>
                  <a:pt x="1246909" y="1759527"/>
                </a:cubicBezTo>
                <a:cubicBezTo>
                  <a:pt x="1285568" y="1725700"/>
                  <a:pt x="1342439" y="1664723"/>
                  <a:pt x="1371600" y="1620982"/>
                </a:cubicBezTo>
                <a:cubicBezTo>
                  <a:pt x="1383056" y="1603798"/>
                  <a:pt x="1388363" y="1583078"/>
                  <a:pt x="1399309" y="1565564"/>
                </a:cubicBezTo>
                <a:cubicBezTo>
                  <a:pt x="1411547" y="1545983"/>
                  <a:pt x="1427452" y="1528936"/>
                  <a:pt x="1440873" y="1510146"/>
                </a:cubicBezTo>
                <a:cubicBezTo>
                  <a:pt x="1450551" y="1496596"/>
                  <a:pt x="1459346" y="1482437"/>
                  <a:pt x="1468582" y="1468582"/>
                </a:cubicBezTo>
                <a:cubicBezTo>
                  <a:pt x="1494231" y="1365983"/>
                  <a:pt x="1474668" y="1453684"/>
                  <a:pt x="1496291" y="1302327"/>
                </a:cubicBezTo>
                <a:cubicBezTo>
                  <a:pt x="1520027" y="1136179"/>
                  <a:pt x="1498757" y="1289996"/>
                  <a:pt x="1524000" y="1163782"/>
                </a:cubicBezTo>
                <a:cubicBezTo>
                  <a:pt x="1529509" y="1136236"/>
                  <a:pt x="1533237" y="1108364"/>
                  <a:pt x="1537855" y="1080655"/>
                </a:cubicBezTo>
                <a:cubicBezTo>
                  <a:pt x="1533237" y="1029855"/>
                  <a:pt x="1531214" y="978752"/>
                  <a:pt x="1524000" y="928255"/>
                </a:cubicBezTo>
                <a:cubicBezTo>
                  <a:pt x="1519044" y="893562"/>
                  <a:pt x="1494858" y="862327"/>
                  <a:pt x="1482436" y="831273"/>
                </a:cubicBezTo>
                <a:cubicBezTo>
                  <a:pt x="1471588" y="804154"/>
                  <a:pt x="1460455" y="776787"/>
                  <a:pt x="1454727" y="748146"/>
                </a:cubicBezTo>
                <a:cubicBezTo>
                  <a:pt x="1450109" y="725055"/>
                  <a:pt x="1446168" y="701818"/>
                  <a:pt x="1440873" y="678873"/>
                </a:cubicBezTo>
                <a:cubicBezTo>
                  <a:pt x="1432310" y="641766"/>
                  <a:pt x="1420633" y="605380"/>
                  <a:pt x="1413164" y="568037"/>
                </a:cubicBezTo>
                <a:cubicBezTo>
                  <a:pt x="1408546" y="544946"/>
                  <a:pt x="1407577" y="520813"/>
                  <a:pt x="1399309" y="498764"/>
                </a:cubicBezTo>
                <a:cubicBezTo>
                  <a:pt x="1393462" y="483173"/>
                  <a:pt x="1379047" y="472093"/>
                  <a:pt x="1371600" y="457200"/>
                </a:cubicBezTo>
                <a:cubicBezTo>
                  <a:pt x="1319122" y="352243"/>
                  <a:pt x="1375258" y="419293"/>
                  <a:pt x="1302327" y="346364"/>
                </a:cubicBezTo>
                <a:cubicBezTo>
                  <a:pt x="1272772" y="257693"/>
                  <a:pt x="1313411" y="342670"/>
                  <a:pt x="1246909" y="290946"/>
                </a:cubicBezTo>
                <a:cubicBezTo>
                  <a:pt x="1215977" y="266888"/>
                  <a:pt x="1196387" y="229555"/>
                  <a:pt x="1163782" y="207818"/>
                </a:cubicBezTo>
                <a:cubicBezTo>
                  <a:pt x="1133378" y="187549"/>
                  <a:pt x="1101954" y="164118"/>
                  <a:pt x="1066800" y="152400"/>
                </a:cubicBezTo>
                <a:cubicBezTo>
                  <a:pt x="1044460" y="144953"/>
                  <a:pt x="1020618" y="143164"/>
                  <a:pt x="997527" y="138546"/>
                </a:cubicBezTo>
                <a:cubicBezTo>
                  <a:pt x="969818" y="120073"/>
                  <a:pt x="945993" y="93658"/>
                  <a:pt x="914400" y="83127"/>
                </a:cubicBezTo>
                <a:cubicBezTo>
                  <a:pt x="835170" y="56717"/>
                  <a:pt x="807421" y="45106"/>
                  <a:pt x="720436" y="27709"/>
                </a:cubicBezTo>
                <a:cubicBezTo>
                  <a:pt x="674254" y="18473"/>
                  <a:pt x="628987" y="0"/>
                  <a:pt x="581891" y="0"/>
                </a:cubicBezTo>
                <a:lnTo>
                  <a:pt x="318655" y="0"/>
                </a:lnTo>
              </a:path>
            </a:pathLst>
          </a:cu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070595" y="3260283"/>
            <a:ext cx="2293493" cy="147732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Čtvrtá a čtvrtá báseň odzadu – nadpřirozené bytosti, které zasahují do rodinných vztahů</a:t>
            </a:r>
            <a:endParaRPr lang="cs-CZ" dirty="0"/>
          </a:p>
        </p:txBody>
      </p:sp>
      <p:sp>
        <p:nvSpPr>
          <p:cNvPr id="37" name="Volný tvar 36"/>
          <p:cNvSpPr/>
          <p:nvPr/>
        </p:nvSpPr>
        <p:spPr>
          <a:xfrm>
            <a:off x="1440873" y="2022764"/>
            <a:ext cx="4461707" cy="3796145"/>
          </a:xfrm>
          <a:custGeom>
            <a:avLst/>
            <a:gdLst>
              <a:gd name="connsiteX0" fmla="*/ 0 w 4461707"/>
              <a:gd name="connsiteY0" fmla="*/ 0 h 3783810"/>
              <a:gd name="connsiteX1" fmla="*/ 1427018 w 4461707"/>
              <a:gd name="connsiteY1" fmla="*/ 27709 h 3783810"/>
              <a:gd name="connsiteX2" fmla="*/ 2092036 w 4461707"/>
              <a:gd name="connsiteY2" fmla="*/ 41563 h 3783810"/>
              <a:gd name="connsiteX3" fmla="*/ 2133600 w 4461707"/>
              <a:gd name="connsiteY3" fmla="*/ 55418 h 3783810"/>
              <a:gd name="connsiteX4" fmla="*/ 2216727 w 4461707"/>
              <a:gd name="connsiteY4" fmla="*/ 69272 h 3783810"/>
              <a:gd name="connsiteX5" fmla="*/ 2286000 w 4461707"/>
              <a:gd name="connsiteY5" fmla="*/ 138545 h 3783810"/>
              <a:gd name="connsiteX6" fmla="*/ 2327563 w 4461707"/>
              <a:gd name="connsiteY6" fmla="*/ 193963 h 3783810"/>
              <a:gd name="connsiteX7" fmla="*/ 3228109 w 4461707"/>
              <a:gd name="connsiteY7" fmla="*/ 207818 h 3783810"/>
              <a:gd name="connsiteX8" fmla="*/ 3325091 w 4461707"/>
              <a:gd name="connsiteY8" fmla="*/ 235527 h 3783810"/>
              <a:gd name="connsiteX9" fmla="*/ 3435927 w 4461707"/>
              <a:gd name="connsiteY9" fmla="*/ 277091 h 3783810"/>
              <a:gd name="connsiteX10" fmla="*/ 3491345 w 4461707"/>
              <a:gd name="connsiteY10" fmla="*/ 290945 h 3783810"/>
              <a:gd name="connsiteX11" fmla="*/ 3588327 w 4461707"/>
              <a:gd name="connsiteY11" fmla="*/ 332509 h 3783810"/>
              <a:gd name="connsiteX12" fmla="*/ 3699163 w 4461707"/>
              <a:gd name="connsiteY12" fmla="*/ 415636 h 3783810"/>
              <a:gd name="connsiteX13" fmla="*/ 3754582 w 4461707"/>
              <a:gd name="connsiteY13" fmla="*/ 457200 h 3783810"/>
              <a:gd name="connsiteX14" fmla="*/ 3893127 w 4461707"/>
              <a:gd name="connsiteY14" fmla="*/ 581891 h 3783810"/>
              <a:gd name="connsiteX15" fmla="*/ 3934691 w 4461707"/>
              <a:gd name="connsiteY15" fmla="*/ 623454 h 3783810"/>
              <a:gd name="connsiteX16" fmla="*/ 4017818 w 4461707"/>
              <a:gd name="connsiteY16" fmla="*/ 678872 h 3783810"/>
              <a:gd name="connsiteX17" fmla="*/ 4073236 w 4461707"/>
              <a:gd name="connsiteY17" fmla="*/ 775854 h 3783810"/>
              <a:gd name="connsiteX18" fmla="*/ 4114800 w 4461707"/>
              <a:gd name="connsiteY18" fmla="*/ 817418 h 3783810"/>
              <a:gd name="connsiteX19" fmla="*/ 4197927 w 4461707"/>
              <a:gd name="connsiteY19" fmla="*/ 914400 h 3783810"/>
              <a:gd name="connsiteX20" fmla="*/ 4211782 w 4461707"/>
              <a:gd name="connsiteY20" fmla="*/ 955963 h 3783810"/>
              <a:gd name="connsiteX21" fmla="*/ 4267200 w 4461707"/>
              <a:gd name="connsiteY21" fmla="*/ 1052945 h 3783810"/>
              <a:gd name="connsiteX22" fmla="*/ 4281054 w 4461707"/>
              <a:gd name="connsiteY22" fmla="*/ 1094509 h 3783810"/>
              <a:gd name="connsiteX23" fmla="*/ 4308763 w 4461707"/>
              <a:gd name="connsiteY23" fmla="*/ 1191491 h 3783810"/>
              <a:gd name="connsiteX24" fmla="*/ 4350327 w 4461707"/>
              <a:gd name="connsiteY24" fmla="*/ 1357745 h 3783810"/>
              <a:gd name="connsiteX25" fmla="*/ 4364182 w 4461707"/>
              <a:gd name="connsiteY25" fmla="*/ 1662545 h 3783810"/>
              <a:gd name="connsiteX26" fmla="*/ 4391891 w 4461707"/>
              <a:gd name="connsiteY26" fmla="*/ 1745672 h 3783810"/>
              <a:gd name="connsiteX27" fmla="*/ 4419600 w 4461707"/>
              <a:gd name="connsiteY27" fmla="*/ 1856509 h 3783810"/>
              <a:gd name="connsiteX28" fmla="*/ 4447309 w 4461707"/>
              <a:gd name="connsiteY28" fmla="*/ 1939636 h 3783810"/>
              <a:gd name="connsiteX29" fmla="*/ 4447309 w 4461707"/>
              <a:gd name="connsiteY29" fmla="*/ 2258291 h 3783810"/>
              <a:gd name="connsiteX30" fmla="*/ 4433454 w 4461707"/>
              <a:gd name="connsiteY30" fmla="*/ 2313709 h 3783810"/>
              <a:gd name="connsiteX31" fmla="*/ 4405745 w 4461707"/>
              <a:gd name="connsiteY31" fmla="*/ 2369127 h 3783810"/>
              <a:gd name="connsiteX32" fmla="*/ 4391891 w 4461707"/>
              <a:gd name="connsiteY32" fmla="*/ 2424545 h 3783810"/>
              <a:gd name="connsiteX33" fmla="*/ 4336472 w 4461707"/>
              <a:gd name="connsiteY33" fmla="*/ 2535381 h 3783810"/>
              <a:gd name="connsiteX34" fmla="*/ 4294909 w 4461707"/>
              <a:gd name="connsiteY34" fmla="*/ 2618509 h 3783810"/>
              <a:gd name="connsiteX35" fmla="*/ 4253345 w 4461707"/>
              <a:gd name="connsiteY35" fmla="*/ 2687781 h 3783810"/>
              <a:gd name="connsiteX36" fmla="*/ 4225636 w 4461707"/>
              <a:gd name="connsiteY36" fmla="*/ 2715491 h 3783810"/>
              <a:gd name="connsiteX37" fmla="*/ 4197927 w 4461707"/>
              <a:gd name="connsiteY37" fmla="*/ 2757054 h 3783810"/>
              <a:gd name="connsiteX38" fmla="*/ 4156363 w 4461707"/>
              <a:gd name="connsiteY38" fmla="*/ 2812472 h 3783810"/>
              <a:gd name="connsiteX39" fmla="*/ 4128654 w 4461707"/>
              <a:gd name="connsiteY39" fmla="*/ 2867891 h 3783810"/>
              <a:gd name="connsiteX40" fmla="*/ 4073236 w 4461707"/>
              <a:gd name="connsiteY40" fmla="*/ 2909454 h 3783810"/>
              <a:gd name="connsiteX41" fmla="*/ 4031672 w 4461707"/>
              <a:gd name="connsiteY41" fmla="*/ 2951018 h 3783810"/>
              <a:gd name="connsiteX42" fmla="*/ 3962400 w 4461707"/>
              <a:gd name="connsiteY42" fmla="*/ 3034145 h 3783810"/>
              <a:gd name="connsiteX43" fmla="*/ 3906982 w 4461707"/>
              <a:gd name="connsiteY43" fmla="*/ 3075709 h 3783810"/>
              <a:gd name="connsiteX44" fmla="*/ 3879272 w 4461707"/>
              <a:gd name="connsiteY44" fmla="*/ 3117272 h 3783810"/>
              <a:gd name="connsiteX45" fmla="*/ 3823854 w 4461707"/>
              <a:gd name="connsiteY45" fmla="*/ 3158836 h 3783810"/>
              <a:gd name="connsiteX46" fmla="*/ 3713018 w 4461707"/>
              <a:gd name="connsiteY46" fmla="*/ 3269672 h 3783810"/>
              <a:gd name="connsiteX47" fmla="*/ 3574472 w 4461707"/>
              <a:gd name="connsiteY47" fmla="*/ 3338945 h 3783810"/>
              <a:gd name="connsiteX48" fmla="*/ 3366654 w 4461707"/>
              <a:gd name="connsiteY48" fmla="*/ 3449781 h 3783810"/>
              <a:gd name="connsiteX49" fmla="*/ 3297382 w 4461707"/>
              <a:gd name="connsiteY49" fmla="*/ 3463636 h 3783810"/>
              <a:gd name="connsiteX50" fmla="*/ 3255818 w 4461707"/>
              <a:gd name="connsiteY50" fmla="*/ 3477491 h 3783810"/>
              <a:gd name="connsiteX51" fmla="*/ 3144982 w 4461707"/>
              <a:gd name="connsiteY51" fmla="*/ 3491345 h 3783810"/>
              <a:gd name="connsiteX52" fmla="*/ 2951018 w 4461707"/>
              <a:gd name="connsiteY52" fmla="*/ 3519054 h 3783810"/>
              <a:gd name="connsiteX53" fmla="*/ 2784763 w 4461707"/>
              <a:gd name="connsiteY53" fmla="*/ 3560618 h 3783810"/>
              <a:gd name="connsiteX54" fmla="*/ 2410691 w 4461707"/>
              <a:gd name="connsiteY54" fmla="*/ 3574472 h 3783810"/>
              <a:gd name="connsiteX55" fmla="*/ 2258291 w 4461707"/>
              <a:gd name="connsiteY55" fmla="*/ 3602181 h 3783810"/>
              <a:gd name="connsiteX56" fmla="*/ 2175163 w 4461707"/>
              <a:gd name="connsiteY56" fmla="*/ 3616036 h 3783810"/>
              <a:gd name="connsiteX57" fmla="*/ 2119745 w 4461707"/>
              <a:gd name="connsiteY57" fmla="*/ 3629891 h 3783810"/>
              <a:gd name="connsiteX58" fmla="*/ 2050472 w 4461707"/>
              <a:gd name="connsiteY58" fmla="*/ 3643745 h 3783810"/>
              <a:gd name="connsiteX59" fmla="*/ 1995054 w 4461707"/>
              <a:gd name="connsiteY59" fmla="*/ 3657600 h 3783810"/>
              <a:gd name="connsiteX60" fmla="*/ 1745672 w 4461707"/>
              <a:gd name="connsiteY60" fmla="*/ 3685309 h 3783810"/>
              <a:gd name="connsiteX61" fmla="*/ 1676400 w 4461707"/>
              <a:gd name="connsiteY61" fmla="*/ 3699163 h 3783810"/>
              <a:gd name="connsiteX62" fmla="*/ 1620982 w 4461707"/>
              <a:gd name="connsiteY62" fmla="*/ 3713018 h 3783810"/>
              <a:gd name="connsiteX63" fmla="*/ 1440872 w 4461707"/>
              <a:gd name="connsiteY63" fmla="*/ 3726872 h 3783810"/>
              <a:gd name="connsiteX64" fmla="*/ 1205345 w 4461707"/>
              <a:gd name="connsiteY64" fmla="*/ 3754581 h 3783810"/>
              <a:gd name="connsiteX65" fmla="*/ 1163782 w 4461707"/>
              <a:gd name="connsiteY65" fmla="*/ 3768436 h 3783810"/>
              <a:gd name="connsiteX66" fmla="*/ 1066800 w 4461707"/>
              <a:gd name="connsiteY66" fmla="*/ 3782291 h 3783810"/>
              <a:gd name="connsiteX67" fmla="*/ 789709 w 4461707"/>
              <a:gd name="connsiteY67" fmla="*/ 3782291 h 3783810"/>
              <a:gd name="connsiteX0" fmla="*/ 0 w 4461707"/>
              <a:gd name="connsiteY0" fmla="*/ 0 h 3783810"/>
              <a:gd name="connsiteX1" fmla="*/ 1427018 w 4461707"/>
              <a:gd name="connsiteY1" fmla="*/ 27709 h 3783810"/>
              <a:gd name="connsiteX2" fmla="*/ 2092036 w 4461707"/>
              <a:gd name="connsiteY2" fmla="*/ 41563 h 3783810"/>
              <a:gd name="connsiteX3" fmla="*/ 2133600 w 4461707"/>
              <a:gd name="connsiteY3" fmla="*/ 55418 h 3783810"/>
              <a:gd name="connsiteX4" fmla="*/ 2216727 w 4461707"/>
              <a:gd name="connsiteY4" fmla="*/ 69272 h 3783810"/>
              <a:gd name="connsiteX5" fmla="*/ 2286000 w 4461707"/>
              <a:gd name="connsiteY5" fmla="*/ 138545 h 3783810"/>
              <a:gd name="connsiteX6" fmla="*/ 2479963 w 4461707"/>
              <a:gd name="connsiteY6" fmla="*/ 96981 h 3783810"/>
              <a:gd name="connsiteX7" fmla="*/ 3228109 w 4461707"/>
              <a:gd name="connsiteY7" fmla="*/ 207818 h 3783810"/>
              <a:gd name="connsiteX8" fmla="*/ 3325091 w 4461707"/>
              <a:gd name="connsiteY8" fmla="*/ 235527 h 3783810"/>
              <a:gd name="connsiteX9" fmla="*/ 3435927 w 4461707"/>
              <a:gd name="connsiteY9" fmla="*/ 277091 h 3783810"/>
              <a:gd name="connsiteX10" fmla="*/ 3491345 w 4461707"/>
              <a:gd name="connsiteY10" fmla="*/ 290945 h 3783810"/>
              <a:gd name="connsiteX11" fmla="*/ 3588327 w 4461707"/>
              <a:gd name="connsiteY11" fmla="*/ 332509 h 3783810"/>
              <a:gd name="connsiteX12" fmla="*/ 3699163 w 4461707"/>
              <a:gd name="connsiteY12" fmla="*/ 415636 h 3783810"/>
              <a:gd name="connsiteX13" fmla="*/ 3754582 w 4461707"/>
              <a:gd name="connsiteY13" fmla="*/ 457200 h 3783810"/>
              <a:gd name="connsiteX14" fmla="*/ 3893127 w 4461707"/>
              <a:gd name="connsiteY14" fmla="*/ 581891 h 3783810"/>
              <a:gd name="connsiteX15" fmla="*/ 3934691 w 4461707"/>
              <a:gd name="connsiteY15" fmla="*/ 623454 h 3783810"/>
              <a:gd name="connsiteX16" fmla="*/ 4017818 w 4461707"/>
              <a:gd name="connsiteY16" fmla="*/ 678872 h 3783810"/>
              <a:gd name="connsiteX17" fmla="*/ 4073236 w 4461707"/>
              <a:gd name="connsiteY17" fmla="*/ 775854 h 3783810"/>
              <a:gd name="connsiteX18" fmla="*/ 4114800 w 4461707"/>
              <a:gd name="connsiteY18" fmla="*/ 817418 h 3783810"/>
              <a:gd name="connsiteX19" fmla="*/ 4197927 w 4461707"/>
              <a:gd name="connsiteY19" fmla="*/ 914400 h 3783810"/>
              <a:gd name="connsiteX20" fmla="*/ 4211782 w 4461707"/>
              <a:gd name="connsiteY20" fmla="*/ 955963 h 3783810"/>
              <a:gd name="connsiteX21" fmla="*/ 4267200 w 4461707"/>
              <a:gd name="connsiteY21" fmla="*/ 1052945 h 3783810"/>
              <a:gd name="connsiteX22" fmla="*/ 4281054 w 4461707"/>
              <a:gd name="connsiteY22" fmla="*/ 1094509 h 3783810"/>
              <a:gd name="connsiteX23" fmla="*/ 4308763 w 4461707"/>
              <a:gd name="connsiteY23" fmla="*/ 1191491 h 3783810"/>
              <a:gd name="connsiteX24" fmla="*/ 4350327 w 4461707"/>
              <a:gd name="connsiteY24" fmla="*/ 1357745 h 3783810"/>
              <a:gd name="connsiteX25" fmla="*/ 4364182 w 4461707"/>
              <a:gd name="connsiteY25" fmla="*/ 1662545 h 3783810"/>
              <a:gd name="connsiteX26" fmla="*/ 4391891 w 4461707"/>
              <a:gd name="connsiteY26" fmla="*/ 1745672 h 3783810"/>
              <a:gd name="connsiteX27" fmla="*/ 4419600 w 4461707"/>
              <a:gd name="connsiteY27" fmla="*/ 1856509 h 3783810"/>
              <a:gd name="connsiteX28" fmla="*/ 4447309 w 4461707"/>
              <a:gd name="connsiteY28" fmla="*/ 1939636 h 3783810"/>
              <a:gd name="connsiteX29" fmla="*/ 4447309 w 4461707"/>
              <a:gd name="connsiteY29" fmla="*/ 2258291 h 3783810"/>
              <a:gd name="connsiteX30" fmla="*/ 4433454 w 4461707"/>
              <a:gd name="connsiteY30" fmla="*/ 2313709 h 3783810"/>
              <a:gd name="connsiteX31" fmla="*/ 4405745 w 4461707"/>
              <a:gd name="connsiteY31" fmla="*/ 2369127 h 3783810"/>
              <a:gd name="connsiteX32" fmla="*/ 4391891 w 4461707"/>
              <a:gd name="connsiteY32" fmla="*/ 2424545 h 3783810"/>
              <a:gd name="connsiteX33" fmla="*/ 4336472 w 4461707"/>
              <a:gd name="connsiteY33" fmla="*/ 2535381 h 3783810"/>
              <a:gd name="connsiteX34" fmla="*/ 4294909 w 4461707"/>
              <a:gd name="connsiteY34" fmla="*/ 2618509 h 3783810"/>
              <a:gd name="connsiteX35" fmla="*/ 4253345 w 4461707"/>
              <a:gd name="connsiteY35" fmla="*/ 2687781 h 3783810"/>
              <a:gd name="connsiteX36" fmla="*/ 4225636 w 4461707"/>
              <a:gd name="connsiteY36" fmla="*/ 2715491 h 3783810"/>
              <a:gd name="connsiteX37" fmla="*/ 4197927 w 4461707"/>
              <a:gd name="connsiteY37" fmla="*/ 2757054 h 3783810"/>
              <a:gd name="connsiteX38" fmla="*/ 4156363 w 4461707"/>
              <a:gd name="connsiteY38" fmla="*/ 2812472 h 3783810"/>
              <a:gd name="connsiteX39" fmla="*/ 4128654 w 4461707"/>
              <a:gd name="connsiteY39" fmla="*/ 2867891 h 3783810"/>
              <a:gd name="connsiteX40" fmla="*/ 4073236 w 4461707"/>
              <a:gd name="connsiteY40" fmla="*/ 2909454 h 3783810"/>
              <a:gd name="connsiteX41" fmla="*/ 4031672 w 4461707"/>
              <a:gd name="connsiteY41" fmla="*/ 2951018 h 3783810"/>
              <a:gd name="connsiteX42" fmla="*/ 3962400 w 4461707"/>
              <a:gd name="connsiteY42" fmla="*/ 3034145 h 3783810"/>
              <a:gd name="connsiteX43" fmla="*/ 3906982 w 4461707"/>
              <a:gd name="connsiteY43" fmla="*/ 3075709 h 3783810"/>
              <a:gd name="connsiteX44" fmla="*/ 3879272 w 4461707"/>
              <a:gd name="connsiteY44" fmla="*/ 3117272 h 3783810"/>
              <a:gd name="connsiteX45" fmla="*/ 3823854 w 4461707"/>
              <a:gd name="connsiteY45" fmla="*/ 3158836 h 3783810"/>
              <a:gd name="connsiteX46" fmla="*/ 3713018 w 4461707"/>
              <a:gd name="connsiteY46" fmla="*/ 3269672 h 3783810"/>
              <a:gd name="connsiteX47" fmla="*/ 3574472 w 4461707"/>
              <a:gd name="connsiteY47" fmla="*/ 3338945 h 3783810"/>
              <a:gd name="connsiteX48" fmla="*/ 3366654 w 4461707"/>
              <a:gd name="connsiteY48" fmla="*/ 3449781 h 3783810"/>
              <a:gd name="connsiteX49" fmla="*/ 3297382 w 4461707"/>
              <a:gd name="connsiteY49" fmla="*/ 3463636 h 3783810"/>
              <a:gd name="connsiteX50" fmla="*/ 3255818 w 4461707"/>
              <a:gd name="connsiteY50" fmla="*/ 3477491 h 3783810"/>
              <a:gd name="connsiteX51" fmla="*/ 3144982 w 4461707"/>
              <a:gd name="connsiteY51" fmla="*/ 3491345 h 3783810"/>
              <a:gd name="connsiteX52" fmla="*/ 2951018 w 4461707"/>
              <a:gd name="connsiteY52" fmla="*/ 3519054 h 3783810"/>
              <a:gd name="connsiteX53" fmla="*/ 2784763 w 4461707"/>
              <a:gd name="connsiteY53" fmla="*/ 3560618 h 3783810"/>
              <a:gd name="connsiteX54" fmla="*/ 2410691 w 4461707"/>
              <a:gd name="connsiteY54" fmla="*/ 3574472 h 3783810"/>
              <a:gd name="connsiteX55" fmla="*/ 2258291 w 4461707"/>
              <a:gd name="connsiteY55" fmla="*/ 3602181 h 3783810"/>
              <a:gd name="connsiteX56" fmla="*/ 2175163 w 4461707"/>
              <a:gd name="connsiteY56" fmla="*/ 3616036 h 3783810"/>
              <a:gd name="connsiteX57" fmla="*/ 2119745 w 4461707"/>
              <a:gd name="connsiteY57" fmla="*/ 3629891 h 3783810"/>
              <a:gd name="connsiteX58" fmla="*/ 2050472 w 4461707"/>
              <a:gd name="connsiteY58" fmla="*/ 3643745 h 3783810"/>
              <a:gd name="connsiteX59" fmla="*/ 1995054 w 4461707"/>
              <a:gd name="connsiteY59" fmla="*/ 3657600 h 3783810"/>
              <a:gd name="connsiteX60" fmla="*/ 1745672 w 4461707"/>
              <a:gd name="connsiteY60" fmla="*/ 3685309 h 3783810"/>
              <a:gd name="connsiteX61" fmla="*/ 1676400 w 4461707"/>
              <a:gd name="connsiteY61" fmla="*/ 3699163 h 3783810"/>
              <a:gd name="connsiteX62" fmla="*/ 1620982 w 4461707"/>
              <a:gd name="connsiteY62" fmla="*/ 3713018 h 3783810"/>
              <a:gd name="connsiteX63" fmla="*/ 1440872 w 4461707"/>
              <a:gd name="connsiteY63" fmla="*/ 3726872 h 3783810"/>
              <a:gd name="connsiteX64" fmla="*/ 1205345 w 4461707"/>
              <a:gd name="connsiteY64" fmla="*/ 3754581 h 3783810"/>
              <a:gd name="connsiteX65" fmla="*/ 1163782 w 4461707"/>
              <a:gd name="connsiteY65" fmla="*/ 3768436 h 3783810"/>
              <a:gd name="connsiteX66" fmla="*/ 1066800 w 4461707"/>
              <a:gd name="connsiteY66" fmla="*/ 3782291 h 3783810"/>
              <a:gd name="connsiteX67" fmla="*/ 789709 w 4461707"/>
              <a:gd name="connsiteY67" fmla="*/ 3782291 h 3783810"/>
              <a:gd name="connsiteX0" fmla="*/ 0 w 4461707"/>
              <a:gd name="connsiteY0" fmla="*/ 0 h 3783810"/>
              <a:gd name="connsiteX1" fmla="*/ 1427018 w 4461707"/>
              <a:gd name="connsiteY1" fmla="*/ 27709 h 3783810"/>
              <a:gd name="connsiteX2" fmla="*/ 2092036 w 4461707"/>
              <a:gd name="connsiteY2" fmla="*/ 41563 h 3783810"/>
              <a:gd name="connsiteX3" fmla="*/ 2133600 w 4461707"/>
              <a:gd name="connsiteY3" fmla="*/ 55418 h 3783810"/>
              <a:gd name="connsiteX4" fmla="*/ 2216727 w 4461707"/>
              <a:gd name="connsiteY4" fmla="*/ 69272 h 3783810"/>
              <a:gd name="connsiteX5" fmla="*/ 2327563 w 4461707"/>
              <a:gd name="connsiteY5" fmla="*/ 124691 h 3783810"/>
              <a:gd name="connsiteX6" fmla="*/ 2479963 w 4461707"/>
              <a:gd name="connsiteY6" fmla="*/ 96981 h 3783810"/>
              <a:gd name="connsiteX7" fmla="*/ 3228109 w 4461707"/>
              <a:gd name="connsiteY7" fmla="*/ 207818 h 3783810"/>
              <a:gd name="connsiteX8" fmla="*/ 3325091 w 4461707"/>
              <a:gd name="connsiteY8" fmla="*/ 235527 h 3783810"/>
              <a:gd name="connsiteX9" fmla="*/ 3435927 w 4461707"/>
              <a:gd name="connsiteY9" fmla="*/ 277091 h 3783810"/>
              <a:gd name="connsiteX10" fmla="*/ 3491345 w 4461707"/>
              <a:gd name="connsiteY10" fmla="*/ 290945 h 3783810"/>
              <a:gd name="connsiteX11" fmla="*/ 3588327 w 4461707"/>
              <a:gd name="connsiteY11" fmla="*/ 332509 h 3783810"/>
              <a:gd name="connsiteX12" fmla="*/ 3699163 w 4461707"/>
              <a:gd name="connsiteY12" fmla="*/ 415636 h 3783810"/>
              <a:gd name="connsiteX13" fmla="*/ 3754582 w 4461707"/>
              <a:gd name="connsiteY13" fmla="*/ 457200 h 3783810"/>
              <a:gd name="connsiteX14" fmla="*/ 3893127 w 4461707"/>
              <a:gd name="connsiteY14" fmla="*/ 581891 h 3783810"/>
              <a:gd name="connsiteX15" fmla="*/ 3934691 w 4461707"/>
              <a:gd name="connsiteY15" fmla="*/ 623454 h 3783810"/>
              <a:gd name="connsiteX16" fmla="*/ 4017818 w 4461707"/>
              <a:gd name="connsiteY16" fmla="*/ 678872 h 3783810"/>
              <a:gd name="connsiteX17" fmla="*/ 4073236 w 4461707"/>
              <a:gd name="connsiteY17" fmla="*/ 775854 h 3783810"/>
              <a:gd name="connsiteX18" fmla="*/ 4114800 w 4461707"/>
              <a:gd name="connsiteY18" fmla="*/ 817418 h 3783810"/>
              <a:gd name="connsiteX19" fmla="*/ 4197927 w 4461707"/>
              <a:gd name="connsiteY19" fmla="*/ 914400 h 3783810"/>
              <a:gd name="connsiteX20" fmla="*/ 4211782 w 4461707"/>
              <a:gd name="connsiteY20" fmla="*/ 955963 h 3783810"/>
              <a:gd name="connsiteX21" fmla="*/ 4267200 w 4461707"/>
              <a:gd name="connsiteY21" fmla="*/ 1052945 h 3783810"/>
              <a:gd name="connsiteX22" fmla="*/ 4281054 w 4461707"/>
              <a:gd name="connsiteY22" fmla="*/ 1094509 h 3783810"/>
              <a:gd name="connsiteX23" fmla="*/ 4308763 w 4461707"/>
              <a:gd name="connsiteY23" fmla="*/ 1191491 h 3783810"/>
              <a:gd name="connsiteX24" fmla="*/ 4350327 w 4461707"/>
              <a:gd name="connsiteY24" fmla="*/ 1357745 h 3783810"/>
              <a:gd name="connsiteX25" fmla="*/ 4364182 w 4461707"/>
              <a:gd name="connsiteY25" fmla="*/ 1662545 h 3783810"/>
              <a:gd name="connsiteX26" fmla="*/ 4391891 w 4461707"/>
              <a:gd name="connsiteY26" fmla="*/ 1745672 h 3783810"/>
              <a:gd name="connsiteX27" fmla="*/ 4419600 w 4461707"/>
              <a:gd name="connsiteY27" fmla="*/ 1856509 h 3783810"/>
              <a:gd name="connsiteX28" fmla="*/ 4447309 w 4461707"/>
              <a:gd name="connsiteY28" fmla="*/ 1939636 h 3783810"/>
              <a:gd name="connsiteX29" fmla="*/ 4447309 w 4461707"/>
              <a:gd name="connsiteY29" fmla="*/ 2258291 h 3783810"/>
              <a:gd name="connsiteX30" fmla="*/ 4433454 w 4461707"/>
              <a:gd name="connsiteY30" fmla="*/ 2313709 h 3783810"/>
              <a:gd name="connsiteX31" fmla="*/ 4405745 w 4461707"/>
              <a:gd name="connsiteY31" fmla="*/ 2369127 h 3783810"/>
              <a:gd name="connsiteX32" fmla="*/ 4391891 w 4461707"/>
              <a:gd name="connsiteY32" fmla="*/ 2424545 h 3783810"/>
              <a:gd name="connsiteX33" fmla="*/ 4336472 w 4461707"/>
              <a:gd name="connsiteY33" fmla="*/ 2535381 h 3783810"/>
              <a:gd name="connsiteX34" fmla="*/ 4294909 w 4461707"/>
              <a:gd name="connsiteY34" fmla="*/ 2618509 h 3783810"/>
              <a:gd name="connsiteX35" fmla="*/ 4253345 w 4461707"/>
              <a:gd name="connsiteY35" fmla="*/ 2687781 h 3783810"/>
              <a:gd name="connsiteX36" fmla="*/ 4225636 w 4461707"/>
              <a:gd name="connsiteY36" fmla="*/ 2715491 h 3783810"/>
              <a:gd name="connsiteX37" fmla="*/ 4197927 w 4461707"/>
              <a:gd name="connsiteY37" fmla="*/ 2757054 h 3783810"/>
              <a:gd name="connsiteX38" fmla="*/ 4156363 w 4461707"/>
              <a:gd name="connsiteY38" fmla="*/ 2812472 h 3783810"/>
              <a:gd name="connsiteX39" fmla="*/ 4128654 w 4461707"/>
              <a:gd name="connsiteY39" fmla="*/ 2867891 h 3783810"/>
              <a:gd name="connsiteX40" fmla="*/ 4073236 w 4461707"/>
              <a:gd name="connsiteY40" fmla="*/ 2909454 h 3783810"/>
              <a:gd name="connsiteX41" fmla="*/ 4031672 w 4461707"/>
              <a:gd name="connsiteY41" fmla="*/ 2951018 h 3783810"/>
              <a:gd name="connsiteX42" fmla="*/ 3962400 w 4461707"/>
              <a:gd name="connsiteY42" fmla="*/ 3034145 h 3783810"/>
              <a:gd name="connsiteX43" fmla="*/ 3906982 w 4461707"/>
              <a:gd name="connsiteY43" fmla="*/ 3075709 h 3783810"/>
              <a:gd name="connsiteX44" fmla="*/ 3879272 w 4461707"/>
              <a:gd name="connsiteY44" fmla="*/ 3117272 h 3783810"/>
              <a:gd name="connsiteX45" fmla="*/ 3823854 w 4461707"/>
              <a:gd name="connsiteY45" fmla="*/ 3158836 h 3783810"/>
              <a:gd name="connsiteX46" fmla="*/ 3713018 w 4461707"/>
              <a:gd name="connsiteY46" fmla="*/ 3269672 h 3783810"/>
              <a:gd name="connsiteX47" fmla="*/ 3574472 w 4461707"/>
              <a:gd name="connsiteY47" fmla="*/ 3338945 h 3783810"/>
              <a:gd name="connsiteX48" fmla="*/ 3366654 w 4461707"/>
              <a:gd name="connsiteY48" fmla="*/ 3449781 h 3783810"/>
              <a:gd name="connsiteX49" fmla="*/ 3297382 w 4461707"/>
              <a:gd name="connsiteY49" fmla="*/ 3463636 h 3783810"/>
              <a:gd name="connsiteX50" fmla="*/ 3255818 w 4461707"/>
              <a:gd name="connsiteY50" fmla="*/ 3477491 h 3783810"/>
              <a:gd name="connsiteX51" fmla="*/ 3144982 w 4461707"/>
              <a:gd name="connsiteY51" fmla="*/ 3491345 h 3783810"/>
              <a:gd name="connsiteX52" fmla="*/ 2951018 w 4461707"/>
              <a:gd name="connsiteY52" fmla="*/ 3519054 h 3783810"/>
              <a:gd name="connsiteX53" fmla="*/ 2784763 w 4461707"/>
              <a:gd name="connsiteY53" fmla="*/ 3560618 h 3783810"/>
              <a:gd name="connsiteX54" fmla="*/ 2410691 w 4461707"/>
              <a:gd name="connsiteY54" fmla="*/ 3574472 h 3783810"/>
              <a:gd name="connsiteX55" fmla="*/ 2258291 w 4461707"/>
              <a:gd name="connsiteY55" fmla="*/ 3602181 h 3783810"/>
              <a:gd name="connsiteX56" fmla="*/ 2175163 w 4461707"/>
              <a:gd name="connsiteY56" fmla="*/ 3616036 h 3783810"/>
              <a:gd name="connsiteX57" fmla="*/ 2119745 w 4461707"/>
              <a:gd name="connsiteY57" fmla="*/ 3629891 h 3783810"/>
              <a:gd name="connsiteX58" fmla="*/ 2050472 w 4461707"/>
              <a:gd name="connsiteY58" fmla="*/ 3643745 h 3783810"/>
              <a:gd name="connsiteX59" fmla="*/ 1995054 w 4461707"/>
              <a:gd name="connsiteY59" fmla="*/ 3657600 h 3783810"/>
              <a:gd name="connsiteX60" fmla="*/ 1745672 w 4461707"/>
              <a:gd name="connsiteY60" fmla="*/ 3685309 h 3783810"/>
              <a:gd name="connsiteX61" fmla="*/ 1676400 w 4461707"/>
              <a:gd name="connsiteY61" fmla="*/ 3699163 h 3783810"/>
              <a:gd name="connsiteX62" fmla="*/ 1620982 w 4461707"/>
              <a:gd name="connsiteY62" fmla="*/ 3713018 h 3783810"/>
              <a:gd name="connsiteX63" fmla="*/ 1440872 w 4461707"/>
              <a:gd name="connsiteY63" fmla="*/ 3726872 h 3783810"/>
              <a:gd name="connsiteX64" fmla="*/ 1205345 w 4461707"/>
              <a:gd name="connsiteY64" fmla="*/ 3754581 h 3783810"/>
              <a:gd name="connsiteX65" fmla="*/ 1163782 w 4461707"/>
              <a:gd name="connsiteY65" fmla="*/ 3768436 h 3783810"/>
              <a:gd name="connsiteX66" fmla="*/ 1066800 w 4461707"/>
              <a:gd name="connsiteY66" fmla="*/ 3782291 h 3783810"/>
              <a:gd name="connsiteX67" fmla="*/ 789709 w 4461707"/>
              <a:gd name="connsiteY67" fmla="*/ 3782291 h 3783810"/>
              <a:gd name="connsiteX0" fmla="*/ 0 w 4461707"/>
              <a:gd name="connsiteY0" fmla="*/ 0 h 3783810"/>
              <a:gd name="connsiteX1" fmla="*/ 1427018 w 4461707"/>
              <a:gd name="connsiteY1" fmla="*/ 27709 h 3783810"/>
              <a:gd name="connsiteX2" fmla="*/ 2092036 w 4461707"/>
              <a:gd name="connsiteY2" fmla="*/ 41563 h 3783810"/>
              <a:gd name="connsiteX3" fmla="*/ 2133600 w 4461707"/>
              <a:gd name="connsiteY3" fmla="*/ 55418 h 3783810"/>
              <a:gd name="connsiteX4" fmla="*/ 2216727 w 4461707"/>
              <a:gd name="connsiteY4" fmla="*/ 69272 h 3783810"/>
              <a:gd name="connsiteX5" fmla="*/ 2369127 w 4461707"/>
              <a:gd name="connsiteY5" fmla="*/ 83127 h 3783810"/>
              <a:gd name="connsiteX6" fmla="*/ 2479963 w 4461707"/>
              <a:gd name="connsiteY6" fmla="*/ 96981 h 3783810"/>
              <a:gd name="connsiteX7" fmla="*/ 3228109 w 4461707"/>
              <a:gd name="connsiteY7" fmla="*/ 207818 h 3783810"/>
              <a:gd name="connsiteX8" fmla="*/ 3325091 w 4461707"/>
              <a:gd name="connsiteY8" fmla="*/ 235527 h 3783810"/>
              <a:gd name="connsiteX9" fmla="*/ 3435927 w 4461707"/>
              <a:gd name="connsiteY9" fmla="*/ 277091 h 3783810"/>
              <a:gd name="connsiteX10" fmla="*/ 3491345 w 4461707"/>
              <a:gd name="connsiteY10" fmla="*/ 290945 h 3783810"/>
              <a:gd name="connsiteX11" fmla="*/ 3588327 w 4461707"/>
              <a:gd name="connsiteY11" fmla="*/ 332509 h 3783810"/>
              <a:gd name="connsiteX12" fmla="*/ 3699163 w 4461707"/>
              <a:gd name="connsiteY12" fmla="*/ 415636 h 3783810"/>
              <a:gd name="connsiteX13" fmla="*/ 3754582 w 4461707"/>
              <a:gd name="connsiteY13" fmla="*/ 457200 h 3783810"/>
              <a:gd name="connsiteX14" fmla="*/ 3893127 w 4461707"/>
              <a:gd name="connsiteY14" fmla="*/ 581891 h 3783810"/>
              <a:gd name="connsiteX15" fmla="*/ 3934691 w 4461707"/>
              <a:gd name="connsiteY15" fmla="*/ 623454 h 3783810"/>
              <a:gd name="connsiteX16" fmla="*/ 4017818 w 4461707"/>
              <a:gd name="connsiteY16" fmla="*/ 678872 h 3783810"/>
              <a:gd name="connsiteX17" fmla="*/ 4073236 w 4461707"/>
              <a:gd name="connsiteY17" fmla="*/ 775854 h 3783810"/>
              <a:gd name="connsiteX18" fmla="*/ 4114800 w 4461707"/>
              <a:gd name="connsiteY18" fmla="*/ 817418 h 3783810"/>
              <a:gd name="connsiteX19" fmla="*/ 4197927 w 4461707"/>
              <a:gd name="connsiteY19" fmla="*/ 914400 h 3783810"/>
              <a:gd name="connsiteX20" fmla="*/ 4211782 w 4461707"/>
              <a:gd name="connsiteY20" fmla="*/ 955963 h 3783810"/>
              <a:gd name="connsiteX21" fmla="*/ 4267200 w 4461707"/>
              <a:gd name="connsiteY21" fmla="*/ 1052945 h 3783810"/>
              <a:gd name="connsiteX22" fmla="*/ 4281054 w 4461707"/>
              <a:gd name="connsiteY22" fmla="*/ 1094509 h 3783810"/>
              <a:gd name="connsiteX23" fmla="*/ 4308763 w 4461707"/>
              <a:gd name="connsiteY23" fmla="*/ 1191491 h 3783810"/>
              <a:gd name="connsiteX24" fmla="*/ 4350327 w 4461707"/>
              <a:gd name="connsiteY24" fmla="*/ 1357745 h 3783810"/>
              <a:gd name="connsiteX25" fmla="*/ 4364182 w 4461707"/>
              <a:gd name="connsiteY25" fmla="*/ 1662545 h 3783810"/>
              <a:gd name="connsiteX26" fmla="*/ 4391891 w 4461707"/>
              <a:gd name="connsiteY26" fmla="*/ 1745672 h 3783810"/>
              <a:gd name="connsiteX27" fmla="*/ 4419600 w 4461707"/>
              <a:gd name="connsiteY27" fmla="*/ 1856509 h 3783810"/>
              <a:gd name="connsiteX28" fmla="*/ 4447309 w 4461707"/>
              <a:gd name="connsiteY28" fmla="*/ 1939636 h 3783810"/>
              <a:gd name="connsiteX29" fmla="*/ 4447309 w 4461707"/>
              <a:gd name="connsiteY29" fmla="*/ 2258291 h 3783810"/>
              <a:gd name="connsiteX30" fmla="*/ 4433454 w 4461707"/>
              <a:gd name="connsiteY30" fmla="*/ 2313709 h 3783810"/>
              <a:gd name="connsiteX31" fmla="*/ 4405745 w 4461707"/>
              <a:gd name="connsiteY31" fmla="*/ 2369127 h 3783810"/>
              <a:gd name="connsiteX32" fmla="*/ 4391891 w 4461707"/>
              <a:gd name="connsiteY32" fmla="*/ 2424545 h 3783810"/>
              <a:gd name="connsiteX33" fmla="*/ 4336472 w 4461707"/>
              <a:gd name="connsiteY33" fmla="*/ 2535381 h 3783810"/>
              <a:gd name="connsiteX34" fmla="*/ 4294909 w 4461707"/>
              <a:gd name="connsiteY34" fmla="*/ 2618509 h 3783810"/>
              <a:gd name="connsiteX35" fmla="*/ 4253345 w 4461707"/>
              <a:gd name="connsiteY35" fmla="*/ 2687781 h 3783810"/>
              <a:gd name="connsiteX36" fmla="*/ 4225636 w 4461707"/>
              <a:gd name="connsiteY36" fmla="*/ 2715491 h 3783810"/>
              <a:gd name="connsiteX37" fmla="*/ 4197927 w 4461707"/>
              <a:gd name="connsiteY37" fmla="*/ 2757054 h 3783810"/>
              <a:gd name="connsiteX38" fmla="*/ 4156363 w 4461707"/>
              <a:gd name="connsiteY38" fmla="*/ 2812472 h 3783810"/>
              <a:gd name="connsiteX39" fmla="*/ 4128654 w 4461707"/>
              <a:gd name="connsiteY39" fmla="*/ 2867891 h 3783810"/>
              <a:gd name="connsiteX40" fmla="*/ 4073236 w 4461707"/>
              <a:gd name="connsiteY40" fmla="*/ 2909454 h 3783810"/>
              <a:gd name="connsiteX41" fmla="*/ 4031672 w 4461707"/>
              <a:gd name="connsiteY41" fmla="*/ 2951018 h 3783810"/>
              <a:gd name="connsiteX42" fmla="*/ 3962400 w 4461707"/>
              <a:gd name="connsiteY42" fmla="*/ 3034145 h 3783810"/>
              <a:gd name="connsiteX43" fmla="*/ 3906982 w 4461707"/>
              <a:gd name="connsiteY43" fmla="*/ 3075709 h 3783810"/>
              <a:gd name="connsiteX44" fmla="*/ 3879272 w 4461707"/>
              <a:gd name="connsiteY44" fmla="*/ 3117272 h 3783810"/>
              <a:gd name="connsiteX45" fmla="*/ 3823854 w 4461707"/>
              <a:gd name="connsiteY45" fmla="*/ 3158836 h 3783810"/>
              <a:gd name="connsiteX46" fmla="*/ 3713018 w 4461707"/>
              <a:gd name="connsiteY46" fmla="*/ 3269672 h 3783810"/>
              <a:gd name="connsiteX47" fmla="*/ 3574472 w 4461707"/>
              <a:gd name="connsiteY47" fmla="*/ 3338945 h 3783810"/>
              <a:gd name="connsiteX48" fmla="*/ 3366654 w 4461707"/>
              <a:gd name="connsiteY48" fmla="*/ 3449781 h 3783810"/>
              <a:gd name="connsiteX49" fmla="*/ 3297382 w 4461707"/>
              <a:gd name="connsiteY49" fmla="*/ 3463636 h 3783810"/>
              <a:gd name="connsiteX50" fmla="*/ 3255818 w 4461707"/>
              <a:gd name="connsiteY50" fmla="*/ 3477491 h 3783810"/>
              <a:gd name="connsiteX51" fmla="*/ 3144982 w 4461707"/>
              <a:gd name="connsiteY51" fmla="*/ 3491345 h 3783810"/>
              <a:gd name="connsiteX52" fmla="*/ 2951018 w 4461707"/>
              <a:gd name="connsiteY52" fmla="*/ 3519054 h 3783810"/>
              <a:gd name="connsiteX53" fmla="*/ 2784763 w 4461707"/>
              <a:gd name="connsiteY53" fmla="*/ 3560618 h 3783810"/>
              <a:gd name="connsiteX54" fmla="*/ 2410691 w 4461707"/>
              <a:gd name="connsiteY54" fmla="*/ 3574472 h 3783810"/>
              <a:gd name="connsiteX55" fmla="*/ 2258291 w 4461707"/>
              <a:gd name="connsiteY55" fmla="*/ 3602181 h 3783810"/>
              <a:gd name="connsiteX56" fmla="*/ 2175163 w 4461707"/>
              <a:gd name="connsiteY56" fmla="*/ 3616036 h 3783810"/>
              <a:gd name="connsiteX57" fmla="*/ 2119745 w 4461707"/>
              <a:gd name="connsiteY57" fmla="*/ 3629891 h 3783810"/>
              <a:gd name="connsiteX58" fmla="*/ 2050472 w 4461707"/>
              <a:gd name="connsiteY58" fmla="*/ 3643745 h 3783810"/>
              <a:gd name="connsiteX59" fmla="*/ 1995054 w 4461707"/>
              <a:gd name="connsiteY59" fmla="*/ 3657600 h 3783810"/>
              <a:gd name="connsiteX60" fmla="*/ 1745672 w 4461707"/>
              <a:gd name="connsiteY60" fmla="*/ 3685309 h 3783810"/>
              <a:gd name="connsiteX61" fmla="*/ 1676400 w 4461707"/>
              <a:gd name="connsiteY61" fmla="*/ 3699163 h 3783810"/>
              <a:gd name="connsiteX62" fmla="*/ 1620982 w 4461707"/>
              <a:gd name="connsiteY62" fmla="*/ 3713018 h 3783810"/>
              <a:gd name="connsiteX63" fmla="*/ 1440872 w 4461707"/>
              <a:gd name="connsiteY63" fmla="*/ 3726872 h 3783810"/>
              <a:gd name="connsiteX64" fmla="*/ 1205345 w 4461707"/>
              <a:gd name="connsiteY64" fmla="*/ 3754581 h 3783810"/>
              <a:gd name="connsiteX65" fmla="*/ 1163782 w 4461707"/>
              <a:gd name="connsiteY65" fmla="*/ 3768436 h 3783810"/>
              <a:gd name="connsiteX66" fmla="*/ 1066800 w 4461707"/>
              <a:gd name="connsiteY66" fmla="*/ 3782291 h 3783810"/>
              <a:gd name="connsiteX67" fmla="*/ 789709 w 4461707"/>
              <a:gd name="connsiteY67" fmla="*/ 3782291 h 3783810"/>
              <a:gd name="connsiteX0" fmla="*/ 0 w 4461707"/>
              <a:gd name="connsiteY0" fmla="*/ 0 h 3796145"/>
              <a:gd name="connsiteX1" fmla="*/ 1427018 w 4461707"/>
              <a:gd name="connsiteY1" fmla="*/ 27709 h 3796145"/>
              <a:gd name="connsiteX2" fmla="*/ 2092036 w 4461707"/>
              <a:gd name="connsiteY2" fmla="*/ 41563 h 3796145"/>
              <a:gd name="connsiteX3" fmla="*/ 2133600 w 4461707"/>
              <a:gd name="connsiteY3" fmla="*/ 55418 h 3796145"/>
              <a:gd name="connsiteX4" fmla="*/ 2216727 w 4461707"/>
              <a:gd name="connsiteY4" fmla="*/ 69272 h 3796145"/>
              <a:gd name="connsiteX5" fmla="*/ 2369127 w 4461707"/>
              <a:gd name="connsiteY5" fmla="*/ 83127 h 3796145"/>
              <a:gd name="connsiteX6" fmla="*/ 2479963 w 4461707"/>
              <a:gd name="connsiteY6" fmla="*/ 96981 h 3796145"/>
              <a:gd name="connsiteX7" fmla="*/ 3228109 w 4461707"/>
              <a:gd name="connsiteY7" fmla="*/ 207818 h 3796145"/>
              <a:gd name="connsiteX8" fmla="*/ 3325091 w 4461707"/>
              <a:gd name="connsiteY8" fmla="*/ 235527 h 3796145"/>
              <a:gd name="connsiteX9" fmla="*/ 3435927 w 4461707"/>
              <a:gd name="connsiteY9" fmla="*/ 277091 h 3796145"/>
              <a:gd name="connsiteX10" fmla="*/ 3491345 w 4461707"/>
              <a:gd name="connsiteY10" fmla="*/ 290945 h 3796145"/>
              <a:gd name="connsiteX11" fmla="*/ 3588327 w 4461707"/>
              <a:gd name="connsiteY11" fmla="*/ 332509 h 3796145"/>
              <a:gd name="connsiteX12" fmla="*/ 3699163 w 4461707"/>
              <a:gd name="connsiteY12" fmla="*/ 415636 h 3796145"/>
              <a:gd name="connsiteX13" fmla="*/ 3754582 w 4461707"/>
              <a:gd name="connsiteY13" fmla="*/ 457200 h 3796145"/>
              <a:gd name="connsiteX14" fmla="*/ 3893127 w 4461707"/>
              <a:gd name="connsiteY14" fmla="*/ 581891 h 3796145"/>
              <a:gd name="connsiteX15" fmla="*/ 3934691 w 4461707"/>
              <a:gd name="connsiteY15" fmla="*/ 623454 h 3796145"/>
              <a:gd name="connsiteX16" fmla="*/ 4017818 w 4461707"/>
              <a:gd name="connsiteY16" fmla="*/ 678872 h 3796145"/>
              <a:gd name="connsiteX17" fmla="*/ 4073236 w 4461707"/>
              <a:gd name="connsiteY17" fmla="*/ 775854 h 3796145"/>
              <a:gd name="connsiteX18" fmla="*/ 4114800 w 4461707"/>
              <a:gd name="connsiteY18" fmla="*/ 817418 h 3796145"/>
              <a:gd name="connsiteX19" fmla="*/ 4197927 w 4461707"/>
              <a:gd name="connsiteY19" fmla="*/ 914400 h 3796145"/>
              <a:gd name="connsiteX20" fmla="*/ 4211782 w 4461707"/>
              <a:gd name="connsiteY20" fmla="*/ 955963 h 3796145"/>
              <a:gd name="connsiteX21" fmla="*/ 4267200 w 4461707"/>
              <a:gd name="connsiteY21" fmla="*/ 1052945 h 3796145"/>
              <a:gd name="connsiteX22" fmla="*/ 4281054 w 4461707"/>
              <a:gd name="connsiteY22" fmla="*/ 1094509 h 3796145"/>
              <a:gd name="connsiteX23" fmla="*/ 4308763 w 4461707"/>
              <a:gd name="connsiteY23" fmla="*/ 1191491 h 3796145"/>
              <a:gd name="connsiteX24" fmla="*/ 4350327 w 4461707"/>
              <a:gd name="connsiteY24" fmla="*/ 1357745 h 3796145"/>
              <a:gd name="connsiteX25" fmla="*/ 4364182 w 4461707"/>
              <a:gd name="connsiteY25" fmla="*/ 1662545 h 3796145"/>
              <a:gd name="connsiteX26" fmla="*/ 4391891 w 4461707"/>
              <a:gd name="connsiteY26" fmla="*/ 1745672 h 3796145"/>
              <a:gd name="connsiteX27" fmla="*/ 4419600 w 4461707"/>
              <a:gd name="connsiteY27" fmla="*/ 1856509 h 3796145"/>
              <a:gd name="connsiteX28" fmla="*/ 4447309 w 4461707"/>
              <a:gd name="connsiteY28" fmla="*/ 1939636 h 3796145"/>
              <a:gd name="connsiteX29" fmla="*/ 4447309 w 4461707"/>
              <a:gd name="connsiteY29" fmla="*/ 2258291 h 3796145"/>
              <a:gd name="connsiteX30" fmla="*/ 4433454 w 4461707"/>
              <a:gd name="connsiteY30" fmla="*/ 2313709 h 3796145"/>
              <a:gd name="connsiteX31" fmla="*/ 4405745 w 4461707"/>
              <a:gd name="connsiteY31" fmla="*/ 2369127 h 3796145"/>
              <a:gd name="connsiteX32" fmla="*/ 4391891 w 4461707"/>
              <a:gd name="connsiteY32" fmla="*/ 2424545 h 3796145"/>
              <a:gd name="connsiteX33" fmla="*/ 4336472 w 4461707"/>
              <a:gd name="connsiteY33" fmla="*/ 2535381 h 3796145"/>
              <a:gd name="connsiteX34" fmla="*/ 4294909 w 4461707"/>
              <a:gd name="connsiteY34" fmla="*/ 2618509 h 3796145"/>
              <a:gd name="connsiteX35" fmla="*/ 4253345 w 4461707"/>
              <a:gd name="connsiteY35" fmla="*/ 2687781 h 3796145"/>
              <a:gd name="connsiteX36" fmla="*/ 4225636 w 4461707"/>
              <a:gd name="connsiteY36" fmla="*/ 2715491 h 3796145"/>
              <a:gd name="connsiteX37" fmla="*/ 4197927 w 4461707"/>
              <a:gd name="connsiteY37" fmla="*/ 2757054 h 3796145"/>
              <a:gd name="connsiteX38" fmla="*/ 4156363 w 4461707"/>
              <a:gd name="connsiteY38" fmla="*/ 2812472 h 3796145"/>
              <a:gd name="connsiteX39" fmla="*/ 4128654 w 4461707"/>
              <a:gd name="connsiteY39" fmla="*/ 2867891 h 3796145"/>
              <a:gd name="connsiteX40" fmla="*/ 4073236 w 4461707"/>
              <a:gd name="connsiteY40" fmla="*/ 2909454 h 3796145"/>
              <a:gd name="connsiteX41" fmla="*/ 4031672 w 4461707"/>
              <a:gd name="connsiteY41" fmla="*/ 2951018 h 3796145"/>
              <a:gd name="connsiteX42" fmla="*/ 3962400 w 4461707"/>
              <a:gd name="connsiteY42" fmla="*/ 3034145 h 3796145"/>
              <a:gd name="connsiteX43" fmla="*/ 3906982 w 4461707"/>
              <a:gd name="connsiteY43" fmla="*/ 3075709 h 3796145"/>
              <a:gd name="connsiteX44" fmla="*/ 3879272 w 4461707"/>
              <a:gd name="connsiteY44" fmla="*/ 3117272 h 3796145"/>
              <a:gd name="connsiteX45" fmla="*/ 3823854 w 4461707"/>
              <a:gd name="connsiteY45" fmla="*/ 3158836 h 3796145"/>
              <a:gd name="connsiteX46" fmla="*/ 3713018 w 4461707"/>
              <a:gd name="connsiteY46" fmla="*/ 3269672 h 3796145"/>
              <a:gd name="connsiteX47" fmla="*/ 3574472 w 4461707"/>
              <a:gd name="connsiteY47" fmla="*/ 3338945 h 3796145"/>
              <a:gd name="connsiteX48" fmla="*/ 3366654 w 4461707"/>
              <a:gd name="connsiteY48" fmla="*/ 3449781 h 3796145"/>
              <a:gd name="connsiteX49" fmla="*/ 3297382 w 4461707"/>
              <a:gd name="connsiteY49" fmla="*/ 3463636 h 3796145"/>
              <a:gd name="connsiteX50" fmla="*/ 3255818 w 4461707"/>
              <a:gd name="connsiteY50" fmla="*/ 3477491 h 3796145"/>
              <a:gd name="connsiteX51" fmla="*/ 3144982 w 4461707"/>
              <a:gd name="connsiteY51" fmla="*/ 3491345 h 3796145"/>
              <a:gd name="connsiteX52" fmla="*/ 2951018 w 4461707"/>
              <a:gd name="connsiteY52" fmla="*/ 3519054 h 3796145"/>
              <a:gd name="connsiteX53" fmla="*/ 2784763 w 4461707"/>
              <a:gd name="connsiteY53" fmla="*/ 3560618 h 3796145"/>
              <a:gd name="connsiteX54" fmla="*/ 2410691 w 4461707"/>
              <a:gd name="connsiteY54" fmla="*/ 3574472 h 3796145"/>
              <a:gd name="connsiteX55" fmla="*/ 2258291 w 4461707"/>
              <a:gd name="connsiteY55" fmla="*/ 3602181 h 3796145"/>
              <a:gd name="connsiteX56" fmla="*/ 2175163 w 4461707"/>
              <a:gd name="connsiteY56" fmla="*/ 3616036 h 3796145"/>
              <a:gd name="connsiteX57" fmla="*/ 2119745 w 4461707"/>
              <a:gd name="connsiteY57" fmla="*/ 3629891 h 3796145"/>
              <a:gd name="connsiteX58" fmla="*/ 2050472 w 4461707"/>
              <a:gd name="connsiteY58" fmla="*/ 3643745 h 3796145"/>
              <a:gd name="connsiteX59" fmla="*/ 1995054 w 4461707"/>
              <a:gd name="connsiteY59" fmla="*/ 3657600 h 3796145"/>
              <a:gd name="connsiteX60" fmla="*/ 1745672 w 4461707"/>
              <a:gd name="connsiteY60" fmla="*/ 3685309 h 3796145"/>
              <a:gd name="connsiteX61" fmla="*/ 1676400 w 4461707"/>
              <a:gd name="connsiteY61" fmla="*/ 3699163 h 3796145"/>
              <a:gd name="connsiteX62" fmla="*/ 1620982 w 4461707"/>
              <a:gd name="connsiteY62" fmla="*/ 3713018 h 3796145"/>
              <a:gd name="connsiteX63" fmla="*/ 1440872 w 4461707"/>
              <a:gd name="connsiteY63" fmla="*/ 3726872 h 3796145"/>
              <a:gd name="connsiteX64" fmla="*/ 1205345 w 4461707"/>
              <a:gd name="connsiteY64" fmla="*/ 3754581 h 3796145"/>
              <a:gd name="connsiteX65" fmla="*/ 1163782 w 4461707"/>
              <a:gd name="connsiteY65" fmla="*/ 3768436 h 3796145"/>
              <a:gd name="connsiteX66" fmla="*/ 1066800 w 4461707"/>
              <a:gd name="connsiteY66" fmla="*/ 3782291 h 3796145"/>
              <a:gd name="connsiteX67" fmla="*/ 914400 w 4461707"/>
              <a:gd name="connsiteY67" fmla="*/ 3796145 h 3796145"/>
              <a:gd name="connsiteX0" fmla="*/ 0 w 4461707"/>
              <a:gd name="connsiteY0" fmla="*/ 0 h 3796145"/>
              <a:gd name="connsiteX1" fmla="*/ 1427018 w 4461707"/>
              <a:gd name="connsiteY1" fmla="*/ 27709 h 3796145"/>
              <a:gd name="connsiteX2" fmla="*/ 2092036 w 4461707"/>
              <a:gd name="connsiteY2" fmla="*/ 41563 h 3796145"/>
              <a:gd name="connsiteX3" fmla="*/ 2133600 w 4461707"/>
              <a:gd name="connsiteY3" fmla="*/ 55418 h 3796145"/>
              <a:gd name="connsiteX4" fmla="*/ 2216727 w 4461707"/>
              <a:gd name="connsiteY4" fmla="*/ 69272 h 3796145"/>
              <a:gd name="connsiteX5" fmla="*/ 2369127 w 4461707"/>
              <a:gd name="connsiteY5" fmla="*/ 83127 h 3796145"/>
              <a:gd name="connsiteX6" fmla="*/ 2479963 w 4461707"/>
              <a:gd name="connsiteY6" fmla="*/ 96981 h 3796145"/>
              <a:gd name="connsiteX7" fmla="*/ 3228109 w 4461707"/>
              <a:gd name="connsiteY7" fmla="*/ 207818 h 3796145"/>
              <a:gd name="connsiteX8" fmla="*/ 3325091 w 4461707"/>
              <a:gd name="connsiteY8" fmla="*/ 235527 h 3796145"/>
              <a:gd name="connsiteX9" fmla="*/ 3435927 w 4461707"/>
              <a:gd name="connsiteY9" fmla="*/ 277091 h 3796145"/>
              <a:gd name="connsiteX10" fmla="*/ 3491345 w 4461707"/>
              <a:gd name="connsiteY10" fmla="*/ 290945 h 3796145"/>
              <a:gd name="connsiteX11" fmla="*/ 3588327 w 4461707"/>
              <a:gd name="connsiteY11" fmla="*/ 332509 h 3796145"/>
              <a:gd name="connsiteX12" fmla="*/ 3699163 w 4461707"/>
              <a:gd name="connsiteY12" fmla="*/ 415636 h 3796145"/>
              <a:gd name="connsiteX13" fmla="*/ 3754582 w 4461707"/>
              <a:gd name="connsiteY13" fmla="*/ 457200 h 3796145"/>
              <a:gd name="connsiteX14" fmla="*/ 3893127 w 4461707"/>
              <a:gd name="connsiteY14" fmla="*/ 581891 h 3796145"/>
              <a:gd name="connsiteX15" fmla="*/ 3934691 w 4461707"/>
              <a:gd name="connsiteY15" fmla="*/ 623454 h 3796145"/>
              <a:gd name="connsiteX16" fmla="*/ 4017818 w 4461707"/>
              <a:gd name="connsiteY16" fmla="*/ 678872 h 3796145"/>
              <a:gd name="connsiteX17" fmla="*/ 4073236 w 4461707"/>
              <a:gd name="connsiteY17" fmla="*/ 775854 h 3796145"/>
              <a:gd name="connsiteX18" fmla="*/ 4114800 w 4461707"/>
              <a:gd name="connsiteY18" fmla="*/ 817418 h 3796145"/>
              <a:gd name="connsiteX19" fmla="*/ 4197927 w 4461707"/>
              <a:gd name="connsiteY19" fmla="*/ 914400 h 3796145"/>
              <a:gd name="connsiteX20" fmla="*/ 4211782 w 4461707"/>
              <a:gd name="connsiteY20" fmla="*/ 955963 h 3796145"/>
              <a:gd name="connsiteX21" fmla="*/ 4267200 w 4461707"/>
              <a:gd name="connsiteY21" fmla="*/ 1052945 h 3796145"/>
              <a:gd name="connsiteX22" fmla="*/ 4281054 w 4461707"/>
              <a:gd name="connsiteY22" fmla="*/ 1094509 h 3796145"/>
              <a:gd name="connsiteX23" fmla="*/ 4308763 w 4461707"/>
              <a:gd name="connsiteY23" fmla="*/ 1191491 h 3796145"/>
              <a:gd name="connsiteX24" fmla="*/ 4350327 w 4461707"/>
              <a:gd name="connsiteY24" fmla="*/ 1357745 h 3796145"/>
              <a:gd name="connsiteX25" fmla="*/ 4364182 w 4461707"/>
              <a:gd name="connsiteY25" fmla="*/ 1662545 h 3796145"/>
              <a:gd name="connsiteX26" fmla="*/ 4391891 w 4461707"/>
              <a:gd name="connsiteY26" fmla="*/ 1745672 h 3796145"/>
              <a:gd name="connsiteX27" fmla="*/ 4419600 w 4461707"/>
              <a:gd name="connsiteY27" fmla="*/ 1856509 h 3796145"/>
              <a:gd name="connsiteX28" fmla="*/ 4447309 w 4461707"/>
              <a:gd name="connsiteY28" fmla="*/ 1939636 h 3796145"/>
              <a:gd name="connsiteX29" fmla="*/ 4447309 w 4461707"/>
              <a:gd name="connsiteY29" fmla="*/ 2258291 h 3796145"/>
              <a:gd name="connsiteX30" fmla="*/ 4433454 w 4461707"/>
              <a:gd name="connsiteY30" fmla="*/ 2313709 h 3796145"/>
              <a:gd name="connsiteX31" fmla="*/ 4405745 w 4461707"/>
              <a:gd name="connsiteY31" fmla="*/ 2369127 h 3796145"/>
              <a:gd name="connsiteX32" fmla="*/ 4391891 w 4461707"/>
              <a:gd name="connsiteY32" fmla="*/ 2424545 h 3796145"/>
              <a:gd name="connsiteX33" fmla="*/ 4336472 w 4461707"/>
              <a:gd name="connsiteY33" fmla="*/ 2535381 h 3796145"/>
              <a:gd name="connsiteX34" fmla="*/ 4294909 w 4461707"/>
              <a:gd name="connsiteY34" fmla="*/ 2618509 h 3796145"/>
              <a:gd name="connsiteX35" fmla="*/ 4253345 w 4461707"/>
              <a:gd name="connsiteY35" fmla="*/ 2687781 h 3796145"/>
              <a:gd name="connsiteX36" fmla="*/ 4225636 w 4461707"/>
              <a:gd name="connsiteY36" fmla="*/ 2715491 h 3796145"/>
              <a:gd name="connsiteX37" fmla="*/ 4197927 w 4461707"/>
              <a:gd name="connsiteY37" fmla="*/ 2757054 h 3796145"/>
              <a:gd name="connsiteX38" fmla="*/ 4156363 w 4461707"/>
              <a:gd name="connsiteY38" fmla="*/ 2812472 h 3796145"/>
              <a:gd name="connsiteX39" fmla="*/ 4128654 w 4461707"/>
              <a:gd name="connsiteY39" fmla="*/ 2867891 h 3796145"/>
              <a:gd name="connsiteX40" fmla="*/ 4073236 w 4461707"/>
              <a:gd name="connsiteY40" fmla="*/ 2909454 h 3796145"/>
              <a:gd name="connsiteX41" fmla="*/ 4031672 w 4461707"/>
              <a:gd name="connsiteY41" fmla="*/ 2951018 h 3796145"/>
              <a:gd name="connsiteX42" fmla="*/ 3962400 w 4461707"/>
              <a:gd name="connsiteY42" fmla="*/ 3034145 h 3796145"/>
              <a:gd name="connsiteX43" fmla="*/ 3906982 w 4461707"/>
              <a:gd name="connsiteY43" fmla="*/ 3075709 h 3796145"/>
              <a:gd name="connsiteX44" fmla="*/ 3879272 w 4461707"/>
              <a:gd name="connsiteY44" fmla="*/ 3117272 h 3796145"/>
              <a:gd name="connsiteX45" fmla="*/ 3823854 w 4461707"/>
              <a:gd name="connsiteY45" fmla="*/ 3158836 h 3796145"/>
              <a:gd name="connsiteX46" fmla="*/ 3713018 w 4461707"/>
              <a:gd name="connsiteY46" fmla="*/ 3269672 h 3796145"/>
              <a:gd name="connsiteX47" fmla="*/ 3574472 w 4461707"/>
              <a:gd name="connsiteY47" fmla="*/ 3338945 h 3796145"/>
              <a:gd name="connsiteX48" fmla="*/ 3366654 w 4461707"/>
              <a:gd name="connsiteY48" fmla="*/ 3449781 h 3796145"/>
              <a:gd name="connsiteX49" fmla="*/ 3297382 w 4461707"/>
              <a:gd name="connsiteY49" fmla="*/ 3463636 h 3796145"/>
              <a:gd name="connsiteX50" fmla="*/ 3255818 w 4461707"/>
              <a:gd name="connsiteY50" fmla="*/ 3477491 h 3796145"/>
              <a:gd name="connsiteX51" fmla="*/ 3144982 w 4461707"/>
              <a:gd name="connsiteY51" fmla="*/ 3491345 h 3796145"/>
              <a:gd name="connsiteX52" fmla="*/ 2951018 w 4461707"/>
              <a:gd name="connsiteY52" fmla="*/ 3519054 h 3796145"/>
              <a:gd name="connsiteX53" fmla="*/ 2784763 w 4461707"/>
              <a:gd name="connsiteY53" fmla="*/ 3560618 h 3796145"/>
              <a:gd name="connsiteX54" fmla="*/ 2410691 w 4461707"/>
              <a:gd name="connsiteY54" fmla="*/ 3574472 h 3796145"/>
              <a:gd name="connsiteX55" fmla="*/ 2258291 w 4461707"/>
              <a:gd name="connsiteY55" fmla="*/ 3602181 h 3796145"/>
              <a:gd name="connsiteX56" fmla="*/ 2175163 w 4461707"/>
              <a:gd name="connsiteY56" fmla="*/ 3616036 h 3796145"/>
              <a:gd name="connsiteX57" fmla="*/ 2119745 w 4461707"/>
              <a:gd name="connsiteY57" fmla="*/ 3629891 h 3796145"/>
              <a:gd name="connsiteX58" fmla="*/ 2050472 w 4461707"/>
              <a:gd name="connsiteY58" fmla="*/ 3643745 h 3796145"/>
              <a:gd name="connsiteX59" fmla="*/ 1995054 w 4461707"/>
              <a:gd name="connsiteY59" fmla="*/ 3657600 h 3796145"/>
              <a:gd name="connsiteX60" fmla="*/ 1745672 w 4461707"/>
              <a:gd name="connsiteY60" fmla="*/ 3685309 h 3796145"/>
              <a:gd name="connsiteX61" fmla="*/ 1676400 w 4461707"/>
              <a:gd name="connsiteY61" fmla="*/ 3699163 h 3796145"/>
              <a:gd name="connsiteX62" fmla="*/ 1620982 w 4461707"/>
              <a:gd name="connsiteY62" fmla="*/ 3713018 h 3796145"/>
              <a:gd name="connsiteX63" fmla="*/ 1440872 w 4461707"/>
              <a:gd name="connsiteY63" fmla="*/ 3726872 h 3796145"/>
              <a:gd name="connsiteX64" fmla="*/ 1205345 w 4461707"/>
              <a:gd name="connsiteY64" fmla="*/ 3754581 h 3796145"/>
              <a:gd name="connsiteX65" fmla="*/ 1163782 w 4461707"/>
              <a:gd name="connsiteY65" fmla="*/ 3768436 h 3796145"/>
              <a:gd name="connsiteX66" fmla="*/ 1066800 w 4461707"/>
              <a:gd name="connsiteY66" fmla="*/ 3782291 h 3796145"/>
              <a:gd name="connsiteX67" fmla="*/ 997527 w 4461707"/>
              <a:gd name="connsiteY67" fmla="*/ 3796145 h 3796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4461707" h="3796145">
                <a:moveTo>
                  <a:pt x="0" y="0"/>
                </a:moveTo>
                <a:cubicBezTo>
                  <a:pt x="815711" y="28127"/>
                  <a:pt x="83249" y="5680"/>
                  <a:pt x="1427018" y="27709"/>
                </a:cubicBezTo>
                <a:lnTo>
                  <a:pt x="2092036" y="41563"/>
                </a:lnTo>
                <a:cubicBezTo>
                  <a:pt x="2105891" y="46181"/>
                  <a:pt x="2119344" y="52250"/>
                  <a:pt x="2133600" y="55418"/>
                </a:cubicBezTo>
                <a:cubicBezTo>
                  <a:pt x="2161022" y="61512"/>
                  <a:pt x="2177473" y="64654"/>
                  <a:pt x="2216727" y="69272"/>
                </a:cubicBezTo>
                <a:cubicBezTo>
                  <a:pt x="2255981" y="73890"/>
                  <a:pt x="2325254" y="78509"/>
                  <a:pt x="2369127" y="83127"/>
                </a:cubicBezTo>
                <a:cubicBezTo>
                  <a:pt x="2413000" y="87745"/>
                  <a:pt x="2336799" y="76199"/>
                  <a:pt x="2479963" y="96981"/>
                </a:cubicBezTo>
                <a:cubicBezTo>
                  <a:pt x="2623127" y="117763"/>
                  <a:pt x="2927927" y="203200"/>
                  <a:pt x="3228109" y="207818"/>
                </a:cubicBezTo>
                <a:cubicBezTo>
                  <a:pt x="3271785" y="218737"/>
                  <a:pt x="3285335" y="220618"/>
                  <a:pt x="3325091" y="235527"/>
                </a:cubicBezTo>
                <a:cubicBezTo>
                  <a:pt x="3371928" y="253091"/>
                  <a:pt x="3391907" y="264514"/>
                  <a:pt x="3435927" y="277091"/>
                </a:cubicBezTo>
                <a:cubicBezTo>
                  <a:pt x="3454236" y="282322"/>
                  <a:pt x="3473036" y="285714"/>
                  <a:pt x="3491345" y="290945"/>
                </a:cubicBezTo>
                <a:cubicBezTo>
                  <a:pt x="3523671" y="300181"/>
                  <a:pt x="3560620" y="314038"/>
                  <a:pt x="3588327" y="332509"/>
                </a:cubicBezTo>
                <a:cubicBezTo>
                  <a:pt x="3626752" y="358126"/>
                  <a:pt x="3662218" y="387927"/>
                  <a:pt x="3699163" y="415636"/>
                </a:cubicBezTo>
                <a:lnTo>
                  <a:pt x="3754582" y="457200"/>
                </a:lnTo>
                <a:cubicBezTo>
                  <a:pt x="3841353" y="522278"/>
                  <a:pt x="3793666" y="482430"/>
                  <a:pt x="3893127" y="581891"/>
                </a:cubicBezTo>
                <a:cubicBezTo>
                  <a:pt x="3906982" y="595746"/>
                  <a:pt x="3918388" y="612586"/>
                  <a:pt x="3934691" y="623454"/>
                </a:cubicBezTo>
                <a:lnTo>
                  <a:pt x="4017818" y="678872"/>
                </a:lnTo>
                <a:cubicBezTo>
                  <a:pt x="4034758" y="712752"/>
                  <a:pt x="4048756" y="746479"/>
                  <a:pt x="4073236" y="775854"/>
                </a:cubicBezTo>
                <a:cubicBezTo>
                  <a:pt x="4085779" y="790906"/>
                  <a:pt x="4102257" y="802366"/>
                  <a:pt x="4114800" y="817418"/>
                </a:cubicBezTo>
                <a:cubicBezTo>
                  <a:pt x="4220307" y="944026"/>
                  <a:pt x="4031409" y="747879"/>
                  <a:pt x="4197927" y="914400"/>
                </a:cubicBezTo>
                <a:cubicBezTo>
                  <a:pt x="4202545" y="928254"/>
                  <a:pt x="4205251" y="942901"/>
                  <a:pt x="4211782" y="955963"/>
                </a:cubicBezTo>
                <a:cubicBezTo>
                  <a:pt x="4281337" y="1095072"/>
                  <a:pt x="4194351" y="882960"/>
                  <a:pt x="4267200" y="1052945"/>
                </a:cubicBezTo>
                <a:cubicBezTo>
                  <a:pt x="4272953" y="1066368"/>
                  <a:pt x="4276858" y="1080521"/>
                  <a:pt x="4281054" y="1094509"/>
                </a:cubicBezTo>
                <a:cubicBezTo>
                  <a:pt x="4290715" y="1126712"/>
                  <a:pt x="4298876" y="1159357"/>
                  <a:pt x="4308763" y="1191491"/>
                </a:cubicBezTo>
                <a:cubicBezTo>
                  <a:pt x="4348682" y="1321229"/>
                  <a:pt x="4328470" y="1226610"/>
                  <a:pt x="4350327" y="1357745"/>
                </a:cubicBezTo>
                <a:cubicBezTo>
                  <a:pt x="4354945" y="1459345"/>
                  <a:pt x="4353347" y="1561419"/>
                  <a:pt x="4364182" y="1662545"/>
                </a:cubicBezTo>
                <a:cubicBezTo>
                  <a:pt x="4367294" y="1691587"/>
                  <a:pt x="4384807" y="1717336"/>
                  <a:pt x="4391891" y="1745672"/>
                </a:cubicBezTo>
                <a:cubicBezTo>
                  <a:pt x="4401127" y="1782618"/>
                  <a:pt x="4407557" y="1820381"/>
                  <a:pt x="4419600" y="1856509"/>
                </a:cubicBezTo>
                <a:lnTo>
                  <a:pt x="4447309" y="1939636"/>
                </a:lnTo>
                <a:cubicBezTo>
                  <a:pt x="4463889" y="2105444"/>
                  <a:pt x="4468959" y="2074268"/>
                  <a:pt x="4447309" y="2258291"/>
                </a:cubicBezTo>
                <a:cubicBezTo>
                  <a:pt x="4445084" y="2277202"/>
                  <a:pt x="4440140" y="2295880"/>
                  <a:pt x="4433454" y="2313709"/>
                </a:cubicBezTo>
                <a:cubicBezTo>
                  <a:pt x="4426202" y="2333047"/>
                  <a:pt x="4414981" y="2350654"/>
                  <a:pt x="4405745" y="2369127"/>
                </a:cubicBezTo>
                <a:cubicBezTo>
                  <a:pt x="4401127" y="2387600"/>
                  <a:pt x="4399215" y="2406969"/>
                  <a:pt x="4391891" y="2424545"/>
                </a:cubicBezTo>
                <a:cubicBezTo>
                  <a:pt x="4376004" y="2462674"/>
                  <a:pt x="4349534" y="2496194"/>
                  <a:pt x="4336472" y="2535381"/>
                </a:cubicBezTo>
                <a:cubicBezTo>
                  <a:pt x="4315110" y="2599469"/>
                  <a:pt x="4333276" y="2557123"/>
                  <a:pt x="4294909" y="2618509"/>
                </a:cubicBezTo>
                <a:cubicBezTo>
                  <a:pt x="4280637" y="2641344"/>
                  <a:pt x="4268997" y="2665869"/>
                  <a:pt x="4253345" y="2687781"/>
                </a:cubicBezTo>
                <a:cubicBezTo>
                  <a:pt x="4245753" y="2698410"/>
                  <a:pt x="4233796" y="2705291"/>
                  <a:pt x="4225636" y="2715491"/>
                </a:cubicBezTo>
                <a:cubicBezTo>
                  <a:pt x="4215234" y="2728493"/>
                  <a:pt x="4207605" y="2743505"/>
                  <a:pt x="4197927" y="2757054"/>
                </a:cubicBezTo>
                <a:cubicBezTo>
                  <a:pt x="4184506" y="2775844"/>
                  <a:pt x="4168601" y="2792891"/>
                  <a:pt x="4156363" y="2812472"/>
                </a:cubicBezTo>
                <a:cubicBezTo>
                  <a:pt x="4145417" y="2829986"/>
                  <a:pt x="4142095" y="2852210"/>
                  <a:pt x="4128654" y="2867891"/>
                </a:cubicBezTo>
                <a:cubicBezTo>
                  <a:pt x="4113627" y="2885423"/>
                  <a:pt x="4090768" y="2894427"/>
                  <a:pt x="4073236" y="2909454"/>
                </a:cubicBezTo>
                <a:cubicBezTo>
                  <a:pt x="4058360" y="2922205"/>
                  <a:pt x="4044215" y="2935966"/>
                  <a:pt x="4031672" y="2951018"/>
                </a:cubicBezTo>
                <a:cubicBezTo>
                  <a:pt x="3978227" y="3015152"/>
                  <a:pt x="4033232" y="2973431"/>
                  <a:pt x="3962400" y="3034145"/>
                </a:cubicBezTo>
                <a:cubicBezTo>
                  <a:pt x="3944868" y="3049173"/>
                  <a:pt x="3923310" y="3059381"/>
                  <a:pt x="3906982" y="3075709"/>
                </a:cubicBezTo>
                <a:cubicBezTo>
                  <a:pt x="3895208" y="3087483"/>
                  <a:pt x="3891046" y="3105498"/>
                  <a:pt x="3879272" y="3117272"/>
                </a:cubicBezTo>
                <a:cubicBezTo>
                  <a:pt x="3862944" y="3133600"/>
                  <a:pt x="3840182" y="3142508"/>
                  <a:pt x="3823854" y="3158836"/>
                </a:cubicBezTo>
                <a:cubicBezTo>
                  <a:pt x="3721377" y="3261314"/>
                  <a:pt x="3855608" y="3169859"/>
                  <a:pt x="3713018" y="3269672"/>
                </a:cubicBezTo>
                <a:cubicBezTo>
                  <a:pt x="3616675" y="3337112"/>
                  <a:pt x="3674053" y="3289155"/>
                  <a:pt x="3574472" y="3338945"/>
                </a:cubicBezTo>
                <a:cubicBezTo>
                  <a:pt x="3478301" y="3387030"/>
                  <a:pt x="3559167" y="3411277"/>
                  <a:pt x="3366654" y="3449781"/>
                </a:cubicBezTo>
                <a:cubicBezTo>
                  <a:pt x="3343563" y="3454399"/>
                  <a:pt x="3320227" y="3457925"/>
                  <a:pt x="3297382" y="3463636"/>
                </a:cubicBezTo>
                <a:cubicBezTo>
                  <a:pt x="3283214" y="3467178"/>
                  <a:pt x="3270187" y="3474879"/>
                  <a:pt x="3255818" y="3477491"/>
                </a:cubicBezTo>
                <a:cubicBezTo>
                  <a:pt x="3219186" y="3484151"/>
                  <a:pt x="3181927" y="3486727"/>
                  <a:pt x="3144982" y="3491345"/>
                </a:cubicBezTo>
                <a:cubicBezTo>
                  <a:pt x="2954085" y="3539070"/>
                  <a:pt x="3328978" y="3448187"/>
                  <a:pt x="2951018" y="3519054"/>
                </a:cubicBezTo>
                <a:cubicBezTo>
                  <a:pt x="2812359" y="3545052"/>
                  <a:pt x="2924479" y="3552150"/>
                  <a:pt x="2784763" y="3560618"/>
                </a:cubicBezTo>
                <a:cubicBezTo>
                  <a:pt x="2660215" y="3568166"/>
                  <a:pt x="2535382" y="3569854"/>
                  <a:pt x="2410691" y="3574472"/>
                </a:cubicBezTo>
                <a:cubicBezTo>
                  <a:pt x="2165734" y="3615299"/>
                  <a:pt x="2471293" y="3563453"/>
                  <a:pt x="2258291" y="3602181"/>
                </a:cubicBezTo>
                <a:cubicBezTo>
                  <a:pt x="2230653" y="3607206"/>
                  <a:pt x="2202709" y="3610527"/>
                  <a:pt x="2175163" y="3616036"/>
                </a:cubicBezTo>
                <a:cubicBezTo>
                  <a:pt x="2156492" y="3619770"/>
                  <a:pt x="2138333" y="3625760"/>
                  <a:pt x="2119745" y="3629891"/>
                </a:cubicBezTo>
                <a:cubicBezTo>
                  <a:pt x="2096757" y="3634999"/>
                  <a:pt x="2073460" y="3638637"/>
                  <a:pt x="2050472" y="3643745"/>
                </a:cubicBezTo>
                <a:cubicBezTo>
                  <a:pt x="2031884" y="3647876"/>
                  <a:pt x="2013788" y="3654194"/>
                  <a:pt x="1995054" y="3657600"/>
                </a:cubicBezTo>
                <a:cubicBezTo>
                  <a:pt x="1910791" y="3672920"/>
                  <a:pt x="1831846" y="3677475"/>
                  <a:pt x="1745672" y="3685309"/>
                </a:cubicBezTo>
                <a:cubicBezTo>
                  <a:pt x="1722581" y="3689927"/>
                  <a:pt x="1699387" y="3694055"/>
                  <a:pt x="1676400" y="3699163"/>
                </a:cubicBezTo>
                <a:cubicBezTo>
                  <a:pt x="1657812" y="3703294"/>
                  <a:pt x="1639893" y="3710793"/>
                  <a:pt x="1620982" y="3713018"/>
                </a:cubicBezTo>
                <a:cubicBezTo>
                  <a:pt x="1561180" y="3720053"/>
                  <a:pt x="1500909" y="3722254"/>
                  <a:pt x="1440872" y="3726872"/>
                </a:cubicBezTo>
                <a:cubicBezTo>
                  <a:pt x="1302823" y="3761385"/>
                  <a:pt x="1481013" y="3720122"/>
                  <a:pt x="1205345" y="3754581"/>
                </a:cubicBezTo>
                <a:cubicBezTo>
                  <a:pt x="1190854" y="3756392"/>
                  <a:pt x="1178102" y="3765572"/>
                  <a:pt x="1163782" y="3768436"/>
                </a:cubicBezTo>
                <a:cubicBezTo>
                  <a:pt x="1131761" y="3774841"/>
                  <a:pt x="1094509" y="3777673"/>
                  <a:pt x="1066800" y="3782291"/>
                </a:cubicBezTo>
                <a:cubicBezTo>
                  <a:pt x="1039091" y="3786909"/>
                  <a:pt x="1089891" y="3796145"/>
                  <a:pt x="997527" y="3796145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02580" y="3260283"/>
            <a:ext cx="2413836" cy="132084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Druhá a předposlední – o porušení vztahu mezi matkou a dítětem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105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1" grpId="0" animBg="1"/>
      <p:bldP spid="37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260648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hamtivá matka nechává kvůli touze po bohatství své dítě uvnitř kouzelné skály a za trest ho celý rok nevidí.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27784" y="256843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Květina </a:t>
            </a:r>
            <a:r>
              <a:rPr lang="cs-CZ" dirty="0">
                <a:solidFill>
                  <a:schemeClr val="tx1"/>
                </a:solidFill>
              </a:rPr>
              <a:t>se každou noc měnila v dívku, která byla milenkou mladého muže. Jeho matka ji však zničila a syn ji proklíná. 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4848600" y="277977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700" dirty="0" smtClean="0">
              <a:solidFill>
                <a:schemeClr val="tx1"/>
              </a:solidFill>
            </a:endParaRPr>
          </a:p>
          <a:p>
            <a:pPr algn="ctr"/>
            <a:r>
              <a:rPr lang="cs-CZ" sz="1700" dirty="0" smtClean="0">
                <a:solidFill>
                  <a:schemeClr val="tx1"/>
                </a:solidFill>
              </a:rPr>
              <a:t>Dcera </a:t>
            </a:r>
            <a:r>
              <a:rPr lang="cs-CZ" sz="1700" dirty="0">
                <a:solidFill>
                  <a:schemeClr val="tx1"/>
                </a:solidFill>
              </a:rPr>
              <a:t>neposlechne </a:t>
            </a:r>
            <a:r>
              <a:rPr lang="cs-CZ" sz="1700" dirty="0" smtClean="0">
                <a:solidFill>
                  <a:schemeClr val="tx1"/>
                </a:solidFill>
              </a:rPr>
              <a:t>matku a jde k jezeru. </a:t>
            </a:r>
            <a:r>
              <a:rPr lang="cs-CZ" sz="1700" dirty="0">
                <a:solidFill>
                  <a:schemeClr val="tx1"/>
                </a:solidFill>
              </a:rPr>
              <a:t>To se jí stane osudným. Provdá se za </a:t>
            </a:r>
            <a:r>
              <a:rPr lang="cs-CZ" sz="1700" dirty="0" smtClean="0">
                <a:solidFill>
                  <a:schemeClr val="tx1"/>
                </a:solidFill>
              </a:rPr>
              <a:t>vodníka, porodí mu syna, jenž se </a:t>
            </a:r>
            <a:r>
              <a:rPr lang="cs-CZ" sz="1700" dirty="0">
                <a:solidFill>
                  <a:schemeClr val="tx1"/>
                </a:solidFill>
              </a:rPr>
              <a:t>stane nástrojem </a:t>
            </a:r>
            <a:r>
              <a:rPr lang="cs-CZ" sz="1700" dirty="0" smtClean="0">
                <a:solidFill>
                  <a:schemeClr val="tx1"/>
                </a:solidFill>
              </a:rPr>
              <a:t>vodníkovy pomsty</a:t>
            </a:r>
            <a:r>
              <a:rPr lang="cs-CZ" sz="1700" dirty="0">
                <a:solidFill>
                  <a:schemeClr val="tx1"/>
                </a:solidFill>
              </a:rPr>
              <a:t>.</a:t>
            </a: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020272" y="235693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Dívka </a:t>
            </a:r>
            <a:r>
              <a:rPr lang="cs-CZ" dirty="0">
                <a:solidFill>
                  <a:schemeClr val="tx1"/>
                </a:solidFill>
              </a:rPr>
              <a:t>je zavražděna svou matkou a sestrou. Spravedlnost vzala za své a obě vražedkyně zemřou násilnou smrtí. 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16473" y="3573016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dirty="0" smtClean="0">
                <a:solidFill>
                  <a:schemeClr val="tx1"/>
                </a:solidFill>
              </a:rPr>
              <a:t>Žena prosí </a:t>
            </a:r>
            <a:r>
              <a:rPr lang="cs-CZ" sz="1700" dirty="0">
                <a:solidFill>
                  <a:schemeClr val="tx1"/>
                </a:solidFill>
              </a:rPr>
              <a:t>Pannu Marii o navrácení jejího zemřelého muže. </a:t>
            </a:r>
            <a:r>
              <a:rPr lang="cs-CZ" sz="1700" dirty="0" smtClean="0">
                <a:solidFill>
                  <a:schemeClr val="tx1"/>
                </a:solidFill>
              </a:rPr>
              <a:t>Muž </a:t>
            </a:r>
            <a:r>
              <a:rPr lang="cs-CZ" sz="1700" dirty="0">
                <a:solidFill>
                  <a:schemeClr val="tx1"/>
                </a:solidFill>
              </a:rPr>
              <a:t>se k ní </a:t>
            </a:r>
            <a:r>
              <a:rPr lang="cs-CZ" sz="1700" dirty="0" smtClean="0">
                <a:solidFill>
                  <a:schemeClr val="tx1"/>
                </a:solidFill>
              </a:rPr>
              <a:t>vrací, ale v </a:t>
            </a:r>
            <a:r>
              <a:rPr lang="cs-CZ" sz="1700" dirty="0">
                <a:solidFill>
                  <a:schemeClr val="tx1"/>
                </a:solidFill>
              </a:rPr>
              <a:t>podobě ducha. Nese ji směrem ke hřbitovu, kde </a:t>
            </a:r>
            <a:r>
              <a:rPr lang="cs-CZ" sz="1700" dirty="0" smtClean="0">
                <a:solidFill>
                  <a:schemeClr val="tx1"/>
                </a:solidFill>
              </a:rPr>
              <a:t>se </a:t>
            </a:r>
            <a:r>
              <a:rPr lang="cs-CZ" sz="1700" dirty="0">
                <a:solidFill>
                  <a:schemeClr val="tx1"/>
                </a:solidFill>
              </a:rPr>
              <a:t>ji snaží zabít. 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2627784" y="3600699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50" dirty="0" smtClean="0">
                <a:solidFill>
                  <a:schemeClr val="tx1"/>
                </a:solidFill>
              </a:rPr>
              <a:t>Žena </a:t>
            </a:r>
            <a:r>
              <a:rPr lang="cs-CZ" sz="1750" dirty="0">
                <a:solidFill>
                  <a:schemeClr val="tx1"/>
                </a:solidFill>
              </a:rPr>
              <a:t>žije dvojím životem, ve dne jako žena, v noci jako vrba. Její muž se s tím nemůže smířit, proto vrbu pokácí. Žena mu v tu chvíli umírá. 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4871608" y="3599752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Jedna </a:t>
            </a:r>
            <a:r>
              <a:rPr lang="cs-CZ" dirty="0">
                <a:solidFill>
                  <a:schemeClr val="tx1"/>
                </a:solidFill>
              </a:rPr>
              <a:t>dívka je šťastná, </a:t>
            </a:r>
            <a:r>
              <a:rPr lang="cs-CZ" dirty="0" smtClean="0">
                <a:solidFill>
                  <a:schemeClr val="tx1"/>
                </a:solidFill>
              </a:rPr>
              <a:t>druhá se dozvídá, že brzy zemře</a:t>
            </a:r>
            <a:r>
              <a:rPr lang="cs-CZ" dirty="0">
                <a:solidFill>
                  <a:schemeClr val="tx1"/>
                </a:solidFill>
              </a:rPr>
              <a:t>. Lidský úděl je neodvolatelně určen. 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7175864" y="3547537"/>
            <a:ext cx="1800200" cy="30243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Mladá </a:t>
            </a:r>
            <a:r>
              <a:rPr lang="cs-CZ" dirty="0">
                <a:solidFill>
                  <a:schemeClr val="tx1"/>
                </a:solidFill>
              </a:rPr>
              <a:t>žena unavená starostí o dítě zavolá na něj v afektu polednici a ze strachu před ní ho pak nechtěně zabije. 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2627784" y="260648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Lilie</a:t>
            </a:r>
            <a:endParaRPr lang="cs-CZ" sz="2400" b="1" dirty="0">
              <a:latin typeface="Harrington" pitchFamily="82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5536" y="260648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Poklad</a:t>
            </a:r>
            <a:endParaRPr lang="cs-CZ" sz="2400" b="1" dirty="0">
              <a:solidFill>
                <a:schemeClr val="tx1"/>
              </a:solidFill>
              <a:latin typeface="Harrington" pitchFamily="82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20272" y="235693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Zlatý kolovrat</a:t>
            </a:r>
            <a:endParaRPr lang="cs-CZ" sz="2400" b="1" dirty="0">
              <a:solidFill>
                <a:schemeClr val="tx1"/>
              </a:solidFill>
              <a:latin typeface="Harrington" pitchFamily="82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846778" y="277977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Vodník</a:t>
            </a:r>
            <a:endParaRPr lang="cs-CZ" sz="2400" b="1" dirty="0">
              <a:solidFill>
                <a:schemeClr val="tx1"/>
              </a:solidFill>
              <a:latin typeface="Harrington" pitchFamily="82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175864" y="3555397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Polednice</a:t>
            </a:r>
            <a:endParaRPr lang="cs-CZ" sz="2400" b="1" dirty="0">
              <a:solidFill>
                <a:schemeClr val="tx1"/>
              </a:solidFill>
              <a:latin typeface="Harrington" pitchFamily="82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871608" y="3600699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Štědrý den</a:t>
            </a:r>
            <a:endParaRPr lang="cs-CZ" sz="2400" b="1" dirty="0">
              <a:solidFill>
                <a:schemeClr val="tx1"/>
              </a:solidFill>
              <a:latin typeface="Harrington" pitchFamily="82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627784" y="3598877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Vrba</a:t>
            </a:r>
            <a:endParaRPr lang="cs-CZ" sz="2400" b="1" dirty="0">
              <a:solidFill>
                <a:schemeClr val="tx1"/>
              </a:solidFill>
              <a:latin typeface="Harrington" pitchFamily="82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16473" y="3573016"/>
            <a:ext cx="1800200" cy="30243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Harrington" pitchFamily="82" charset="0"/>
              </a:rPr>
              <a:t>Svatební košile</a:t>
            </a:r>
            <a:endParaRPr lang="cs-CZ" sz="2400" b="1" dirty="0">
              <a:solidFill>
                <a:schemeClr val="tx1"/>
              </a:solidFill>
              <a:latin typeface="Harringto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060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98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Důležité znaky a motivy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mezilidské vztahy (zejména matka-dítě)</a:t>
            </a:r>
          </a:p>
          <a:p>
            <a:r>
              <a:rPr lang="cs-CZ" dirty="0" smtClean="0"/>
              <a:t>mateřská láska</a:t>
            </a:r>
          </a:p>
          <a:p>
            <a:r>
              <a:rPr lang="cs-CZ" dirty="0" smtClean="0"/>
              <a:t>dramatický konflikt je způsobený  vzájemnými vztahy, jež jsou porušeny</a:t>
            </a:r>
          </a:p>
          <a:p>
            <a:r>
              <a:rPr lang="cs-CZ" dirty="0" smtClean="0"/>
              <a:t>provinění není vždy úmyslné a někdy jej lze ospravedlnit (viz </a:t>
            </a:r>
            <a:r>
              <a:rPr lang="cs-CZ" i="1" dirty="0" smtClean="0"/>
              <a:t>Vodník</a:t>
            </a:r>
            <a:r>
              <a:rPr lang="cs-CZ" dirty="0" smtClean="0"/>
              <a:t>)</a:t>
            </a:r>
          </a:p>
          <a:p>
            <a:r>
              <a:rPr lang="cs-CZ" dirty="0" smtClean="0"/>
              <a:t>trest je neúměrný vině</a:t>
            </a:r>
          </a:p>
          <a:p>
            <a:r>
              <a:rPr lang="cs-CZ" dirty="0" smtClean="0"/>
              <a:t>tzv. </a:t>
            </a:r>
            <a:r>
              <a:rPr lang="cs-CZ" b="1" dirty="0" smtClean="0"/>
              <a:t>dějová zkratka </a:t>
            </a:r>
            <a:r>
              <a:rPr lang="cs-CZ" dirty="0" smtClean="0"/>
              <a:t>(místo sloves citoslovce, neslovesné věty) =&gt; dramatičnost, napětí, dějový spád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4954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ásledující kvíz prověří tvé znalosti o Kytici.</a:t>
            </a:r>
          </a:p>
          <a:p>
            <a:r>
              <a:rPr lang="cs-CZ" dirty="0"/>
              <a:t>P</a:t>
            </a:r>
            <a:r>
              <a:rPr lang="cs-CZ" dirty="0" smtClean="0"/>
              <a:t>ostupně odkrývej políčka.</a:t>
            </a:r>
          </a:p>
          <a:p>
            <a:r>
              <a:rPr lang="cs-CZ" dirty="0"/>
              <a:t>P</a:t>
            </a:r>
            <a:r>
              <a:rPr lang="cs-CZ" dirty="0" smtClean="0"/>
              <a:t>řijdeš na to, jaká balada se ukrývá na obrázku?</a:t>
            </a:r>
          </a:p>
          <a:p>
            <a:r>
              <a:rPr lang="cs-CZ" dirty="0" smtClean="0"/>
              <a:t>Po odkrytí všech políček klikni na obrázek a zhlédni videoukázku.</a:t>
            </a:r>
          </a:p>
          <a:p>
            <a:r>
              <a:rPr lang="cs-CZ" dirty="0" smtClean="0"/>
              <a:t>Na základě předchozí četby a ukázky si o baladě popovídejte.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3179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19000">
              <a:schemeClr val="bg1">
                <a:lumMod val="50000"/>
              </a:schemeClr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mg.ihned.cz/attachment.php/12696790/ot45CEFHILOlPQbceghpqrxy01TUw2AR/Zemankova_Poledn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839" y="15243"/>
            <a:ext cx="7200800" cy="689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Skupina 41"/>
          <p:cNvGrpSpPr/>
          <p:nvPr/>
        </p:nvGrpSpPr>
        <p:grpSpPr>
          <a:xfrm>
            <a:off x="5063671" y="3618000"/>
            <a:ext cx="2095658" cy="2076702"/>
            <a:chOff x="4665776" y="3459616"/>
            <a:chExt cx="1500197" cy="128588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22" name="Obdélník 21"/>
            <p:cNvSpPr/>
            <p:nvPr/>
          </p:nvSpPr>
          <p:spPr>
            <a:xfrm>
              <a:off x="4665776" y="3459616"/>
              <a:ext cx="1500197" cy="1285884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681566" y="3530916"/>
              <a:ext cx="1484407" cy="971926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1. Jak se celým jménem nazývá autor Kytice?</a:t>
              </a:r>
              <a:endParaRPr lang="cs-CZ" sz="2400" i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040671" y="5694702"/>
            <a:ext cx="2095658" cy="1196751"/>
            <a:chOff x="1643042" y="428605"/>
            <a:chExt cx="2571768" cy="1500198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2" name="Obdélník 11"/>
            <p:cNvSpPr/>
            <p:nvPr/>
          </p:nvSpPr>
          <p:spPr>
            <a:xfrm rot="5400000">
              <a:off x="2178827" y="-107180"/>
              <a:ext cx="1500198" cy="2571768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833860" y="464944"/>
              <a:ext cx="2217193" cy="1080285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6. Kolik let psal </a:t>
              </a:r>
              <a:r>
                <a:rPr lang="cs-CZ" sz="1600" dirty="0" smtClean="0">
                  <a:solidFill>
                    <a:schemeClr val="tx1"/>
                  </a:solidFill>
                </a:rPr>
                <a:t>Erben Kytici?</a:t>
              </a:r>
            </a:p>
            <a:p>
              <a:pPr algn="ctr"/>
              <a:endParaRPr lang="cs-CZ" sz="1700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4820915" y="1838381"/>
            <a:ext cx="3137336" cy="1788835"/>
            <a:chOff x="5640473" y="435906"/>
            <a:chExt cx="1500198" cy="141209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5" name="Obdélník 14"/>
            <p:cNvSpPr/>
            <p:nvPr/>
          </p:nvSpPr>
          <p:spPr>
            <a:xfrm>
              <a:off x="5640473" y="435906"/>
              <a:ext cx="1500198" cy="1412094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808543" y="508967"/>
              <a:ext cx="1332128" cy="1265971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10. Obsahuje Kytice balady lidové, nebo společenské? Vysvětli rozdíl?</a:t>
              </a:r>
            </a:p>
            <a:p>
              <a:pPr algn="ctr"/>
              <a:r>
                <a:rPr lang="cs-CZ" sz="2200" dirty="0" smtClean="0"/>
                <a:t> </a:t>
              </a:r>
              <a:endParaRPr lang="cs-CZ" sz="2200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6833728" y="0"/>
            <a:ext cx="1156954" cy="1877044"/>
            <a:chOff x="142844" y="3429000"/>
            <a:chExt cx="1500199" cy="2928957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9" name="Obdélník 18"/>
            <p:cNvSpPr/>
            <p:nvPr/>
          </p:nvSpPr>
          <p:spPr>
            <a:xfrm>
              <a:off x="142844" y="3429000"/>
              <a:ext cx="1500199" cy="2928957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12775" y="3722730"/>
              <a:ext cx="1389776" cy="2305236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3. Byl Erben v osobním životě šťastný?</a:t>
              </a:r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891957" y="0"/>
            <a:ext cx="2928958" cy="1952052"/>
            <a:chOff x="1643042" y="4714884"/>
            <a:chExt cx="2928958" cy="172539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25" name="Obdélník 24"/>
            <p:cNvSpPr/>
            <p:nvPr/>
          </p:nvSpPr>
          <p:spPr>
            <a:xfrm rot="5400000">
              <a:off x="2285984" y="4071943"/>
              <a:ext cx="1643074" cy="2928958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714480" y="4714884"/>
              <a:ext cx="2714644" cy="172539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11. Je uspořádání balad ve sbírce nahodilé, nebo má nějaký řád? Vysvětli.</a:t>
              </a:r>
            </a:p>
            <a:p>
              <a:pPr algn="ctr"/>
              <a:endParaRPr lang="cs-CZ" sz="24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1891957" y="3599627"/>
            <a:ext cx="3163846" cy="1770700"/>
            <a:chOff x="6143637" y="3429001"/>
            <a:chExt cx="2857552" cy="128588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44" name="Obdélník 43"/>
            <p:cNvSpPr/>
            <p:nvPr/>
          </p:nvSpPr>
          <p:spPr>
            <a:xfrm rot="16200000">
              <a:off x="6929471" y="2643167"/>
              <a:ext cx="1285884" cy="2857552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490326" y="3500438"/>
              <a:ext cx="2510837" cy="1139889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13. Vysvětli pojem „ospravedlnitelná vina“ (viz Vodník).</a:t>
              </a:r>
              <a:endParaRPr lang="cs-CZ" sz="2400" dirty="0"/>
            </a:p>
            <a:p>
              <a:pPr algn="ctr"/>
              <a:endParaRPr lang="cs-CZ" sz="2400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7987318" y="0"/>
            <a:ext cx="1178561" cy="3601263"/>
            <a:chOff x="1643042" y="3429000"/>
            <a:chExt cx="3000396" cy="128588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43" name="Obdélník 42"/>
            <p:cNvSpPr/>
            <p:nvPr/>
          </p:nvSpPr>
          <p:spPr>
            <a:xfrm rot="16200000">
              <a:off x="2500298" y="2571744"/>
              <a:ext cx="1285884" cy="3000396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643042" y="3556002"/>
              <a:ext cx="2941371" cy="86394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150" dirty="0" smtClean="0"/>
                <a:t>2. Kde se Erben narodila v jakém městě studoval?</a:t>
              </a:r>
              <a:endParaRPr lang="cs-CZ" sz="215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4843765" y="0"/>
            <a:ext cx="1964281" cy="1877045"/>
            <a:chOff x="-3060849" y="1409864"/>
            <a:chExt cx="2571768" cy="1500198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3" name="Obdélník 12"/>
            <p:cNvSpPr/>
            <p:nvPr/>
          </p:nvSpPr>
          <p:spPr>
            <a:xfrm rot="16200000">
              <a:off x="-2525064" y="874079"/>
              <a:ext cx="1500198" cy="2571768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-2893225" y="1562627"/>
              <a:ext cx="2143140" cy="126579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8</a:t>
              </a:r>
              <a:r>
                <a:rPr lang="cs-CZ" sz="2400" dirty="0" smtClean="0"/>
                <a:t>.  Vysvětli pojem </a:t>
              </a:r>
              <a:r>
                <a:rPr lang="cs-CZ" sz="2400" i="1" dirty="0" smtClean="0"/>
                <a:t>ústní lidová slovesnost?</a:t>
              </a:r>
              <a:endParaRPr lang="cs-CZ" sz="2400" i="1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0" y="2712150"/>
            <a:ext cx="1868744" cy="2687229"/>
            <a:chOff x="4224081" y="357437"/>
            <a:chExt cx="1500198" cy="300039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4" name="Obdélník 13"/>
            <p:cNvSpPr/>
            <p:nvPr/>
          </p:nvSpPr>
          <p:spPr>
            <a:xfrm>
              <a:off x="4224081" y="357437"/>
              <a:ext cx="1500198" cy="3000396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316860" y="663860"/>
              <a:ext cx="1285884" cy="1477671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sz="2000" dirty="0"/>
            </a:p>
            <a:p>
              <a:pPr algn="ctr"/>
              <a:r>
                <a:rPr lang="cs-CZ" sz="2000" dirty="0" smtClean="0"/>
                <a:t>15. Co je to dějová zkratka?</a:t>
              </a:r>
              <a:endParaRPr lang="cs-CZ" sz="2000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7164488" y="3633081"/>
            <a:ext cx="1960271" cy="3258373"/>
            <a:chOff x="7215207" y="428604"/>
            <a:chExt cx="1785950" cy="3000397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8" name="Obdélník 17"/>
            <p:cNvSpPr/>
            <p:nvPr/>
          </p:nvSpPr>
          <p:spPr>
            <a:xfrm>
              <a:off x="7215207" y="428604"/>
              <a:ext cx="1785950" cy="3000397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7244137" y="687201"/>
              <a:ext cx="1640114" cy="178547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2400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5. Jmenuj alespoň tři Erbenovy pohádky.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0" y="5399378"/>
            <a:ext cx="2251703" cy="1502755"/>
            <a:chOff x="4496637" y="4798626"/>
            <a:chExt cx="1500198" cy="164307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27" name="Obdélník 26"/>
            <p:cNvSpPr/>
            <p:nvPr/>
          </p:nvSpPr>
          <p:spPr>
            <a:xfrm rot="5400000">
              <a:off x="4425199" y="4870064"/>
              <a:ext cx="1643074" cy="1500198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572290" y="4963958"/>
              <a:ext cx="1357322" cy="1447015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7. Kde hledal Erben inspiraci pro napsání Kytice?</a:t>
              </a:r>
              <a:endParaRPr lang="cs-CZ" sz="2000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2268715" y="5399380"/>
            <a:ext cx="2787087" cy="1502754"/>
            <a:chOff x="4572001" y="4714884"/>
            <a:chExt cx="2928958" cy="164307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1" name="Obdélník 30"/>
            <p:cNvSpPr/>
            <p:nvPr/>
          </p:nvSpPr>
          <p:spPr>
            <a:xfrm rot="5400000">
              <a:off x="5214943" y="4071942"/>
              <a:ext cx="1643074" cy="2928958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4783450" y="4829735"/>
              <a:ext cx="2506060" cy="942242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500" dirty="0"/>
                <a:t>9</a:t>
              </a:r>
              <a:r>
                <a:rPr lang="cs-CZ" sz="2500" dirty="0" smtClean="0"/>
                <a:t>. Co je to balada?</a:t>
              </a:r>
              <a:endParaRPr lang="cs-CZ" sz="2500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3653" y="0"/>
            <a:ext cx="1881468" cy="2690289"/>
            <a:chOff x="5715009" y="1714488"/>
            <a:chExt cx="1500198" cy="1714512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7" name="Obdélník 16"/>
            <p:cNvSpPr/>
            <p:nvPr/>
          </p:nvSpPr>
          <p:spPr>
            <a:xfrm>
              <a:off x="5715009" y="1714488"/>
              <a:ext cx="1500198" cy="1714512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5786446" y="1857364"/>
              <a:ext cx="1428760" cy="124583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4. Jakým profesím se kromě psaní ještě věnoval?</a:t>
              </a:r>
              <a:endParaRPr lang="cs-CZ" sz="2400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877877" y="1859544"/>
            <a:ext cx="1738386" cy="1718648"/>
            <a:chOff x="7500960" y="4714882"/>
            <a:chExt cx="1500198" cy="1643073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58" name="Obdélník 57"/>
            <p:cNvSpPr/>
            <p:nvPr/>
          </p:nvSpPr>
          <p:spPr>
            <a:xfrm rot="5400000">
              <a:off x="7429522" y="4786320"/>
              <a:ext cx="1643073" cy="1500198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7572396" y="4857760"/>
              <a:ext cx="1357322" cy="1265243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14. Vztahy mezi kým v baladách převažují?</a:t>
              </a:r>
              <a:endParaRPr lang="cs-CZ" sz="2000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3621745" y="1880047"/>
            <a:ext cx="1199170" cy="1718650"/>
            <a:chOff x="4214810" y="428603"/>
            <a:chExt cx="1500198" cy="300039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63" name="Obdélník 62"/>
            <p:cNvSpPr/>
            <p:nvPr/>
          </p:nvSpPr>
          <p:spPr>
            <a:xfrm>
              <a:off x="4214810" y="428603"/>
              <a:ext cx="1500198" cy="3000396"/>
            </a:xfrm>
            <a:prstGeom prst="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4321967" y="529750"/>
              <a:ext cx="1285884" cy="2847755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12. Jmenuj alespoň pět  balad.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450398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1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1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1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0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17" accel="50000">
                                          <p:stCondLst>
                                            <p:cond delay="1183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184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16">
                                          <p:stCondLst>
                                            <p:cond delay="118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32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32" tmFilter="0, 0; 0.125,0.2665; 0.25,0.4; 0.375,0.465; 0.5,0.5;  0.625,0.535; 0.75,0.6; 0.875,0.7335; 1,1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16" tmFilter="0, 0; 0.125,0.2665; 0.25,0.4; 0.375,0.465; 0.5,0.5;  0.625,0.535; 0.75,0.6; 0.875,0.7335; 1,1">
                                          <p:stCondLst>
                                            <p:cond delay="86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7" tmFilter="0, 0; 0.125,0.2665; 0.25,0.4; 0.375,0.465; 0.5,0.5;  0.625,0.535; 0.75,0.6; 0.875,0.7335; 1,1">
                                          <p:stCondLst>
                                            <p:cond delay="10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7" accel="50000">
                                          <p:stCondLst>
                                            <p:cond delay="1183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17">
                                          <p:stCondLst>
                                            <p:cond delay="403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08" decel="50000">
                                          <p:stCondLst>
                                            <p:cond delay="42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7">
                                          <p:stCondLst>
                                            <p:cond delay="853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08" decel="50000">
                                          <p:stCondLst>
                                            <p:cond delay="87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7">
                                          <p:stCondLst>
                                            <p:cond delay="106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08" decel="50000">
                                          <p:stCondLst>
                                            <p:cond delay="108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7">
                                          <p:stCondLst>
                                            <p:cond delay="117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08" decel="50000">
                                          <p:stCondLst>
                                            <p:cond delay="119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2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3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4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3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1" dur="1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4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4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4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3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8" dur="19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8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31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31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1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30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Hudební zpracování Kytice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Některé básně </a:t>
            </a:r>
            <a:r>
              <a:rPr lang="cs-CZ" dirty="0" smtClean="0"/>
              <a:t>zhudebnil </a:t>
            </a:r>
            <a:r>
              <a:rPr lang="cs-CZ" dirty="0"/>
              <a:t>skladatel Antonín </a:t>
            </a:r>
            <a:r>
              <a:rPr lang="cs-CZ" dirty="0" smtClean="0"/>
              <a:t>Dvořák. Jde </a:t>
            </a:r>
            <a:r>
              <a:rPr lang="cs-CZ" dirty="0"/>
              <a:t>o symfonické </a:t>
            </a:r>
            <a:r>
              <a:rPr lang="cs-CZ" dirty="0" smtClean="0"/>
              <a:t>básně: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Vodník</a:t>
            </a: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Polednice</a:t>
            </a: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Zlatý kolovrat</a:t>
            </a: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Holoubek</a:t>
            </a:r>
          </a:p>
          <a:p>
            <a:r>
              <a:rPr lang="cs-CZ" dirty="0"/>
              <a:t>K</a:t>
            </a:r>
            <a:r>
              <a:rPr lang="cs-CZ" dirty="0" smtClean="0"/>
              <a:t>likni na obrázek a poslechni si               hudební ukázku.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Soubor:Dvorak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073" y="2852936"/>
            <a:ext cx="2476897" cy="389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0294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616624"/>
          </a:xfrm>
        </p:spPr>
        <p:txBody>
          <a:bodyPr>
            <a:normAutofit fontScale="32500" lnSpcReduction="20000"/>
          </a:bodyPr>
          <a:lstStyle/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num=10&amp;hl=cs&amp;biw=1241&amp;bih=545&amp;tbm=isch&amp;tbnid=dg1oAi76SQV48M:&amp;imgrefurl=http://www.fragment.cz/nabidka/knihy-pro-dospele/romany-povidky-novely/klasicka-literatura/dila-ceskych-a-svetovych-klasiku/k-j-erben-kytice-s100476898&amp;docid=tzfj6pmVQniOMM&amp;imgurl=http://www.fragment.cz/picture/shop/cz/zbozi/big/v_k%252520j%252520erben_kytice_201990-01.gif&amp;w=199&amp;h=298&amp;ei=WjuKUNaOM8-fmQXvkIHgBw&amp;zoom=1&amp;iact=hc&amp;vpx=226&amp;vpy=143&amp;dur=450&amp;hovh=232&amp;hovw=154&amp;tx=74&amp;ty=71&amp;sig=100979125487772815046&amp;page=1&amp;tbnh=150&amp;tbnw=89&amp;start=0&amp;ndsp=24&amp;ved=1t:429,r:1,s:0,i:72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num=10&amp;hl=cs&amp;biw=1241&amp;bih=545&amp;tbm=isch&amp;tbnid=M6hvFCVDSHowhM:&amp;imgrefurl=http://www.heidelberg.cz/hdnew/hdinfo/clanek.asp%3Fid%3D020302&amp;docid=AJDBxRx6vs1i4M&amp;imgurl=http://www.heidelberg.cz/hdnew/hdinfo/clanky/img_2002_3/3_3.jpg&amp;w=185&amp;h=265&amp;ei=WjuKUNaOM8-fmQXvkIHgBw&amp;zoom=1&amp;iact=hc&amp;vpx=226&amp;vpy=208&amp;dur=1908&amp;hovh=212&amp;hovw=149&amp;tx=84&amp;ty=111&amp;sig=100979125487772815046&amp;page=1&amp;tbnh=143&amp;tbnw=99&amp;start=0&amp;ndsp=24&amp;ved=1t:429,r:10,s:0,i:99</a:t>
            </a:r>
            <a:r>
              <a:rPr lang="pt-BR" dirty="0" smtClean="0"/>
              <a:t>&gt;.</a:t>
            </a:r>
            <a:r>
              <a:rPr lang="cs-CZ" dirty="0" smtClean="0"/>
              <a:t> </a:t>
            </a:r>
          </a:p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num=10&amp;hl=cs&amp;biw=1241&amp;bih=545&amp;tbm=isch&amp;tbnid=OdPsXUCcOZ2tjM:&amp;imgrefurl=http://zbozi.kontaktyfirem.cz/%3Fq%3Dkytice%2Berben%26strana%3D5&amp;docid=NkNOMHXsAEgM1M&amp;imgurl=http://www.e-trafika.cz/fotky6478/fotos/_vyr_11208knihy_1777.jpg&amp;w=282&amp;h=400&amp;ei=WjuKUNaOM8-fmQXvkIHgBw&amp;zoom=1&amp;iact=hc&amp;vpx=616&amp;vpy=153&amp;dur=1018&amp;hovh=268&amp;hovw=189&amp;tx=114&amp;ty=112&amp;sig=100979125487772815046&amp;page=1&amp;tbnh=143&amp;tbnw=106&amp;start=0&amp;ndsp=24&amp;ved=1t:429,r:0,s:20,i:133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num=10&amp;hl=cs&amp;biw=1241&amp;bih=545&amp;tbm=isch&amp;tbnid=DvyeANeXGxVdfM:&amp;imgrefurl=http://www.amazonek.cz/produkty/e179549-kytice.html&amp;docid=dzhvPmupsYrDJM&amp;imgurl=http://www.amazonek.cz/obrazky/kytice-erben-karel-jaromir-e179549-full.jpg&amp;w=371&amp;h=550&amp;ei=WjuKUNaOM8-fmQXvkIHgBw&amp;zoom=1&amp;iact=hc&amp;vpx=220&amp;vpy=146&amp;dur=1416&amp;hovh=273&amp;hovw=184&amp;tx=121&amp;ty=208&amp;sig=100979125487772815046&amp;page=3&amp;tbnh=148&amp;tbnw=108&amp;start=52&amp;ndsp=29&amp;ved=1t:429,r:33,s:20,i:232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num=10&amp;um=1&amp;hl=cs&amp;biw=1241&amp;bih=545&amp;tbm=isch&amp;tbnid=3CNcgDLkoXwSOM:&amp;imgrefurl=http://hn.ihned.cz/c1-18448090-erbenuv-zakon-sveta-ztraceny-v-obrazech&amp;docid=WrSMlX6azzlmgM&amp;imgurl=http://img.ihned.cz/attachment.php/12696790/ot45CEFHILOlPQbceghpqrxy01TUw2AR/Zemankova_Polednice.jpg&amp;w=465&amp;h=469&amp;ei=AUCKUNXFBc-fmQXvkIHgBw&amp;zoom=1&amp;iact=hc&amp;vpx=709&amp;vpy=146&amp;dur=575&amp;hovh=161&amp;hovw=160&amp;tx=95&amp;ty=110&amp;sig=100979125487772815046&amp;sqi=2&amp;page=1&amp;tbnh=143&amp;tbnw=142&amp;start=0&amp;ndsp=20&amp;ved=1t:429,r:3,s:0,i:75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31.10.2012]. Dostupný na WWW: &lt;http://</a:t>
            </a:r>
            <a:r>
              <a:rPr lang="pt-BR"/>
              <a:t>cs.wikipedia.org/wiki/Soubor:Dvorak1.jpg</a:t>
            </a:r>
            <a:r>
              <a:rPr lang="pt-BR" smtClean="0"/>
              <a:t>&gt;.</a:t>
            </a:r>
            <a:endParaRPr lang="cs-CZ" dirty="0" smtClean="0"/>
          </a:p>
          <a:p>
            <a:r>
              <a:rPr lang="cs-CZ" dirty="0"/>
              <a:t>PROKOP, Vladimír. </a:t>
            </a:r>
            <a:r>
              <a:rPr lang="cs-CZ" i="1" dirty="0"/>
              <a:t>Literatura 19. a počátku 20. století</a:t>
            </a:r>
            <a:r>
              <a:rPr lang="cs-CZ" dirty="0"/>
              <a:t>. Sokolov: O.K.-Soft, 2002.</a:t>
            </a:r>
          </a:p>
          <a:p>
            <a:r>
              <a:rPr lang="cs-CZ" dirty="0"/>
              <a:t>Vlastní zdroje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011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8130981"/>
              </p:ext>
            </p:extLst>
          </p:nvPr>
        </p:nvGraphicFramePr>
        <p:xfrm>
          <a:off x="1403648" y="2996952"/>
          <a:ext cx="6407150" cy="2944813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PROKOP, Vladimír. </a:t>
                      </a:r>
                      <a:r>
                        <a:rPr lang="cs-CZ" sz="1400" i="1" dirty="0" smtClean="0"/>
                        <a:t>Literatura 19. a počátku 20. století</a:t>
                      </a:r>
                      <a:r>
                        <a:rPr lang="cs-CZ" sz="1400" dirty="0" smtClean="0"/>
                        <a:t>. Sokolov: O.K.-Soft, 2002.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viz výše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Anotace: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DUM je koncipován jako materiál k výuce a zopakování. Navazuje na hodinu, v níž se žáci seznámili s baladami Vodník a Polednice.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Žáci si osvojí poznatky o básnické sbírce Kytice, seznámí se s vybranými baladami a díky odkazům na video a audio ukázku poznají, jaké další umělce sbírka inspirovala.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Závěrečný kvíz slouží k zopakování a upevnění znalostí.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8452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3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55" name="Rectangle 4"/>
          <p:cNvSpPr>
            <a:spLocks noChangeArrowheads="1"/>
          </p:cNvSpPr>
          <p:nvPr/>
        </p:nvSpPr>
        <p:spPr bwMode="auto">
          <a:xfrm>
            <a:off x="539552" y="134076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845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28248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796</Words>
  <Application>Microsoft Office PowerPoint</Application>
  <PresentationFormat>Předvádění na obrazovce (4:3)</PresentationFormat>
  <Paragraphs>129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Karel Jaromír Erben  Kytice</vt:lpstr>
      <vt:lpstr>Snímek 3</vt:lpstr>
      <vt:lpstr>O sbírce</vt:lpstr>
      <vt:lpstr>Snímek 5</vt:lpstr>
      <vt:lpstr>Snímek 6</vt:lpstr>
      <vt:lpstr>Důležité znaky a motivy</vt:lpstr>
      <vt:lpstr>Kvíz</vt:lpstr>
      <vt:lpstr>Snímek 9</vt:lpstr>
      <vt:lpstr>Hudební zpracování Kytice</vt:lpstr>
      <vt:lpstr>Použité 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vysoka</cp:lastModifiedBy>
  <cp:revision>25</cp:revision>
  <dcterms:created xsi:type="dcterms:W3CDTF">2012-10-26T05:11:50Z</dcterms:created>
  <dcterms:modified xsi:type="dcterms:W3CDTF">2012-11-05T10:06:00Z</dcterms:modified>
</cp:coreProperties>
</file>