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3" r:id="rId3"/>
    <p:sldId id="348" r:id="rId4"/>
    <p:sldId id="349" r:id="rId5"/>
    <p:sldId id="350" r:id="rId6"/>
    <p:sldId id="351" r:id="rId7"/>
    <p:sldId id="353" r:id="rId8"/>
    <p:sldId id="354" r:id="rId9"/>
    <p:sldId id="35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204" autoAdjust="0"/>
  </p:normalViewPr>
  <p:slideViewPr>
    <p:cSldViewPr>
      <p:cViewPr varScale="1">
        <p:scale>
          <a:sx n="65" d="100"/>
          <a:sy n="65" d="100"/>
        </p:scale>
        <p:origin x="-144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VY_32_INOVACE_16_Hospodářská zvířata1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VY_32_INOVACE_16_Hospodářská zvířata1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CZ.1.07/1.4.00/21.2004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</a:t>
            </a:r>
            <a:r>
              <a:rPr lang="cs-CZ" baseline="0" dirty="0" smtClean="0"/>
              <a:t> si obrázek a pojmenuj ho. Správné pojmenování vyznač barevně.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943886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Víš kdo žije na statku? Vyber</a:t>
            </a:r>
            <a:r>
              <a:rPr lang="cs-CZ" baseline="0" dirty="0" smtClean="0"/>
              <a:t> správný obrázek a kolečko vybarvi. Na linku zapiš správné jméno zvířete.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186999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Poznáš další zvířata žijící na statku? Slož je a pod obrázek zapiš jméno.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81462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Popiš jednotlivé části těla kočky domácí. Do barevného rámečku </a:t>
            </a:r>
            <a:r>
              <a:rPr lang="cs-CZ" baseline="0" dirty="0" smtClean="0"/>
              <a:t>zapiš jméno zvířete.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373085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Čti, hádej, správně doplň.</a:t>
            </a:r>
          </a:p>
          <a:p>
            <a:r>
              <a:rPr lang="cs-CZ" dirty="0" smtClean="0"/>
              <a:t>Řešení: zvyky, velikonoční koledy, středa, zelený, velký, bílá, pomlázka, jehně, kraslice, mazanec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565260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 si obrázky a </a:t>
            </a:r>
            <a:r>
              <a:rPr lang="cs-CZ" baseline="0" dirty="0" smtClean="0"/>
              <a:t>přiřaď mláďata. Na řádek napiš jejich správná jména.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943193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Prohlédni si obrázky a</a:t>
            </a:r>
            <a:r>
              <a:rPr lang="cs-CZ" baseline="0" dirty="0" smtClean="0"/>
              <a:t> přiřaď mláďata. Na řádek napiš jejich správná jména.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944181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181757583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Pro 2.ročník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obrázky zvířat, atlas zvířat, fotografie hospodářských stavení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</a:t>
            </a:r>
            <a:r>
              <a:rPr lang="cs-CZ" sz="4000" dirty="0"/>
              <a:t>práce s interaktivní tabulí motivuje žáky, vybízí je k </a:t>
            </a:r>
            <a:r>
              <a:rPr lang="cs-CZ" sz="4000" dirty="0" smtClean="0"/>
              <a:t>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</a:t>
            </a:r>
            <a:r>
              <a:rPr lang="cs-CZ" sz="4000" dirty="0"/>
              <a:t>pokyny - spojování a přiřazování </a:t>
            </a:r>
            <a:r>
              <a:rPr lang="cs-CZ" sz="4000" dirty="0" smtClean="0"/>
              <a:t>obrázků, </a:t>
            </a:r>
            <a:r>
              <a:rPr lang="cs-CZ" sz="4000" dirty="0"/>
              <a:t>pozorování, </a:t>
            </a:r>
            <a:r>
              <a:rPr lang="cs-CZ" sz="4000" dirty="0" smtClean="0"/>
              <a:t>popisování 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lektor MKV\AppData\Local\Microsoft\Windows\Temporary Internet Files\Content.IE5\IXRYMK7E\MP9001491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588" y="116632"/>
            <a:ext cx="7416824" cy="501871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51520" y="5157192"/>
            <a:ext cx="2592288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HOTEL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11860" y="5157192"/>
            <a:ext cx="2592288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POŠTA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139110" y="5877272"/>
            <a:ext cx="291632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HOSPODÁŘSKÉ STAVENÍ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72200" y="5157192"/>
            <a:ext cx="2592288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ŠKOLA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5496" y="5877272"/>
            <a:ext cx="291632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TĚLOCVIČNA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242725" y="5877272"/>
            <a:ext cx="291632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KRYTÝ BAZÉN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42172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ektor MKV\AppData\Local\Microsoft\Windows\Temporary Internet Files\Content.IE5\ZK4F9105\MP9001803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0440"/>
            <a:ext cx="2829623" cy="18581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ektor MKV\AppData\Local\Microsoft\Windows\Temporary Internet Files\Content.IE5\IXRYMK7E\MP9004317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040" y="60440"/>
            <a:ext cx="2797327" cy="1857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ektor MKV\AppData\Local\Microsoft\Windows\Temporary Internet Files\Content.IE5\IXRYMK7E\MP9004265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60440"/>
            <a:ext cx="1798760" cy="22489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ektor MKV\AppData\Local\Microsoft\Windows\Temporary Internet Files\Content.IE5\IXRYMK7E\MP90026292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43156"/>
            <a:ext cx="1892817" cy="28041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lektor MKV\AppData\Local\Microsoft\Windows\Temporary Internet Files\Content.IE5\MUCCEDJR\MP90026296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1428" y="3243156"/>
            <a:ext cx="2384823" cy="24048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lektor MKV\AppData\Local\Microsoft\Windows\Temporary Internet Files\Content.IE5\MUCCEDJR\MP90043866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43156"/>
            <a:ext cx="1798760" cy="2686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lektor MKV\AppData\Local\Microsoft\Windows\Temporary Internet Files\Content.IE5\IXRYMK7E\MP90018065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5350" y="3243156"/>
            <a:ext cx="1845824" cy="29221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13"/>
          <p:cNvCxnSpPr/>
          <p:nvPr/>
        </p:nvCxnSpPr>
        <p:spPr>
          <a:xfrm>
            <a:off x="179512" y="2996952"/>
            <a:ext cx="86395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08944" y="6741368"/>
            <a:ext cx="86395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179512" y="44624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3616040" y="60440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7020272" y="81472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1496265" y="3243156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4120187" y="5085184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4935350" y="5569329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8242968" y="5353717"/>
            <a:ext cx="576064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36437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lektor MKV\AppData\Local\Microsoft\Windows\Temporary Internet Files\Content.IE5\MUCCEDJR\MP90026266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633" b="56112"/>
          <a:stretch/>
        </p:blipFill>
        <p:spPr bwMode="auto">
          <a:xfrm>
            <a:off x="5940152" y="4069747"/>
            <a:ext cx="2289447" cy="20695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lektor MKV\AppData\Local\Microsoft\Windows\Temporary Internet Files\Content.IE5\MUCCEDJR\MP90026266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7633" t="44516"/>
          <a:stretch/>
        </p:blipFill>
        <p:spPr bwMode="auto">
          <a:xfrm>
            <a:off x="7668344" y="164781"/>
            <a:ext cx="2289447" cy="26164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ektor MKV\AppData\Local\Microsoft\Windows\Temporary Internet Files\Content.IE5\IXRYMK7E\MP900401615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5622"/>
          <a:stretch/>
        </p:blipFill>
        <p:spPr bwMode="auto">
          <a:xfrm>
            <a:off x="8333060" y="4245727"/>
            <a:ext cx="2121515" cy="25999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lektor MKV\AppData\Local\Microsoft\Windows\Temporary Internet Files\Content.IE5\IXRYMK7E\MP900401615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54018"/>
          <a:stretch/>
        </p:blipFill>
        <p:spPr bwMode="auto">
          <a:xfrm>
            <a:off x="144659" y="94533"/>
            <a:ext cx="1793966" cy="25999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ektor MKV\AppData\Local\Microsoft\Windows\Temporary Internet Files\Content.IE5\IXRYMK7E\MP900406520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50000"/>
          <a:stretch/>
        </p:blipFill>
        <p:spPr bwMode="auto">
          <a:xfrm>
            <a:off x="4067944" y="5675374"/>
            <a:ext cx="3450951" cy="11498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lektor MKV\AppData\Local\Microsoft\Windows\Temporary Internet Files\Content.IE5\IXRYMK7E\MP900406520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9665"/>
          <a:stretch/>
        </p:blipFill>
        <p:spPr bwMode="auto">
          <a:xfrm>
            <a:off x="7668343" y="2818882"/>
            <a:ext cx="3450951" cy="11575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56412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7504" y="116632"/>
            <a:ext cx="5140356" cy="3605645"/>
          </a:xfrm>
          <a:prstGeom prst="rect">
            <a:avLst/>
          </a:prstGeom>
        </p:spPr>
      </p:pic>
      <p:cxnSp>
        <p:nvCxnSpPr>
          <p:cNvPr id="11" name="Přímá spojnice se šipkou 10"/>
          <p:cNvCxnSpPr/>
          <p:nvPr/>
        </p:nvCxnSpPr>
        <p:spPr>
          <a:xfrm flipH="1">
            <a:off x="4644008" y="836712"/>
            <a:ext cx="424847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355976" y="1484784"/>
            <a:ext cx="4536504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3287197" y="1772816"/>
            <a:ext cx="2268252" cy="43204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580112" y="2204864"/>
            <a:ext cx="333364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3779912" y="2636912"/>
            <a:ext cx="1775537" cy="43204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580112" y="3068960"/>
            <a:ext cx="333364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558831" y="3722277"/>
            <a:ext cx="333364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104604" y="2548822"/>
            <a:ext cx="1" cy="196029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113087" y="4509120"/>
            <a:ext cx="333364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446264" y="1016022"/>
            <a:ext cx="0" cy="435719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46263" y="5373216"/>
            <a:ext cx="333364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>
            <a:off x="4463988" y="4869160"/>
            <a:ext cx="4608512" cy="187220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33" name="Přímá spojnice 32"/>
          <p:cNvCxnSpPr/>
          <p:nvPr/>
        </p:nvCxnSpPr>
        <p:spPr>
          <a:xfrm>
            <a:off x="4667680" y="5589240"/>
            <a:ext cx="42248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644008" y="6525344"/>
            <a:ext cx="42248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4529627" y="3356992"/>
            <a:ext cx="69044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24341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323945"/>
            <a:ext cx="31870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Kočka domácí má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1136607"/>
            <a:ext cx="27538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Kočka, která se </a:t>
            </a:r>
            <a:endParaRPr lang="cs-CZ" sz="3200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3147516" y="764704"/>
            <a:ext cx="225935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757505" y="1541758"/>
            <a:ext cx="201210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569968" y="323945"/>
            <a:ext cx="19613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ončetiny. 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716016" y="1116033"/>
            <a:ext cx="4540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m</a:t>
            </a:r>
            <a:r>
              <a:rPr lang="cs-CZ" sz="3200" dirty="0" smtClean="0"/>
              <a:t>á naježenou		     . </a:t>
            </a:r>
            <a:endParaRPr lang="cs-CZ" sz="3200" dirty="0"/>
          </a:p>
        </p:txBody>
      </p:sp>
      <p:cxnSp>
        <p:nvCxnSpPr>
          <p:cNvPr id="26" name="Přímá spojnice 25"/>
          <p:cNvCxnSpPr/>
          <p:nvPr/>
        </p:nvCxnSpPr>
        <p:spPr>
          <a:xfrm>
            <a:off x="7246758" y="1484784"/>
            <a:ext cx="164572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5496" y="1949269"/>
            <a:ext cx="32788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Pružné a svalnaté  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1916832"/>
            <a:ext cx="2112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e dokonale</a:t>
            </a:r>
            <a:endParaRPr lang="cs-CZ" sz="3200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3147516" y="2357591"/>
            <a:ext cx="201210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35496" y="2761931"/>
            <a:ext cx="61879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přizpůsobeno k                                    .</a:t>
            </a:r>
            <a:endParaRPr lang="cs-CZ" sz="3200" dirty="0"/>
          </a:p>
        </p:txBody>
      </p:sp>
      <p:cxnSp>
        <p:nvCxnSpPr>
          <p:cNvPr id="30" name="Přímá spojnice 29"/>
          <p:cNvCxnSpPr/>
          <p:nvPr/>
        </p:nvCxnSpPr>
        <p:spPr>
          <a:xfrm>
            <a:off x="2843808" y="3140968"/>
            <a:ext cx="29523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371486" y="3492297"/>
            <a:ext cx="15209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, které   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5496" y="4387255"/>
            <a:ext cx="91358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louží k                                                                               .   </a:t>
            </a:r>
            <a:endParaRPr lang="cs-CZ" sz="3200" dirty="0"/>
          </a:p>
        </p:txBody>
      </p:sp>
      <p:cxnSp>
        <p:nvCxnSpPr>
          <p:cNvPr id="35" name="Přímá spojnice 34"/>
          <p:cNvCxnSpPr/>
          <p:nvPr/>
        </p:nvCxnSpPr>
        <p:spPr>
          <a:xfrm>
            <a:off x="1475656" y="4797152"/>
            <a:ext cx="697540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35496" y="5013176"/>
            <a:ext cx="90201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Kočce neunikne žádná                        , má totiž dobrý   </a:t>
            </a:r>
            <a:endParaRPr lang="cs-CZ" sz="3200" dirty="0"/>
          </a:p>
        </p:txBody>
      </p:sp>
      <p:cxnSp>
        <p:nvCxnSpPr>
          <p:cNvPr id="40" name="Přímá spojnice 39"/>
          <p:cNvCxnSpPr/>
          <p:nvPr/>
        </p:nvCxnSpPr>
        <p:spPr>
          <a:xfrm>
            <a:off x="179512" y="6093296"/>
            <a:ext cx="670720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892046" y="5474507"/>
            <a:ext cx="201210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5496" y="6156593"/>
            <a:ext cx="98940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čumáčku má dlouhé						   . </a:t>
            </a:r>
            <a:endParaRPr lang="cs-CZ" sz="3200" dirty="0"/>
          </a:p>
        </p:txBody>
      </p:sp>
      <p:cxnSp>
        <p:nvCxnSpPr>
          <p:cNvPr id="44" name="Přímá spojnice 43"/>
          <p:cNvCxnSpPr/>
          <p:nvPr/>
        </p:nvCxnSpPr>
        <p:spPr>
          <a:xfrm>
            <a:off x="4153567" y="6588641"/>
            <a:ext cx="445088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35496" y="3574593"/>
            <a:ext cx="45957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končetinách má ostré   </a:t>
            </a:r>
            <a:endParaRPr lang="cs-CZ" sz="3200" dirty="0"/>
          </a:p>
        </p:txBody>
      </p:sp>
      <p:cxnSp>
        <p:nvCxnSpPr>
          <p:cNvPr id="47" name="Přímá spojnice 46"/>
          <p:cNvCxnSpPr/>
          <p:nvPr/>
        </p:nvCxnSpPr>
        <p:spPr>
          <a:xfrm>
            <a:off x="4355976" y="4005064"/>
            <a:ext cx="29523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879270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ktor MKV\AppData\Local\Microsoft\Windows\Temporary Internet Files\Content.IE5\IXRYMK7E\MP9004073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1950720" cy="15605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ktor MKV\AppData\Local\Microsoft\Windows\Temporary Internet Files\Content.IE5\MUCCEDJR\MP900448557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58657"/>
          <a:stretch/>
        </p:blipFill>
        <p:spPr bwMode="auto">
          <a:xfrm>
            <a:off x="9270633" y="2967160"/>
            <a:ext cx="1385650" cy="17797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ektor MKV\AppData\Local\Microsoft\Windows\Temporary Internet Files\Content.IE5\MUCCEDJR\MP9001786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733" y="4746911"/>
            <a:ext cx="2263742" cy="15129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ktor MKV\AppData\Local\Microsoft\Windows\Temporary Internet Files\Content.IE5\32WCXCF5\MP90040703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6536" y="541027"/>
            <a:ext cx="1298442" cy="19467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ktor MKV\AppData\Local\Microsoft\Windows\Temporary Internet Files\Content.IE5\IXRYMK7E\MP900406601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8172" t="17043" r="12740" b="6380"/>
          <a:stretch/>
        </p:blipFill>
        <p:spPr bwMode="auto">
          <a:xfrm>
            <a:off x="9171143" y="5215542"/>
            <a:ext cx="2184649" cy="16136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ektor MKV\AppData\Local\Microsoft\Windows\Temporary Internet Files\Content.IE5\IXRYMK7E\MP900180494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5970" t="-430" r="31716" b="34232"/>
          <a:stretch/>
        </p:blipFill>
        <p:spPr bwMode="auto">
          <a:xfrm>
            <a:off x="180299" y="2400480"/>
            <a:ext cx="2279176" cy="15899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14"/>
          <p:cNvCxnSpPr/>
          <p:nvPr/>
        </p:nvCxnSpPr>
        <p:spPr>
          <a:xfrm flipV="1">
            <a:off x="4499992" y="1749215"/>
            <a:ext cx="4599143" cy="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4365345" y="3990442"/>
            <a:ext cx="4599143" cy="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4332708" y="6259845"/>
            <a:ext cx="4599143" cy="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4497407" y="1772569"/>
            <a:ext cx="4599143" cy="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4362760" y="4013796"/>
            <a:ext cx="4599143" cy="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96559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lektor MKV\AppData\Local\Microsoft\Windows\Temporary Internet Files\Content.IE5\ZK4F9105\MP9004485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2520" y="4452446"/>
            <a:ext cx="1565920" cy="23488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lektor MKV\AppData\Local\Microsoft\Windows\Temporary Internet Files\Content.IE5\MUCCEDJR\MP900442394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52247" t="37317" r="25365" b="2052"/>
          <a:stretch/>
        </p:blipFill>
        <p:spPr bwMode="auto">
          <a:xfrm>
            <a:off x="35496" y="1880953"/>
            <a:ext cx="1296144" cy="234013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Users\lektor MKV\AppData\Local\Microsoft\Windows\Temporary Internet Files\Content.IE5\IXRYMK7E\MP9004064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7982" y="2832564"/>
            <a:ext cx="2072100" cy="13727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lektor MKV\AppData\Local\Microsoft\Windows\Temporary Internet Files\Content.IE5\ZK4F9105\MP9002629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16632"/>
            <a:ext cx="2602424" cy="1717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ektor MKV\AppData\Local\Microsoft\Windows\Temporary Internet Files\Content.IE5\32WCXCF5\MP900262276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8462" t="5256" r="29231" b="7604"/>
          <a:stretch/>
        </p:blipFill>
        <p:spPr bwMode="auto">
          <a:xfrm>
            <a:off x="9308790" y="101426"/>
            <a:ext cx="1547446" cy="21035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ktor MKV\AppData\Local\Microsoft\Windows\Temporary Internet Files\Content.IE5\32WCXCF5\MP90043866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4293096"/>
            <a:ext cx="1638688" cy="244754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 flipV="1">
            <a:off x="4332708" y="6259845"/>
            <a:ext cx="4599143" cy="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497407" y="1772569"/>
            <a:ext cx="4599143" cy="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362760" y="4013796"/>
            <a:ext cx="4599143" cy="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732133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Obrázky</a:t>
            </a:r>
            <a:r>
              <a:rPr lang="cs-CZ" smtClean="0"/>
              <a:t>: </a:t>
            </a:r>
            <a:r>
              <a:rPr lang="cs-CZ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Obr.1: http</a:t>
            </a:r>
            <a:r>
              <a:rPr lang="cs-CZ" dirty="0"/>
              <a:t>://upload.wikimedia.org/wikipedia/commons/e/e7/Jammlich_crop.jpg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1694</TotalTime>
  <Words>261</Words>
  <Application>Microsoft Office PowerPoint</Application>
  <PresentationFormat>Předvádění na obrazovce (4:3)</PresentationFormat>
  <Paragraphs>56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expert</cp:lastModifiedBy>
  <cp:revision>190</cp:revision>
  <dcterms:created xsi:type="dcterms:W3CDTF">2012-03-08T11:35:34Z</dcterms:created>
  <dcterms:modified xsi:type="dcterms:W3CDTF">2012-11-05T18:23:29Z</dcterms:modified>
</cp:coreProperties>
</file>