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B6234-090F-44DB-A02C-DC412D0E3742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CC9D53-3434-4D5A-AE67-67E5AA70D3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pomocí</a:t>
            </a:r>
            <a:r>
              <a:rPr lang="cs-CZ" baseline="0" dirty="0" smtClean="0"/>
              <a:t> jednotlivých barev doplní vlajku.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CC9D53-3434-4D5A-AE67-67E5AA70D37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</a:t>
            </a:r>
            <a:r>
              <a:rPr lang="cs-CZ" baseline="0" dirty="0" smtClean="0"/>
              <a:t> puntíkům doplňte jednotlivé symboly.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CC9D53-3434-4D5A-AE67-67E5AA70D37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si vylosují otázku a </a:t>
            </a:r>
            <a:r>
              <a:rPr lang="cs-CZ" dirty="0" err="1" smtClean="0"/>
              <a:t>napiší</a:t>
            </a:r>
            <a:r>
              <a:rPr lang="cs-CZ" dirty="0" smtClean="0"/>
              <a:t> správné odpovědi. Otázky a odpovědi si zaznamenají 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CC9D53-3434-4D5A-AE67-67E5AA70D37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F0003-28FB-41E9-A70B-747FC686CB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B7DFF-6F5D-443E-957F-F3253D3ADB3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F0003-28FB-41E9-A70B-747FC686CB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B7DFF-6F5D-443E-957F-F3253D3A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F0003-28FB-41E9-A70B-747FC686CB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5DB7DFF-6F5D-443E-957F-F3253D3A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F0003-28FB-41E9-A70B-747FC686CB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B7DFF-6F5D-443E-957F-F3253D3A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F0003-28FB-41E9-A70B-747FC686CB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B7DFF-6F5D-443E-957F-F3253D3A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F0003-28FB-41E9-A70B-747FC686CB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B7DFF-6F5D-443E-957F-F3253D3A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F0003-28FB-41E9-A70B-747FC686CB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B7DFF-6F5D-443E-957F-F3253D3A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F0003-28FB-41E9-A70B-747FC686CB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B7DFF-6F5D-443E-957F-F3253D3A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F0003-28FB-41E9-A70B-747FC686CB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B7DFF-6F5D-443E-957F-F3253D3A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F0003-28FB-41E9-A70B-747FC686CB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B7DFF-6F5D-443E-957F-F3253D3A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F0003-28FB-41E9-A70B-747FC686CB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DB7DFF-6F5D-443E-957F-F3253D3A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33F0003-28FB-41E9-A70B-747FC686CB89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5DB7DFF-6F5D-443E-957F-F3253D3ADB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1484784"/>
          <a:ext cx="8100392" cy="2468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10039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Název</a:t>
                      </a:r>
                      <a:r>
                        <a:rPr lang="cs-CZ" sz="2200" b="1" baseline="0" dirty="0" smtClean="0"/>
                        <a:t> školy: Základní škola Mnichovo Hradiště</a:t>
                      </a:r>
                      <a:endParaRPr lang="cs-CZ" sz="2200" b="1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Autor DUM: Mgr. Veronika Sluková</a:t>
                      </a:r>
                      <a:endParaRPr lang="cs-CZ" sz="2200" b="1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Název: </a:t>
                      </a:r>
                      <a:r>
                        <a:rPr lang="cs-CZ" sz="2200" b="1" dirty="0" smtClean="0"/>
                        <a:t>VY_32_INOVACE_21_Základní</a:t>
                      </a:r>
                      <a:r>
                        <a:rPr lang="cs-CZ" sz="2200" b="1" baseline="0" dirty="0" smtClean="0"/>
                        <a:t> </a:t>
                      </a:r>
                      <a:r>
                        <a:rPr lang="cs-CZ" sz="2200" b="1" baseline="0" dirty="0" smtClean="0"/>
                        <a:t>informace</a:t>
                      </a:r>
                      <a:r>
                        <a:rPr lang="cs-CZ" sz="2200" b="1" dirty="0" smtClean="0"/>
                        <a:t>_Sluková</a:t>
                      </a:r>
                      <a:endParaRPr lang="cs-CZ" sz="2200" b="1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200" b="1" dirty="0" smtClean="0"/>
                        <a:t>Téma: Základní </a:t>
                      </a:r>
                      <a:r>
                        <a:rPr lang="cs-CZ" sz="2200" b="1" dirty="0" smtClean="0"/>
                        <a:t>informace</a:t>
                      </a:r>
                      <a:endParaRPr lang="cs-CZ" sz="2200" b="1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200" b="1" dirty="0" smtClean="0"/>
                        <a:t>Číslo projektu: CZ.1.07/1.4.00/21.3380</a:t>
                      </a:r>
                    </a:p>
                    <a:p>
                      <a:endParaRPr lang="cs-CZ" sz="2200" b="1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4" name="Obrázek 3" descr="logo3up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131840" y="4149080"/>
            <a:ext cx="2438400" cy="174879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611560" y="6093296"/>
            <a:ext cx="79208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Škola: ZŠ Mnichovo Hradiště, Sokolovská 254, okres MB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Třída:  8. ročník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Období : 2.pololetí školního roku 2011/2012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Výstup: prezentace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Vzdělávací oblast: Člověk a příroda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Obor: Zeměpis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Tematický okruh:  Česká republika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Využití: interaktivní tabule, </a:t>
            </a:r>
            <a:r>
              <a:rPr lang="cs-CZ" dirty="0" err="1" smtClean="0"/>
              <a:t>dataprojektor</a:t>
            </a:r>
            <a:r>
              <a:rPr lang="cs-CZ" dirty="0" smtClean="0"/>
              <a:t>, monitory    </a:t>
            </a:r>
          </a:p>
          <a:p>
            <a:pPr>
              <a:buNone/>
            </a:pPr>
            <a:r>
              <a:rPr lang="cs-CZ" dirty="0" smtClean="0"/>
              <a:t>                   žáků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Pomůcky: Školní atlas ČR, učebnice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Inovace: Materiál slouží k doplnění rozvoje znalostí o rodné zemi. Aktivní práce žáků na tabuli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836712"/>
            <a:ext cx="7772400" cy="2880319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C00000"/>
                </a:solidFill>
                <a:latin typeface="Comic Sans MS" pitchFamily="66" charset="0"/>
              </a:rPr>
              <a:t>ČESKÁ REPUBLIKA</a:t>
            </a:r>
            <a:endParaRPr lang="cs-CZ" sz="88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581128"/>
            <a:ext cx="6400800" cy="1057672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Comic Sans MS" pitchFamily="66" charset="0"/>
              </a:rPr>
              <a:t>Základní informace</a:t>
            </a:r>
            <a:endParaRPr lang="cs-CZ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u="sng" dirty="0" smtClean="0">
                <a:latin typeface="Comic Sans MS" pitchFamily="66" charset="0"/>
              </a:rPr>
              <a:t/>
            </a:r>
            <a:br>
              <a:rPr lang="cs-CZ" u="sng" dirty="0" smtClean="0">
                <a:latin typeface="Comic Sans MS" pitchFamily="66" charset="0"/>
              </a:rPr>
            </a:br>
            <a:r>
              <a:rPr lang="cs-CZ" u="sng" dirty="0">
                <a:latin typeface="Comic Sans MS" pitchFamily="66" charset="0"/>
              </a:rPr>
              <a:t/>
            </a:r>
            <a:br>
              <a:rPr lang="cs-CZ" u="sng" dirty="0">
                <a:latin typeface="Comic Sans MS" pitchFamily="66" charset="0"/>
              </a:rPr>
            </a:br>
            <a:r>
              <a:rPr lang="cs-CZ" u="sng" dirty="0" smtClean="0">
                <a:latin typeface="Comic Sans MS" pitchFamily="66" charset="0"/>
              </a:rPr>
              <a:t/>
            </a:r>
            <a:br>
              <a:rPr lang="cs-CZ" u="sng" dirty="0" smtClean="0">
                <a:latin typeface="Comic Sans MS" pitchFamily="66" charset="0"/>
              </a:rPr>
            </a:br>
            <a:r>
              <a:rPr lang="cs-CZ" u="sng" dirty="0" smtClean="0">
                <a:solidFill>
                  <a:srgbClr val="C00000"/>
                </a:solidFill>
                <a:latin typeface="Comic Sans MS" pitchFamily="66" charset="0"/>
              </a:rPr>
              <a:t>Doplň vlajku:</a:t>
            </a:r>
            <a:r>
              <a:rPr lang="cs-CZ" u="sng" dirty="0" smtClean="0">
                <a:latin typeface="Comic Sans MS" pitchFamily="66" charset="0"/>
              </a:rPr>
              <a:t/>
            </a:r>
            <a:br>
              <a:rPr lang="cs-CZ" u="sng" dirty="0" smtClean="0">
                <a:latin typeface="Comic Sans MS" pitchFamily="66" charset="0"/>
              </a:rPr>
            </a:br>
            <a:r>
              <a:rPr lang="cs-CZ" u="sng" dirty="0">
                <a:latin typeface="Comic Sans MS" pitchFamily="66" charset="0"/>
              </a:rPr>
              <a:t/>
            </a:r>
            <a:br>
              <a:rPr lang="cs-CZ" u="sng" dirty="0">
                <a:latin typeface="Comic Sans MS" pitchFamily="66" charset="0"/>
              </a:rPr>
            </a:br>
            <a:r>
              <a:rPr lang="cs-CZ" u="sng" dirty="0" smtClean="0">
                <a:latin typeface="Comic Sans MS" pitchFamily="66" charset="0"/>
              </a:rPr>
              <a:t/>
            </a:r>
            <a:br>
              <a:rPr lang="cs-CZ" u="sng" dirty="0" smtClean="0">
                <a:latin typeface="Comic Sans MS" pitchFamily="66" charset="0"/>
              </a:rPr>
            </a:br>
            <a:endParaRPr lang="cs-CZ" u="sng" dirty="0"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1628800"/>
            <a:ext cx="7920880" cy="4320480"/>
          </a:xfrm>
          <a:prstGeom prst="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u="sng" dirty="0" smtClean="0">
                <a:solidFill>
                  <a:srgbClr val="C00000"/>
                </a:solidFill>
              </a:rPr>
              <a:t>Napiš státní symboly ČR:</a:t>
            </a:r>
            <a:br>
              <a:rPr lang="cs-CZ" u="sng" dirty="0" smtClean="0">
                <a:solidFill>
                  <a:srgbClr val="C00000"/>
                </a:solidFill>
              </a:rPr>
            </a:br>
            <a:endParaRPr lang="cs-CZ" u="sng" dirty="0">
              <a:solidFill>
                <a:srgbClr val="C00000"/>
              </a:solidFill>
            </a:endParaRPr>
          </a:p>
        </p:txBody>
      </p:sp>
      <p:sp>
        <p:nvSpPr>
          <p:cNvPr id="3" name="Vývojový diagram: spojka 2"/>
          <p:cNvSpPr/>
          <p:nvPr/>
        </p:nvSpPr>
        <p:spPr>
          <a:xfrm>
            <a:off x="539552" y="1340768"/>
            <a:ext cx="216024" cy="216024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ka 3"/>
          <p:cNvSpPr/>
          <p:nvPr/>
        </p:nvSpPr>
        <p:spPr>
          <a:xfrm>
            <a:off x="539552" y="2132856"/>
            <a:ext cx="216024" cy="216024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ka 4"/>
          <p:cNvSpPr/>
          <p:nvPr/>
        </p:nvSpPr>
        <p:spPr>
          <a:xfrm>
            <a:off x="539552" y="2852936"/>
            <a:ext cx="216024" cy="216024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539552" y="3645024"/>
            <a:ext cx="216024" cy="216024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539552" y="4365104"/>
            <a:ext cx="216024" cy="216024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539552" y="5301208"/>
            <a:ext cx="216024" cy="216024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539552" y="6021288"/>
            <a:ext cx="216024" cy="216024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792088"/>
          </a:xfrm>
        </p:spPr>
        <p:txBody>
          <a:bodyPr>
            <a:normAutofit/>
          </a:bodyPr>
          <a:lstStyle/>
          <a:p>
            <a:pPr algn="l"/>
            <a:r>
              <a:rPr lang="cs-CZ" sz="4000" b="0" u="sng" dirty="0" smtClean="0">
                <a:solidFill>
                  <a:srgbClr val="C00000"/>
                </a:solidFill>
              </a:rPr>
              <a:t>Napiš správné odpovědi:</a:t>
            </a:r>
            <a:endParaRPr lang="cs-CZ" sz="4000" b="0" u="sng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0506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1) Jak se jmenuje hlavní město ČR?</a:t>
            </a:r>
          </a:p>
          <a:p>
            <a:pPr>
              <a:buNone/>
            </a:pPr>
            <a:r>
              <a:rPr lang="cs-CZ" dirty="0" smtClean="0"/>
              <a:t>2) Jaká je rozloha ČR?</a:t>
            </a:r>
          </a:p>
          <a:p>
            <a:pPr>
              <a:buNone/>
            </a:pPr>
            <a:r>
              <a:rPr lang="cs-CZ" dirty="0" smtClean="0"/>
              <a:t>3) Kolik obyvatel žije v ČR?</a:t>
            </a:r>
          </a:p>
          <a:p>
            <a:pPr>
              <a:buNone/>
            </a:pPr>
            <a:r>
              <a:rPr lang="cs-CZ" dirty="0" smtClean="0"/>
              <a:t>4) Kdo napsal hudbu a text hymny?</a:t>
            </a:r>
          </a:p>
          <a:p>
            <a:pPr>
              <a:buNone/>
            </a:pPr>
            <a:r>
              <a:rPr lang="cs-CZ" dirty="0" smtClean="0"/>
              <a:t>5) Kdy vznikla samostatná ČR?</a:t>
            </a:r>
          </a:p>
          <a:p>
            <a:pPr>
              <a:buNone/>
            </a:pPr>
            <a:r>
              <a:rPr lang="cs-CZ" dirty="0" smtClean="0"/>
              <a:t>6) Jak se jmenuje současný prezident ČR? Dokážete vyjmenovat některé dřívější prezidenty?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Metodické využití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DUM slouží jako prezentace a rozšíření učiva </a:t>
            </a:r>
          </a:p>
          <a:p>
            <a:pPr>
              <a:buNone/>
            </a:pPr>
            <a:r>
              <a:rPr lang="cs-CZ" dirty="0" smtClean="0"/>
              <a:t> 	</a:t>
            </a:r>
            <a:r>
              <a:rPr lang="cs-CZ" smtClean="0"/>
              <a:t>o České </a:t>
            </a:r>
            <a:r>
              <a:rPr lang="cs-CZ" dirty="0" smtClean="0"/>
              <a:t>republice - procvičování orientace a opakování učiva.</a:t>
            </a:r>
          </a:p>
          <a:p>
            <a:pPr>
              <a:buNone/>
            </a:pPr>
            <a:r>
              <a:rPr lang="cs-CZ" dirty="0" smtClean="0"/>
              <a:t>    Součástí není řešení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3284984"/>
            <a:ext cx="216024" cy="144016"/>
          </a:xfrm>
          <a:prstGeom prst="rect">
            <a:avLst/>
          </a:prstGeom>
          <a:solidFill>
            <a:schemeClr val="tx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SVATOŇOVÁ, Hana . </a:t>
            </a:r>
            <a:r>
              <a:rPr lang="cs-CZ" i="1" dirty="0" smtClean="0"/>
              <a:t>Zeměpis : Putování po světadílech, 2. díl </a:t>
            </a:r>
            <a:r>
              <a:rPr lang="cs-CZ" dirty="0" smtClean="0"/>
              <a:t>. Brno : NOVÁ ŠKOLA, 2008. 72 s. ISBN 80-7289-096-4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44</TotalTime>
  <Words>240</Words>
  <Application>Microsoft Office PowerPoint</Application>
  <PresentationFormat>Předvádění na obrazovce (4:3)</PresentationFormat>
  <Paragraphs>42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Snímek 1</vt:lpstr>
      <vt:lpstr>Anotace</vt:lpstr>
      <vt:lpstr>ČESKÁ REPUBLIKA</vt:lpstr>
      <vt:lpstr>   Doplň vlajku:   </vt:lpstr>
      <vt:lpstr>Napiš státní symboly ČR: </vt:lpstr>
      <vt:lpstr>Napiš správné odpovědi:</vt:lpstr>
      <vt:lpstr>Metodické využití</vt:lpstr>
      <vt:lpstr>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</dc:title>
  <dc:creator>Bartova Veronika</dc:creator>
  <cp:lastModifiedBy>Bartova Veronika</cp:lastModifiedBy>
  <cp:revision>11</cp:revision>
  <dcterms:created xsi:type="dcterms:W3CDTF">2011-07-16T12:01:17Z</dcterms:created>
  <dcterms:modified xsi:type="dcterms:W3CDTF">2012-10-29T22:05:23Z</dcterms:modified>
</cp:coreProperties>
</file>