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6173A-2F0D-4327-9FD6-C581E677F741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4AB5-6CBF-4642-ABBD-546544437C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85276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6173A-2F0D-4327-9FD6-C581E677F741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4AB5-6CBF-4642-ABBD-546544437C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790880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6173A-2F0D-4327-9FD6-C581E677F741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4AB5-6CBF-4642-ABBD-546544437C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50296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6173A-2F0D-4327-9FD6-C581E677F741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4AB5-6CBF-4642-ABBD-546544437C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4560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6173A-2F0D-4327-9FD6-C581E677F741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4AB5-6CBF-4642-ABBD-546544437C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663002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6173A-2F0D-4327-9FD6-C581E677F741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4AB5-6CBF-4642-ABBD-546544437C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181762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6173A-2F0D-4327-9FD6-C581E677F741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4AB5-6CBF-4642-ABBD-546544437C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45014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6173A-2F0D-4327-9FD6-C581E677F741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4AB5-6CBF-4642-ABBD-546544437C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583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6173A-2F0D-4327-9FD6-C581E677F741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4AB5-6CBF-4642-ABBD-546544437C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2698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6173A-2F0D-4327-9FD6-C581E677F741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4AB5-6CBF-4642-ABBD-546544437C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68586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86173A-2F0D-4327-9FD6-C581E677F741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824AB5-6CBF-4642-ABBD-546544437C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13695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86173A-2F0D-4327-9FD6-C581E677F741}" type="datetimeFigureOut">
              <a:rPr lang="cs-CZ" smtClean="0"/>
              <a:t>22.2.2012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824AB5-6CBF-4642-ABBD-546544437CC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6852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microsoft.com/office/2007/relationships/hdphoto" Target="../media/hdphoto1.wdp"/><Relationship Id="rId7" Type="http://schemas.microsoft.com/office/2007/relationships/hdphoto" Target="../media/hdphoto3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2.png"/><Relationship Id="rId11" Type="http://schemas.microsoft.com/office/2007/relationships/hdphoto" Target="../media/hdphoto5.wdp"/><Relationship Id="rId5" Type="http://schemas.microsoft.com/office/2007/relationships/hdphoto" Target="../media/hdphoto2.wdp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microsoft.com/office/2007/relationships/hdphoto" Target="../media/hdphoto4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6.wdp"/><Relationship Id="rId7" Type="http://schemas.microsoft.com/office/2007/relationships/hdphoto" Target="../media/hdphoto8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7.png"/><Relationship Id="rId5" Type="http://schemas.microsoft.com/office/2007/relationships/hdphoto" Target="../media/hdphoto7.wdp"/><Relationship Id="rId4" Type="http://schemas.openxmlformats.org/officeDocument/2006/relationships/image" Target="../media/image16.png"/><Relationship Id="rId9" Type="http://schemas.microsoft.com/office/2007/relationships/hdphoto" Target="../media/hdphoto9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obrazky.cz/detail" TargetMode="External"/><Relationship Id="rId2" Type="http://schemas.openxmlformats.org/officeDocument/2006/relationships/hyperlink" Target="http://cs.wikipedia.org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412777"/>
            <a:ext cx="7772400" cy="2187674"/>
          </a:xfrm>
        </p:spPr>
        <p:txBody>
          <a:bodyPr>
            <a:no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VLASTIVĚDA</a:t>
            </a:r>
            <a:r>
              <a:rPr lang="cs-CZ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400" b="1" dirty="0" smtClean="0">
                <a:solidFill>
                  <a:schemeClr val="accent3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vypracovala: Mgr. Kateřina SÁLOVÁ</a:t>
            </a:r>
            <a:br>
              <a:rPr lang="cs-CZ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latin typeface="Times New Roman" pitchFamily="18" charset="0"/>
                <a:cs typeface="Times New Roman" pitchFamily="18" charset="0"/>
              </a:rPr>
              <a:t>ZŠ a MŠ MALÝ </a:t>
            </a:r>
            <a:r>
              <a:rPr lang="cs-CZ" sz="2400" b="1" dirty="0">
                <a:latin typeface="Times New Roman" pitchFamily="18" charset="0"/>
                <a:cs typeface="Times New Roman" pitchFamily="18" charset="0"/>
              </a:rPr>
              <a:t>ÚJEZD</a:t>
            </a:r>
            <a:br>
              <a:rPr lang="cs-CZ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cs-CZ" sz="2000" b="1" dirty="0" smtClean="0">
                <a:latin typeface="Times New Roman" pitchFamily="18" charset="0"/>
                <a:cs typeface="Times New Roman" pitchFamily="18" charset="0"/>
              </a:rPr>
              <a:t>VY_32_INOVACE_17_VL_PRAHA 2. </a:t>
            </a:r>
            <a:r>
              <a:rPr lang="cs-CZ" sz="2000" b="1" smtClean="0">
                <a:latin typeface="Times New Roman" pitchFamily="18" charset="0"/>
                <a:cs typeface="Times New Roman" pitchFamily="18" charset="0"/>
              </a:rPr>
              <a:t>část</a:t>
            </a:r>
            <a:endParaRPr lang="cs-CZ" sz="20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609" y="4523953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66245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1560" y="227475"/>
            <a:ext cx="3826768" cy="922114"/>
          </a:xfrm>
        </p:spPr>
        <p:txBody>
          <a:bodyPr>
            <a:normAutofit/>
          </a:bodyPr>
          <a:lstStyle/>
          <a:p>
            <a:r>
              <a:rPr lang="cs-C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STAROMĚSTSKÝ ORLOJ</a:t>
            </a:r>
            <a:endParaRPr lang="cs-CZ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0132" y="1196752"/>
            <a:ext cx="3712046" cy="543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196752"/>
            <a:ext cx="2999167" cy="5436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933987" y="343183"/>
            <a:ext cx="3024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STAROMĚSTSKÁ RADNICE</a:t>
            </a:r>
          </a:p>
        </p:txBody>
      </p:sp>
    </p:spTree>
    <p:extLst>
      <p:ext uri="{BB962C8B-B14F-4D97-AF65-F5344CB8AC3E}">
        <p14:creationId xmlns:p14="http://schemas.microsoft.com/office/powerpoint/2010/main" val="2809339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211" y="741512"/>
            <a:ext cx="3255995" cy="2441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1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785"/>
          <a:stretch/>
        </p:blipFill>
        <p:spPr bwMode="auto">
          <a:xfrm>
            <a:off x="4582127" y="188640"/>
            <a:ext cx="4238345" cy="2994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2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3808" y="3429000"/>
            <a:ext cx="7336664" cy="3240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Obdélník 5"/>
          <p:cNvSpPr/>
          <p:nvPr/>
        </p:nvSpPr>
        <p:spPr>
          <a:xfrm>
            <a:off x="4582127" y="2721843"/>
            <a:ext cx="3600400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4582127" y="2721843"/>
            <a:ext cx="3960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KARLOVA UNIVERZITA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73211" y="169888"/>
            <a:ext cx="3384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KAPLE BETLÉMSKÁ</a:t>
            </a:r>
          </a:p>
        </p:txBody>
      </p:sp>
      <p:sp>
        <p:nvSpPr>
          <p:cNvPr id="9" name="Obdélník 8"/>
          <p:cNvSpPr/>
          <p:nvPr/>
        </p:nvSpPr>
        <p:spPr>
          <a:xfrm>
            <a:off x="358030" y="3429000"/>
            <a:ext cx="1872208" cy="46166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358030" y="3429000"/>
            <a:ext cx="21105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VYŠEHRAD</a:t>
            </a:r>
          </a:p>
        </p:txBody>
      </p:sp>
    </p:spTree>
    <p:extLst>
      <p:ext uri="{BB962C8B-B14F-4D97-AF65-F5344CB8AC3E}">
        <p14:creationId xmlns:p14="http://schemas.microsoft.com/office/powerpoint/2010/main" val="2666625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65" r="2410"/>
          <a:stretch/>
        </p:blipFill>
        <p:spPr bwMode="auto">
          <a:xfrm>
            <a:off x="2607986" y="2268599"/>
            <a:ext cx="3441701" cy="4078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41" r="7812"/>
          <a:stretch/>
        </p:blipFill>
        <p:spPr bwMode="auto">
          <a:xfrm>
            <a:off x="291456" y="1265808"/>
            <a:ext cx="2032001" cy="3663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6" name="Picture 6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8" t="932" r="17032" b="1124"/>
          <a:stretch/>
        </p:blipFill>
        <p:spPr bwMode="auto">
          <a:xfrm>
            <a:off x="6379367" y="1855526"/>
            <a:ext cx="2387601" cy="44913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91456" y="574104"/>
            <a:ext cx="41764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ROZHLEDNA NA PETŘÍNĚ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283544" y="5885221"/>
            <a:ext cx="24482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TANČÍCÍ DŮM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001197" y="804936"/>
            <a:ext cx="276428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TELEVIZNÍ VĚŽ</a:t>
            </a:r>
          </a:p>
          <a:p>
            <a:pPr algn="r"/>
            <a:r>
              <a:rPr lang="cs-CZ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NA ŽIŽKOVĚ</a:t>
            </a:r>
          </a:p>
        </p:txBody>
      </p:sp>
    </p:spTree>
    <p:extLst>
      <p:ext uri="{BB962C8B-B14F-4D97-AF65-F5344CB8AC3E}">
        <p14:creationId xmlns:p14="http://schemas.microsoft.com/office/powerpoint/2010/main" val="160734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965" y="4491361"/>
            <a:ext cx="2296723" cy="22714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384" y="2420888"/>
            <a:ext cx="2736304" cy="1816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384" y="332655"/>
            <a:ext cx="2736304" cy="187509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1746940" cy="31683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PRACOVNÍ LIST:</a:t>
            </a:r>
            <a:br>
              <a:rPr lang="cs-C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spojuj obrázky s jejich názvy</a:t>
            </a:r>
            <a:endParaRPr lang="cs-CZ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1270" name="Picture 6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5026570"/>
            <a:ext cx="3233936" cy="17362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377658" y="1781815"/>
            <a:ext cx="356743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KARLŮV MOST</a:t>
            </a:r>
          </a:p>
          <a:p>
            <a:pPr algn="ctr"/>
            <a:endParaRPr lang="cs-CZ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NÁRODNÍ MUZEUM</a:t>
            </a:r>
          </a:p>
          <a:p>
            <a:pPr algn="ctr"/>
            <a:endParaRPr lang="cs-CZ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STAROMĚSTSKÝ ORLOJ</a:t>
            </a:r>
          </a:p>
          <a:p>
            <a:pPr algn="ctr"/>
            <a:endParaRPr lang="cs-CZ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KATEDRÁLA SV. VÍTA</a:t>
            </a:r>
          </a:p>
          <a:p>
            <a:pPr algn="ctr"/>
            <a:endParaRPr lang="cs-CZ" sz="20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cs-CZ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NÁRODNÍ DIVADLO</a:t>
            </a:r>
          </a:p>
        </p:txBody>
      </p:sp>
    </p:spTree>
    <p:extLst>
      <p:ext uri="{BB962C8B-B14F-4D97-AF65-F5344CB8AC3E}">
        <p14:creationId xmlns:p14="http://schemas.microsoft.com/office/powerpoint/2010/main" val="47381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PRACOVNÍ LIST:</a:t>
            </a:r>
            <a:br>
              <a:rPr lang="cs-CZ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4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spojuj obrázky s jejich názvy</a:t>
            </a:r>
            <a:endParaRPr lang="cs-CZ" sz="2400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829" y="1700808"/>
            <a:ext cx="2568003" cy="1923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9288" y="692696"/>
            <a:ext cx="3089250" cy="2182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9862" y="3243877"/>
            <a:ext cx="1799576" cy="3247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05" y="3815399"/>
            <a:ext cx="2256109" cy="267587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059832" y="3795650"/>
            <a:ext cx="37260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ROZHLEDNA NA PETŘÍNĚ</a:t>
            </a:r>
          </a:p>
          <a:p>
            <a:pPr algn="ctr"/>
            <a:r>
              <a:rPr lang="cs-CZ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KARLOVA UNIVERZITA</a:t>
            </a:r>
          </a:p>
          <a:p>
            <a:pPr algn="ctr"/>
            <a:r>
              <a:rPr lang="cs-CZ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TANČÍCÍ DŮM</a:t>
            </a:r>
          </a:p>
          <a:p>
            <a:pPr algn="ctr"/>
            <a:r>
              <a:rPr lang="cs-CZ" sz="20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KAPLE BETLÉMSKÁ</a:t>
            </a:r>
          </a:p>
        </p:txBody>
      </p:sp>
    </p:spTree>
    <p:extLst>
      <p:ext uri="{BB962C8B-B14F-4D97-AF65-F5344CB8AC3E}">
        <p14:creationId xmlns:p14="http://schemas.microsoft.com/office/powerpoint/2010/main" val="4217551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ZDROJE:</a:t>
            </a:r>
            <a:endParaRPr lang="cs-CZ" sz="24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4973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>
                <a:latin typeface="Times New Roman" pitchFamily="18" charset="0"/>
                <a:cs typeface="Times New Roman" pitchFamily="18" charset="0"/>
                <a:hlinkClick r:id="rId2"/>
              </a:rPr>
              <a:t>http://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2"/>
              </a:rPr>
              <a:t>cs.wikipedia.org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3"/>
              </a:rPr>
              <a:t>http</a:t>
            </a:r>
            <a:r>
              <a:rPr lang="cs-CZ" sz="2400" dirty="0">
                <a:latin typeface="Times New Roman" pitchFamily="18" charset="0"/>
                <a:cs typeface="Times New Roman" pitchFamily="18" charset="0"/>
                <a:hlinkClick r:id="rId3"/>
              </a:rPr>
              <a:t>://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  <a:hlinkClick r:id="rId3"/>
              </a:rPr>
              <a:t>www.obrazky.cz/detail</a:t>
            </a: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sz="2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67919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54</Words>
  <Application>Microsoft Office PowerPoint</Application>
  <PresentationFormat>Předvádění na obrazovce (4:3)</PresentationFormat>
  <Paragraphs>39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VLASTIVĚDA vypracovala: Mgr. Kateřina SÁLOVÁ ZŠ a MŠ MALÝ ÚJEZD VY_32_INOVACE_17_VL_PRAHA 2. část</vt:lpstr>
      <vt:lpstr>STAROMĚSTSKÝ ORLOJ</vt:lpstr>
      <vt:lpstr>Prezentace aplikace PowerPoint</vt:lpstr>
      <vt:lpstr>Prezentace aplikace PowerPoint</vt:lpstr>
      <vt:lpstr>PRACOVNÍ LIST: spojuj obrázky s jejich názvy</vt:lpstr>
      <vt:lpstr>PRACOVNÍ LIST: spojuj obrázky s jejich názvy</vt:lpstr>
      <vt:lpstr>ZDROJE: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VLASTIVĚDA vypracovala: Mgr. Kateřina SÁLOVÁ ZŠ a MŠ MALÝ ÚJEZD VY_32_INOVACE_17_VL_PRAHA</dc:title>
  <dc:creator>uživatel</dc:creator>
  <cp:lastModifiedBy>uživatel</cp:lastModifiedBy>
  <cp:revision>2</cp:revision>
  <dcterms:created xsi:type="dcterms:W3CDTF">2012-02-22T09:07:46Z</dcterms:created>
  <dcterms:modified xsi:type="dcterms:W3CDTF">2012-02-22T16:01:13Z</dcterms:modified>
</cp:coreProperties>
</file>