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68" r:id="rId3"/>
    <p:sldId id="261" r:id="rId4"/>
    <p:sldId id="258" r:id="rId5"/>
    <p:sldId id="259" r:id="rId6"/>
    <p:sldId id="264" r:id="rId7"/>
    <p:sldId id="265" r:id="rId8"/>
    <p:sldId id="263" r:id="rId9"/>
    <p:sldId id="269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ipe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wipe dir="d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cratchandpeck.com/products" TargetMode="External"/><Relationship Id="rId3" Type="http://schemas.openxmlformats.org/officeDocument/2006/relationships/hyperlink" Target="http://vezverinci.blog.cz/0802/medved-grizzly" TargetMode="External"/><Relationship Id="rId7" Type="http://schemas.openxmlformats.org/officeDocument/2006/relationships/hyperlink" Target="http://www.agropress.cz/seno.php" TargetMode="External"/><Relationship Id="rId2" Type="http://schemas.openxmlformats.org/officeDocument/2006/relationships/hyperlink" Target="http://orchideje.net/Priroda/Medved_hnedy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e-fools.blog.cz/1205/krmelec" TargetMode="External"/><Relationship Id="rId5" Type="http://schemas.openxmlformats.org/officeDocument/2006/relationships/hyperlink" Target="http://zvireci-forum.webnode.cz/savci/divoka-zvirata/jeleni/" TargetMode="External"/><Relationship Id="rId4" Type="http://schemas.openxmlformats.org/officeDocument/2006/relationships/hyperlink" Target="http://www.camertonbatch.com/mammals/attachment/roe-deer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lh3.ggpht.com/HxLmWdtIkLWv1bLDvJCO6yWtrvJBqr2EYCgFPJX5mI952XGlQFXMTUb8e6EDE3KK9BHh0SA=s106" TargetMode="External"/><Relationship Id="rId13" Type="http://schemas.openxmlformats.org/officeDocument/2006/relationships/hyperlink" Target="http://lh6.ggpht.com/We_1MdjgXOzR-toe_YyyAfbWA1pC8LbT14KU1b01FLonD-cXUOjLbGJXQTy_I4iBkkYpBgk=s114" TargetMode="External"/><Relationship Id="rId3" Type="http://schemas.openxmlformats.org/officeDocument/2006/relationships/hyperlink" Target="http://lh4.ggpht.com/-Qf_zLYZOAFvCTFtzpLpdyRYH0eU61gMJwIG2Ptag7HMpSscQKjqSzl68FsvqqttwmLAhw=s128" TargetMode="External"/><Relationship Id="rId7" Type="http://schemas.openxmlformats.org/officeDocument/2006/relationships/hyperlink" Target="http://lh5.ggpht.com/gT3-oDC_Mvzxs95t03v2mPQjaehGZ9VubbHV7sTeQQmrPv-F8R4YasbXOpAv08UrAtoTtHY=s88" TargetMode="External"/><Relationship Id="rId12" Type="http://schemas.openxmlformats.org/officeDocument/2006/relationships/hyperlink" Target="http://lh3.ggpht.com/rFHG8ik1-VXxXXBmYWy_V0pFTDHlQNXiD3-FJbKik-89cPeM4NS0ZrGvjtU0ZIp9pRCEajw=s112" TargetMode="External"/><Relationship Id="rId2" Type="http://schemas.openxmlformats.org/officeDocument/2006/relationships/hyperlink" Target="http://lh3.ggpht.com/QpR95Vttf0abhMXix6CzsRaByVG3vheUvflRUh8ENQ3GpXvSsqv3F_1oHTzWw5nJ2u5c=s109" TargetMode="External"/><Relationship Id="rId16" Type="http://schemas.openxmlformats.org/officeDocument/2006/relationships/hyperlink" Target="http://lh4.ggpht.com/_kdWsHRBxeryts2JVWPc90HcfJ6YX7icXp7D3AlHv73-NTZqbOnp9OAh8CtP6Zwnow8TPrY=s128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lh3.ggpht.com/YcvAqmjIVfCskhaPaHCgPLKBEqWuyMyGpRQITnvHvCU3br2Xj5I7EkGrv1S3JClZZqDkMEA=s118" TargetMode="External"/><Relationship Id="rId11" Type="http://schemas.openxmlformats.org/officeDocument/2006/relationships/hyperlink" Target="http://lh5.ggpht.com/jHFK6jldRpwOd_Nulwv-A3tmEHsyW3MaG6WV6frsz1JKRt2TYVqDgx9HjMtyP9VhXLNx=s97" TargetMode="External"/><Relationship Id="rId5" Type="http://schemas.openxmlformats.org/officeDocument/2006/relationships/hyperlink" Target="http://lh3.ggpht.com/o1UFi2KfzAOFkea1LByi05Jm175bd_cN1CZynlcHE7qBW_eHlIOM9a1ANU38AWZu-iexylA=s114" TargetMode="External"/><Relationship Id="rId15" Type="http://schemas.openxmlformats.org/officeDocument/2006/relationships/hyperlink" Target="http://lh4.ggpht.com/QuRkIxdMsvpa3Nhd73osT0cAkwdWmBc9QWvg9uL1en0BNebBDWDeUBWq4pPhzii95fp6NA=s85" TargetMode="External"/><Relationship Id="rId10" Type="http://schemas.openxmlformats.org/officeDocument/2006/relationships/hyperlink" Target="http://lh6.ggpht.com/SVnOrAmeWZGJyUg_olxAEWzRqaxPhBtXnPoq2UYTc6BjbSSvz_oc-GgIjb4AtYouVPAgNA=s170" TargetMode="External"/><Relationship Id="rId4" Type="http://schemas.openxmlformats.org/officeDocument/2006/relationships/hyperlink" Target="http://lh6.ggpht.com/VLzFIgtk-n6tBGNlh72ohEhbRUREccTCoPGKOz6TUG3NBYXcL2mG-gorqnezVAfT_7PJbg=s113" TargetMode="External"/><Relationship Id="rId9" Type="http://schemas.openxmlformats.org/officeDocument/2006/relationships/hyperlink" Target="http://lh3.ggpht.com/1bdpxsSQWGyt_sEl6uKKvVc-Yza61MvocHes6xHy1fE485UCKcqBgyMRYMSEip_yLaoV=s136" TargetMode="External"/><Relationship Id="rId14" Type="http://schemas.openxmlformats.org/officeDocument/2006/relationships/hyperlink" Target="http://lh4.ggpht.com/OBdKXKj8Do0vd8rcbmO4FrBGiZeubKM81eI-FSKim39Cj3hlHhCdjl4eoyVlnmRjq6As9A=s11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214290"/>
            <a:ext cx="8007746" cy="15239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00033" y="1928802"/>
          <a:ext cx="8143933" cy="46643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2071702"/>
                <a:gridCol w="6072231"/>
              </a:tblGrid>
              <a:tr h="450314"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Škola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ZŠ Bor, okres Tachov, příspěvková organizace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Mgr. Jitka Pražáková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7. 11.  2012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VY_32_INOVACE_4B_PRV1_02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Savci na podzim</a:t>
                      </a: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CZ.1.07/1.4.00/21.3534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Člověk a jeho svět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Savci na podzim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468661"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Podzim,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zvířata, savci, příprava na zimu, zimní spánek, prvouka, 1. třída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Prezentace vybraných savců, jejich chování na podzim a případná příprava na zimu. Prezentace  má sloužit jako obrazový materiál při prvouce v první třídě ZŠ.</a:t>
            </a:r>
            <a:endParaRPr lang="cs-CZ" sz="28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Soubor:Keqs young european hedgehog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06" y="2843565"/>
            <a:ext cx="5929354" cy="3943021"/>
          </a:xfrm>
          <a:prstGeom prst="rect">
            <a:avLst/>
          </a:prstGeom>
          <a:noFill/>
        </p:spPr>
      </p:pic>
      <p:pic>
        <p:nvPicPr>
          <p:cNvPr id="4098" name="Picture 2" descr="Erinaceus europaeus - je&amp;zcaron;ek západní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782777">
            <a:off x="3623765" y="465787"/>
            <a:ext cx="5425589" cy="3611893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3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http://www.berkeleyside.com/wp-content/uploads/2011/10/bat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57620" y="3071810"/>
            <a:ext cx="5040665" cy="3500462"/>
          </a:xfrm>
          <a:prstGeom prst="rect">
            <a:avLst/>
          </a:prstGeom>
          <a:noFill/>
        </p:spPr>
      </p:pic>
      <p:pic>
        <p:nvPicPr>
          <p:cNvPr id="3078" name="Picture 6" descr="https://encrypted-tbn0.gstatic.com/images?q=tbn:ANd9GcS9I5ddBeTXY5_gAYDA4TrrcFBZRYT4L1PFGbbez_XLIE31LcwS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14783" y="142852"/>
            <a:ext cx="3814935" cy="2857520"/>
          </a:xfrm>
          <a:prstGeom prst="rect">
            <a:avLst/>
          </a:prstGeom>
          <a:noFill/>
        </p:spPr>
      </p:pic>
      <p:pic>
        <p:nvPicPr>
          <p:cNvPr id="3080" name="Picture 8" descr="netopýr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06" y="142852"/>
            <a:ext cx="4944669" cy="371477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Jitka\Desktop\GreenWalnut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4786378" y="-4286303"/>
            <a:ext cx="3429024" cy="2571768"/>
          </a:xfrm>
          <a:prstGeom prst="rect">
            <a:avLst/>
          </a:prstGeom>
          <a:noFill/>
        </p:spPr>
      </p:pic>
      <p:pic>
        <p:nvPicPr>
          <p:cNvPr id="9220" name="Picture 4" descr="http://orchideje.net/Priroda/Medved1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60651" y="71414"/>
            <a:ext cx="6311944" cy="5072098"/>
          </a:xfrm>
          <a:prstGeom prst="rect">
            <a:avLst/>
          </a:prstGeom>
          <a:noFill/>
        </p:spPr>
      </p:pic>
      <p:pic>
        <p:nvPicPr>
          <p:cNvPr id="9222" name="Picture 6" descr="https://encrypted-tbn1.gstatic.com/images?q=tbn:ANd9GcQ5T2Cb2s_ER96v1Velq5o2CWEB0rR1E6O8NCEfOJmkbR2fygJs4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20815998">
            <a:off x="269942" y="3775250"/>
            <a:ext cx="2894032" cy="2719392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4" name="Picture 4" descr="The Badger Trust has lost its High Court bid to block a cull of thousands of badgers to tackle tuberculosis in cattl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1405" y="71414"/>
            <a:ext cx="6392595" cy="4000528"/>
          </a:xfrm>
          <a:prstGeom prst="rect">
            <a:avLst/>
          </a:prstGeom>
          <a:noFill/>
        </p:spPr>
      </p:pic>
      <p:pic>
        <p:nvPicPr>
          <p:cNvPr id="10242" name="Picture 2" descr="http://www.profimysl.cz/web/foto/jezevec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62404" y="3765592"/>
            <a:ext cx="6781596" cy="3092408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6" name="AutoShape 4" descr="data:image/jpeg;base64,/9j/4AAQSkZJRgABAQAAAQABAAD/2wCEAAkGBhMSERUUExQVFRUWFhQWFBgUFxUXFxUXFBUVFBUVFRQXHCYeFxkjGRQUHy8gIycpLCwsFR4xNTAqNSYrLCkBCQoKDgwOGg8PGikcHBwpKSkpKSkpKSkpKSkpKSkpKSkpKSkpKSkpKSkpKSksKSksKSkpKSkpKSwpKSkpLCkpKf/AABEIALcBEwMBIgACEQEDEQH/xAAaAAACAwEBAAAAAAAAAAAAAAACAwEEBQAG/8QAOhAAAQMCAwYEBQMDBAIDAAAAAQACEQMhBDFBElFhcYGRBSKh8BMyscHRBkLhFHLxI1JikoKyFaLC/8QAGQEBAQEBAQEAAAAAAAAAAAAAAQACAwQF/8QAIxEBAQEBAAICAgIDAQAAAAAAAAERAhIhAzFBUQQTFCJCYf/aAAwDAQACEQMRAD8AxSyETag1CZTCKjSnPVfFYxTq4dpIUvwuyQdFcfR0S9meiljMezMq1Rda6N7I0Qm2ad0YMttMLmsvKKk47JhExpQijEpoAhJqgtvvKa82CaYirR8ts1Sa8yrQehdRBvqqf+kQrBKY+AYVTYIcrYatWRnQsCMN0S9sCxzXNxFijEsNO5RUYDmEim90q4WyEUxQFHzRFkOKwpHyq4I2k6oBCtNVKRMQUNQXTRvU1aSGR0qflsua/NFTaWtSTXI0zWmsMpNnNB8G6hrlYDhYIxYU5qr1BeyfiSNEgHekadTclOxMmEw1ZZYIG0EJLau9LLs1z6V4KMNgLRsLFQiyJjjKaxshMDABKFhAprlZ+EuRp8THOgIaVSxM5Ltj1QPpRaUDD6dabpVbeubTjLJQGXUC/iFHAJSnESgfUgjcpYvU2xlkhxFaCIXU32hGaciFIIfIgqHUoUiiQEQqWgqMA6All8lTUJS3Nnmo6a2mCUIaJsmAw0KBT8wVqKrYeDdDVohXKrJQfCkp1YChRsjiLIwIRmyGvGKbMPJVk4cJtGpB4IXtlylkV3YYIRuR1m7Lkyg0ZpWIqyEptGVaeAU2k0AI1YoHDlt051KSI3I8Y6QYVZry1N9qnnCiEmrhpFlwxU2yQ/FRrFFh2BoiE00kLnyAE+lEcValb+nEofg5q0Agp2KvJqRTwbrmVcYA4GykNAT6VMNKtbkZZ2lyv1C2SuTrWQdFl8kmrh7qxtwAUv4wJRFnoo0zs2CA0irNWrBgIHO8qWLJqgWXHNTjaYMQmNddNZS33UzVQVNydh68ZohSvMWXYqhqOqmfE+lUBkpTngyV2D3IDUG2QhYY1gSnwnFwyCUW3hS0QIKY9oKFrQAUTGyFUmMYhdQSalaDCc2qCjCXsnVFSdJuidXBsM0qplKiOrTjJNpiGyq9OttK6AIuk6ruZJlA3D3zsn1ANEohWjUSiFSEFKZMKS20rFAmskFJxVIhWWFDUbtFMKk+lcJ4pAqcbR2SDqipU7StCRWqghyeyopqUDPBd8CAo4dQbmurNGimi2yU9kLJkLNSbaqaTzZIpM14qyHtC0sXBQBuuUMfZcsa0p1a1wETwNM0HwwbpJzzXTHLatAnOEHwjpkhGIhccUN6sHkmm0AHejpusqu2E2nXCsWmNJ6JtT5bIBeIUVnw2ympRMgdlWFCTOqsUX2Eplm3Si6DQDdNxFMLnvEWzQOrzmrxXoptKDCEGDCZVfCQ4ZHerGTXsm6VQfdKqvIFjdFTKMWiqt2TKY4yEuo+RdFgqgBvkhBDosE0A71OJIBELmPF+K0ShWIXfFvuQkXXYmsLDVWI8V4FlJrWBVGriT0RMqF+QReTq+2pdNi4VBlaFoVCAQBmGMnmWz9wjFA4ylOSGlTtdGMRa6cy4UVeqYQtqGUVZ4lLa8XhWAQrxKA1Zsl16BA5pVJpsqQ6sgtAhIDBMonUioayRMpxnTWvXJUlSjKTvh2lZ+IpmZGS3KrARyVd2HyOYWuV4vO1cQclVdiH7cFehxWEZe3FJFAQA4X0K6yxi8stmIdICf8AGIIjfdW6uHAJdF4VUssCbLXrBhv9ZsG5smnxIbJFlTxVKWhyrChMSeyzfGfbpzz11ckXXY2IXP8AEieSPD4cG5b3g+i1cHgw7Qdh9slxvy8z6eifxevzWW7xQRCXQ8Qk3XoP6IaBvUD8KD4aD+1v/X+Ef3c/pr/E6/bKqYqRyVSti7gzktev4W2PlHS30WbX8EacnEev1XTnvmuXX8bufRL603lSzEWk71x8GfFi1w7H8eqU/wAMrR8hjhB+hXSeN/Ljfj6n3D6mKBCS3FR0VI0Ht+YOHMEfVV3G/BdJ8cYuxrVfEeqsDFQJmyxGvgQUQr6TZP8AXBtbZxQzm6T8SVkOrlPbXMhH9eLWjUxPljcop+IQICX4e9prMDhtNkyDcHymLa3hXhgaQqvbmx0Fu9gIJsTuMX4IvEb55t9xXbjW5EEnhA7Tn6LVpUXVQKjLtcInUOaA0tI0uOg5Ly2PpOoVCx2YyOhGhHAhaHh2PLcNXAJAc5luDoBhZvEw8XdlXKuIG1sgyN+/eRwlWjjwNV5l2O1QPxhIT/Wz5vQVKmspzHAtAGa89TxzsldweJ4rP9eLWpUqnIlC58KnVrgqu7GDfdU4Otf4gHGUt9S3lWNVxh0KJmJO9X9dHlGk2rZSs8Ytcrwq8nqXsVX+oiNZV1jzshLfSuO64z062qpEgmEhwOui020/LsxrKmpgoy6q0YxTUJzylFisMPhyMwtI4OUuvQsRoQtzpPMYfEF5g2A+UcN60Bh4tmNUdGjTa4j940g5aRwWk7D/ACnTivN8t/2fT+LPE/DeHgtkZ793TRXBho0hWvDKQiLb1c/pzu+y5N2srEPAAB1RUSN/vkk+NNjZMZ6cFXw5143vGljKpNO4v1qchZ2IoRlmrzas/e33VesV15jnapMBTSTuHvkiLPf4smsYrpc1XIOV9dVj4/wwG4F94t1O9eh+H1SK9CJTx3YuuZfVeUxOAdkBcKscIYBXoMTRMTrw5KkzCS7akjf6HqvXz837ePr+NP8AlQqYeITDhJAOpPotmnhWPkWm15t1/K5uBsN2Q689E/3xy/xumQKLmlrho4RxIurr8dTe83uQAdHDPXffP/itFnhYiCLDdP3WZjf0kHS5rnB4BLb2JGWaP7eer7dOPh74jQ8d8G+LTpuZJaxmy1zszcnZJMcSsXD0AaLhMk7JjLK0Z3yXtvB3ThmMdAcAJkG858iq/h/6eZ/qWEl3lN7QJsDlcwjzutX459/t4UYORKAUYC1vEcKWVCC2LmyW7BndZeidSvBZZcZuydEzaIhW24MgtI1Tn4XhGhHHgjyjOKbnnXcl7MrRrYIxkYAS62HuIFkeUSiLlRtEFagwIdDQb5neqhbeINs+SfOLCzSnIrlaPhx0y06rkecWV6yq7ZtIgQjDyJMTCqON9ka35KaTCCR7Oq8T0atPklpH+ET2Qbqvtw62Yz3LnkuztGum9UPktisLcEHxMxbelMGyb87crFVy4kmNLQjVd/RHjmGEB7fmaJ5jUJ+AqF9IEzwzU1KO0CN4jurnhOF+GwN3a/4We8sev+P5e9+ljwx5Ft69DhztMM6LIoUuWS2MM23RcpHo6rz/AI3hSdJAyWNSYRlYXkHeF7XGsAzXlfFsZTDyG3Nidm9jYj7rfMHkCo6IlVa1SDmknxVrx5SI9iDKGpXkW9n7LrIxejqeJvnmrjasrFdVvnF+ytYV5yufe5XUPNbOHqjXokYquNqO3v3khw+znIm5OYKFpk9ZExyC4yOlpTmSSIkETO/d74pFWhDrWi8+unuxV1tPZieA77xC0cJ4e3PsfytXoR4/CU3MqPGmw7hFzsx2C18PifLTcWjaIgx0PaQErxWnNUhgk2a7dZ1we2iOjhdimPiEDZ1GhjLlda3RWgRG/jnBkeqmq5xGyMjqNBnnu/hZx8UoE/OCeBBnIz5eSn/5cZAOvPlDTMcLe4XTHK9SflpuvO8xYZiLyfeipHD1KrHMFQscRZ7bxBmHAG4Ot1ns/UTWmKjXt0DnCMtJGXJadLGk3bcG9teRW5s9seulalgixrKbyHuE7L9XZSHE6ygq7Gz9VoGk2pEkAjIHOczqs3G4yg+qWsqB7xdwbMSMzOR5Stde/cef5OfyJtIQJ6KIBmQFFF4Jvp9EdSoMoy3arlrihzIPRFiKbZnpCMOnIRIzQxEE7wELFZtIg7QF8kyphPLfM5pm1mRl90xxJv7lO1YyxhXDJcthtAbpUq8lhNalsmBp5inU3SZymOOiKrVtfp9+iGnSDTczYz1yWdicx19rSTnu0XVH7YawxBdceov2SSIkZ5GO0p/hobUrGmbEbJB0vePp2U6fFN6jRf4O14kSMtYSB4Yxv7z/ANh6CEHitSXODchIJkiTrlxVFrAG2J4/wdLrl4vZ1/InNxdc2DYuKtUcSDn77rIxADTEHhxA+qU5o3ZDzLXix/kz9PU7TcxO7S6s4jxVlCnt1JAbnAJ9AvL/AKdwbw59R7iGuP8Ap0wbADUnfw5rd8YrhtEt1da/qT71R6ldbb47WPjvEX4o/EMspk/6dPIkCIe/id2QEaykNoCDLYg57rAIakhw4a9PXNEajh9+oXT28F7tus3xPwhxcajBLiPMGkX4kHXqsWpjHU7Pa5p4iJXs6RImdOqSac2c3abuMb9x6rc6/bc7rz2FxLX6jfcrdoYLyz/KpY3wmi8WApmbObYi8ZCxR4LEvw4G2NoDylzcuZGifV+nbn5Iv4dw2JzvlyOqY1o6KrhMaySQ5oDjPXKBotFmFLmyDHP3dcu/t6eb6TWcwMExvHPS3vNIqeI1AyGmJy4RebjLgrVOmGjzGb/umBb/AG7yl4lrSNJttHfn9vqrx9OffyzlQIfBgxqYzmZued0mrhA6JaCTvv8AVPLDmMovO8oAR1Egd0/TxdfJ1190DKWwCGAAnQQPonupWndvOaKkBG2bE2IUgFxOWsJ1lXbQgOIOfvJIp+HAHyktvfZMc7ZLTLRBB9NbKvRqgEj3B1VpnpneIfpoVS0ue5zNWkgXykOAt7uq+B/TDKDi9hccxLosNQFuB2Xr0TabgTGgB7jeFqfJcxXrWXRoFrpvffuRGkZIEz+VdrU7g2z83MgGAmkFznHIkxO4AWPZZDOotcT6flNqU5bHE/4RUWmCTEXGfvRDi3EQRkTGmqgXTZLoGUeqtvG+IG7ehpARztylAXEugix15WRUhxM5qVzsGSVyMRZeRfn2uMlIqQ4CRxnj8qAmbd+Q/wAhLp1LnK0+hsQnGFkOGyXEQ4QTujJaOCoNp03ViPMZNtReFkM8/kFy6BlvP5JK1/Haop02s4/+v8wiz8PT8PqXr9KLXbQubX/7e/ok4YGd/pGn4QGsCOJdJ5EH7ofiARBkbXm0i+f0TY89umvq+cg3ib++6BrdokXu70/d9QOqjSw1I1vaR1z9EeDqxVg6m3SZ+o7rN2R1+GTruSt/B07N4LN8TqOfVEHytED7laFauWU3HUwB1MR2WNSxJcxs7rz1/hZ4mPT/ACe/+TywkXgZRHWfsurUTDr7ioY87AgXM5/RFVdPyjMnXI20XR4gURA5mbZ9Uyo/ZHPfwCrTplOUHWfooZWzjQ2Lt5IEgd+6jqapAEbsvqUTa4AMkwcwbyFL6VyN9+GpPS/olfCktBi/0It11QNZGO8FewONFx2bFzCbiPNLD9l6PwnGHZjRwsfYVWm0AkDrxIuB9EOAqbFR1M/3tG4EmRwj6Qnq2vV8HfvxrQxrXkCTDb99QVXZVJPMgc5zV7G1AaUf7jAPH82WV/VkOIjcM92vHRH25fNM7MaZLt1zPrbilmq0AuF79eFu6Om8EQBN5Pe30QbQNhleeOfbmrHEXxswQZgxF0b6gGzc5dJ48lWfTkw2SBu+g4BS9kmAblrrTYkXv/CUbUMuAFwD5lxpDTcZ4Z5cEFKpIE2JBkf8hcdI+iF7CDEfMI5yfRUQ8KTF9J9CPsoZVJLjGU/4RGqGnZsJnjNiLFLoVYAm0kmJi0yJ6FCOpSRJFzJHMadk04iQCBAOfMRHFC2ttXAuPQGAfRc75m/3EAaWGfopOaybWzM9eCjFHQthpNo0I3eqJ9VsydbcgIjufopbUa4gjIiDzgH7qWkvJaQBzPD3KN9awJuJtpobfdRTrkmJIPlJ66JtRgayCJlxPKZGXRWpaYQAJd3zXJTBbU8gPyuUXlq3iJBIsSY7ceKW15HGb2ubRAMa/lPPhhEbNyB5jlEEgOaT8tj7lLobTMRSIZtta4F5ECd4JOZjdnK9Xr8MSbXov0PhQ+qXOt8MxsnQxme57qp+qvEQcQWzZoA4TNx9Oy0Md485zYpt2cgXWy4cVg4jw8uzEmZtE7TjJmb7u/BcZd62vR31zOfDkNWqXOkm1gP7i0SOKXUxcW/tBnfePoOys4jCFzWkf8yRyaATzgeqB2GbMmCYD7xc5MJ6fda2PONtbzkXOtt/+2fRC/EwWE3c0jPfkdbyNdZUUKUEPmbHa5j5ZGhDtnukDBFoBy803ImBtC/ZXqmWy7HtvEaQqYbaGUbXH3mvOFkMacgbGTYQTH0Wr+n/ABAOoik65aCDugi2eYsvNeI4ctOwXZSBFg5pc47RJsBBueGSx8c949Hz2dSdRfZ4gSNqNYvAiRmfe5ONfITln0zIXn6D6hcQ0GB8sixtuINoWjhmny7R+Vr2kWtLhExrsyei31zI88q82sGxqCeuUwBzcB3TmU4ZE77gwCYy9FV/qREuA2gctBYETvsEvHYjabsXvq0gETu01WMa1bbV+K7Ypy9zfMWgE3Au3aAiY0VvCYV9YBzWENyO15SND5TcfwvO+H4Q4ch1Pam07R2jLoMxpkOnNa48Zq3EtmP3A3vE5p6z6jfPh+Vqv4CymxxqVYcQdnZgna0jfpkvPeGYU06oc8+Y6C8A5lzvwrlaoag2nXLSTnw+lwUtjZE6mHHfE6b/APKpbmK9yX/WZjfxdAmi6CNoXHQxpzWW1sCMz2mM1YwmNJaQ4zkG74ts23DKUotFoOfTU9sisSfhv5up1ZXMr6NsXX99EkVbgO1InjEdwucfM6NDzPOOiY+tLtqIAtHA5EH3qnHAylrxbM8Mj6KHANvaLFszIE3Hp6KuyrIM2EH6RfgZ1UBxMjvOmcEcFYjar5uBqYJ4eyiadpojhsn7Tuz7pL2ODTNhA+hF+s9k2jXGl8jP07j6hUiIrVGl7eE9ZECexT6g2mG1wDGlm535D1UPw4+YbOvE+aCONidFJzLXXG/fHDdKsTqZIcZyIIJ0AOvG5Q4p5AzOk9cxI0vlx4Jk7TwzMQ2OuXpZQ6iBLrQbEZ6xAHOOys9rC/inZbEi5OupgtJy1nqpwRtAuDvn9pv6SorVyPlECSCI0JvIXObsiYtMQLzOyAL9VYEVx5rROfCNkxO/5Zjghl1gTOyINxwIM8RqmChDnEgmQRllp5RzcjxNIAAt4COAGfHMAI+iFuJiwcQNADlwUIm4bdEcwuUAPcS3jMWtMZ/bsjqU8hs5m8bov3IR1KAtJuNqIzN5jmc+qbQaHNudfKd2jTvI06K0kVIJA+UmSDoL/cT6qC07Rifkn/ykGBH9qKpTJMkixLQItEjZHr9UGKlshtzDYNrQbz3JUqFpyAtE9iDNuZQ1KQyA3a6ZxbQZd1ZeREk2uOoBabe80DqOw02vLrzpAAjrPZQLFMAQbNkwYJJA82Q1/AR1sOCCCAd4tmYBg6HggpMINojZjffh29UeySSbgbRHMkTJ4WTEW2BUJBOjRGrYseBiR0TMbQbVFw35Y2t8SR0Fu6FgOzDs7uM/8c/fEJJaS8tAIImL2Jd8ttdfVJ1NLDw3SYg6ZfNYcArG2ZMCcpk/+XYAx0VeuSKYNy4QHXEzsz+eyUcQTwiAQORJN+yPdAquEcQOMmJmYEiTp/I3KTALh/ZlrYSeZLvRS3EZg2g6TeLAX5jujZJdFrAgxpNvQQIStV6lS4jISee0c535W0RkTyJINuAMA7hnzUPYdox8oLTxOtxnGWe/ddNa/aNhFrDnEmZzgtHRKVXtLm2MECRxideQCeKL4ED9xtHDI85Ks18NEAGBsi2pEk+tkFMO2XG85C+RnPpJ7K30i2VSCJttDW+tuRv3KdUxEmYGQA5GL/8A29wqtWlckkTY24yJ97lzaoOy42BI9BAHOJ7lWK06o+TA3XOuVvT6oaNOSWnLUTEcPX0SyNmTxtPveYjipq0iIuP3bRMmTmT6e4VAY8Wc1t9Z16+qXSqXjUgNJjjn2UCoRB1JBdw106JZY6b7xlIuDx9eS1iXw+Wlv+43559rjulMbex1jhGn1SaWIk3EEEZDgBujNNwo1mY4HQuNh7tvRmI9xzDbceZzBOl1Ua7ZkndDTlPBMdUkyZGyBAGVx/I7ALqmHItp5pB5ggc4v3nVSS0m0R03GbTuuhdIkE5W7Zk9LImhxDQ3h6uIB98VLhDzJnnnGvrKlpeyXRJmLEGBcFxF+gRg2IdfzTBn9uoA4lTh41Njv14zrqpa4CCSLk26WuU4nXbpntDg0zJ43IHdNdUkAnIQDoPc6cFXFcbIB0MmbamOv5C7EVs3XgX7ZWRh0NTEtm7XdD+Fykum8FcrAuN8wLswA7ZgAZakc47lRhg5wMZW3nMZX3lcuXK/TX5OpuDRMT5j1ImI3XVXFMLTM/M14AyuALHouXJCaOy5zWHPak7jl6TCaQ6CNxvlqb3zIuoXIqMYNCP3EDpZLoUwHPbc2DhfmBG6PsuXK/JDVoEiW2uBvkzJHW11FcCm0kGSAcrSQCIHDnvXLkgulQimWuzBZ/6ut9UihgtraE55xqSdqx00/wCq5cpLGHp7VTzRedMy6LnrtDol02ExBzJBJ3CbwuXLU+0LEWkg/uIEWnN1+yn4pLJm8iT69/wFy5KPdFQAybFthuMGOSS8+Q3i5H2hQuQgFhzzP0gi3ZwVWuzZa3KBIPOwM9iuXJgOxVKQJMkucOFgdN0hWMH5pteJ5EmCeXlJ6qFy0kubHlz+YCOADjedLoPhNPmM69LAnXMyB15qVyFCqrf9KQBNx6/ynNhjYE7UHMzER+fRQuSStktubiB1LxItukSj+ZpETI33tM7ly5U+gQAYseHJol3/AOkv40XO4x3t0klQuVAcyodOY01v3CTUMsgXyPUEbR3Z7JXLlqFxM2A3zc5Bxk85JQUCSYbac+IIn8LlyqF+jV8oItN+91y5csp//9k="/>
          <p:cNvSpPr>
            <a:spLocks noChangeAspect="1" noChangeArrowheads="1"/>
          </p:cNvSpPr>
          <p:nvPr/>
        </p:nvSpPr>
        <p:spPr bwMode="auto">
          <a:xfrm>
            <a:off x="155575" y="-830263"/>
            <a:ext cx="2619375" cy="1743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198" name="AutoShape 6" descr="data:image/jpeg;base64,/9j/4AAQSkZJRgABAQAAAQABAAD/2wCEAAkGBhMSERUUExQVFRUWFhQWFBgUFxUXFxUXFBUVFBUVFRQXHCYeFxkjGRQUHy8gIycpLCwsFR4xNTAqNSYrLCkBCQoKDgwOGg8PGikcHBwpKSkpKSkpKSkpKSkpKSkpKSkpKSkpKSkpKSkpKSksKSksKSkpKSkpKSwpKSkpLCkpKf/AABEIALcBEwMBIgACEQEDEQH/xAAaAAACAwEBAAAAAAAAAAAAAAACAwEEBQAG/8QAOhAAAQMCAwYEBQMDBAIDAAAAAQACEQMhBDFBElFhcYGRBSKh8BMyscHRBkLhFHLxI1JikoKyFaLC/8QAGQEBAQEBAQEAAAAAAAAAAAAAAQACAwQF/8QAIxEBAQEBAAICAgIDAQAAAAAAAAERAhIhAzFBUQQTFCJCYf/aAAwDAQACEQMRAD8AxSyETag1CZTCKjSnPVfFYxTq4dpIUvwuyQdFcfR0S9meiljMezMq1Rda6N7I0Qm2ad0YMttMLmsvKKk47JhExpQijEpoAhJqgtvvKa82CaYirR8ts1Sa8yrQehdRBvqqf+kQrBKY+AYVTYIcrYatWRnQsCMN0S9sCxzXNxFijEsNO5RUYDmEim90q4WyEUxQFHzRFkOKwpHyq4I2k6oBCtNVKRMQUNQXTRvU1aSGR0qflsua/NFTaWtSTXI0zWmsMpNnNB8G6hrlYDhYIxYU5qr1BeyfiSNEgHekadTclOxMmEw1ZZYIG0EJLau9LLs1z6V4KMNgLRsLFQiyJjjKaxshMDABKFhAprlZ+EuRp8THOgIaVSxM5Ltj1QPpRaUDD6dabpVbeubTjLJQGXUC/iFHAJSnESgfUgjcpYvU2xlkhxFaCIXU32hGaciFIIfIgqHUoUiiQEQqWgqMA6All8lTUJS3Nnmo6a2mCUIaJsmAw0KBT8wVqKrYeDdDVohXKrJQfCkp1YChRsjiLIwIRmyGvGKbMPJVk4cJtGpB4IXtlylkV3YYIRuR1m7Lkyg0ZpWIqyEptGVaeAU2k0AI1YoHDlt051KSI3I8Y6QYVZry1N9qnnCiEmrhpFlwxU2yQ/FRrFFh2BoiE00kLnyAE+lEcValb+nEofg5q0Agp2KvJqRTwbrmVcYA4GykNAT6VMNKtbkZZ2lyv1C2SuTrWQdFl8kmrh7qxtwAUv4wJRFnoo0zs2CA0irNWrBgIHO8qWLJqgWXHNTjaYMQmNddNZS33UzVQVNydh68ZohSvMWXYqhqOqmfE+lUBkpTngyV2D3IDUG2QhYY1gSnwnFwyCUW3hS0QIKY9oKFrQAUTGyFUmMYhdQSalaDCc2qCjCXsnVFSdJuidXBsM0qplKiOrTjJNpiGyq9OttK6AIuk6ruZJlA3D3zsn1ANEohWjUSiFSEFKZMKS20rFAmskFJxVIhWWFDUbtFMKk+lcJ4pAqcbR2SDqipU7StCRWqghyeyopqUDPBd8CAo4dQbmurNGimi2yU9kLJkLNSbaqaTzZIpM14qyHtC0sXBQBuuUMfZcsa0p1a1wETwNM0HwwbpJzzXTHLatAnOEHwjpkhGIhccUN6sHkmm0AHejpusqu2E2nXCsWmNJ6JtT5bIBeIUVnw2ympRMgdlWFCTOqsUX2Eplm3Si6DQDdNxFMLnvEWzQOrzmrxXoptKDCEGDCZVfCQ4ZHerGTXsm6VQfdKqvIFjdFTKMWiqt2TKY4yEuo+RdFgqgBvkhBDosE0A71OJIBELmPF+K0ShWIXfFvuQkXXYmsLDVWI8V4FlJrWBVGriT0RMqF+QReTq+2pdNi4VBlaFoVCAQBmGMnmWz9wjFA4ylOSGlTtdGMRa6cy4UVeqYQtqGUVZ4lLa8XhWAQrxKA1Zsl16BA5pVJpsqQ6sgtAhIDBMonUioayRMpxnTWvXJUlSjKTvh2lZ+IpmZGS3KrARyVd2HyOYWuV4vO1cQclVdiH7cFehxWEZe3FJFAQA4X0K6yxi8stmIdICf8AGIIjfdW6uHAJdF4VUssCbLXrBhv9ZsG5smnxIbJFlTxVKWhyrChMSeyzfGfbpzz11ckXXY2IXP8AEieSPD4cG5b3g+i1cHgw7Qdh9slxvy8z6eifxevzWW7xQRCXQ8Qk3XoP6IaBvUD8KD4aD+1v/X+Ef3c/pr/E6/bKqYqRyVSti7gzktev4W2PlHS30WbX8EacnEev1XTnvmuXX8bufRL603lSzEWk71x8GfFi1w7H8eqU/wAMrR8hjhB+hXSeN/Ljfj6n3D6mKBCS3FR0VI0Ht+YOHMEfVV3G/BdJ8cYuxrVfEeqsDFQJmyxGvgQUQr6TZP8AXBtbZxQzm6T8SVkOrlPbXMhH9eLWjUxPljcop+IQICX4e9prMDhtNkyDcHymLa3hXhgaQqvbmx0Fu9gIJsTuMX4IvEb55t9xXbjW5EEnhA7Tn6LVpUXVQKjLtcInUOaA0tI0uOg5Ly2PpOoVCx2YyOhGhHAhaHh2PLcNXAJAc5luDoBhZvEw8XdlXKuIG1sgyN+/eRwlWjjwNV5l2O1QPxhIT/Wz5vQVKmspzHAtAGa89TxzsldweJ4rP9eLWpUqnIlC58KnVrgqu7GDfdU4Otf4gHGUt9S3lWNVxh0KJmJO9X9dHlGk2rZSs8Ytcrwq8nqXsVX+oiNZV1jzshLfSuO64z062qpEgmEhwOui020/LsxrKmpgoy6q0YxTUJzylFisMPhyMwtI4OUuvQsRoQtzpPMYfEF5g2A+UcN60Bh4tmNUdGjTa4j940g5aRwWk7D/ACnTivN8t/2fT+LPE/DeHgtkZ793TRXBho0hWvDKQiLb1c/pzu+y5N2srEPAAB1RUSN/vkk+NNjZMZ6cFXw5143vGljKpNO4v1qchZ2IoRlmrzas/e33VesV15jnapMBTSTuHvkiLPf4smsYrpc1XIOV9dVj4/wwG4F94t1O9eh+H1SK9CJTx3YuuZfVeUxOAdkBcKscIYBXoMTRMTrw5KkzCS7akjf6HqvXz837ePr+NP8AlQqYeITDhJAOpPotmnhWPkWm15t1/K5uBsN2Q689E/3xy/xumQKLmlrho4RxIurr8dTe83uQAdHDPXffP/itFnhYiCLDdP3WZjf0kHS5rnB4BLb2JGWaP7eer7dOPh74jQ8d8G+LTpuZJaxmy1zszcnZJMcSsXD0AaLhMk7JjLK0Z3yXtvB3ThmMdAcAJkG858iq/h/6eZ/qWEl3lN7QJsDlcwjzutX459/t4UYORKAUYC1vEcKWVCC2LmyW7BndZeidSvBZZcZuydEzaIhW24MgtI1Tn4XhGhHHgjyjOKbnnXcl7MrRrYIxkYAS62HuIFkeUSiLlRtEFagwIdDQb5neqhbeINs+SfOLCzSnIrlaPhx0y06rkecWV6yq7ZtIgQjDyJMTCqON9ka35KaTCCR7Oq8T0atPklpH+ET2Qbqvtw62Yz3LnkuztGum9UPktisLcEHxMxbelMGyb87crFVy4kmNLQjVd/RHjmGEB7fmaJ5jUJ+AqF9IEzwzU1KO0CN4jurnhOF+GwN3a/4We8sev+P5e9+ljwx5Ft69DhztMM6LIoUuWS2MM23RcpHo6rz/AI3hSdJAyWNSYRlYXkHeF7XGsAzXlfFsZTDyG3Nidm9jYj7rfMHkCo6IlVa1SDmknxVrx5SI9iDKGpXkW9n7LrIxejqeJvnmrjasrFdVvnF+ytYV5yufe5XUPNbOHqjXokYquNqO3v3khw+znIm5OYKFpk9ZExyC4yOlpTmSSIkETO/d74pFWhDrWi8+unuxV1tPZieA77xC0cJ4e3PsfytXoR4/CU3MqPGmw7hFzsx2C18PifLTcWjaIgx0PaQErxWnNUhgk2a7dZ1we2iOjhdimPiEDZ1GhjLlda3RWgRG/jnBkeqmq5xGyMjqNBnnu/hZx8UoE/OCeBBnIz5eSn/5cZAOvPlDTMcLe4XTHK9SflpuvO8xYZiLyfeipHD1KrHMFQscRZ7bxBmHAG4Ot1ns/UTWmKjXt0DnCMtJGXJadLGk3bcG9teRW5s9seulalgixrKbyHuE7L9XZSHE6ygq7Gz9VoGk2pEkAjIHOczqs3G4yg+qWsqB7xdwbMSMzOR5Stde/cef5OfyJtIQJ6KIBmQFFF4Jvp9EdSoMoy3arlrihzIPRFiKbZnpCMOnIRIzQxEE7wELFZtIg7QF8kyphPLfM5pm1mRl90xxJv7lO1YyxhXDJcthtAbpUq8lhNalsmBp5inU3SZymOOiKrVtfp9+iGnSDTczYz1yWdicx19rSTnu0XVH7YawxBdceov2SSIkZ5GO0p/hobUrGmbEbJB0vePp2U6fFN6jRf4O14kSMtYSB4Yxv7z/ANh6CEHitSXODchIJkiTrlxVFrAG2J4/wdLrl4vZ1/InNxdc2DYuKtUcSDn77rIxADTEHhxA+qU5o3ZDzLXix/kz9PU7TcxO7S6s4jxVlCnt1JAbnAJ9AvL/AKdwbw59R7iGuP8Ap0wbADUnfw5rd8YrhtEt1da/qT71R6ldbb47WPjvEX4o/EMspk/6dPIkCIe/id2QEaykNoCDLYg57rAIakhw4a9PXNEajh9+oXT28F7tus3xPwhxcajBLiPMGkX4kHXqsWpjHU7Pa5p4iJXs6RImdOqSac2c3abuMb9x6rc6/bc7rz2FxLX6jfcrdoYLyz/KpY3wmi8WApmbObYi8ZCxR4LEvw4G2NoDylzcuZGifV+nbn5Iv4dw2JzvlyOqY1o6KrhMaySQ5oDjPXKBotFmFLmyDHP3dcu/t6eb6TWcwMExvHPS3vNIqeI1AyGmJy4RebjLgrVOmGjzGb/umBb/AG7yl4lrSNJttHfn9vqrx9OffyzlQIfBgxqYzmZued0mrhA6JaCTvv8AVPLDmMovO8oAR1Egd0/TxdfJ1190DKWwCGAAnQQPonupWndvOaKkBG2bE2IUgFxOWsJ1lXbQgOIOfvJIp+HAHyktvfZMc7ZLTLRBB9NbKvRqgEj3B1VpnpneIfpoVS0ue5zNWkgXykOAt7uq+B/TDKDi9hccxLosNQFuB2Xr0TabgTGgB7jeFqfJcxXrWXRoFrpvffuRGkZIEz+VdrU7g2z83MgGAmkFznHIkxO4AWPZZDOotcT6flNqU5bHE/4RUWmCTEXGfvRDi3EQRkTGmqgXTZLoGUeqtvG+IG7ehpARztylAXEugix15WRUhxM5qVzsGSVyMRZeRfn2uMlIqQ4CRxnj8qAmbd+Q/wAhLp1LnK0+hsQnGFkOGyXEQ4QTujJaOCoNp03ViPMZNtReFkM8/kFy6BlvP5JK1/Haop02s4/+v8wiz8PT8PqXr9KLXbQubX/7e/ok4YGd/pGn4QGsCOJdJ5EH7ofiARBkbXm0i+f0TY89umvq+cg3ib++6BrdokXu70/d9QOqjSw1I1vaR1z9EeDqxVg6m3SZ+o7rN2R1+GTruSt/B07N4LN8TqOfVEHytED7laFauWU3HUwB1MR2WNSxJcxs7rz1/hZ4mPT/ACe/+TywkXgZRHWfsurUTDr7ioY87AgXM5/RFVdPyjMnXI20XR4gURA5mbZ9Uyo/ZHPfwCrTplOUHWfooZWzjQ2Lt5IEgd+6jqapAEbsvqUTa4AMkwcwbyFL6VyN9+GpPS/olfCktBi/0It11QNZGO8FewONFx2bFzCbiPNLD9l6PwnGHZjRwsfYVWm0AkDrxIuB9EOAqbFR1M/3tG4EmRwj6Qnq2vV8HfvxrQxrXkCTDb99QVXZVJPMgc5zV7G1AaUf7jAPH82WV/VkOIjcM92vHRH25fNM7MaZLt1zPrbilmq0AuF79eFu6Om8EQBN5Pe30QbQNhleeOfbmrHEXxswQZgxF0b6gGzc5dJ48lWfTkw2SBu+g4BS9kmAblrrTYkXv/CUbUMuAFwD5lxpDTcZ4Z5cEFKpIE2JBkf8hcdI+iF7CDEfMI5yfRUQ8KTF9J9CPsoZVJLjGU/4RGqGnZsJnjNiLFLoVYAm0kmJi0yJ6FCOpSRJFzJHMadk04iQCBAOfMRHFC2ttXAuPQGAfRc75m/3EAaWGfopOaybWzM9eCjFHQthpNo0I3eqJ9VsydbcgIjufopbUa4gjIiDzgH7qWkvJaQBzPD3KN9awJuJtpobfdRTrkmJIPlJ66JtRgayCJlxPKZGXRWpaYQAJd3zXJTBbU8gPyuUXlq3iJBIsSY7ceKW15HGb2ubRAMa/lPPhhEbNyB5jlEEgOaT8tj7lLobTMRSIZtta4F5ECd4JOZjdnK9Xr8MSbXov0PhQ+qXOt8MxsnQxme57qp+qvEQcQWzZoA4TNx9Oy0Md485zYpt2cgXWy4cVg4jw8uzEmZtE7TjJmb7u/BcZd62vR31zOfDkNWqXOkm1gP7i0SOKXUxcW/tBnfePoOys4jCFzWkf8yRyaATzgeqB2GbMmCYD7xc5MJ6fda2PONtbzkXOtt/+2fRC/EwWE3c0jPfkdbyNdZUUKUEPmbHa5j5ZGhDtnukDBFoBy803ImBtC/ZXqmWy7HtvEaQqYbaGUbXH3mvOFkMacgbGTYQTH0Wr+n/ABAOoik65aCDugi2eYsvNeI4ctOwXZSBFg5pc47RJsBBueGSx8c949Hz2dSdRfZ4gSNqNYvAiRmfe5ONfITln0zIXn6D6hcQ0GB8sixtuINoWjhmny7R+Vr2kWtLhExrsyei31zI88q82sGxqCeuUwBzcB3TmU4ZE77gwCYy9FV/qREuA2gctBYETvsEvHYjabsXvq0gETu01WMa1bbV+K7Ypy9zfMWgE3Au3aAiY0VvCYV9YBzWENyO15SND5TcfwvO+H4Q4ch1Pam07R2jLoMxpkOnNa48Zq3EtmP3A3vE5p6z6jfPh+Vqv4CymxxqVYcQdnZgna0jfpkvPeGYU06oc8+Y6C8A5lzvwrlaoag2nXLSTnw+lwUtjZE6mHHfE6b/APKpbmK9yX/WZjfxdAmi6CNoXHQxpzWW1sCMz2mM1YwmNJaQ4zkG74ts23DKUotFoOfTU9sisSfhv5up1ZXMr6NsXX99EkVbgO1InjEdwucfM6NDzPOOiY+tLtqIAtHA5EH3qnHAylrxbM8Mj6KHANvaLFszIE3Hp6KuyrIM2EH6RfgZ1UBxMjvOmcEcFYjar5uBqYJ4eyiadpojhsn7Tuz7pL2ODTNhA+hF+s9k2jXGl8jP07j6hUiIrVGl7eE9ZECexT6g2mG1wDGlm535D1UPw4+YbOvE+aCONidFJzLXXG/fHDdKsTqZIcZyIIJ0AOvG5Q4p5AzOk9cxI0vlx4Jk7TwzMQ2OuXpZQ6iBLrQbEZ6xAHOOys9rC/inZbEi5OupgtJy1nqpwRtAuDvn9pv6SorVyPlECSCI0JvIXObsiYtMQLzOyAL9VYEVx5rROfCNkxO/5Zjghl1gTOyINxwIM8RqmChDnEgmQRllp5RzcjxNIAAt4COAGfHMAI+iFuJiwcQNADlwUIm4bdEcwuUAPcS3jMWtMZ/bsjqU8hs5m8bov3IR1KAtJuNqIzN5jmc+qbQaHNudfKd2jTvI06K0kVIJA+UmSDoL/cT6qC07Rifkn/ykGBH9qKpTJMkixLQItEjZHr9UGKlshtzDYNrQbz3JUqFpyAtE9iDNuZQ1KQyA3a6ZxbQZd1ZeREk2uOoBabe80DqOw02vLrzpAAjrPZQLFMAQbNkwYJJA82Q1/AR1sOCCCAd4tmYBg6HggpMINojZjffh29UeySSbgbRHMkTJ4WTEW2BUJBOjRGrYseBiR0TMbQbVFw35Y2t8SR0Fu6FgOzDs7uM/8c/fEJJaS8tAIImL2Jd8ttdfVJ1NLDw3SYg6ZfNYcArG2ZMCcpk/+XYAx0VeuSKYNy4QHXEzsz+eyUcQTwiAQORJN+yPdAquEcQOMmJmYEiTp/I3KTALh/ZlrYSeZLvRS3EZg2g6TeLAX5jujZJdFrAgxpNvQQIStV6lS4jISee0c535W0RkTyJINuAMA7hnzUPYdox8oLTxOtxnGWe/ddNa/aNhFrDnEmZzgtHRKVXtLm2MECRxideQCeKL4ED9xtHDI85Ks18NEAGBsi2pEk+tkFMO2XG85C+RnPpJ7K30i2VSCJttDW+tuRv3KdUxEmYGQA5GL/8A29wqtWlckkTY24yJ97lzaoOy42BI9BAHOJ7lWK06o+TA3XOuVvT6oaNOSWnLUTEcPX0SyNmTxtPveYjipq0iIuP3bRMmTmT6e4VAY8Wc1t9Z16+qXSqXjUgNJjjn2UCoRB1JBdw106JZY6b7xlIuDx9eS1iXw+Wlv+43559rjulMbex1jhGn1SaWIk3EEEZDgBujNNwo1mY4HQuNh7tvRmI9xzDbceZzBOl1Ua7ZkndDTlPBMdUkyZGyBAGVx/I7ALqmHItp5pB5ggc4v3nVSS0m0R03GbTuuhdIkE5W7Zk9LImhxDQ3h6uIB98VLhDzJnnnGvrKlpeyXRJmLEGBcFxF+gRg2IdfzTBn9uoA4lTh41Njv14zrqpa4CCSLk26WuU4nXbpntDg0zJ43IHdNdUkAnIQDoPc6cFXFcbIB0MmbamOv5C7EVs3XgX7ZWRh0NTEtm7XdD+Fykum8FcrAuN8wLswA7ZgAZakc47lRhg5wMZW3nMZX3lcuXK/TX5OpuDRMT5j1ImI3XVXFMLTM/M14AyuALHouXJCaOy5zWHPak7jl6TCaQ6CNxvlqb3zIuoXIqMYNCP3EDpZLoUwHPbc2DhfmBG6PsuXK/JDVoEiW2uBvkzJHW11FcCm0kGSAcrSQCIHDnvXLkgulQimWuzBZ/6ut9UihgtraE55xqSdqx00/wCq5cpLGHp7VTzRedMy6LnrtDol02ExBzJBJ3CbwuXLU+0LEWkg/uIEWnN1+yn4pLJm8iT69/wFy5KPdFQAybFthuMGOSS8+Q3i5H2hQuQgFhzzP0gi3ZwVWuzZa3KBIPOwM9iuXJgOxVKQJMkucOFgdN0hWMH5pteJ5EmCeXlJ6qFy0kubHlz+YCOADjedLoPhNPmM69LAnXMyB15qVyFCqrf9KQBNx6/ynNhjYE7UHMzER+fRQuSStktubiB1LxItukSj+ZpETI33tM7ly5U+gQAYseHJol3/AOkv40XO4x3t0klQuVAcyodOY01v3CTUMsgXyPUEbR3Z7JXLlqFxM2A3zc5Bxk85JQUCSYbac+IIn8LlyqF+jV8oItN+91y5csp//9k="/>
          <p:cNvSpPr>
            <a:spLocks noChangeAspect="1" noChangeArrowheads="1"/>
          </p:cNvSpPr>
          <p:nvPr/>
        </p:nvSpPr>
        <p:spPr bwMode="auto">
          <a:xfrm>
            <a:off x="155575" y="-830263"/>
            <a:ext cx="2619375" cy="1743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200" name="AutoShape 8" descr="data:image/jpeg;base64,/9j/4AAQSkZJRgABAQAAAQABAAD/2wCEAAkGBhMSERUUExQVFRUWFhQWFBgUFxUXFxUXFBUVFBUVFRQXHCYeFxkjGRQUHy8gIycpLCwsFR4xNTAqNSYrLCkBCQoKDgwOGg8PGikcHBwpKSkpKSkpKSkpKSkpKSkpKSkpKSkpKSkpKSkpKSksKSksKSkpKSkpKSwpKSkpLCkpKf/AABEIALcBEwMBIgACEQEDEQH/xAAaAAACAwEBAAAAAAAAAAAAAAACAwEEBQAG/8QAOhAAAQMCAwYEBQMDBAIDAAAAAQACEQMhBDFBElFhcYGRBSKh8BMyscHRBkLhFHLxI1JikoKyFaLC/8QAGQEBAQEBAQEAAAAAAAAAAAAAAQACAwQF/8QAIxEBAQEBAAICAgIDAQAAAAAAAAERAhIhAzFBUQQTFCJCYf/aAAwDAQACEQMRAD8AxSyETag1CZTCKjSnPVfFYxTq4dpIUvwuyQdFcfR0S9meiljMezMq1Rda6N7I0Qm2ad0YMttMLmsvKKk47JhExpQijEpoAhJqgtvvKa82CaYirR8ts1Sa8yrQehdRBvqqf+kQrBKY+AYVTYIcrYatWRnQsCMN0S9sCxzXNxFijEsNO5RUYDmEim90q4WyEUxQFHzRFkOKwpHyq4I2k6oBCtNVKRMQUNQXTRvU1aSGR0qflsua/NFTaWtSTXI0zWmsMpNnNB8G6hrlYDhYIxYU5qr1BeyfiSNEgHekadTclOxMmEw1ZZYIG0EJLau9LLs1z6V4KMNgLRsLFQiyJjjKaxshMDABKFhAprlZ+EuRp8THOgIaVSxM5Ltj1QPpRaUDD6dabpVbeubTjLJQGXUC/iFHAJSnESgfUgjcpYvU2xlkhxFaCIXU32hGaciFIIfIgqHUoUiiQEQqWgqMA6All8lTUJS3Nnmo6a2mCUIaJsmAw0KBT8wVqKrYeDdDVohXKrJQfCkp1YChRsjiLIwIRmyGvGKbMPJVk4cJtGpB4IXtlylkV3YYIRuR1m7Lkyg0ZpWIqyEptGVaeAU2k0AI1YoHDlt051KSI3I8Y6QYVZry1N9qnnCiEmrhpFlwxU2yQ/FRrFFh2BoiE00kLnyAE+lEcValb+nEofg5q0Agp2KvJqRTwbrmVcYA4GykNAT6VMNKtbkZZ2lyv1C2SuTrWQdFl8kmrh7qxtwAUv4wJRFnoo0zs2CA0irNWrBgIHO8qWLJqgWXHNTjaYMQmNddNZS33UzVQVNydh68ZohSvMWXYqhqOqmfE+lUBkpTngyV2D3IDUG2QhYY1gSnwnFwyCUW3hS0QIKY9oKFrQAUTGyFUmMYhdQSalaDCc2qCjCXsnVFSdJuidXBsM0qplKiOrTjJNpiGyq9OttK6AIuk6ruZJlA3D3zsn1ANEohWjUSiFSEFKZMKS20rFAmskFJxVIhWWFDUbtFMKk+lcJ4pAqcbR2SDqipU7StCRWqghyeyopqUDPBd8CAo4dQbmurNGimi2yU9kLJkLNSbaqaTzZIpM14qyHtC0sXBQBuuUMfZcsa0p1a1wETwNM0HwwbpJzzXTHLatAnOEHwjpkhGIhccUN6sHkmm0AHejpusqu2E2nXCsWmNJ6JtT5bIBeIUVnw2ympRMgdlWFCTOqsUX2Eplm3Si6DQDdNxFMLnvEWzQOrzmrxXoptKDCEGDCZVfCQ4ZHerGTXsm6VQfdKqvIFjdFTKMWiqt2TKY4yEuo+RdFgqgBvkhBDosE0A71OJIBELmPF+K0ShWIXfFvuQkXXYmsLDVWI8V4FlJrWBVGriT0RMqF+QReTq+2pdNi4VBlaFoVCAQBmGMnmWz9wjFA4ylOSGlTtdGMRa6cy4UVeqYQtqGUVZ4lLa8XhWAQrxKA1Zsl16BA5pVJpsqQ6sgtAhIDBMonUioayRMpxnTWvXJUlSjKTvh2lZ+IpmZGS3KrARyVd2HyOYWuV4vO1cQclVdiH7cFehxWEZe3FJFAQA4X0K6yxi8stmIdICf8AGIIjfdW6uHAJdF4VUssCbLXrBhv9ZsG5smnxIbJFlTxVKWhyrChMSeyzfGfbpzz11ckXXY2IXP8AEieSPD4cG5b3g+i1cHgw7Qdh9slxvy8z6eifxevzWW7xQRCXQ8Qk3XoP6IaBvUD8KD4aD+1v/X+Ef3c/pr/E6/bKqYqRyVSti7gzktev4W2PlHS30WbX8EacnEev1XTnvmuXX8bufRL603lSzEWk71x8GfFi1w7H8eqU/wAMrR8hjhB+hXSeN/Ljfj6n3D6mKBCS3FR0VI0Ht+YOHMEfVV3G/BdJ8cYuxrVfEeqsDFQJmyxGvgQUQr6TZP8AXBtbZxQzm6T8SVkOrlPbXMhH9eLWjUxPljcop+IQICX4e9prMDhtNkyDcHymLa3hXhgaQqvbmx0Fu9gIJsTuMX4IvEb55t9xXbjW5EEnhA7Tn6LVpUXVQKjLtcInUOaA0tI0uOg5Ly2PpOoVCx2YyOhGhHAhaHh2PLcNXAJAc5luDoBhZvEw8XdlXKuIG1sgyN+/eRwlWjjwNV5l2O1QPxhIT/Wz5vQVKmspzHAtAGa89TxzsldweJ4rP9eLWpUqnIlC58KnVrgqu7GDfdU4Otf4gHGUt9S3lWNVxh0KJmJO9X9dHlGk2rZSs8Ytcrwq8nqXsVX+oiNZV1jzshLfSuO64z062qpEgmEhwOui020/LsxrKmpgoy6q0YxTUJzylFisMPhyMwtI4OUuvQsRoQtzpPMYfEF5g2A+UcN60Bh4tmNUdGjTa4j940g5aRwWk7D/ACnTivN8t/2fT+LPE/DeHgtkZ793TRXBho0hWvDKQiLb1c/pzu+y5N2srEPAAB1RUSN/vkk+NNjZMZ6cFXw5143vGljKpNO4v1qchZ2IoRlmrzas/e33VesV15jnapMBTSTuHvkiLPf4smsYrpc1XIOV9dVj4/wwG4F94t1O9eh+H1SK9CJTx3YuuZfVeUxOAdkBcKscIYBXoMTRMTrw5KkzCS7akjf6HqvXz837ePr+NP8AlQqYeITDhJAOpPotmnhWPkWm15t1/K5uBsN2Q689E/3xy/xumQKLmlrho4RxIurr8dTe83uQAdHDPXffP/itFnhYiCLDdP3WZjf0kHS5rnB4BLb2JGWaP7eer7dOPh74jQ8d8G+LTpuZJaxmy1zszcnZJMcSsXD0AaLhMk7JjLK0Z3yXtvB3ThmMdAcAJkG858iq/h/6eZ/qWEl3lN7QJsDlcwjzutX459/t4UYORKAUYC1vEcKWVCC2LmyW7BndZeidSvBZZcZuydEzaIhW24MgtI1Tn4XhGhHHgjyjOKbnnXcl7MrRrYIxkYAS62HuIFkeUSiLlRtEFagwIdDQb5neqhbeINs+SfOLCzSnIrlaPhx0y06rkecWV6yq7ZtIgQjDyJMTCqON9ka35KaTCCR7Oq8T0atPklpH+ET2Qbqvtw62Yz3LnkuztGum9UPktisLcEHxMxbelMGyb87crFVy4kmNLQjVd/RHjmGEB7fmaJ5jUJ+AqF9IEzwzU1KO0CN4jurnhOF+GwN3a/4We8sev+P5e9+ljwx5Ft69DhztMM6LIoUuWS2MM23RcpHo6rz/AI3hSdJAyWNSYRlYXkHeF7XGsAzXlfFsZTDyG3Nidm9jYj7rfMHkCo6IlVa1SDmknxVrx5SI9iDKGpXkW9n7LrIxejqeJvnmrjasrFdVvnF+ytYV5yufe5XUPNbOHqjXokYquNqO3v3khw+znIm5OYKFpk9ZExyC4yOlpTmSSIkETO/d74pFWhDrWi8+unuxV1tPZieA77xC0cJ4e3PsfytXoR4/CU3MqPGmw7hFzsx2C18PifLTcWjaIgx0PaQErxWnNUhgk2a7dZ1we2iOjhdimPiEDZ1GhjLlda3RWgRG/jnBkeqmq5xGyMjqNBnnu/hZx8UoE/OCeBBnIz5eSn/5cZAOvPlDTMcLe4XTHK9SflpuvO8xYZiLyfeipHD1KrHMFQscRZ7bxBmHAG4Ot1ns/UTWmKjXt0DnCMtJGXJadLGk3bcG9teRW5s9seulalgixrKbyHuE7L9XZSHE6ygq7Gz9VoGk2pEkAjIHOczqs3G4yg+qWsqB7xdwbMSMzOR5Stde/cef5OfyJtIQJ6KIBmQFFF4Jvp9EdSoMoy3arlrihzIPRFiKbZnpCMOnIRIzQxEE7wELFZtIg7QF8kyphPLfM5pm1mRl90xxJv7lO1YyxhXDJcthtAbpUq8lhNalsmBp5inU3SZymOOiKrVtfp9+iGnSDTczYz1yWdicx19rSTnu0XVH7YawxBdceov2SSIkZ5GO0p/hobUrGmbEbJB0vePp2U6fFN6jRf4O14kSMtYSB4Yxv7z/ANh6CEHitSXODchIJkiTrlxVFrAG2J4/wdLrl4vZ1/InNxdc2DYuKtUcSDn77rIxADTEHhxA+qU5o3ZDzLXix/kz9PU7TcxO7S6s4jxVlCnt1JAbnAJ9AvL/AKdwbw59R7iGuP8Ap0wbADUnfw5rd8YrhtEt1da/qT71R6ldbb47WPjvEX4o/EMspk/6dPIkCIe/id2QEaykNoCDLYg57rAIakhw4a9PXNEajh9+oXT28F7tus3xPwhxcajBLiPMGkX4kHXqsWpjHU7Pa5p4iJXs6RImdOqSac2c3abuMb9x6rc6/bc7rz2FxLX6jfcrdoYLyz/KpY3wmi8WApmbObYi8ZCxR4LEvw4G2NoDylzcuZGifV+nbn5Iv4dw2JzvlyOqY1o6KrhMaySQ5oDjPXKBotFmFLmyDHP3dcu/t6eb6TWcwMExvHPS3vNIqeI1AyGmJy4RebjLgrVOmGjzGb/umBb/AG7yl4lrSNJttHfn9vqrx9OffyzlQIfBgxqYzmZued0mrhA6JaCTvv8AVPLDmMovO8oAR1Egd0/TxdfJ1190DKWwCGAAnQQPonupWndvOaKkBG2bE2IUgFxOWsJ1lXbQgOIOfvJIp+HAHyktvfZMc7ZLTLRBB9NbKvRqgEj3B1VpnpneIfpoVS0ue5zNWkgXykOAt7uq+B/TDKDi9hccxLosNQFuB2Xr0TabgTGgB7jeFqfJcxXrWXRoFrpvffuRGkZIEz+VdrU7g2z83MgGAmkFznHIkxO4AWPZZDOotcT6flNqU5bHE/4RUWmCTEXGfvRDi3EQRkTGmqgXTZLoGUeqtvG+IG7ehpARztylAXEugix15WRUhxM5qVzsGSVyMRZeRfn2uMlIqQ4CRxnj8qAmbd+Q/wAhLp1LnK0+hsQnGFkOGyXEQ4QTujJaOCoNp03ViPMZNtReFkM8/kFy6BlvP5JK1/Haop02s4/+v8wiz8PT8PqXr9KLXbQubX/7e/ok4YGd/pGn4QGsCOJdJ5EH7ofiARBkbXm0i+f0TY89umvq+cg3ib++6BrdokXu70/d9QOqjSw1I1vaR1z9EeDqxVg6m3SZ+o7rN2R1+GTruSt/B07N4LN8TqOfVEHytED7laFauWU3HUwB1MR2WNSxJcxs7rz1/hZ4mPT/ACe/+TywkXgZRHWfsurUTDr7ioY87AgXM5/RFVdPyjMnXI20XR4gURA5mbZ9Uyo/ZHPfwCrTplOUHWfooZWzjQ2Lt5IEgd+6jqapAEbsvqUTa4AMkwcwbyFL6VyN9+GpPS/olfCktBi/0It11QNZGO8FewONFx2bFzCbiPNLD9l6PwnGHZjRwsfYVWm0AkDrxIuB9EOAqbFR1M/3tG4EmRwj6Qnq2vV8HfvxrQxrXkCTDb99QVXZVJPMgc5zV7G1AaUf7jAPH82WV/VkOIjcM92vHRH25fNM7MaZLt1zPrbilmq0AuF79eFu6Om8EQBN5Pe30QbQNhleeOfbmrHEXxswQZgxF0b6gGzc5dJ48lWfTkw2SBu+g4BS9kmAblrrTYkXv/CUbUMuAFwD5lxpDTcZ4Z5cEFKpIE2JBkf8hcdI+iF7CDEfMI5yfRUQ8KTF9J9CPsoZVJLjGU/4RGqGnZsJnjNiLFLoVYAm0kmJi0yJ6FCOpSRJFzJHMadk04iQCBAOfMRHFC2ttXAuPQGAfRc75m/3EAaWGfopOaybWzM9eCjFHQthpNo0I3eqJ9VsydbcgIjufopbUa4gjIiDzgH7qWkvJaQBzPD3KN9awJuJtpobfdRTrkmJIPlJ66JtRgayCJlxPKZGXRWpaYQAJd3zXJTBbU8gPyuUXlq3iJBIsSY7ceKW15HGb2ubRAMa/lPPhhEbNyB5jlEEgOaT8tj7lLobTMRSIZtta4F5ECd4JOZjdnK9Xr8MSbXov0PhQ+qXOt8MxsnQxme57qp+qvEQcQWzZoA4TNx9Oy0Md485zYpt2cgXWy4cVg4jw8uzEmZtE7TjJmb7u/BcZd62vR31zOfDkNWqXOkm1gP7i0SOKXUxcW/tBnfePoOys4jCFzWkf8yRyaATzgeqB2GbMmCYD7xc5MJ6fda2PONtbzkXOtt/+2fRC/EwWE3c0jPfkdbyNdZUUKUEPmbHa5j5ZGhDtnukDBFoBy803ImBtC/ZXqmWy7HtvEaQqYbaGUbXH3mvOFkMacgbGTYQTH0Wr+n/ABAOoik65aCDugi2eYsvNeI4ctOwXZSBFg5pc47RJsBBueGSx8c949Hz2dSdRfZ4gSNqNYvAiRmfe5ONfITln0zIXn6D6hcQ0GB8sixtuINoWjhmny7R+Vr2kWtLhExrsyei31zI88q82sGxqCeuUwBzcB3TmU4ZE77gwCYy9FV/qREuA2gctBYETvsEvHYjabsXvq0gETu01WMa1bbV+K7Ypy9zfMWgE3Au3aAiY0VvCYV9YBzWENyO15SND5TcfwvO+H4Q4ch1Pam07R2jLoMxpkOnNa48Zq3EtmP3A3vE5p6z6jfPh+Vqv4CymxxqVYcQdnZgna0jfpkvPeGYU06oc8+Y6C8A5lzvwrlaoag2nXLSTnw+lwUtjZE6mHHfE6b/APKpbmK9yX/WZjfxdAmi6CNoXHQxpzWW1sCMz2mM1YwmNJaQ4zkG74ts23DKUotFoOfTU9sisSfhv5up1ZXMr6NsXX99EkVbgO1InjEdwucfM6NDzPOOiY+tLtqIAtHA5EH3qnHAylrxbM8Mj6KHANvaLFszIE3Hp6KuyrIM2EH6RfgZ1UBxMjvOmcEcFYjar5uBqYJ4eyiadpojhsn7Tuz7pL2ODTNhA+hF+s9k2jXGl8jP07j6hUiIrVGl7eE9ZECexT6g2mG1wDGlm535D1UPw4+YbOvE+aCONidFJzLXXG/fHDdKsTqZIcZyIIJ0AOvG5Q4p5AzOk9cxI0vlx4Jk7TwzMQ2OuXpZQ6iBLrQbEZ6xAHOOys9rC/inZbEi5OupgtJy1nqpwRtAuDvn9pv6SorVyPlECSCI0JvIXObsiYtMQLzOyAL9VYEVx5rROfCNkxO/5Zjghl1gTOyINxwIM8RqmChDnEgmQRllp5RzcjxNIAAt4COAGfHMAI+iFuJiwcQNADlwUIm4bdEcwuUAPcS3jMWtMZ/bsjqU8hs5m8bov3IR1KAtJuNqIzN5jmc+qbQaHNudfKd2jTvI06K0kVIJA+UmSDoL/cT6qC07Rifkn/ykGBH9qKpTJMkixLQItEjZHr9UGKlshtzDYNrQbz3JUqFpyAtE9iDNuZQ1KQyA3a6ZxbQZd1ZeREk2uOoBabe80DqOw02vLrzpAAjrPZQLFMAQbNkwYJJA82Q1/AR1sOCCCAd4tmYBg6HggpMINojZjffh29UeySSbgbRHMkTJ4WTEW2BUJBOjRGrYseBiR0TMbQbVFw35Y2t8SR0Fu6FgOzDs7uM/8c/fEJJaS8tAIImL2Jd8ttdfVJ1NLDw3SYg6ZfNYcArG2ZMCcpk/+XYAx0VeuSKYNy4QHXEzsz+eyUcQTwiAQORJN+yPdAquEcQOMmJmYEiTp/I3KTALh/ZlrYSeZLvRS3EZg2g6TeLAX5jujZJdFrAgxpNvQQIStV6lS4jISee0c535W0RkTyJINuAMA7hnzUPYdox8oLTxOtxnGWe/ddNa/aNhFrDnEmZzgtHRKVXtLm2MECRxideQCeKL4ED9xtHDI85Ks18NEAGBsi2pEk+tkFMO2XG85C+RnPpJ7K30i2VSCJttDW+tuRv3KdUxEmYGQA5GL/8A29wqtWlckkTY24yJ97lzaoOy42BI9BAHOJ7lWK06o+TA3XOuVvT6oaNOSWnLUTEcPX0SyNmTxtPveYjipq0iIuP3bRMmTmT6e4VAY8Wc1t9Z16+qXSqXjUgNJjjn2UCoRB1JBdw106JZY6b7xlIuDx9eS1iXw+Wlv+43559rjulMbex1jhGn1SaWIk3EEEZDgBujNNwo1mY4HQuNh7tvRmI9xzDbceZzBOl1Ua7ZkndDTlPBMdUkyZGyBAGVx/I7ALqmHItp5pB5ggc4v3nVSS0m0R03GbTuuhdIkE5W7Zk9LImhxDQ3h6uIB98VLhDzJnnnGvrKlpeyXRJmLEGBcFxF+gRg2IdfzTBn9uoA4lTh41Njv14zrqpa4CCSLk26WuU4nXbpntDg0zJ43IHdNdUkAnIQDoPc6cFXFcbIB0MmbamOv5C7EVs3XgX7ZWRh0NTEtm7XdD+Fykum8FcrAuN8wLswA7ZgAZakc47lRhg5wMZW3nMZX3lcuXK/TX5OpuDRMT5j1ImI3XVXFMLTM/M14AyuALHouXJCaOy5zWHPak7jl6TCaQ6CNxvlqb3zIuoXIqMYNCP3EDpZLoUwHPbc2DhfmBG6PsuXK/JDVoEiW2uBvkzJHW11FcCm0kGSAcrSQCIHDnvXLkgulQimWuzBZ/6ut9UihgtraE55xqSdqx00/wCq5cpLGHp7VTzRedMy6LnrtDol02ExBzJBJ3CbwuXLU+0LEWkg/uIEWnN1+yn4pLJm8iT69/wFy5KPdFQAybFthuMGOSS8+Q3i5H2hQuQgFhzzP0gi3ZwVWuzZa3KBIPOwM9iuXJgOxVKQJMkucOFgdN0hWMH5pteJ5EmCeXlJ6qFy0kubHlz+YCOADjedLoPhNPmM69LAnXMyB15qVyFCqrf9KQBNx6/ynNhjYE7UHMzER+fRQuSStktubiB1LxItukSj+ZpETI33tM7ly5U+gQAYseHJol3/AOkv40XO4x3t0klQuVAcyodOY01v3CTUMsgXyPUEbR3Z7JXLlqFxM2A3zc5Bxk85JQUCSYbac+IIn8LlyqF+jV8oItN+91y5csp//9k="/>
          <p:cNvSpPr>
            <a:spLocks noChangeAspect="1" noChangeArrowheads="1"/>
          </p:cNvSpPr>
          <p:nvPr/>
        </p:nvSpPr>
        <p:spPr bwMode="auto">
          <a:xfrm>
            <a:off x="155575" y="-830263"/>
            <a:ext cx="2619375" cy="1743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8208" name="Picture 16" descr="http://files.zvireci-forum.webnode.cz/200000021-1349b14445/jele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63480" y="2143117"/>
            <a:ext cx="6194787" cy="4643470"/>
          </a:xfrm>
          <a:prstGeom prst="rect">
            <a:avLst/>
          </a:prstGeom>
          <a:noFill/>
        </p:spPr>
      </p:pic>
      <p:pic>
        <p:nvPicPr>
          <p:cNvPr id="8206" name="Picture 14" descr="Male Roe Dee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42844" y="71414"/>
            <a:ext cx="4056223" cy="3571900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0" descr="http://www.lovuzdar.sk/userfiles/foto/8540/50757/lovuzdar-5075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214290"/>
            <a:ext cx="5051135" cy="3786214"/>
          </a:xfrm>
          <a:prstGeom prst="rect">
            <a:avLst/>
          </a:prstGeom>
          <a:noFill/>
        </p:spPr>
      </p:pic>
      <p:sp>
        <p:nvSpPr>
          <p:cNvPr id="7170" name="AutoShape 2" descr="data:image/jpeg;base64,/9j/4AAQSkZJRgABAQAAAQABAAD/2wCEAAkGBhISERUUExQWFRMWGBoYGBgYGBcXGhwdGBwYGxgZHRgeGyYgGxwkGxgYHy8gIycpLCwsFx8xNTAqNSYrLCoBCQoKDgwOGg8PGiwkHyQtLCwsLCwsLCwsLCwsLCwsLCwsLCwsLCwsLCwsLCwsLCwsLCwsLCwsLCwsLCwsLCwsLP/AABEIALcBEwMBIgACEQEDEQH/xAAcAAACAgMBAQAAAAAAAAAAAAAEBQIDAAEGBwj/xABAEAABAgQEBAQEAwYGAgIDAAABAhEAAyExBBJBUQUiYXETgZGhBjKx8ELB0RQjUmLh8QcVcoKSsjPSFsI0U6L/xAAZAQADAQEBAAAAAAAAAAAAAAABAgMABAX/xAAiEQACAgICAwEAAwAAAAAAAAAAAQIRAyESMRNBUWEUInH/2gAMAwEAAhEDEQA/AApeEQmShIly1nw0u6Q5cM5JrqzvHM8WwxlTVSxlpUUCiDQgOziw7R03D5qTKGdLkoQ7g1/hAO1PbSNcQ4amYpKnCVoPzXcA2bV3IfzjghKmznbN/DnCEGWZrJK1gpHKk+eVSTzdqaV0F4hwlPhGTJlpmHM7hKQ9AbvWg3OlIfGexBBoA2vaosaxriHEPCkrUFJSRWtQT760b6RJSblZkeaY/hWRSkhJKgWLpAAa77QdhuDTpCTOVLSAApIzhBS6hQ3Y3BA1ppHQfD6ycy8wKphIYqDhyCXd2CiWoPyYvjWCK8K0o8qVHM6pinDVSCHA1oQbMCKx0Sy74mRy/B/BQmZNUjMUhkghg5B/CDzJcgNp6Qr8QEmia7AOOjkfrDadgFjCusBACgoAhQJzOG+U1DammYbwhNyWBfzaLR3ZglN3yinQQZi8eVIQlSUslykiWhJqzuQlzbWA8NKKvv8AWkWTlqRYioYh610NnDD3hwE0pSbBJJtQesEJlIyEZEd+UGmvXt1gTCrJ6bGNrSE2OsI+zBWGwaSQAkPcUH5w3TLlP8iCQ1CgDycXPSFeDUeubQAhmbt3r+kTw81QKnRQUcAnW9TaJtNsV2PhKlgpyy05LkZEtrUbEE17W3KxWAlrlkJlJ8TXKhJH9u23SFmHmFTZQfp19P7QXKWD8pchVsyQQ1qEfTaIbTMAYPghsZSHJ2BKatVwABmDEvYmGc74V5CJaUEJUQxYucrgHKm5K2GtR0ArE3MKpqCyiRmACruoC5IpXQx0fDD4KAhYJYuUqJUQQTmOV2QrfU/S3NpBQm+FUBeHlqEuWEy3BeWFlRSGJqkkkqexYPtSA+IlImTD4SCgJZzKAFSsp0ALmooW+rvhy8soZR4YVz5CAGtyga2d7l6xYpedYGhYq1JCSCQbhnam1t4m57YwrwnApKcNKzSkmYCZhBAqWLElvlqnlsY5TiHDfCrMyhZLhDJPLV1OA2lN2J2j0HHY2pAtfUhxQgFtWv1gWVwWWZKjMQpSlr8QCubKFMBowFSBRxpGjl47ZtCrhHwtKcTAtORUtVCE0JYXIsNXH5sk4dwRMyeoMhSAplEagagWYsKn6x6H+zBCFDLfRISAAzVNzQa7RSqRKE1KgBRIKsoFAiopsA/rC+ZoDOew3C5Qda0hJBUEhgoZQrlDMPR9T0A5HHyWmqUrJzGyUMKbAiO3xCzPmKUC4JUUpoQkGrvu0ASeEKK1GY6szApNqEbWsOvWsGGTi22CzmU4agUUAA2LBi1z2tF+HkuAQlJLsxA77Q/+JsEMmcJBIGVLWAS5UrLa6mHY0oIDA8NCSSkrIcgXSD8r9TWLc7VhaK0YVGqUv0CTGsWkBQZKCNsoB9IImhKkukAK9i/aBcZhieZy4Hq3XWm8JF/RECT1gL+VOn4U99oqk5AXygv0DDfSJqW4c1AIHm9YCmYsJNPeOhDqxpJUhycqQDRmBpUA+rekOPhiUJhWShBZLNlTuS9daN5xySMcczhrEesOvhjiTTCMr5rkmlNNK36wmWL4szuinj8hP7QtkpHy6N+EaNGoM43NT466t8tKfwiMhFdBV0OeFz8iUhwf3aXcA/hoGtSLRhlTFBalFLJBsGIF+XTz2PcreFTwlIU7khH0AHp+cMkEmzBNybt+sczdAK8Zil5OWosDS9zQ3p6QHP4cskpWtKkl7PQqFy/n3gk4gpUMocNvqo/oD5CJ4hSpgUEspiXCSAaWHUEt7wVaQS1GHT4gTkCZSEljSxegCairHSMx6iJctCRlSFZisDMXALdR/DmZ6ipqDHCoCAQSXFy2vm7Vijh8xQmFSlHLcdiA4UncHY94RdhTEPxGmasqJSlKJIABLJzZjdNszivLsTHPpYfftHR/EM1MxCiAUpSeXL8pJJJUpywGzDXvCWfwqZLUUrSApgWcKoaioJq0d2NrjQGbkznFXbYflA01QNgpmLOQ/rs8HDBrljmFdB33a3aKZc9i5TRy1D9+8UT+ARXKKk3pfY+nkYiajRur/UxFeIcmgDk2DN97d4ukz0iikhVCx5gXNUmhrWld+gYhHHw7MSHpq1qHp3F2G8OeNrsp2CAkC1HsW11D6WMDTvDZMyVLVKSscyDzgKqTkWpyUkGjvYjR4yZJ/aGClpSACQPxKIDAZg7U6dKO8RaXK2KzYxSViwSAKsnYHXSLpmFbMxJSk5XLE2cOl3ZtbVvAmB4ItUsLY5Uqy0cakOLgi3WG+IlBRI5kkPsSRZ6XNB6G8SkknZijhMpClpQpTA16tq1KbOKx0WIxBCClfMEZQDmDkNTmbmNxXaF+D4OyUJWkEu6FAhjmDimbUhux0oYvYJSQpqZSQKgpJbStQNCO8I5N6RgQ4kGVygJFAGJDMB5tf1iXDVkzbOOb3ID9dPeK8YAiWCkFIzWDkMTWtW00q8QlqCBmBJOQO4AA7B+zFt4AQvFLJmJYBSgWvcpdTtokDtbrFkvFHlIY6EqagtT1219FI4gp1tc2ufM+f5xWhZEt3cl6kbmr3PnWNVgHWOxC1ILKYppW4qKga1gU4+YhKilTuGtSxzFmq4pTrClOJdSSRS1aU/KHfDyPE0CUpBSKFjfXV+h8oDVAF+BUUDMzFdt6attf+sMMPIUxUogEjUtqNNSXDdoqmpQla6hxblcaEgaikDTMbm1ZjZ31O5vpCsAbOwiFAla3LNQGgO3U09DFGIwPioIlpUCSCVlsrBgEt3feBjxFAWsqWDmH8JZO3QloqkcYmLGiQLGgJNn9zDK0NZViUJloKUsoocEjvzMRcDcvaAcFi82gKTQk1/vDBAEseJNVmVVkD7NHI0aFPEMcZhCvlCflQCyRuwa9A5i0VejUVYiXlmGgyGrC33QQsmYIlVIMmzyurddqdfKIS1c3rHRG0NH9KJeEchO5h7wxSELASWBsf1LXNPpFPDMGqcvLLAzM9SE+5+kYgrTM5kFJSapIILsHs1SCbQs3aozfohx2W89Z3y7/AMIjIhxZBM1RCSaJu7/KL1jIWPSGXQ04fhllAWwyhKWdrgW6d9+sFCZTowH129POBEkeCGAHKje7ANUXqYjhsVmmAOw6/p5Ry17EHH7OFOoB6sAHJYM5bu/aISV5EkhSnsCXdwKd2rSnWBjiAqYA41d+Wh7badovB5sqXvStPypCtmNqVykBidXDVod94X4uStSEpSU1Izk7CrAfiqW8oLXPuWAUo0pv00YCMkYRE0lVQWIDWp5+kGOjA2Kx6JKEypZDMSt7aGhBo5EKPGVMm89FVemUBtDSh79Hh3xBMtGUZSZlADcPoW82ANXF41xNeQAhLLWCCwUVkak3ABfRr+RvGSS/0PYj4mpIUQhWZALJNiRoW0hOZh/KCsSjY02/tAk5NYvEyRFZfSLpEpzR26B2ioKOsXYeflUFX8yn0ZoYx1cvFqTKCJiUFIOVKkkBQSkGl3IL2L/LcQLwhGZawpSgAgkFJ5qMQQKvs3XyhhM4PNVIEwSVg/KQoLc25nIGXs7H2iPBuHIM5SFoyqCHJJII8wWLv50iLegBGElhTeGXBS9Tq5zCobfc6OYtRhZkxToWpxdstX+bX12eK5UgpXlCw1SkB9KqST1DkAhna0XImFwUkakElJu4r5vT84lewB+HwwCUIUrLNlsdCGO7Bh/XvGsViwmWoFXMKWzChGWjszPTTrAuIn5JiCg5wrlLMwKhRgDQ5n1H1iqfh2K0GYhSlCpZhRj3J0hDFC+IZkgKHzkBhUHK9WvYe7xA4pxMWWS+UM+tbdGejxBCQVA+JUcpSCBlZItdx6P5Rks5kkAEyvnym5rcgWHaGoxLhM1OUkhSlMQEhlOdCKVrVoBxfECRlsMwcJoTu+vvBSpORASGSVLcKB/pRhr3itfDpiQSSA5ASXDqJOgJru7HtDKrswRicL4ZSpwEqA5RQh2uBR3e1KVu8H4PFDmAGXMXZ66No/8AeFXEFA5coYpDEgkt0re4pp9DuEYgIQKkLFHBbZuoP1hWrVmDFYbOycpfcghspN1Gz0u5p2ZPxXDKQSqYMpSEhKWNmo50pvvSG0zjeVwMwIuSQ+ptbb7Ec3jVzF5TMJc2erD86NAjExROW5sSGdugJd9oISkBIVkCQ+hKn7nemkTk4QzEgJo1HNKXAZvrFv7Ml2Vmb5gKl+oaGtAAZmIUokpCsjsHFafQRTPnVYgVD0uK+sNUsPmqwLJdh372hbicSVn5QG0byHtYRSL/AAYEUs2hnwHBKOZZlpVLIKSVZeUUdQBIJO2XaFk45jQdG6wbLwuKlpCglQSpLioNLuUguKgGo0EO+qMROEVKmZhVAVUZiKAuxarMwMPcLx1RQlQVlyjLmOUVIJZKczgPyjRqtC/hnB8SZmXME5U5iFGrUoEsa9LViU/gaUpDqlpWSXVmcUqwSC3oNW2MTcl02AG4hipi5hUQurajYdIyFmNweJK1FyX1CktYMzFvIRkWUVRVLQbKxClpTagHWwEFoSlLEZs11Zu1KaQv4dMDJLgMAW3o3tF6p6qtbUs/u7aRzNeiYZInuQ17PoHv1vBIJIqkAkNsa3cudPeFsg6Wb7pvBUlTkEkD2DDQ7f0ibQCxYIGZuU0Hanm/3pBUmdlTVsyidH0FKf1gQKIVzVIHRh169+kXftYT0bQMAPvpAYTZ4dLWtK1BlJFHLhQFQ4qGrFnFJ0tISpKlBSksVA5iQ75U2yu7UuGFdIl1OpSwoJqoqtTa4cUIO0AcX46Ey0plHNmLlWZzSjEM9u17w0VJtBQsxvKrL4akOHZVS13exifC+Az8VNEuRLMxZDnQAbk2SOpi/wCFvh7EcQniWkkgAFcxTkITv1N2TqejkfQPAeCScHJEuSnKNTdSi3zKOp+mjR3wgxoxs4P4f/wMlhlYyaVn/wDXL5U9is8x8gmO/wCGfDODwoAkYeUg/wAQSCrzWXUfWGBXlTW5jkuNfE5Qrw0KQopcrrYNQfQljTzimltlUvh1QxBfU+cD4tMmZyzEoXpzJCvfSOPlceWU5pxWhOVzl5m1qQxt0rDDCfEWFWBlzHZ0lIuxJ1g8osFMF4l8EKlnxcMSoX8MsT/tLOaUu/ePPOK4gJmZVS8hFwXsCXr3evSPWU/GOGSSDMzKH4UoVa2oH1gH4q+EZWPR4kthNbMk6LDUCuuyvI9OeeFN3EnKJ5fOQJaD4eYE81nZ60ILM4eteaNTlDIlRAD1FUpc1SS34dH6RDFK8NXgqSUzEHKoKLEEPvs49dolxSYJcmXLpXmJoTmPMBQU19Y5mt0IR4XIMub4i1JSyQQoqSoczgADVylqW94lMnpALqJQoNShcBqJIDXDl4jiULRLlukgkpJFS4DECpIcZSYDxuGCpiphY1YAKSC9GZNyzttSN2aiOJxyjQMkNUsB5jQBtKdYlhFWTnKiDmF2BDmzvb6RHHIVldweUJAyjlA0fQ1uer9C8LjP2dGRIGdYLqL5jmZ0hQPKGaxg+tGDJMtJmMpSVpRzKDEgmlDX5nYaisbmcfmA5ZIQhKTWnqBqA/aISVo8KYlHJlHzVLqLtW5HX+V9IWmWgWJJADm9aegffYQEgF2KxgY5goUYM193IfY+ULRKUwKicyiyUlNSNwX3i79mUpVQ6QSb0P5ekEjiKkigAUBld7JrRx0/OGuujA37PMoCGJcAPX62fW0GypC0M6mzD5UmoGpIHXTvA44gAcxJJIY9quBrcmL5Rdghu59WhW2ADx0rIthWzuXP9Km3SBVJOYIA5nZg5UToGDl6ww4jiFocpWhwzhLk9CzQpwyJs2Y8sEr/AJSxpcvRu8VhtWxwuXwDFFaR4ZzLUQ34k5WBKhdIrQm7UjoZkoSlJzTFLSAaaGgfNVszFujU6JZXEMXJLkLJSSlRdRzZuoLkctG/OOiwyVE+IlIQFg81Mxc/LkcZTrUb9BE52LIyUlQzqQlga6M7BlAEbDcAxnF5Mid/5FpBqk3SpLM7JcPVNiNYji5iS+deUAuwcqNKvTW9NxClWJQokAAJYOS+Yt1uDX2iaV7FQv4jhcOJhCSSAE1zK/hD67xkLuI4lCphIEw2qVVsNg0ZHWrouk6CMNiSEoD8uUNQatGTJ9S7W7V7efvFcqXQKCgzCh3aB8RMKppykqOtA4pXpYRJK2JQxkzcwyi508jY9nvBScYLANRgdVfzE2J6QuQ6aVKj1s3ajFxFkmXm5iWrq5vq+vlCtGoYYeUTQEEsSaswFTX3gXEYkLIyqrR6A8uhdvKpguXiyEMgVYlhRzqLi8DjCJyFOdlKH4ctHu5fel4RdmCJWLCZakuRysHdLjUgvXW0D8I+HJmLxKJGHSkXKlE0SH5lGrsNtSQIDlljzqLCoawrq1Lv69Y6T/D7hz4tU9ylEgMyaZisEMTbLcnskR0Qik9jKNuj1XgPC5OCQnDyRQHmUaqWT+I/dLR0EtXLQ1H1jz8cdnCaGUDzOzA0o6SdLjWH/wD8kCpUxYQpK8htUPRIL9zrWmsdMckWX4NCv4k44taikLIl9LEcyS7Cta12hEpTKCiRzE73JL2fQjtGxLYvUJSlnN+Y8z9wSPMQbJmFS2f8JYfhJ1BexelY5m23ZaqQvOMWEuS6MoSX/E4OahsXY3tDKSlpagQx36BnV6j3iHEAAyGuaMwI+U23q2lR1iE1CDMylTZnBqbZX9XI6xjUZJ4Q03MocuWh3e4bd2EdF8J8ULqlF2qpNX6qT21HbrAmZhUOoFPamT/7EnyiMgBEwfgBGYEX5VCr+YDde8GMuLsWUbQL/iFg5M2Z4qUPOlJDm2YVLEalIL+uzR5li1eIpmAUosC6R0BzWbrHqc2WmYCCxJoepq4trX3jh5QyqVlSGp3SsKI2oP1T3ieSW+Rz5YcaZpc4Iyod1JSMzsQSLjXpCjCSjOnFa0vLFVVCaNWvv53F4sx+PfEKAGVg9NCLip1v5w9wWKKZaizElLJPKxIvU1dxv7RLcSJzWMmKlrIQogBgDUU00r9Hi/B4JSlIWVJrVQJ+XpzAhyB1EHcRkKWZaFucpdTJF7uSBlZnL96NA83EAIUUgZjQnMGo1AMoJADVAvD3rRjOI4pObKlghLmgo/bU/paKgkZTlcA3UGsQH0cDzgA4wVoFeep7Qfg5qlFgknr6OAGva0GqMWzJSsvKmwao31cUv9IT4hDKYhQIoX+6e8d7wr/DfF4kAqBw0prrfOeyHdteZo7Xgv8AhdgcPVSTPXvNLj/iGB83ikMbYVFs8Pw4STqT0FfusHImpFwTpQhnNKmPoWRg5KBySpaB/KhKfoIX8T+GcFOLTcPLJNXAyK/5JYw7w/o/jPDJE1JXVQBCXLpez/dq6QdJwqSoqlJADKcnMKtyksW9LNDn4z/w0VKSV4UqmIdymhmJ3agzhntzdDUxyCeKMjIHSdGAt5MC/V3hJYmuibQ0k+IllBRypJr3BPKHP4hUt9BFycQc+WYHZLB3ys/y1HMf0MJ5GPUmhKiGYaNW5fpEpuIUuidantcl9up6RGWOVgolxHi5QkBLVFkpSEsbAk1V1oPYRuRNKASUkOxCWCQCzC1OtoFkI505ACUsXehUNierbRbxaeyQFKOYkPV38tqwWukagDGqWVkgMCzVTsI1EcbinWcwJLJrnAskNRoyOhXRVdA6cY6Q9WAbfpFiJ70IoB1hdJxBo4BDD2H94mvGPUUNGFx1gcAUMgsJLj1v9YJlzw1xfv7Qvw08KFdL+V9PaJGYl318/v0ibj9BQ2TNSCAou+lW+vS0R4k6nygg5UhmuAaffWA8ZlKElDhbgj5mq7t96RETCDmWrKaM/wCesaMa2Yh4K0ro4316GmxMeocC4Z4clMsFxVSjuTTTsW6AR5/w+f4kxKVqDOlStjzJI03YN1j1DCTspzAOTQa/KKk/7i3cxpM6MC7YPj5AzgAsaUGrX8g/tvGIZKTWiqJO4plbo7+ggnEBJSSHf5XHoT60fd4B8EmXQWzXswa9Nq9ngI6S1coLQ4TyDLcM4Q3TceVI0mWMhLFwkkdVOn8xfvF+AYpsKpIVu6alhufqDEFJdCg9iH6Z332dI6wyFZXNnBfhkGpyEf6S7dgct+g2i6WEZ0vQpU/mQR6cvtCk4hlSwTXIRqP/ABrKT7Lt2gwzgFLYVAQo9Xc+2Z4wAxWKISs3ObKBVv8AxzFkt/qHlEMUtIdLulpgd3dkka7kAjqIUIxQDlRIGcGumXK/0Pr6yxOLZBFAagGjA8lOtFG+xggscYPWlXzAnUuWB9fJxHM/EqUon0KgJinNAwB5aE2qOzt2jqpCwQyWYur0DLHej+QhB8cnKJcxIBlquGoFOS17GvTlPeEkrQuVXES/sCJalA87nMAaLVmFASE7vQdYiZxTJsQVKc5y5ADUfQMLdesaxPFZSglTAipLCrkDN9mA5nFkzFZwkpQl9AQ/n50iVNnCG8SxrJSkZhyl6ghR2AHQgVfWAZeBZpsxVAXbR9i4PfbvFknGoWC60pN63ID2rtSsL8XxBNkh07mpJ/LakPFMJvEELUEpCS5JdkpJJuegeO+/wiWlOJWjIlToBExnUgh6ObBVtPl7twWHKGJCel29I9F+DJokyUnLzLObbM1Eub2A9fWkXTKY48menGcMxGgv+UV4vEML1MKZnFkykk3Wvma7DR9t45KZjp/jFaphCSoU05b3FmrX846ZZEiyg2d6rFpCAVHK5YPR+0aGJQuoUCU/T+8cIrHzlzCM2cUOZQcNsGP9mEMcBilZwMwCaghiDUUuawPKnoPBjri2MCZRVQkVA3atOrCPB+LcX8acqctACll+UWozEbtrqbx65j5xWQoOwZuz1Peh8o8h+IeHKlT5oIVcm4atbXYvaF58nROcKVgb1qqmpCh9+0GHHJDgJYb1Jr37bawlkJr02dv7wdKUCxyhvyjNWSoJ8ZSmAJ5bABjT6iKsYZimK7iwcEDMHJNbm5jo8NKzoIKG0ptpYCvWBMV8MrUkhGYWbMkkU6iumoMLxk9hSORxc9BWTme2h2EZF+N4LOQspKKhrWsIyHodICmyiNGtft/URanCqAzFBynUgt6x02DTy0ZTJTcAPQU2+zBgSkpYsEmhA5batb7ER8v4R8lHGSJbJCtev5bxasu35Q8x/wAMTPml5VgkUSwpof6NveKZ3wxOSnMADqU1dq1A1tYQ3NMbkmJJ+IIZjaIftSrO73diTaCcXwqdQmWr0c30HnFauGzEEBQL7Nfsf0h9GtDz4QlibPlglVDWoA5ajq9B01j1qbICQC1AwHU19hfvHnv+HXCSZ6phHKkZd+YnezsDHeTCs3LczA3YOzgakhz6GISezrxL+pipYDJuliSNyRVjdnzevSAsbOyICkkAKXd2BAYGncEN3i+cpyspD2Ae1XJtUm5/3QBicOtbAAKQCmjG1GLixJBO1T0MZFTcrHMognmAABe4JDClH+zEjjWUHHKt32DO1b0LegoIXTpwCwDetw2qSC+lQOhhbxHiIStKUmgIBB/hOar9m94IrC8XigVJqXFdPxO48uXTaDpM4Eka0Cf+H6K9o5eTxA/u8wdKkJG1Qe+o+oMEp4iPESApilKSOoIW1fu8FiphkmZ++KGfnFCRQEFy2tvoIlicMVJXSilzK9FKZ/Yj/bFXDJhWFGynCj0ympffKXb9YcTg6SKhLW/ExCiG708yYAaMw3EAjNl5VGYUpegfMKgixzHt6GCsUgYmXPksCFIzyrEZgSQ1f4iRp80BTpKGQs0SNCwHzEB3NNASP5fOPA53hpSUuyFLQdgaEEC7KzEf7YzD+M8+XiyCEk0Tv5UbeLZ06UVpSgqUDuMta6P7ww+N+FJk4kkOlKwFp87t5v2jnGrSr0ppDqKezklGmHYrGoDoyJAfuetT36Rng5kMiuUktSxubaDqbQHipbmjjv8AUlzFMictJBCqA+Xt0gqOtCD/AIfhVTFIQKKUWHc+f20emyx4aUhAfKAm5FEgV7ktfaOO+CU+JM8RwrIDXQEggC1I6bEJWgKDUPTVR/QehiMu6OrDGo2MU4lLKIFVEhnrpfZg3/LrEcVNoczbt1JY19RC9OLB+agTU7aEH8oH4hjiA1w4rsHZ4xYxM0gHIak+Qb9XeDZM4KUToWe1L6f6Y5ybiilQAZlLzAXowGUjuT77Q44QOUkMogAn1t3sfSCDsa4XHkO/ykAHoWb9O8cd8e4WkuYnTkVfQEp9iR5COknEpmB7KIYdS+vYD0jWOwCZyFy1BkTE5Q9wby1dC5gp07BKPJUeUS5DsRr7QTLFA49X006CKFYZUtZQtJSUkivQweGao3sofoYucQdKxKsoqbnU9NYMkYxQF9YCw6AUuxbRz/SL8RJKQMyFAuGcmpr0g8l9C4vsC4tP/eq7J/6iMijiCx4hdhQUrsIyCmUoJkqASPwKCRWzhhW3eK5eMW7BQJNDV66hk+cH4OW4RmS7JS1tnLG4oYsl4EBTsCbg6h6eccPJI5Wl2C4LETUO6QznLVzf6eTwZh+Lg0NxUcwYOdCzVpF0rDqcWbV6+m0DzeBkfKQF1qOt/UQnJPsUNxZKTmQXYlwlQWALUI06wFIxQJAIcM5SXB1Pr1gjA8OUgMQwbudII/ybOsMebX76QOaMvh0PApKJcgEGiypTipIcDzsz6uLxrH4l1GrqAAyj+KgJ7Co8oOWgJSlI+VDU3CbepD+m8LcNg1S5af4yC1yHUSVKfz9dmiyPVjGkkXftDHKkggAp0qpVX7JDnufWeIlpEsoZv3ZICal0MT3NN/xGBZmHyTCDapJIZnYAPqyQX7naK1FYKCpwRm6s4Zlb2NdoZBE2KQZktDHMoJfMLnKWAOvyi36wixNV5qi4AOrOlv8A+qf6TvHTnhhlzVMWH7wtZnZh2f2hSrBkrJAGUGhqLigL7En1eDdEpulYHNkpDbS2feiQFfUekAcKUVznYOlJOmgWT6flDubgFeAQRckE3dx/UQr+F8GoTcqv9JH+oVPm5MFNNCp2dFw/DgECozLKlE1fM4PVmH0hlMxKTMUglhmdJIJoUjXb83hXhOIKIB/EbaGlW9D7xXiMRnmS0O9WNmIzA1O2ZTwpWzrhh0LlZXDEAgFvmBc77P5whx8tcoZwHDELALFgrNrqAhJY6D03wvEjw1gqzJQ2Ug3bNUnqAXrr6RXjVBOe76g8rJLEk7ANTd4weyz4jwgxGHSphnSOQl6kgkDpmLpIJopto8rkkpLEkHtY+ceqcPRM8KYkslOYqT0ZQWntTxAQbs0chj+AhKjlRyklumjeTQ6monPm1sUYde/qLj3EWKnIyqAZzukOX8qWg08MP4Q3en3/AFgnh3BVTZqUhIBJvduvdhA5o507dHSfBuF8CQpTHMpQNq0oGHn7wRxbEzGUkhid6XoS21u7eUPEYdMvIlHyywB6dd4G4qEanuCR8psNx/SJ3s9FLVHLyZighbl1Et3Sm9OpP0jOO41QISHzKQn2yOH6hvUxKZiEBTB3YsDWj3ver9IC4ol5qdgCmvZv6eUN7EbpETOPiFLvlSz68yr96v5w6kTskrOC2va6X9xToY5xOIfEKexIro9NPKkdLw5QXyhFCoEPpU+bVjM0HYXISVMTXU63ZwNq9mvDfCY9E0gWLEEncW8xf7qpTiz4swEJEsABBA3Ar9fu0nykzGGUfMoOA7Fj0FPrAY6EfxfwkCepZS5UkkfNdmdgd66edYVS8Cpq/ToPyjp8bP8AGlZ3BKNehZn3DH1gSSpyGIs2jU28g0bm0qOLLqVCpAKAGDoNCTQA+rv0iU3iasoKVNUDKAeVtA8Xu6sptoe+29o1iOGjM4JCb10LiJppvZJS+ini5JmqLaJ1/lTGRdxNCvELMzJ1B/COsZHTFOlouk66H2G4efDRpyp+ggpXDDUi22w/S0MOHYZ5Msj+BPplFfURd4JqKFh09Ot9I8zk7OQUS8KafnFqMMQS/SGGIw6geUOND7Bol4anZvxMXp3L/do3I1C9Ms2p1/SDeF4Z5lWZIdXlVvaLVyWVTT01/KLUFQQpI1PavpSsGLV7KY65bLMOCX/mvX28qDziqZNMtZUVacqQHq/0A91RZIagfVyb226E/WAeJ8OUogg8rZjT+KyAb7e8dPkilbZ2+WP0miYjMhBNwWchnqGVS2lNx0hNxDEhpiABykZSSflCuZju1vR6QyxnClziWJAGTKxIIIXmNfIRVjOBqmGjJBCnJNyWIZq0rfaCskTPNH6KpPEMxKlE/KQxp+Es/nTtBnD1gpIYAqALDTlS/vGSOBTPFII/dlwVHoWbu1m2hhhuEqQxFQQzAAdOwLj3hZ5ItaJ5Jpx0UcQlFSCAWcXPcV8g0cmqbknqyms1stdUli3UgD1O8dtjMBMyjKxO5qzihbUM0I+PfCU5a0LQAQnOTlpVWUihd6uWp5QmKaT2yeOX0WS1+LlOUMoApFXHKl/Uj26ROQnKkTFOSpVG0LtQbOB6AQ8wPAZjy1UTlBzAknRz3cn3PWIYjgKwEFP4HAejhZv1IfzcxbyR+l1ONdlWGQJKEINUkZSNSxv6geQMXr4aUy3TWgDVqB7A1Y9YlP4XMSQUgnKk030CamoboHgzDSJgIJJYuS/UWI2rA8ke7CskfoHgsfkUkKSR4rOHBZxl1/mzH/bDDHcPSokEPr6xHEcFzsUJ/eJLpd2ZVS7Ho9eu7wQCpTFVLlumg94TLJNaZPM046FP+RSwNYYYLh4lupJ5yCBqw3+9ouTIdL3NA2tdfaNZlVcFwC73AP8AeIRmltnPjajK2KuM4cplqJPK4JBYBglXpUgl453DLUmdlW5dwOoYnews73jtp0sKJBS4sxPl57xXiOGS3SpSbOEn0BpFfMi7z7OOnqOc0qFN1Y5XFd4rxGGWudlFluoEG3zKp5K947E8ClLW6kk1zas4t+UWSuHIA5RRm/K/2YbzqtCPLfRyXFeEKSUqFs2dfRm/WCOEpW7gtlFa9jQbtmvHVTsBnS1diaWND+vcxRK4MEOHcGp6sIWOXVMGPJx7BJU8KAT+ENX8RIuz1O8GYecyVEgEEjRqVBLRpHB0uOhB9Kt3ofpExgxVwGpervUiG8sS38iIHNwoStRQeQiqatXUDR3jQwaAWyhvakHJw4DBOlPJ/wBBFqkhnDW1DXeI5JctpnPmmp7Qs/y5CnLDcFoxXDEk1D23++sNQkU/L73iZQGelO1h9tE7f0hR59xnApE5QApy/wDURuDviD/8hdD+HT+VLxkdkZaWy66OnwUseCk6eGkM3QV8vzMTmLUuYzXSbCjhm9kj3gnhwX4UsM48NH/UesHokNzG4tQ9P6xxtekDgKpaFZU7uC3Z/pBKJRIJJqDtuaht2+kXLlEAK/ESSfU16/2jFoAAepL96iETpbBxKpQTVxveMmgJTSpOotVx9D9Yu8Gt6VT6PX3jSkOfd/ONbNwKsqcjkF0sR1Fj7V8ozDSSzqBpXr0+vvFkyS9i7e+oFtokEpBIKgwTVr6QKDx2aw/zAfiKnZwK9PQxrMpgQHSC5O1WHZiRF6JoFQRmFiK3qfWKcRiVFKygOFIILGjvb1+sNxG4owtlL/NU3poD+saxWIQhCXU1TRIej02bX1gKYHAcHMWNulderecbllYBOYkE8ouQHoCDcA7+kT42qAwuUtC1XNnGl2ixGIACkswoNze7m9RClUsh6MXLt1uzaDbvFsuYokgVykF9d/6f3gqLSHihotKamgoBRmt/QQOtaXs9A1NSzN5sfOKJLkMTUlt7MK+h94uUM2VqXPoG/QeUZsSUfgXLkJyjf6XIr6xpeGRmrR6bVDn8zGhhy2Y0sBoNX9om7XqtyadRYE/dIfXsyiQRIAbYjyDXfu0Rl4dKqBiCTfcExZJll2blB32trvE8qSogUAAtfUq/SAlYOIGcKQx7UrbSJHDKZ6Hm677a6RcJnMxJLF99N4sw9VKvSlNqEesBK9G4oHmyaPUtTyrp93iKsMSxIsz1FCzP6xeZuWm7+lR9942slnFTYMR3/MQUgUilcsXF7dBWgFdhGgjazkdjWJJerUyiltXo29I2QScoNHelt4W2YrTKpy6uD+nneNy0gXfQ6GgP0pF6ZTu5PQeXpcxWmYH2o/396GMtBoqmy2onoOmzjyjU2SM+UM9DYv8A1rSLFzWZgWZ3anWu1zE5rZgwro4s2l/OMpNgool4VxQaVfuW9HEaMiyQ9Wc9To/mYKTM5QQDqX969ojOXZWpr0/vDG4gSpDEhqEfqfrE0yA4OttO8WYuWCHBLgCm/wBj3aJgAjK9Bc0ct/U/SBbugcTifiUH9pWwcMgP2QnpGRr4lnE4lZrZH/RMbjsjdIoujq+En93L1/do/wCqd7bQVPxIBKdWLaG/9YjhEhGHlEM5Ql/+IA+sXJCQUqyk6i3UemvnHK/iGuujELUsgMwBuSbs9tTeKuVwKjqP6mLwtljZ3p2/rESljWhpSvmOkDsyZUACQ1RQUG7n8omiakqIJAbfb8q+0WJkqKiHagL2q9rdw0bloyoZZBKixLHWjAVbWzRRRRStA5BycoLXproH8gIFkS65nHKaeY100hkmXQMdWa7v0/WLJuBTbppvQv7QOloV7WgSUksoIS7VGZyL9yQ8VYflJDUu2wuQ3SC0JyJ2J00ubRGccrFnOZualB07t6wtutg9UyMwMEhqZTUXro+lxAgk1AZwaDd7/lDMymTUu4JJOpag1ivKKDQgn6XP3pBSSewpRsEUgJJcAs16v19I0mWoIS7sVlxYHUn39oLmJSHBbycCo+samsa1FQkOLf3/ADgdurEcVeiggM6UhwxD0LlhbzPrEcROGZmYKGmjkufzjc+YGADOCHvpr7e8WS0qy2uWFQS1WfpGVSdDKSeiEucoBKAbBLH1pXvBCFZQA2WoBJIufmNe1PKITsMrLl/DtvdgS+7RASMiAC3y11L69+8Hp7F36JrWKoUWJFztX784nJUkquAlOg3qPrFKgkJAKg1VC/SlPVukD5VkoCRlZgomzi/cm8aqG6GLcxFQ3YM96v8AbxUcoc5mcEB/vyiWKzLllqM7n/TYDzaKZeD8QJIJAo9XYkEkkjyje6SFkthCkZyyW5Uu5dg41PpSN+KkJ5m1NNAD9h4gSxZKmdQdyxIDPXtp2jcuYgiwZiabEkZemsJdd9gaS0SIANDVn6aAfVvWIpw4VnIVr+lqxCWjUigS9ddBTzi2aFAEpZKQevVvI19IZNMFEZis3IA7cxOoLtXZ6ecBGWpjapBSaOBUpu1Yrws8JJKUkk5bmzfUQwQ2UZmct6PSFrmL2AYGYtQAUHIH4bbN6/WDpZeppdu4tBRSCFDzf6+n5wKuWEgB3DhnO7sK6RuNB6IVJ5HIGbM3k5fZo2nE67g/Qf19Yvl4MMwNK79P0aIJkHMsMzpADu5FGP30gU0MVGaWJFdNmqfOIIrQCn1pBiUgFSaNVIB309w/lAX7QHDE8pW4AuDQDyIhqZmndnI/EEoftC6Gyf8AqmMgj4iAGIXQWRvqhMajuglxRRId8N47I8OWlU0fIl+VdwgN+HfaNr47h8oT4tQP4V6dcveNxkI8S6BRpHHpDAGbUBzyq9PleJI+JpJNZgckF8q+zfL5+UbjI3iSaGMw/wATYfNWYP8AjMIO/wCH3i3/ADrCEsZliFDlmHcWy0Z4yMhvGurN9KT8SYcORNobOlZ/+saPxPhyE/vHuLLvv8sZGQjxIyRkz4hkEt4qRsckw62bL9tEf88w5YeIKfyr8/w1jIyA8KYtbIn4gkZSPE2LNMZmr+HyiyV8Q4ZTETGDMeVbipNOWvnGRkaONPsFFn/yXDBh4gO5yr/9Yin4kwlU5/mP8K/rl7xkZG8SsKBxxyQyh4gf5flXpQfhiWG+IpAFVglIc8qxYacvQRkZAWFX2atk5HGsMkJyzGH+lfTTLe8Ep+JsOFjnDOHpMqmob5aCMjIKwxXRgdXxJhk5WWnYciz6umNYn4vw1XVo9Er2b+HYe8bjIDxrewslh/iPDF/3nKdMszr/AC9TE/8APcKl8s26a8q7kj+Xp9vGRkMsSoyRUeOYUhQ8StWDTGq9fl9oDlcUkE1n5Uip5FmgH+m5JjIyFeGNgolifilBWohaW0BSogMP9HYU2jFfF6BlQFhjUllgioCQ7aVNBGRkUWFVYaovnfE0ku00E75V0q4AdEUzON4dQcTGU4Pyq0alE2p7RkZCLCmCi08ekkh5gYNpMqRU/hsTaJYjj2FVQLFv4V69cvnGoyH8MRqVm5XxVJCSnxA1G5V/+tYkr4kw6i/i6bLptXLGRkBYUZImPifDWEwZqscq7kndMTxnHsIxKZjkinKu9Hfl6e8ZGQfGjHE/EHHJSsQopU4ZDUUPwJ6RkZGQ6hXsWz//2Q=="/>
          <p:cNvSpPr>
            <a:spLocks noChangeAspect="1" noChangeArrowheads="1"/>
          </p:cNvSpPr>
          <p:nvPr/>
        </p:nvSpPr>
        <p:spPr bwMode="auto">
          <a:xfrm>
            <a:off x="155575" y="-830263"/>
            <a:ext cx="2619375" cy="17430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172" name="Picture 4" descr="http://www.agropress.cz/img/kone/vyziva/seno/seno_suseni60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47" y="3500438"/>
            <a:ext cx="4393435" cy="2928958"/>
          </a:xfrm>
          <a:prstGeom prst="rect">
            <a:avLst/>
          </a:prstGeom>
          <a:noFill/>
        </p:spPr>
      </p:pic>
      <p:pic>
        <p:nvPicPr>
          <p:cNvPr id="7174" name="Picture 6" descr="http://www.scratchandpeck.com/wp-content/uploads/2011/07/Whole-Grains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57818" y="642918"/>
            <a:ext cx="3429024" cy="2571768"/>
          </a:xfrm>
          <a:prstGeom prst="rect">
            <a:avLst/>
          </a:prstGeom>
          <a:noFill/>
        </p:spPr>
      </p:pic>
      <p:pic>
        <p:nvPicPr>
          <p:cNvPr id="7176" name="Picture 8" descr="http://www.kamir.cz/images/katalog/velke/3200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714480" y="4143380"/>
            <a:ext cx="1928826" cy="1928826"/>
          </a:xfrm>
          <a:prstGeom prst="rect">
            <a:avLst/>
          </a:prstGeom>
          <a:noFill/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39718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Použité zdroje:</a:t>
            </a:r>
            <a:endParaRPr lang="cs-CZ" sz="2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714356"/>
            <a:ext cx="8643998" cy="5786478"/>
          </a:xfrm>
        </p:spPr>
        <p:txBody>
          <a:bodyPr>
            <a:normAutofit/>
          </a:bodyPr>
          <a:lstStyle/>
          <a:p>
            <a:r>
              <a:rPr lang="cs-CZ" sz="1200" dirty="0" smtClean="0"/>
              <a:t>KARLSSON, </a:t>
            </a:r>
            <a:r>
              <a:rPr lang="cs-CZ" sz="1200" dirty="0" err="1" smtClean="0"/>
              <a:t>Lars</a:t>
            </a:r>
            <a:r>
              <a:rPr lang="cs-CZ" sz="1200" dirty="0" smtClean="0"/>
              <a:t>. </a:t>
            </a:r>
            <a:r>
              <a:rPr lang="cs-CZ" sz="1200" i="1" dirty="0" err="1" smtClean="0"/>
              <a:t>wikipedia.org</a:t>
            </a:r>
            <a:r>
              <a:rPr lang="cs-CZ" sz="1200" dirty="0" smtClean="0"/>
              <a:t> [online]. [cit. 6.11.2012]. Dostupný na WWW: http://cs.wikipedia.org/wiki/Je%C5%BEek_z%C3%A1padn%C3%AD </a:t>
            </a:r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animals.nationalgeographic.com</a:t>
            </a:r>
            <a:r>
              <a:rPr lang="cs-CZ" sz="1200" dirty="0" smtClean="0"/>
              <a:t> [online]. [cit. 6.11.2012]. Dostupný na WWW: http://animals.nationalgeographic.com/animals/mammals/common-vampire-bat/ </a:t>
            </a:r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berkeleyside.com</a:t>
            </a:r>
            <a:r>
              <a:rPr lang="cs-CZ" sz="1200" dirty="0" smtClean="0"/>
              <a:t> [online]. [cit. 6.11.2012]. Dostupný na WWW: http://www.</a:t>
            </a:r>
            <a:r>
              <a:rPr lang="cs-CZ" sz="1200" dirty="0" err="1" smtClean="0"/>
              <a:t>berkeleyside.com</a:t>
            </a:r>
            <a:r>
              <a:rPr lang="cs-CZ" sz="1200" dirty="0" smtClean="0"/>
              <a:t>/2011/10/21/</a:t>
            </a:r>
            <a:r>
              <a:rPr lang="cs-CZ" sz="1200" dirty="0" err="1" smtClean="0"/>
              <a:t>bat</a:t>
            </a:r>
            <a:r>
              <a:rPr lang="cs-CZ" sz="1200" dirty="0" smtClean="0"/>
              <a:t>-</a:t>
            </a:r>
            <a:r>
              <a:rPr lang="cs-CZ" sz="1200" dirty="0" err="1" smtClean="0"/>
              <a:t>infected</a:t>
            </a:r>
            <a:r>
              <a:rPr lang="cs-CZ" sz="1200" dirty="0" smtClean="0"/>
              <a:t>-</a:t>
            </a:r>
            <a:r>
              <a:rPr lang="cs-CZ" sz="1200" dirty="0" err="1" smtClean="0"/>
              <a:t>with</a:t>
            </a:r>
            <a:r>
              <a:rPr lang="cs-CZ" sz="1200" dirty="0" smtClean="0"/>
              <a:t>-rabies-</a:t>
            </a:r>
            <a:r>
              <a:rPr lang="cs-CZ" sz="1200" dirty="0" err="1" smtClean="0"/>
              <a:t>found</a:t>
            </a:r>
            <a:r>
              <a:rPr lang="cs-CZ" sz="1200" dirty="0" smtClean="0"/>
              <a:t>-in-</a:t>
            </a:r>
            <a:r>
              <a:rPr lang="cs-CZ" sz="1200" dirty="0" err="1" smtClean="0"/>
              <a:t>berkeley</a:t>
            </a:r>
            <a:r>
              <a:rPr lang="cs-CZ" sz="1200" dirty="0" smtClean="0"/>
              <a:t>-</a:t>
            </a:r>
            <a:r>
              <a:rPr lang="cs-CZ" sz="1200" dirty="0" err="1" smtClean="0"/>
              <a:t>caution</a:t>
            </a:r>
            <a:r>
              <a:rPr lang="cs-CZ" sz="1200" dirty="0" smtClean="0"/>
              <a:t>-</a:t>
            </a:r>
            <a:r>
              <a:rPr lang="cs-CZ" sz="1200" dirty="0" err="1" smtClean="0"/>
              <a:t>advised</a:t>
            </a:r>
            <a:r>
              <a:rPr lang="cs-CZ" sz="1200" dirty="0" smtClean="0"/>
              <a:t>/ </a:t>
            </a:r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tyncanskykras.cz</a:t>
            </a:r>
            <a:r>
              <a:rPr lang="cs-CZ" sz="1200" dirty="0" smtClean="0"/>
              <a:t> [online]. [cit. 6.11.2012]. Dostupný na WWW: http://tyncanskykras.cz/o-jeskynich </a:t>
            </a:r>
          </a:p>
          <a:p>
            <a:r>
              <a:rPr lang="cs-CZ" sz="1200" dirty="0" smtClean="0"/>
              <a:t>SZABÓ, Silvestr. </a:t>
            </a:r>
            <a:r>
              <a:rPr lang="cs-CZ" sz="1200" i="1" dirty="0" err="1" smtClean="0"/>
              <a:t>biolib.cz</a:t>
            </a:r>
            <a:r>
              <a:rPr lang="cs-CZ" sz="1200" dirty="0" smtClean="0"/>
              <a:t> [online]. [cit. 6.11.2012]. Dostupný na WWW: http://www.</a:t>
            </a:r>
            <a:r>
              <a:rPr lang="cs-CZ" sz="1200" dirty="0" err="1" smtClean="0"/>
              <a:t>biolib.cz</a:t>
            </a:r>
            <a:r>
              <a:rPr lang="cs-CZ" sz="1200" dirty="0" smtClean="0"/>
              <a:t>/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taxonimage</a:t>
            </a:r>
            <a:r>
              <a:rPr lang="cs-CZ" sz="1200" dirty="0" smtClean="0"/>
              <a:t>/id31879/?</a:t>
            </a:r>
            <a:r>
              <a:rPr lang="cs-CZ" sz="1200" dirty="0" err="1" smtClean="0"/>
              <a:t>taxonid</a:t>
            </a:r>
            <a:r>
              <a:rPr lang="cs-CZ" sz="1200" dirty="0" smtClean="0"/>
              <a:t>=20496 </a:t>
            </a:r>
          </a:p>
          <a:p>
            <a:r>
              <a:rPr lang="pt-BR" sz="1200" dirty="0" smtClean="0"/>
              <a:t>AUTOR NEUVEDEN. </a:t>
            </a:r>
            <a:r>
              <a:rPr lang="pt-BR" sz="1200" i="1" dirty="0" smtClean="0"/>
              <a:t>http://orchideje.net</a:t>
            </a:r>
            <a:r>
              <a:rPr lang="pt-BR" sz="1200" dirty="0" smtClean="0"/>
              <a:t> [online]. [cit. 7.11.2012]. Dostupný na WWW: </a:t>
            </a:r>
            <a:r>
              <a:rPr lang="pt-BR" sz="1200" dirty="0" smtClean="0">
                <a:hlinkClick r:id="rId2"/>
              </a:rPr>
              <a:t>http://orchideje.net/Priroda/Medved_hnedy.html</a:t>
            </a:r>
            <a:endParaRPr lang="cs-CZ" sz="1200" dirty="0" smtClean="0"/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vezverinci.blog.cz</a:t>
            </a:r>
            <a:r>
              <a:rPr lang="cs-CZ" sz="1200" dirty="0" smtClean="0"/>
              <a:t> [online]. [cit. 7.11.2012]. Dostupný na WWW: </a:t>
            </a:r>
            <a:r>
              <a:rPr lang="cs-CZ" sz="1200" dirty="0" smtClean="0">
                <a:hlinkClick r:id="rId3"/>
              </a:rPr>
              <a:t>http://vezverinci.blog.cz/0802/medved-grizzly</a:t>
            </a:r>
            <a:endParaRPr lang="cs-CZ" sz="1200" dirty="0" smtClean="0"/>
          </a:p>
          <a:p>
            <a:r>
              <a:rPr lang="cs-CZ" sz="1200" dirty="0" smtClean="0"/>
              <a:t>ALAMY. </a:t>
            </a:r>
            <a:r>
              <a:rPr lang="cs-CZ" sz="1200" i="1" dirty="0" err="1" smtClean="0"/>
              <a:t>telegraph.co.uk</a:t>
            </a:r>
            <a:r>
              <a:rPr lang="cs-CZ" sz="1200" dirty="0" smtClean="0"/>
              <a:t> [online]. [cit. 7.11.2012]. Dostupný na WWW: http://www.</a:t>
            </a:r>
            <a:r>
              <a:rPr lang="cs-CZ" sz="1200" dirty="0" err="1" smtClean="0"/>
              <a:t>telegraph.co.uk</a:t>
            </a:r>
            <a:r>
              <a:rPr lang="cs-CZ" sz="1200" dirty="0" smtClean="0"/>
              <a:t>/</a:t>
            </a:r>
            <a:r>
              <a:rPr lang="cs-CZ" sz="1200" dirty="0" err="1" smtClean="0"/>
              <a:t>earth</a:t>
            </a:r>
            <a:r>
              <a:rPr lang="cs-CZ" sz="1200" dirty="0" smtClean="0"/>
              <a:t>/</a:t>
            </a:r>
            <a:r>
              <a:rPr lang="cs-CZ" sz="1200" dirty="0" err="1" smtClean="0"/>
              <a:t>wildlife</a:t>
            </a:r>
            <a:r>
              <a:rPr lang="cs-CZ" sz="1200" dirty="0" smtClean="0"/>
              <a:t>/9394491/</a:t>
            </a:r>
            <a:r>
              <a:rPr lang="cs-CZ" sz="1200" dirty="0" err="1" smtClean="0"/>
              <a:t>Badger</a:t>
            </a:r>
            <a:r>
              <a:rPr lang="cs-CZ" sz="1200" dirty="0" smtClean="0"/>
              <a:t>-</a:t>
            </a:r>
            <a:r>
              <a:rPr lang="cs-CZ" sz="1200" dirty="0" err="1" smtClean="0"/>
              <a:t>cull</a:t>
            </a:r>
            <a:r>
              <a:rPr lang="cs-CZ" sz="1200" dirty="0" smtClean="0"/>
              <a:t>-to-go-</a:t>
            </a:r>
            <a:r>
              <a:rPr lang="cs-CZ" sz="1200" dirty="0" err="1" smtClean="0"/>
              <a:t>ahead</a:t>
            </a:r>
            <a:r>
              <a:rPr lang="cs-CZ" sz="1200" dirty="0" smtClean="0"/>
              <a:t>-as-</a:t>
            </a:r>
            <a:r>
              <a:rPr lang="cs-CZ" sz="1200" dirty="0" err="1" smtClean="0"/>
              <a:t>campaigners</a:t>
            </a:r>
            <a:r>
              <a:rPr lang="cs-CZ" sz="1200" dirty="0" smtClean="0"/>
              <a:t>-lose-</a:t>
            </a:r>
            <a:r>
              <a:rPr lang="cs-CZ" sz="1200" dirty="0" err="1" smtClean="0"/>
              <a:t>High</a:t>
            </a:r>
            <a:r>
              <a:rPr lang="cs-CZ" sz="1200" dirty="0" smtClean="0"/>
              <a:t>-</a:t>
            </a:r>
            <a:r>
              <a:rPr lang="cs-CZ" sz="1200" dirty="0" err="1" smtClean="0"/>
              <a:t>Court</a:t>
            </a:r>
            <a:r>
              <a:rPr lang="cs-CZ" sz="1200" dirty="0" smtClean="0"/>
              <a:t>-</a:t>
            </a:r>
            <a:r>
              <a:rPr lang="cs-CZ" sz="1200" dirty="0" err="1" smtClean="0"/>
              <a:t>bid.html</a:t>
            </a:r>
            <a:r>
              <a:rPr lang="cs-CZ" sz="1200" dirty="0" smtClean="0"/>
              <a:t>#</a:t>
            </a:r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camertonbatch.com</a:t>
            </a:r>
            <a:r>
              <a:rPr lang="cs-CZ" sz="1200" dirty="0" smtClean="0"/>
              <a:t> [online]. [cit. 7.11.2012]. Dostupný na WWW: </a:t>
            </a:r>
            <a:r>
              <a:rPr lang="cs-CZ" sz="1200" dirty="0" smtClean="0">
                <a:hlinkClick r:id="rId4"/>
              </a:rPr>
              <a:t>http://www.</a:t>
            </a:r>
            <a:r>
              <a:rPr lang="cs-CZ" sz="1200" dirty="0" err="1" smtClean="0">
                <a:hlinkClick r:id="rId4"/>
              </a:rPr>
              <a:t>camertonbatch.com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mammals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attachment</a:t>
            </a:r>
            <a:r>
              <a:rPr lang="cs-CZ" sz="1200" dirty="0" smtClean="0">
                <a:hlinkClick r:id="rId4"/>
              </a:rPr>
              <a:t>/</a:t>
            </a:r>
            <a:r>
              <a:rPr lang="cs-CZ" sz="1200" dirty="0" err="1" smtClean="0">
                <a:hlinkClick r:id="rId4"/>
              </a:rPr>
              <a:t>roe</a:t>
            </a:r>
            <a:r>
              <a:rPr lang="cs-CZ" sz="1200" dirty="0" smtClean="0">
                <a:hlinkClick r:id="rId4"/>
              </a:rPr>
              <a:t>-</a:t>
            </a:r>
            <a:r>
              <a:rPr lang="cs-CZ" sz="1200" dirty="0" err="1" smtClean="0">
                <a:hlinkClick r:id="rId4"/>
              </a:rPr>
              <a:t>deer</a:t>
            </a:r>
            <a:r>
              <a:rPr lang="cs-CZ" sz="1200" dirty="0" smtClean="0">
                <a:hlinkClick r:id="rId4"/>
              </a:rPr>
              <a:t>/</a:t>
            </a:r>
            <a:endParaRPr lang="cs-CZ" sz="1200" dirty="0" smtClean="0"/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zvireci</a:t>
            </a:r>
            <a:r>
              <a:rPr lang="cs-CZ" sz="1200" i="1" dirty="0" smtClean="0"/>
              <a:t>-</a:t>
            </a:r>
            <a:r>
              <a:rPr lang="cs-CZ" sz="1200" i="1" dirty="0" err="1" smtClean="0"/>
              <a:t>forum.webnode.cz</a:t>
            </a:r>
            <a:r>
              <a:rPr lang="cs-CZ" sz="1200" dirty="0" smtClean="0"/>
              <a:t> [online]. [cit. 7.11.2012]. Dostupný na WWW: </a:t>
            </a:r>
            <a:r>
              <a:rPr lang="cs-CZ" sz="1200" dirty="0" smtClean="0">
                <a:hlinkClick r:id="rId5"/>
              </a:rPr>
              <a:t>http://zvireci-forum.webnode.cz/savci/divoka-zvirata/jeleni/</a:t>
            </a:r>
            <a:endParaRPr lang="cs-CZ" sz="1200" dirty="0" smtClean="0"/>
          </a:p>
          <a:p>
            <a:r>
              <a:rPr lang="nl-NL" sz="1200" dirty="0" smtClean="0"/>
              <a:t>AUTOR NEUVEDEN. </a:t>
            </a:r>
            <a:r>
              <a:rPr lang="nl-NL" sz="1200" i="1" dirty="0" smtClean="0"/>
              <a:t>we-fools.blog.cz</a:t>
            </a:r>
            <a:r>
              <a:rPr lang="nl-NL" sz="1200" dirty="0" smtClean="0"/>
              <a:t> [online]. [cit. 7.11.2012]. Dostupný na WWW: </a:t>
            </a:r>
            <a:r>
              <a:rPr lang="nl-NL" sz="1200" dirty="0" smtClean="0">
                <a:hlinkClick r:id="rId6"/>
              </a:rPr>
              <a:t>http://we-fools.blog.cz/1205/krmelec</a:t>
            </a:r>
            <a:endParaRPr lang="cs-CZ" sz="1200" dirty="0" smtClean="0"/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agropress.cz</a:t>
            </a:r>
            <a:r>
              <a:rPr lang="cs-CZ" sz="1200" dirty="0" smtClean="0"/>
              <a:t> [online]. [cit. 7.11.2012]. Dostupný na WWW: </a:t>
            </a:r>
            <a:r>
              <a:rPr lang="cs-CZ" sz="1200" dirty="0" smtClean="0">
                <a:hlinkClick r:id="rId7"/>
              </a:rPr>
              <a:t>http://www.</a:t>
            </a:r>
            <a:r>
              <a:rPr lang="cs-CZ" sz="1200" dirty="0" err="1" smtClean="0">
                <a:hlinkClick r:id="rId7"/>
              </a:rPr>
              <a:t>agropress.cz</a:t>
            </a:r>
            <a:r>
              <a:rPr lang="cs-CZ" sz="1200" dirty="0" smtClean="0">
                <a:hlinkClick r:id="rId7"/>
              </a:rPr>
              <a:t>/seno.</a:t>
            </a:r>
            <a:r>
              <a:rPr lang="cs-CZ" sz="1200" dirty="0" err="1" smtClean="0">
                <a:hlinkClick r:id="rId7"/>
              </a:rPr>
              <a:t>php</a:t>
            </a:r>
            <a:endParaRPr lang="cs-CZ" sz="1200" dirty="0" smtClean="0"/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scratchandpeck.com</a:t>
            </a:r>
            <a:r>
              <a:rPr lang="cs-CZ" sz="1200" dirty="0" smtClean="0"/>
              <a:t> [online]. [cit. 7.11.2012]. Dostupný na WWW: </a:t>
            </a:r>
            <a:r>
              <a:rPr lang="cs-CZ" sz="1200" dirty="0" smtClean="0">
                <a:hlinkClick r:id="rId8"/>
              </a:rPr>
              <a:t>http://www.</a:t>
            </a:r>
            <a:r>
              <a:rPr lang="cs-CZ" sz="1200" dirty="0" err="1" smtClean="0">
                <a:hlinkClick r:id="rId8"/>
              </a:rPr>
              <a:t>scratchandpeck.com</a:t>
            </a:r>
            <a:r>
              <a:rPr lang="cs-CZ" sz="1200" dirty="0" smtClean="0">
                <a:hlinkClick r:id="rId8"/>
              </a:rPr>
              <a:t>/</a:t>
            </a:r>
            <a:r>
              <a:rPr lang="cs-CZ" sz="1200" dirty="0" err="1" smtClean="0">
                <a:hlinkClick r:id="rId8"/>
              </a:rPr>
              <a:t>products</a:t>
            </a:r>
            <a:endParaRPr lang="cs-CZ" sz="1200" dirty="0" smtClean="0"/>
          </a:p>
          <a:p>
            <a:r>
              <a:rPr lang="cs-CZ" sz="1200" dirty="0" smtClean="0"/>
              <a:t>AUTOR NEUVEDEN. </a:t>
            </a:r>
            <a:r>
              <a:rPr lang="cs-CZ" sz="1200" i="1" dirty="0" err="1" smtClean="0"/>
              <a:t>kamir.cz</a:t>
            </a:r>
            <a:r>
              <a:rPr lang="cs-CZ" sz="1200" dirty="0" smtClean="0"/>
              <a:t> [online]. [cit. 7.11.2012]. Dostupný na WWW: http://www.</a:t>
            </a:r>
            <a:r>
              <a:rPr lang="cs-CZ" sz="1200" dirty="0" err="1" smtClean="0"/>
              <a:t>kamir.cz</a:t>
            </a:r>
            <a:r>
              <a:rPr lang="cs-CZ" sz="1200" dirty="0" smtClean="0"/>
              <a:t>/d1837-m510-</a:t>
            </a:r>
            <a:r>
              <a:rPr lang="cs-CZ" sz="1200" dirty="0" err="1" smtClean="0"/>
              <a:t>cz</a:t>
            </a:r>
            <a:r>
              <a:rPr lang="cs-CZ" sz="1200" dirty="0" smtClean="0"/>
              <a:t>-</a:t>
            </a:r>
            <a:r>
              <a:rPr lang="cs-CZ" sz="1200" dirty="0" err="1" smtClean="0"/>
              <a:t>solny</a:t>
            </a:r>
            <a:r>
              <a:rPr lang="cs-CZ" sz="1200" dirty="0" smtClean="0"/>
              <a:t>-liz-</a:t>
            </a:r>
            <a:r>
              <a:rPr lang="cs-CZ" sz="1200" dirty="0" err="1" smtClean="0"/>
              <a:t>lisal</a:t>
            </a:r>
            <a:r>
              <a:rPr lang="cs-CZ" sz="1200" dirty="0" smtClean="0"/>
              <a:t>-sul-kostka-10-kg</a:t>
            </a:r>
            <a:endParaRPr lang="cs-CZ" sz="1200" dirty="0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ADRESY – URL: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lh3.ggpht.com/QpR95Vttf0abhMXix6CzsRaByVG3vheUvflRUh8ENQ3GpXvSsqv3F_1oHTzWw5nJ2u5c=s109</a:t>
            </a:r>
            <a:endParaRPr lang="cs-CZ" sz="1200" dirty="0" smtClean="0"/>
          </a:p>
          <a:p>
            <a:r>
              <a:rPr lang="cs-CZ" sz="1200" dirty="0">
                <a:hlinkClick r:id="rId3"/>
              </a:rPr>
              <a:t>http://lh4.ggpht.com/-</a:t>
            </a:r>
            <a:r>
              <a:rPr lang="cs-CZ" sz="1200" dirty="0" smtClean="0">
                <a:hlinkClick r:id="rId3"/>
              </a:rPr>
              <a:t>Qf_zLYZOAFvCTFtzpLpdyRYH0eU61gMJwIG2Ptag7HMpSscQKjqSzl68FsvqqttwmLAhw=s128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lh6.ggpht.com/VLzFIgtk-n6tBGNlh72ohEhbRUREccTCoPGKOz6TUG3NBYXcL2mG-gorqnezVAfT_7PJbg=s113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lh3.ggpht.com/o1UFi2KfzAOFkea1LByi05Jm175bd_cN1CZynlcHE7qBW_eHlIOM9a1ANU38AWZu-iexylA=s114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lh3.ggpht.com/YcvAqmjIVfCskhaPaHCgPLKBEqWuyMyGpRQITnvHvCU3br2Xj5I7EkGrv1S3JClZZqDkMEA=s118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lh5.ggpht.com/gT3-oDC_Mvzxs95t03v2mPQjaehGZ9VubbHV7sTeQQmrPv-F8R4YasbXOpAv08UrAtoTtHY=s88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lh3.ggpht.com/HxLmWdtIkLWv1bLDvJCO6yWtrvJBqr2EYCgFPJX5mI952XGlQFXMTUb8e6EDE3KK9BHh0SA=s106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lh3.ggpht.com/1bdpxsSQWGyt_sEl6uKKvVc-Yza61MvocHes6xHy1fE485UCKcqBgyMRYMSEip_yLaoV=s136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lh6.ggpht.com/SVnOrAmeWZGJyUg_olxAEWzRqaxPhBtXnPoq2UYTc6BjbSSvz_oc-GgIjb4AtYouVPAgNA=s170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lh5.ggpht.com/jHFK6jldRpwOd_Nulwv-A3tmEHsyW3MaG6WV6frsz1JKRt2TYVqDgx9HjMtyP9VhXLNx=s97</a:t>
            </a:r>
            <a:endParaRPr lang="cs-CZ" sz="1200" dirty="0" smtClean="0"/>
          </a:p>
          <a:p>
            <a:r>
              <a:rPr lang="cs-CZ" sz="1200" dirty="0">
                <a:hlinkClick r:id="rId12"/>
              </a:rPr>
              <a:t>http://</a:t>
            </a:r>
            <a:r>
              <a:rPr lang="cs-CZ" sz="1200" dirty="0" smtClean="0">
                <a:hlinkClick r:id="rId12"/>
              </a:rPr>
              <a:t>lh3.ggpht.com/rFHG8ik1-VXxXXBmYWy_V0pFTDHlQNXiD3-FJbKik-89cPeM4NS0ZrGvjtU0ZIp9pRCEajw=s112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lh6.ggpht.com/We_1MdjgXOzR-toe_YyyAfbWA1pC8LbT14KU1b01FLonD-cXUOjLbGJXQTy_I4iBkkYpBgk=s114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lh4.ggpht.com/OBdKXKj8Do0vd8rcbmO4FrBGiZeubKM81eI-FSKim39Cj3hlHhCdjl4eoyVlnmRjq6As9A=s114</a:t>
            </a:r>
            <a:endParaRPr lang="cs-CZ" sz="1200" dirty="0" smtClean="0"/>
          </a:p>
          <a:p>
            <a:r>
              <a:rPr lang="cs-CZ" sz="1200" dirty="0">
                <a:hlinkClick r:id="rId15"/>
              </a:rPr>
              <a:t>http://</a:t>
            </a:r>
            <a:r>
              <a:rPr lang="cs-CZ" sz="1200" dirty="0" smtClean="0">
                <a:hlinkClick r:id="rId15"/>
              </a:rPr>
              <a:t>lh4.ggpht.com/QuRkIxdMsvpa3Nhd73osT0cAkwdWmBc9QWvg9uL1en0BNebBDWDeUBWq4pPhzii95fp6NA=s85</a:t>
            </a:r>
            <a:endParaRPr lang="cs-CZ" sz="1200" dirty="0" smtClean="0"/>
          </a:p>
          <a:p>
            <a:r>
              <a:rPr lang="cs-CZ" sz="1200" dirty="0">
                <a:hlinkClick r:id="rId16"/>
              </a:rPr>
              <a:t>http://lh4.ggpht.com/_</a:t>
            </a:r>
            <a:r>
              <a:rPr lang="cs-CZ" sz="1200" dirty="0" smtClean="0">
                <a:hlinkClick r:id="rId16"/>
              </a:rPr>
              <a:t>kdWsHRBxeryts2JVWPc90HcfJ6YX7icXp7D3AlHv73-NTZqbOnp9OAh8CtP6Zwnow8TPrY=s128</a:t>
            </a:r>
            <a:endParaRPr lang="cs-CZ" sz="1200" dirty="0" smtClean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15647466"/>
      </p:ext>
    </p:extLst>
  </p:cSld>
  <p:clrMapOvr>
    <a:masterClrMapping/>
  </p:clrMapOvr>
  <p:transition>
    <p:wipe dir="d"/>
  </p:transition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643</TotalTime>
  <Words>422</Words>
  <Application>Microsoft Office PowerPoint</Application>
  <PresentationFormat>Předvádění na obrazovce (4:3)</PresentationFormat>
  <Paragraphs>52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Jitka</dc:creator>
  <cp:lastModifiedBy>User</cp:lastModifiedBy>
  <cp:revision>60</cp:revision>
  <dcterms:created xsi:type="dcterms:W3CDTF">2012-10-29T22:19:39Z</dcterms:created>
  <dcterms:modified xsi:type="dcterms:W3CDTF">2012-11-08T16:32:47Z</dcterms:modified>
</cp:coreProperties>
</file>