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67" r:id="rId5"/>
    <p:sldId id="271" r:id="rId6"/>
    <p:sldId id="272" r:id="rId7"/>
    <p:sldId id="273" r:id="rId8"/>
    <p:sldId id="268" r:id="rId9"/>
    <p:sldId id="269" r:id="rId10"/>
    <p:sldId id="270" r:id="rId11"/>
    <p:sldId id="274" r:id="rId12"/>
    <p:sldId id="275" r:id="rId13"/>
    <p:sldId id="262" r:id="rId14"/>
    <p:sldId id="276" r:id="rId15"/>
    <p:sldId id="277" r:id="rId16"/>
    <p:sldId id="27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</p14:sldIdLst>
        </p14:section>
        <p14:section name="Oddíl bez názvu" id="{023F685A-B691-46EF-9831-DF295F3DF06D}">
          <p14:sldIdLst>
            <p14:sldId id="259"/>
            <p14:sldId id="258"/>
            <p14:sldId id="267"/>
            <p14:sldId id="271"/>
            <p14:sldId id="272"/>
            <p14:sldId id="273"/>
            <p14:sldId id="268"/>
            <p14:sldId id="269"/>
            <p14:sldId id="270"/>
            <p14:sldId id="274"/>
            <p14:sldId id="275"/>
            <p14:sldId id="262"/>
            <p14:sldId id="276"/>
            <p14:sldId id="277"/>
            <p14:sldId id="27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7.11.2012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search?hl=cs&amp;pq=motolice&amp;cp=9&amp;gs_id=y&amp;xhr=t&amp;q=plo%C5%A1t%C4%9Bnky&amp;bav=on.2,or.r_gc.r_pw.r_qf.&amp;bpcl=37643589&amp;biw=1366&amp;bih=673&amp;wrapid=tljp1352288816384216&amp;um=1&amp;ie=UTF-8&amp;tbm=isch&amp;source=og&amp;sa=N&amp;tab=wi&amp;ei=10uaUOuEKdOK4gS-04H4Cgg" TargetMode="External"/><Relationship Id="rId3" Type="http://schemas.openxmlformats.org/officeDocument/2006/relationships/hyperlink" Target="http://www.google.cz/search?hl=cs&amp;cp=8&amp;gs_id=u&amp;xhr=t&amp;q=plo%C5%A1t%C4%9Bnci&amp;bav=on.2,or.r_gc.r_pw.r_qf.&amp;bpcl=37643589&amp;biw=1366&amp;bih=673&amp;wrapid=tljp1352287217773014&amp;um=1&amp;ie=UTF-8&amp;tbm=isch&amp;source=og&amp;sa=N&amp;tab=wi&amp;ei=pkWaUMStDvTR4QTygoHYB" TargetMode="External"/><Relationship Id="rId7" Type="http://schemas.openxmlformats.org/officeDocument/2006/relationships/hyperlink" Target="http://www.google.cz/search?hl=cs&amp;pq=motolice&amp;cp=9&amp;gs_id=y&amp;xhr=t&amp;q=plo%C5%A1t%C4%9Bnky&amp;bav=on.2,or.r_gc.r_pw.r_qf.&amp;bpcl=37643589&amp;biw=1366&amp;bih=673&amp;wrapid=tljp1352288816384216&amp;um=1&amp;ie=UTF-8&amp;tbm=isch&amp;source=og&amp;sa=N&amp;tab=wi&amp;ei=10uaUOuEKdOK4gS-04H4C" TargetMode="External"/><Relationship Id="rId2" Type="http://schemas.openxmlformats.org/officeDocument/2006/relationships/hyperlink" Target="http://www.google.cz/search?hl=cs&amp;cp=8&amp;gs_id=u&amp;xhr=t&amp;q=plo%C5%A1t%C4%9Bnci&amp;bav=on.2,or.r_gc.r_pw.r_qf.&amp;bpcl=37643589&amp;biw=1366&amp;bih=673&amp;wrapid=tljp1352287217773014&amp;um=1&amp;ie=UTF-8&amp;tbm=isch&amp;source=og&amp;sa=N&amp;tab=wi&amp;ei=pkWaUMStDvTR4QTygoHYB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search?hl=cs&amp;cp=6&amp;gs_id=m&amp;xhr=t&amp;q=motolice&amp;bav=on.2,or.r_gc.r_pw.r_qf.&amp;bpcl=37643589&amp;biw=1366&amp;bih=673&amp;wrapid=tljp1352288556520010&amp;um=1&amp;ie=UTF-8&amp;tbm=isch&amp;source=og&amp;sa=N&amp;tab=wi&amp;ei=0UqaUJKoPLH14QTOk4GoBg" TargetMode="External"/><Relationship Id="rId5" Type="http://schemas.openxmlformats.org/officeDocument/2006/relationships/hyperlink" Target="http://www.google.cz/search?hl=cs&amp;cp=4&amp;gs_id=e&amp;xhr=t&amp;q=tasemnice&amp;bav=on.2,or.r_gc.r_pw.r_qf.&amp;bpcl=37643589&amp;biw=1366&amp;bih=673&amp;wrapid=tljp135228828908506&amp;um=1&amp;ie=UTF-8&amp;tbm=isch&amp;source=og&amp;sa=N&amp;tab=wi&amp;ei=xkmaUMXmHISk4ASKhIH4Aw" TargetMode="External"/><Relationship Id="rId4" Type="http://schemas.openxmlformats.org/officeDocument/2006/relationships/hyperlink" Target="http://www.google.cz/search?hl=cs&amp;cp=4&amp;gs_id=e&amp;xhr=t&amp;q=tasemnice&amp;bav=on.2,or.r_gc.r_pw.r_qf.&amp;bpcl=37643589&amp;biw=1366&amp;bih=673&amp;wrapid=tljp135228828908506&amp;um=1&amp;ie=UTF-8&amp;tbm=isch&amp;source=og&amp;sa=N&amp;tab=wi&amp;ei=xkmaUMXmHISk4ASKhIH4Awg" TargetMode="External"/><Relationship Id="rId9" Type="http://schemas.openxmlformats.org/officeDocument/2006/relationships/hyperlink" Target="http://www.google.cz/search?hl=cs&amp;pq=motolice&amp;cp=9&amp;gs_id=y&amp;xhr=t&amp;q=plo%C5%A1t%C4%9Bnky&amp;bav=on.2,or.r_gc.r_pw.r_qf.&amp;bpcl=37643589&amp;biw=1366&amp;bih=673&amp;wrapid=tljp1352288816384216&amp;um=1&amp;ie=UTF-8&amp;tbm=isch&amp;source=og&amp;sa=N&amp;tab=wi&amp;ei=10uaUOuEKdOK4gS-04H4C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Ploštěnci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Kmen</a:t>
            </a:r>
            <a:endParaRPr lang="cs-CZ" dirty="0"/>
          </a:p>
        </p:txBody>
      </p:sp>
      <p:pic>
        <p:nvPicPr>
          <p:cNvPr id="2" name="Picture 2" descr="http://t1.gstatic.com/images?q=tbn:ANd9GcTYX6ePhDMDz7UiU2hfeBL-x_PwYFgETpUL3dMmjpmFAYMS28F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996952"/>
            <a:ext cx="2466975" cy="2116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0.gstatic.com/images?q=tbn:ANd9GcRXEPkk_xR8A-4c_T6aRcxuaW0XC6cxInfaXDWi4NXSXFjpRIz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465724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6" descr="data:image/jpeg;base64,/9j/4AAQSkZJRgABAQAAAQABAAD/2wCEAAkGBhMSERIUExQVFRUVGBUXFxgYGBwYGhwcHB0YFxoYHRgaHCYeGBovGhgXHy8gIycpLC0sFx8xNTAsNSYrLCkBCQoKDgwOGg8PGiwkHyQsLCwsKSwvLy8sLCksKSwpLCwpLC0sLCosNCwsKSksLSksLiwsLCw1LCksLCwpLCkpLP/AABEIAIEAtAMBIgACEQEDEQH/xAAcAAACAgMBAQAAAAAAAAAAAAADBAIFAAEGBwj/xABAEAABAgQEAwYEAwYGAQUAAAABAhEAAyExBBJBUQVhcQYTIoGR8AehscEyQuEUUmJy0fEjM0NzkrKiFRYkU2P/xAAaAQACAwEBAAAAAAAAAAAAAAACAwABBAUG/8QAMBEAAgEDAwEFBwQDAAAAAAAAAAECAxEhEjFBBBNRYXHRIjKBkbHB8AUUoeFCUnL/2gAMAwEAAhEDEQA/AFFJUkpN2JArQ/L6wzJxa11DlyS+j8jtQRXp4qZayNWoXB8+VT8hB8K5BKXNKm1Ad9N45W5qS5ZY4OapTO1XF3ryGp5QCdi1y6+IpOpY2q4fmbWpWBz8YQQQbMXb7EXbXnDMviBX4SCHegTUg+tNtolk8Iu1s2K9KwogrD190sAxemsMYbAhR5AaAufR/OHcThJRBrRrpIdqvQlxqPOA/tiUAFKi7kkkMWBtltVk+jRVlHcvXfCKefhA5qW1q3m3veDCcUgZd3YG9vQt7MAmqUSSaHqw6sR1EDkJKS+5d+tXvpdzvC7tjrYyWQxgIYAmlyKjlS3lAZkl022O9PRzp6QFHgLnyItzIAsdiG5vDWCxAKmUWBOosAdSLW83ic5BtZYFZ0ugbnsRUgs+mohcpqCzO+xbmdOVY6TiPBZYQpYnIlSmAKphAG+UFqG1ADeOfmTpMpImzZ0syWdPcqSpcz+FKLpq7lQDNFdtFvSnfy/LAqPJGatID0FaAEO92+5PQQM77vzfelwH1aK/G/EaWspQnBoEkbqJna17ywNbMRziyzyp4fCrE4f6ngKZiQLEor4W/OHHSDvJWdSLX5z3Ff8ALuJd3mep11qX11hScXVlSKUc5XPzsK0GtTDuLIUcuZqs1W2VTX5XEBnosAzBklyHGpSBvvqIfGwEtgKi5YBvp1ppyGo2iMxIAqbsWLPVhT56CG2A2tpSnTW3LWEp6TXK7PVqVudSTt0EMixL8Cdxu/NvMn7QrMIKiLs7m/NtmakMYlJAqK6c/e8V03DrAI1p+nKr25xcbkeDS57G9unT1gEwnn7+sTlSzrepPLlXWAzTt8uUHYKMsGAkaPGoite1usbgrBaj0SdJDjMHfrtTrWJ/+olKSlacyTUedGdqBhGLASUlzlpUucvpybyMQPEJa1XppQ0s+z283jHlBLO43KnIURlF+Rd2+nMwzNV3YSqrhibPuA/7rOCBUtCWGw6Sk1NQrra7OKbwzImFebMp2N2oHonwgMLHrEyiPL8BkYgTSebsG2Bpep67c2hDEJGZgLcvUVsBTRoCtK0khJUx2+3N9Ya4divE0xIbq2wqYC+rAdtOQKAtwGrU/fWg8toHiUANoX6c6OItppDqLEOTTTf11bWsV0xCSE6H50tRqBq125Qt7BJ3FkFTV5O9X1pzodIFiMTKlp7ycvu01NPxqauVCfzKs5bKHc7FTtBxyVhHl1mz75DRCHDss0KlM3gDNqTaOGxmMm4ma6yVrNEgD0SlAsOQhlKlKrnZfXyKqVVTxyF45xleJmZlUSHEtDkhCdg9zqTclzFcUR6N2c+DeJnZVTyJKSxY1W3Sw847/hHwlwUkpUUGYoVdZcPvlFI1S6ijRWm+3COVPqLvGT5+mYVSWcEOHDiJYbFTJSwuWpSFiykkpI9PpH1Qrg0ks8pBa3hFPlFJxr4dYLElRXJAWfzo8KvlT1EKXXUpYaYpdROOWjxXD9vZiq4iTLnrZgslUtR2z5KL8w/OJDttLXSZhUAVYylqCxQj8+YG9qR03GvgfOSp8PNStJ0meFQ8w4UPSLjh3wPkd1/jTZhmHVBASOgIL+cU4dKlq+jf0NH77Hf8DjkMtIUl1CqvC6gwDqN7/r0iIlOzcn3HXc9BUphrjnwzxuCzTMOozZYuUUW38Uv83k8UuD44mneHKRQ+Gnk1vSlYZbF1ld6Dp14VNmWK0AJqGYNz5h9aU9YVWlnfU9frrfTWHEYxCwDLWhTCqQTmF/yEAlNSafKFplU+J0jeqaWt6tEjLVgY42K3ELYnno1tqXhZSKdLwZUkZs1jdm96b7wOaDXpDiRFVXjcTA9iMiwj0f8AagfAqm1vIE7wD9jBUHSGpS1/YhYT1qJVlpYAAC2tf6wbC8TUrw5er5dzUUDfWMiG5WwcYxCkhDMp1VoOQGjBn6wzJyyiXJJLcx5mlQ8KTJyfFYKPIabA0v5RrD4mYpRBY1uaelYC92RLA4cb4qAEdOhAr0gk9eZCaATBmJIIcE2q3io9OUanAJBergmgtUWJcKegpYQuibMbKKBqVtTVrwNmsDFnJqT3jF1UVckDWhNtngPGceMHhu+DGYomXJB/fA8cwjZNmsVEbQ/KUB3iisIloGaYqhZIoTzJLJA1J1jzXjPFJmOxAypU1JcmUKlKfypAF1E1J1JMVCn2s9PC39PX+yTqaI3E8HhJmJnJQl1zJqqOalSrkk9XePe+wXw2lYFImTAJmIN1aI/hS/8A2vGvh38P0YGWJkwBWJWBmNDk/gT9zrHbAQvq+td+zpnGlLtPIkBEmiLxQdou3eDwRyzpozn/AE0DOvrlFvNo58IOT8S/I6EiMpHAj4h4rEUwXDpyxpMnnukNvz8jBBhuNTQ68ThcM/5ZcozT/wAlkh+kaey0+80vNgtpcncKAiBMcV/7e4iUsriygdMuHlj1LuYmrgvERUcVU+xw0tvSKfZv/Jfz6CnKPedesRyPar4cYXGuojupv/2IAc/zJsr6xKXh+KJFMXhZp/8A0w6k/OWsfSJI7Q4uQP8A5uHGXWdhyZiE81yz40jmHi6bnB3pyQqVm7p5PEe0vZjEcOnAL3eXMTZTbbHcH6QcTM4BH4Sx0rQMKly1g0e0dpOEysfhSh0qChmlrSQWP5VA7R4hw9K0FclYZUpRBGxBI8rX2jpUq3bRvytzZ0vUa04S3RKdKypApUlrt6annpAcoy6v5mGcbik5XZWdyk1H4dGFwanXakJrOaltT/Tcxptg2p5IoSNXf1jI0iSTVyPWMiDLHTSwtJZIpsGHmzPeCTkunNkAUk2qHN31rGwQ+VzXluef4utGiSMclFFA+Vhtq5PvaMzCuL4SYSsJUwoXq3MB9mDbRZrkkZmSCDQnXYV10p1gc1IYFNHs431Y843JxBIKVKT+V9DUFqb9N4EJsJKQsqAzgkAAGthQB+QgiZqrqqOVLa3v9YGo5SHBAGri2lBG8b2glyMMqcFAzMxRJS4JKwazCLZU00IJAELnfjf7ho5ztvxYhQwqCQlDKmizzKslX8qWDaEqj0L4S9hRIlpxc0f40wPLB/Ig6/zEegpHn3w97LK4jjHmuqUg95OUa5iS4S+6i78gY+h5aQAGDDaF9XUdCmqMN3ucrqa2uVuAqRCfGONycLKVNnrCEJ1NydgLqVyEJ9p+00rBSTMX4lHwy5Y/FMXohI9HOg6iOc4L2Vm4mYMZxRlLFZOG/wBOSLjMmyl2v5ubc+EEo6pvH8vwXqJWNyacTj+Jh5ZVgMIqymfEzRuNJSTofrFzwbsrhMGP8KWnMfxTF+OYrmVqq/RossRjAIqOI4zIkrWoJSKkk5QG3JoB5wmfVSl7MMLuKbbLSfxAD9YqMZxttY834z8UwS0pClB72B6UjluMdrsUpnHdhQCk0ckaEE0jRT6CvUtfHmxiovex66rjxJYGHMJjJizduseDnj+Kmskz1gcvCPPKInL43jJBdGIW/wDDMzetxD3+lT/3Vw3Qbjc+jpTipNgTdhzP94HheMyZhIlzZayKEJWCfkY+e+J9sMfOlZZs2YZRoaMk8iQK9IoEzSKgkcxSGw/Sm17Us+Bm/aSe7sfUExICWQAmuagDO9Sw83jw7tuQnic/K3jCSRapAJB9LRzGG4rOlkKRNWkixCiPvEsNOUuYVrJUS5JJqTuSfrG3p+kdFu7vclHpXSqa3K+BlaTmqwpbZ6np5xr9pD303P1g2ImOCogBqUf1J1OkICR6Rstg3xYzLn7WjIxMn20ZA2Qd2drNnlN0jqG6EseX1iC0pWCoVDhyUlItQCnLSCzEFZBGahDuL+fXnGpYYBwySXFD6kW1byjG0NTJYTKUhIYmtA9meyvP2IInBBJBUCBcEkDZmp9xCoAJzJqoMxY6vShDaeQMQncTmlqZUhyGAJrzPQPQA0iWzctXLeYhWugYAfS944ztaEzMSmVKOdSQmWopdjMUoukdCQl9SkmOikcSoAsl05c1WZyKUoaUoIB8KOFpxHEFzZtTKBmsdVqUQCehJPVokPYbnLZK4uvV0U2z1zsf2aRgcMiUkDN+KYr95Zuemg5CLTiPEZeHkzJ01WWXLSVKPIaAamwA3Ig6Y5zFyjjcYEGuFwagpe03EMClHNMsEEj94gaU4ylrk5zeN36fE5NON8sF2b4TMnTTxDFpaaoNh5RqJEo2of8AVNCTFxjMbVk1iXEMa1LvC2FlVdXWMlerrd/kg5PlhJUsgOqnWPG/iP22TiZ3cIJ7hBGdSfzEGraMKkbkRefFTt3lzYSSfEzTVDQH8o57x5xwLhyVqMyacsiUyph31EtO6jb1jrdB0ipw7epvwO6alKrPU/zxLCZwhUtRlLUT3agWchJcOFAGzpIO9TA1cNBZNW0DuK1P2teGkcQXiJ02cQEmYrM2woAByAA9INLRVmOvttfWOinJJat/udK64EpOBSjfVz7tGpmGBrXlFpMSxqz3vX+sJzMYxcCz6CulyAwrBJt5A1ITllUqstZSTcCx6pIY+YgKsUMzqw8hZ5pUnzZKwINmdT7+fz1pEFKBKhtv9/nBWvuEpYwxXFzipmlSpYt4EX/5EmIYdkuR9GtzP0gmJHiCSaXtpzhOaXNCwHv2YdFK1hEncLNxBUdfX0ffrEzMDAawCW/MwWWk3NzBA2sMpW0ZC+fl6xkVYu53c+SX8NDZnfM+o00blCc/HED8BcX1FrnXRqxaSVpWgLSoKSQG2attQfo+kVc7D/iKSwOtxqAz0t9YzyhbcKMjaeJJSE1dQBp+EAAXJOvVyXjaJpXc62JAd6ht9IRTJOxUTzsdCSfsYPIw2VyTUB71alibV3hekcsI2jCZpiUh/EoJs5reu7V8tIsvh1xETeLTVy3EtUkhlM5y92kHwgAWBb71ipM41V+DwkA2ooFJL6mtBFr8HsFln4pSqKTJATtVYcj/AIj1hdSK7OTfd+fYz9VK1I9c4vj1SpX+GAZswplygbFa7Ej91IzLPJKojIlIw8lMpBJyiqjdSiSVLVupSipR5mE/2lK56lE0w47tH86gFTFdQgoQDpmmbwPvs62BjztWVoqC+JjgtMchO4zqc+/KKDtz2wGBw7IIM5fhQDpupthAe2HxGk4F5Upps/UPRP8AMfsPlHkOPxk3GTVz5yxo6tA7slKRrQskee8dHo+gc2qlRWS4Bp05VZX4FZMhU5SlKVq61qO+73N6CLfiOMkrCMPhkqTIQcylKquYtmKzoAzskaQKVhgUAKOWWlylLXJ1J1V8vSJokS8rBJc0G1W111jtytJpvjY6qVlaPx9BnCYdWSjhOqm9Q7UPKGsKsJNX51b+52F4hIxxlAS1B0Zgoi5LVubVYeZh3j+HwykBaFAOWYMwUaszuSxq1niaXIU5WdmVGMxLksoAggBI+5F7G8LpUWY6OepbXXyfpCqCcxKbJ19jlDU2ckJvmJ3DjrTpBW4KF8StSsqbDlre9f7QuaUAIO/6xJRJJY/WnL9YmcqQwNYPYtA5WJSh3cnnrAgc6if3j5gRIihcRpCBqYtYQLCKDUH9Y3LO/lEZQKt2HJoMsMNIsEgVDr84yNBfIxkS5C57L40pmCUtu7mFg/5TodmJYGL/ABsnK5BYgEBgCx6Nf6ARQYzAZFZXCiSLUSLG8dZ3gnS0LNMwq24odGaj8nhEZ9pEtrS0Uf7RlqliSDR2IehLV1+UTWnvAVAZctHo41vqdm2jeLSTVNxfmzsKaQghRUWWEgAUy77l30eFtDYtjuAw0tYIXMyp0FD/AOXu8dPwXtJgcIjupCFzsROKUHLUqLshJUfClLmw3JMcUuYzhOoIflSlPrzNYsuyMzuJpxSg/dvleochioPsmj7qjJWp4c5Sdu4upDtY6EjuiZg8JSXBJJG5JUo+pMB4jxdOHkTZneIC0oVlBIBJYsGve0edcV7c4yaqcUzClEwnwgB0g6A3FNY52Rwxcw3GlaqNeQBN2HnCaP6bd6qj+CMfYylh4C8JwonziZq1BAC5k1QqrKKqZ/zE0D6kQ3iMfLmTB3UnuZafwpDrL0GZajdTC42LQlhpZQVEBTkEAkNTXw69DDeEwzCps31bzr9Y68rOV/kalhWQz3hUw61dqNyoLH1jBiwlTBza3utDSNTJneNo9+tdSahjfeNBCWAArp0/Sg35QNi7m1KJSCU1elgOWvyMA/Yy7tX196exD2GSLnR7g0Fz/eprC2K4skjw1UzFwb3e9oJJvYC9jJUphld/fu8A/Zgyi4HOntuY1MRnFIRV85O70Nv78oWmSAwAJc3A2G/vSCSKuESEgDUkUF79P7QPMCbN191iUtIFqHp5RspvWp5fKCIDmKSDf3tSJyEZqs/WIIkOWtWsPLlZW283iN8FGlBg9hAF/X376wcg3+7+xEO6MRAmwttoyBHDjc/SNxLEwdNhpapilJCVLUcyQAHJe3LnGYPiJkrVKUoFKspSRYE7kWLXfaL3HS5EuURJmEzZiFJUEEBSFJug6hDO5Fai0cNxCervFkipckBgANmHkHjFRvCX2GzbqHWTZAZ8zAj2DtFPNUdCNQKVffygnBsWqYhQJZQLOdQRQE6mhtVqw1ipbuyGoATcV1GrbdY0SjZ3QEZcMRmqCkM1RcgUrZn5Vr5QsVBihzU0FvNrafKJTZGQ0N7ty/WFu5SNnMA0mMTtsLypZqdNf6xiJg6H00FYKCa+JuoAeh06UgUwuwKffLygy7Bk4xKkslIBDPXRq3arvcwMT03alvbfWILkjaIqlpYnNofnpvpF4KdwKJq1Ozga/Mta0MylgVza11tvvcU1aASXZhTnEV4ZWooPbvF4KsbVNBd1EXcjlzFa/wBIzDSQpyPJ3c62OsBEhzSCIkXi8bFWZGaq4bdydOkSRhbAG/vpBZeHDOQOQjedKake+ukWUaXLNtB101japaRc6a2iCFmpFP0+kRCCxDdT+kSxWTaSzHSGP2wbG9yftGpGGALkv+usYlAJ5RASSVJLk092/SId6DQCJLlpF4iAE+3iFBU4cHU+/OMgaZh0r8oyJ7RdjoR/mK/3Jv8A2iox35/5Vf8AdMZGRho++Ol7nyFsJ/nD/cH/AFXHZq/CP5IyMjoL3UZpblMbD+WKxf8Amev3jcZGcegGKumGFXT72jIyL4GiqtOivpCuL9/KMjIZEWxmRYdIlP16D6CNxkCi3wQk/h9841J16/cxkZEIwx/rCszTy+pjIyDWwD3DSNeivoYhPuPesZGRRXLDz7eQgafwnp9hGRkWwEYbDofoYHM/Cr3oIyMi47kYFFoyMjIatgj/2Q=="/>
          <p:cNvSpPr>
            <a:spLocks noChangeAspect="1" noChangeArrowheads="1"/>
          </p:cNvSpPr>
          <p:nvPr/>
        </p:nvSpPr>
        <p:spPr bwMode="auto">
          <a:xfrm>
            <a:off x="63500" y="-600075"/>
            <a:ext cx="1714500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8" descr="data:image/jpeg;base64,/9j/4AAQSkZJRgABAQAAAQABAAD/2wCEAAkGBhMSERIUExQVFRUVGBUXFxgYGBwYGhwcHB0YFxoYHRgaHCYeGBovGhgXHy8gIycpLC0sFx8xNTAsNSYrLCkBCQoKDgwOGg8PGiwkHyQsLCwsKSwvLy8sLCksKSwpLCwpLC0sLCosNCwsKSksLSksLiwsLCw1LCksLCwpLCkpLP/AABEIAIEAtAMBIgACEQEDEQH/xAAcAAACAgMBAQAAAAAAAAAAAAADBAIFAAEGBwj/xABAEAABAgQEAwYEAwYGAQUAAAABAhEAAyExBBJBUQVhcQYTIoGR8AehscEyQuEUUmJy0fEjM0NzkrKiFRYkU2P/xAAaAQACAwEBAAAAAAAAAAAAAAACAwABBAUG/8QAMBEAAgEDAwEFBwQDAAAAAAAAAAECAxEhEjFBBBNRYXHRIjKBkbHB8AUUoeFCUnL/2gAMAwEAAhEDEQA/AFFJUkpN2JArQ/L6wzJxa11DlyS+j8jtQRXp4qZayNWoXB8+VT8hB8K5BKXNKm1Ad9N45W5qS5ZY4OapTO1XF3ryGp5QCdi1y6+IpOpY2q4fmbWpWBz8YQQQbMXb7EXbXnDMviBX4SCHegTUg+tNtolk8Iu1s2K9KwogrD190sAxemsMYbAhR5AaAufR/OHcThJRBrRrpIdqvQlxqPOA/tiUAFKi7kkkMWBtltVk+jRVlHcvXfCKefhA5qW1q3m3veDCcUgZd3YG9vQt7MAmqUSSaHqw6sR1EDkJKS+5d+tXvpdzvC7tjrYyWQxgIYAmlyKjlS3lAZkl022O9PRzp6QFHgLnyItzIAsdiG5vDWCxAKmUWBOosAdSLW83ic5BtZYFZ0ugbnsRUgs+mohcpqCzO+xbmdOVY6TiPBZYQpYnIlSmAKphAG+UFqG1ADeOfmTpMpImzZ0syWdPcqSpcz+FKLpq7lQDNFdtFvSnfy/LAqPJGatID0FaAEO92+5PQQM77vzfelwH1aK/G/EaWspQnBoEkbqJna17ywNbMRziyzyp4fCrE4f6ngKZiQLEor4W/OHHSDvJWdSLX5z3Ff8ALuJd3mep11qX11hScXVlSKUc5XPzsK0GtTDuLIUcuZqs1W2VTX5XEBnosAzBklyHGpSBvvqIfGwEtgKi5YBvp1ppyGo2iMxIAqbsWLPVhT56CG2A2tpSnTW3LWEp6TXK7PVqVudSTt0EMixL8Cdxu/NvMn7QrMIKiLs7m/NtmakMYlJAqK6c/e8V03DrAI1p+nKr25xcbkeDS57G9unT1gEwnn7+sTlSzrepPLlXWAzTt8uUHYKMsGAkaPGoite1usbgrBaj0SdJDjMHfrtTrWJ/+olKSlacyTUedGdqBhGLASUlzlpUucvpybyMQPEJa1XppQ0s+z283jHlBLO43KnIURlF+Rd2+nMwzNV3YSqrhibPuA/7rOCBUtCWGw6Sk1NQrra7OKbwzImFebMp2N2oHonwgMLHrEyiPL8BkYgTSebsG2Bpep67c2hDEJGZgLcvUVsBTRoCtK0khJUx2+3N9Ya4divE0xIbq2wqYC+rAdtOQKAtwGrU/fWg8toHiUANoX6c6OItppDqLEOTTTf11bWsV0xCSE6H50tRqBq125Qt7BJ3FkFTV5O9X1pzodIFiMTKlp7ycvu01NPxqauVCfzKs5bKHc7FTtBxyVhHl1mz75DRCHDss0KlM3gDNqTaOGxmMm4ma6yVrNEgD0SlAsOQhlKlKrnZfXyKqVVTxyF45xleJmZlUSHEtDkhCdg9zqTclzFcUR6N2c+DeJnZVTyJKSxY1W3Sw847/hHwlwUkpUUGYoVdZcPvlFI1S6ijRWm+3COVPqLvGT5+mYVSWcEOHDiJYbFTJSwuWpSFiykkpI9PpH1Qrg0ks8pBa3hFPlFJxr4dYLElRXJAWfzo8KvlT1EKXXUpYaYpdROOWjxXD9vZiq4iTLnrZgslUtR2z5KL8w/OJDttLXSZhUAVYylqCxQj8+YG9qR03GvgfOSp8PNStJ0meFQ8w4UPSLjh3wPkd1/jTZhmHVBASOgIL+cU4dKlq+jf0NH77Hf8DjkMtIUl1CqvC6gwDqN7/r0iIlOzcn3HXc9BUphrjnwzxuCzTMOozZYuUUW38Uv83k8UuD44mneHKRQ+Gnk1vSlYZbF1ld6Dp14VNmWK0AJqGYNz5h9aU9YVWlnfU9frrfTWHEYxCwDLWhTCqQTmF/yEAlNSafKFplU+J0jeqaWt6tEjLVgY42K3ELYnno1tqXhZSKdLwZUkZs1jdm96b7wOaDXpDiRFVXjcTA9iMiwj0f8AagfAqm1vIE7wD9jBUHSGpS1/YhYT1qJVlpYAAC2tf6wbC8TUrw5er5dzUUDfWMiG5WwcYxCkhDMp1VoOQGjBn6wzJyyiXJJLcx5mlQ8KTJyfFYKPIabA0v5RrD4mYpRBY1uaelYC92RLA4cb4qAEdOhAr0gk9eZCaATBmJIIcE2q3io9OUanAJBergmgtUWJcKegpYQuibMbKKBqVtTVrwNmsDFnJqT3jF1UVckDWhNtngPGceMHhu+DGYomXJB/fA8cwjZNmsVEbQ/KUB3iisIloGaYqhZIoTzJLJA1J1jzXjPFJmOxAypU1JcmUKlKfypAF1E1J1JMVCn2s9PC39PX+yTqaI3E8HhJmJnJQl1zJqqOalSrkk9XePe+wXw2lYFImTAJmIN1aI/hS/8A2vGvh38P0YGWJkwBWJWBmNDk/gT9zrHbAQvq+td+zpnGlLtPIkBEmiLxQdou3eDwRyzpozn/AE0DOvrlFvNo58IOT8S/I6EiMpHAj4h4rEUwXDpyxpMnnukNvz8jBBhuNTQ68ThcM/5ZcozT/wAlkh+kaey0+80vNgtpcncKAiBMcV/7e4iUsriygdMuHlj1LuYmrgvERUcVU+xw0tvSKfZv/Jfz6CnKPedesRyPar4cYXGuojupv/2IAc/zJsr6xKXh+KJFMXhZp/8A0w6k/OWsfSJI7Q4uQP8A5uHGXWdhyZiE81yz40jmHi6bnB3pyQqVm7p5PEe0vZjEcOnAL3eXMTZTbbHcH6QcTM4BH4Sx0rQMKly1g0e0dpOEysfhSh0qChmlrSQWP5VA7R4hw9K0FclYZUpRBGxBI8rX2jpUq3bRvytzZ0vUa04S3RKdKypApUlrt6annpAcoy6v5mGcbik5XZWdyk1H4dGFwanXakJrOaltT/Tcxptg2p5IoSNXf1jI0iSTVyPWMiDLHTSwtJZIpsGHmzPeCTkunNkAUk2qHN31rGwQ+VzXluef4utGiSMclFFA+Vhtq5PvaMzCuL4SYSsJUwoXq3MB9mDbRZrkkZmSCDQnXYV10p1gc1IYFNHs431Y843JxBIKVKT+V9DUFqb9N4EJsJKQsqAzgkAAGthQB+QgiZqrqqOVLa3v9YGo5SHBAGri2lBG8b2glyMMqcFAzMxRJS4JKwazCLZU00IJAELnfjf7ho5ztvxYhQwqCQlDKmizzKslX8qWDaEqj0L4S9hRIlpxc0f40wPLB/Ig6/zEegpHn3w97LK4jjHmuqUg95OUa5iS4S+6i78gY+h5aQAGDDaF9XUdCmqMN3ucrqa2uVuAqRCfGONycLKVNnrCEJ1NydgLqVyEJ9p+00rBSTMX4lHwy5Y/FMXohI9HOg6iOc4L2Vm4mYMZxRlLFZOG/wBOSLjMmyl2v5ubc+EEo6pvH8vwXqJWNyacTj+Jh5ZVgMIqymfEzRuNJSTofrFzwbsrhMGP8KWnMfxTF+OYrmVqq/RossRjAIqOI4zIkrWoJSKkk5QG3JoB5wmfVSl7MMLuKbbLSfxAD9YqMZxttY834z8UwS0pClB72B6UjluMdrsUpnHdhQCk0ckaEE0jRT6CvUtfHmxiovex66rjxJYGHMJjJizduseDnj+Kmskz1gcvCPPKInL43jJBdGIW/wDDMzetxD3+lT/3Vw3Qbjc+jpTipNgTdhzP94HheMyZhIlzZayKEJWCfkY+e+J9sMfOlZZs2YZRoaMk8iQK9IoEzSKgkcxSGw/Sm17Us+Bm/aSe7sfUExICWQAmuagDO9Sw83jw7tuQnic/K3jCSRapAJB9LRzGG4rOlkKRNWkixCiPvEsNOUuYVrJUS5JJqTuSfrG3p+kdFu7vclHpXSqa3K+BlaTmqwpbZ6np5xr9pD303P1g2ImOCogBqUf1J1OkICR6Rstg3xYzLn7WjIxMn20ZA2Qd2drNnlN0jqG6EseX1iC0pWCoVDhyUlItQCnLSCzEFZBGahDuL+fXnGpYYBwySXFD6kW1byjG0NTJYTKUhIYmtA9meyvP2IInBBJBUCBcEkDZmp9xCoAJzJqoMxY6vShDaeQMQncTmlqZUhyGAJrzPQPQA0iWzctXLeYhWugYAfS944ztaEzMSmVKOdSQmWopdjMUoukdCQl9SkmOikcSoAsl05c1WZyKUoaUoIB8KOFpxHEFzZtTKBmsdVqUQCehJPVokPYbnLZK4uvV0U2z1zsf2aRgcMiUkDN+KYr95Zuemg5CLTiPEZeHkzJ01WWXLSVKPIaAamwA3Ig6Y5zFyjjcYEGuFwagpe03EMClHNMsEEj94gaU4ylrk5zeN36fE5NON8sF2b4TMnTTxDFpaaoNh5RqJEo2of8AVNCTFxjMbVk1iXEMa1LvC2FlVdXWMlerrd/kg5PlhJUsgOqnWPG/iP22TiZ3cIJ7hBGdSfzEGraMKkbkRefFTt3lzYSSfEzTVDQH8o57x5xwLhyVqMyacsiUyph31EtO6jb1jrdB0ipw7epvwO6alKrPU/zxLCZwhUtRlLUT3agWchJcOFAGzpIO9TA1cNBZNW0DuK1P2teGkcQXiJ02cQEmYrM2woAByAA9INLRVmOvttfWOinJJat/udK64EpOBSjfVz7tGpmGBrXlFpMSxqz3vX+sJzMYxcCz6CulyAwrBJt5A1ITllUqstZSTcCx6pIY+YgKsUMzqw8hZ5pUnzZKwINmdT7+fz1pEFKBKhtv9/nBWvuEpYwxXFzipmlSpYt4EX/5EmIYdkuR9GtzP0gmJHiCSaXtpzhOaXNCwHv2YdFK1hEncLNxBUdfX0ffrEzMDAawCW/MwWWk3NzBA2sMpW0ZC+fl6xkVYu53c+SX8NDZnfM+o00blCc/HED8BcX1FrnXRqxaSVpWgLSoKSQG2attQfo+kVc7D/iKSwOtxqAz0t9YzyhbcKMjaeJJSE1dQBp+EAAXJOvVyXjaJpXc62JAd6ht9IRTJOxUTzsdCSfsYPIw2VyTUB71alibV3hekcsI2jCZpiUh/EoJs5reu7V8tIsvh1xETeLTVy3EtUkhlM5y92kHwgAWBb71ipM41V+DwkA2ooFJL6mtBFr8HsFln4pSqKTJATtVYcj/AIj1hdSK7OTfd+fYz9VK1I9c4vj1SpX+GAZswplygbFa7Ej91IzLPJKojIlIw8lMpBJyiqjdSiSVLVupSipR5mE/2lK56lE0w47tH86gFTFdQgoQDpmmbwPvs62BjztWVoqC+JjgtMchO4zqc+/KKDtz2wGBw7IIM5fhQDpupthAe2HxGk4F5Upps/UPRP8AMfsPlHkOPxk3GTVz5yxo6tA7slKRrQskee8dHo+gc2qlRWS4Bp05VZX4FZMhU5SlKVq61qO+73N6CLfiOMkrCMPhkqTIQcylKquYtmKzoAzskaQKVhgUAKOWWlylLXJ1J1V8vSJokS8rBJc0G1W111jtytJpvjY6qVlaPx9BnCYdWSjhOqm9Q7UPKGsKsJNX51b+52F4hIxxlAS1B0Zgoi5LVubVYeZh3j+HwykBaFAOWYMwUaszuSxq1niaXIU5WdmVGMxLksoAggBI+5F7G8LpUWY6OepbXXyfpCqCcxKbJ19jlDU2ckJvmJ3DjrTpBW4KF8StSsqbDlre9f7QuaUAIO/6xJRJJY/WnL9YmcqQwNYPYtA5WJSh3cnnrAgc6if3j5gRIihcRpCBqYtYQLCKDUH9Y3LO/lEZQKt2HJoMsMNIsEgVDr84yNBfIxkS5C57L40pmCUtu7mFg/5TodmJYGL/ABsnK5BYgEBgCx6Nf6ARQYzAZFZXCiSLUSLG8dZ3gnS0LNMwq24odGaj8nhEZ9pEtrS0Uf7RlqliSDR2IehLV1+UTWnvAVAZctHo41vqdm2jeLSTVNxfmzsKaQghRUWWEgAUy77l30eFtDYtjuAw0tYIXMyp0FD/AOXu8dPwXtJgcIjupCFzsROKUHLUqLshJUfClLmw3JMcUuYzhOoIflSlPrzNYsuyMzuJpxSg/dvleochioPsmj7qjJWp4c5Sdu4upDtY6EjuiZg8JSXBJJG5JUo+pMB4jxdOHkTZneIC0oVlBIBJYsGve0edcV7c4yaqcUzClEwnwgB0g6A3FNY52Rwxcw3GlaqNeQBN2HnCaP6bd6qj+CMfYylh4C8JwonziZq1BAC5k1QqrKKqZ/zE0D6kQ3iMfLmTB3UnuZafwpDrL0GZajdTC42LQlhpZQVEBTkEAkNTXw69DDeEwzCps31bzr9Y68rOV/kalhWQz3hUw61dqNyoLH1jBiwlTBza3utDSNTJneNo9+tdSahjfeNBCWAArp0/Sg35QNi7m1KJSCU1elgOWvyMA/Yy7tX196exD2GSLnR7g0Fz/eprC2K4skjw1UzFwb3e9oJJvYC9jJUphld/fu8A/Zgyi4HOntuY1MRnFIRV85O70Nv78oWmSAwAJc3A2G/vSCSKuESEgDUkUF79P7QPMCbN191iUtIFqHp5RspvWp5fKCIDmKSDf3tSJyEZqs/WIIkOWtWsPLlZW283iN8FGlBg9hAF/X376wcg3+7+xEO6MRAmwttoyBHDjc/SNxLEwdNhpapilJCVLUcyQAHJe3LnGYPiJkrVKUoFKspSRYE7kWLXfaL3HS5EuURJmEzZiFJUEEBSFJug6hDO5Fai0cNxCervFkipckBgANmHkHjFRvCX2GzbqHWTZAZ8zAj2DtFPNUdCNQKVffygnBsWqYhQJZQLOdQRQE6mhtVqw1ipbuyGoATcV1GrbdY0SjZ3QEZcMRmqCkM1RcgUrZn5Vr5QsVBihzU0FvNrafKJTZGQ0N7ty/WFu5SNnMA0mMTtsLypZqdNf6xiJg6H00FYKCa+JuoAeh06UgUwuwKffLygy7Bk4xKkslIBDPXRq3arvcwMT03alvbfWILkjaIqlpYnNofnpvpF4KdwKJq1Ozga/Mta0MylgVza11tvvcU1aASXZhTnEV4ZWooPbvF4KsbVNBd1EXcjlzFa/wBIzDSQpyPJ3c62OsBEhzSCIkXi8bFWZGaq4bdydOkSRhbAG/vpBZeHDOQOQjedKake+ukWUaXLNtB101japaRc6a2iCFmpFP0+kRCCxDdT+kSxWTaSzHSGP2wbG9yftGpGGALkv+usYlAJ5RASSVJLk092/SId6DQCJLlpF4iAE+3iFBU4cHU+/OMgaZh0r8oyJ7RdjoR/mK/3Jv8A2iox35/5Vf8AdMZGRho++Ol7nyFsJ/nD/cH/AFXHZq/CP5IyMjoL3UZpblMbD+WKxf8Amev3jcZGcegGKumGFXT72jIyL4GiqtOivpCuL9/KMjIZEWxmRYdIlP16D6CNxkCi3wQk/h9841J16/cxkZEIwx/rCszTy+pjIyDWwD3DSNeivoYhPuPesZGRRXLDz7eQgafwnp9hGRkWwEYbDofoYHM/Cr3oIyMi47kYFFoyMjIatgj/2Q=="/>
          <p:cNvSpPr>
            <a:spLocks noChangeAspect="1" noChangeArrowheads="1"/>
          </p:cNvSpPr>
          <p:nvPr/>
        </p:nvSpPr>
        <p:spPr bwMode="auto">
          <a:xfrm>
            <a:off x="215900" y="-447675"/>
            <a:ext cx="1714500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zařazení</a:t>
            </a:r>
          </a:p>
          <a:p>
            <a:r>
              <a:rPr lang="cs-CZ" dirty="0" smtClean="0"/>
              <a:t>charakteristika</a:t>
            </a:r>
          </a:p>
          <a:p>
            <a:r>
              <a:rPr lang="cs-CZ" dirty="0"/>
              <a:t>p</a:t>
            </a:r>
            <a:r>
              <a:rPr lang="cs-CZ" dirty="0" smtClean="0"/>
              <a:t>okožka</a:t>
            </a:r>
          </a:p>
          <a:p>
            <a:r>
              <a:rPr lang="cs-CZ" dirty="0"/>
              <a:t>t</a:t>
            </a:r>
            <a:r>
              <a:rPr lang="cs-CZ" dirty="0" smtClean="0"/>
              <a:t>rávicí dutina</a:t>
            </a:r>
          </a:p>
          <a:p>
            <a:r>
              <a:rPr lang="cs-CZ" dirty="0" smtClean="0"/>
              <a:t>mezenchym</a:t>
            </a:r>
          </a:p>
          <a:p>
            <a:r>
              <a:rPr lang="cs-CZ" dirty="0"/>
              <a:t>n</a:t>
            </a:r>
            <a:r>
              <a:rPr lang="cs-CZ" dirty="0" smtClean="0"/>
              <a:t>ervová soustava</a:t>
            </a:r>
          </a:p>
          <a:p>
            <a:r>
              <a:rPr lang="cs-CZ" dirty="0"/>
              <a:t>v</a:t>
            </a:r>
            <a:r>
              <a:rPr lang="cs-CZ" dirty="0" smtClean="0"/>
              <a:t>ylučovací soustava</a:t>
            </a:r>
          </a:p>
          <a:p>
            <a:r>
              <a:rPr lang="cs-CZ" dirty="0"/>
              <a:t>c</a:t>
            </a:r>
            <a:r>
              <a:rPr lang="cs-CZ" dirty="0" smtClean="0"/>
              <a:t>évní, dýchací soustava</a:t>
            </a:r>
          </a:p>
          <a:p>
            <a:r>
              <a:rPr lang="cs-CZ" dirty="0"/>
              <a:t>s</a:t>
            </a:r>
            <a:r>
              <a:rPr lang="cs-CZ" dirty="0" smtClean="0"/>
              <a:t>myslová soustava</a:t>
            </a:r>
          </a:p>
          <a:p>
            <a:r>
              <a:rPr lang="cs-CZ" dirty="0"/>
              <a:t>r</a:t>
            </a:r>
            <a:r>
              <a:rPr lang="cs-CZ" dirty="0" smtClean="0"/>
              <a:t>ozmnožovací soustava</a:t>
            </a:r>
          </a:p>
          <a:p>
            <a:r>
              <a:rPr lang="cs-CZ" dirty="0" smtClean="0"/>
              <a:t>Třída </a:t>
            </a:r>
            <a:r>
              <a:rPr lang="cs-CZ" dirty="0"/>
              <a:t>p</a:t>
            </a:r>
            <a:r>
              <a:rPr lang="cs-CZ" dirty="0" smtClean="0"/>
              <a:t>loštěnky</a:t>
            </a:r>
          </a:p>
          <a:p>
            <a:r>
              <a:rPr lang="cs-CZ" dirty="0" smtClean="0"/>
              <a:t>Třída motolice</a:t>
            </a:r>
          </a:p>
          <a:p>
            <a:r>
              <a:rPr lang="cs-CZ" dirty="0" smtClean="0"/>
              <a:t>Třída tasemnice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024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Říše : 		</a:t>
            </a:r>
            <a:r>
              <a:rPr lang="cs-CZ" dirty="0" smtClean="0"/>
              <a:t>živočichové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Kmen: 	</a:t>
            </a:r>
            <a:r>
              <a:rPr lang="cs-CZ" dirty="0" smtClean="0"/>
              <a:t>	ploštěnci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Třída :</a:t>
            </a:r>
            <a:r>
              <a:rPr lang="cs-CZ" dirty="0"/>
              <a:t>	</a:t>
            </a:r>
            <a:r>
              <a:rPr lang="cs-CZ" dirty="0" smtClean="0"/>
              <a:t>	ploštěnky</a:t>
            </a:r>
          </a:p>
          <a:p>
            <a:pPr marL="914400" lvl="2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motolice</a:t>
            </a:r>
          </a:p>
          <a:p>
            <a:pPr marL="914400" lvl="2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tasemnice</a:t>
            </a:r>
          </a:p>
          <a:p>
            <a:pPr marL="914400" lvl="2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pic>
        <p:nvPicPr>
          <p:cNvPr id="3074" name="Picture 2" descr="http://t2.gstatic.com/images?q=tbn:ANd9GcTRkj0g4QsdcL9XKmVz_UwJRByX2NIcMbDbZDUBSY2sbATg14V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423814"/>
            <a:ext cx="1743075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ttp://t0.gstatic.com/images?q=tbn:ANd9GcSEfMvA2y9JlFtBe1T_kNn5hci--I6NRlFnTISoOTsP-eXjJCrx_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437111"/>
            <a:ext cx="4392488" cy="180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825" y="1408156"/>
            <a:ext cx="2924175" cy="262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zploštělé tělo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 zárodečné listy – </a:t>
            </a:r>
            <a:r>
              <a:rPr lang="cs-CZ" dirty="0" err="1" smtClean="0"/>
              <a:t>triblastika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epravá druhotná tělní dutina – </a:t>
            </a:r>
            <a:r>
              <a:rPr lang="cs-CZ" dirty="0" err="1" smtClean="0"/>
              <a:t>schizocoel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/>
              <a:t>d</a:t>
            </a:r>
            <a:r>
              <a:rPr lang="cs-CZ" dirty="0" err="1" smtClean="0"/>
              <a:t>voustranně</a:t>
            </a:r>
            <a:r>
              <a:rPr lang="cs-CZ" dirty="0" smtClean="0"/>
              <a:t> souměrní – bilaterální souměrnost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ýskyt :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vodní prostředí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vlhko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parazité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http://t1.gstatic.com/images?q=tbn:ANd9GcR8ifdyVjCwjtnACcHPn5VJ1hak4qEK5ehoDU9_gpTzxskZRTmjT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7011" y="4437112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t1.gstatic.com/images?q=tbn:ANd9GcQAKPXWfMCGyx4eDiu0YE-Gs7m9KjkneaBHlz0B_SCEUg8yMUu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40768"/>
            <a:ext cx="2619374" cy="4983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0008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pokožka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jedna </a:t>
            </a:r>
            <a:r>
              <a:rPr lang="cs-CZ" b="1" dirty="0" smtClean="0"/>
              <a:t>vrstva buněk – epitel ektodermálního původu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4604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Trávicí dutina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podobná </a:t>
            </a:r>
            <a:r>
              <a:rPr lang="cs-CZ" b="1" dirty="0" smtClean="0"/>
              <a:t>láčce </a:t>
            </a:r>
            <a:r>
              <a:rPr lang="cs-CZ" dirty="0" smtClean="0"/>
              <a:t> entoderm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49960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mezenchym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yplňuje prostor mezi pokožkou a trávicí dutinou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uňky mezenchymu pocházejí z ektodermu a mezodermu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 mezenchymu svaly a orgány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6779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Nervová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Provazcovitá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árové </a:t>
            </a:r>
            <a:r>
              <a:rPr lang="cs-CZ" dirty="0" err="1" smtClean="0"/>
              <a:t>ganglium</a:t>
            </a:r>
            <a:r>
              <a:rPr lang="cs-CZ" dirty="0" smtClean="0"/>
              <a:t> = mozková uzlina = shluk nervových buněk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6 nervových pruhů – vybíhají po celém těle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říčné spojky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36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Vylučovací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Protonefridie</a:t>
            </a:r>
            <a:endParaRPr lang="cs-CZ" b="1" dirty="0" smtClean="0"/>
          </a:p>
          <a:p>
            <a:pPr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laménkové buňky ( dutá buňka)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vazek kmitajících bičíků = plamínek → odpadní látky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kanálky→ vyúsťují na povrch těla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3432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Cévní a dýchací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nemají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0637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primitivní </a:t>
            </a:r>
            <a:r>
              <a:rPr lang="cs-CZ" b="1" dirty="0" smtClean="0"/>
              <a:t>oční skvrny na mozkové uzlině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75016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většinou </a:t>
            </a:r>
            <a:r>
              <a:rPr lang="cs-CZ" b="1" dirty="0" smtClean="0"/>
              <a:t>hermafrodité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42950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Třída </a:t>
            </a:r>
            <a:r>
              <a:rPr lang="cs-CZ" dirty="0"/>
              <a:t> </a:t>
            </a:r>
            <a:r>
              <a:rPr lang="cs-CZ" dirty="0" smtClean="0"/>
              <a:t>ploštěnky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http://t3.gstatic.com/images?q=tbn:ANd9GcSMWYwOzWEgVUfHEyzk2yuKBGGrnKrDV9adDrTxh2yQPHarEw7ea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3105150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2" descr="data:image/jpeg;base64,/9j/4AAQSkZJRgABAQAAAQABAAD/2wCEAAkGBhMSERIUExQVFRUVGBUXFxgYGBwYGhwcHB0YFxoYHRgaHCYeGBovGhgXHy8gIycpLC0sFx8xNTAsNSYrLCkBCQoKDgwOGg8PGiwkHyQsLCwsKSwvLy8sLCksKSwpLCwpLC0sLCosNCwsKSksLSksLiwsLCw1LCksLCwpLCkpLP/AABEIAIEAtAMBIgACEQEDEQH/xAAcAAACAgMBAQAAAAAAAAAAAAADBAIFAAEGBwj/xABAEAABAgQEAwYEAwYGAQUAAAABAhEAAyExBBJBUQVhcQYTIoGR8AehscEyQuEUUmJy0fEjM0NzkrKiFRYkU2P/xAAaAQACAwEBAAAAAAAAAAAAAAACAwABBAUG/8QAMBEAAgEDAwEFBwQDAAAAAAAAAAECAxEhEjFBBBNRYXHRIjKBkbHB8AUUoeFCUnL/2gAMAwEAAhEDEQA/AFFJUkpN2JArQ/L6wzJxa11DlyS+j8jtQRXp4qZayNWoXB8+VT8hB8K5BKXNKm1Ad9N45W5qS5ZY4OapTO1XF3ryGp5QCdi1y6+IpOpY2q4fmbWpWBz8YQQQbMXb7EXbXnDMviBX4SCHegTUg+tNtolk8Iu1s2K9KwogrD190sAxemsMYbAhR5AaAufR/OHcThJRBrRrpIdqvQlxqPOA/tiUAFKi7kkkMWBtltVk+jRVlHcvXfCKefhA5qW1q3m3veDCcUgZd3YG9vQt7MAmqUSSaHqw6sR1EDkJKS+5d+tXvpdzvC7tjrYyWQxgIYAmlyKjlS3lAZkl022O9PRzp6QFHgLnyItzIAsdiG5vDWCxAKmUWBOosAdSLW83ic5BtZYFZ0ugbnsRUgs+mohcpqCzO+xbmdOVY6TiPBZYQpYnIlSmAKphAG+UFqG1ADeOfmTpMpImzZ0syWdPcqSpcz+FKLpq7lQDNFdtFvSnfy/LAqPJGatID0FaAEO92+5PQQM77vzfelwH1aK/G/EaWspQnBoEkbqJna17ywNbMRziyzyp4fCrE4f6ngKZiQLEor4W/OHHSDvJWdSLX5z3Ff8ALuJd3mep11qX11hScXVlSKUc5XPzsK0GtTDuLIUcuZqs1W2VTX5XEBnosAzBklyHGpSBvvqIfGwEtgKi5YBvp1ppyGo2iMxIAqbsWLPVhT56CG2A2tpSnTW3LWEp6TXK7PVqVudSTt0EMixL8Cdxu/NvMn7QrMIKiLs7m/NtmakMYlJAqK6c/e8V03DrAI1p+nKr25xcbkeDS57G9unT1gEwnn7+sTlSzrepPLlXWAzTt8uUHYKMsGAkaPGoite1usbgrBaj0SdJDjMHfrtTrWJ/+olKSlacyTUedGdqBhGLASUlzlpUucvpybyMQPEJa1XppQ0s+z283jHlBLO43KnIURlF+Rd2+nMwzNV3YSqrhibPuA/7rOCBUtCWGw6Sk1NQrra7OKbwzImFebMp2N2oHonwgMLHrEyiPL8BkYgTSebsG2Bpep67c2hDEJGZgLcvUVsBTRoCtK0khJUx2+3N9Ya4divE0xIbq2wqYC+rAdtOQKAtwGrU/fWg8toHiUANoX6c6OItppDqLEOTTTf11bWsV0xCSE6H50tRqBq125Qt7BJ3FkFTV5O9X1pzodIFiMTKlp7ycvu01NPxqauVCfzKs5bKHc7FTtBxyVhHl1mz75DRCHDss0KlM3gDNqTaOGxmMm4ma6yVrNEgD0SlAsOQhlKlKrnZfXyKqVVTxyF45xleJmZlUSHEtDkhCdg9zqTclzFcUR6N2c+DeJnZVTyJKSxY1W3Sw847/hHwlwUkpUUGYoVdZcPvlFI1S6ijRWm+3COVPqLvGT5+mYVSWcEOHDiJYbFTJSwuWpSFiykkpI9PpH1Qrg0ks8pBa3hFPlFJxr4dYLElRXJAWfzo8KvlT1EKXXUpYaYpdROOWjxXD9vZiq4iTLnrZgslUtR2z5KL8w/OJDttLXSZhUAVYylqCxQj8+YG9qR03GvgfOSp8PNStJ0meFQ8w4UPSLjh3wPkd1/jTZhmHVBASOgIL+cU4dKlq+jf0NH77Hf8DjkMtIUl1CqvC6gwDqN7/r0iIlOzcn3HXc9BUphrjnwzxuCzTMOozZYuUUW38Uv83k8UuD44mneHKRQ+Gnk1vSlYZbF1ld6Dp14VNmWK0AJqGYNz5h9aU9YVWlnfU9frrfTWHEYxCwDLWhTCqQTmF/yEAlNSafKFplU+J0jeqaWt6tEjLVgY42K3ELYnno1tqXhZSKdLwZUkZs1jdm96b7wOaDXpDiRFVXjcTA9iMiwj0f8AagfAqm1vIE7wD9jBUHSGpS1/YhYT1qJVlpYAAC2tf6wbC8TUrw5er5dzUUDfWMiG5WwcYxCkhDMp1VoOQGjBn6wzJyyiXJJLcx5mlQ8KTJyfFYKPIabA0v5RrD4mYpRBY1uaelYC92RLA4cb4qAEdOhAr0gk9eZCaATBmJIIcE2q3io9OUanAJBergmgtUWJcKegpYQuibMbKKBqVtTVrwNmsDFnJqT3jF1UVckDWhNtngPGceMHhu+DGYomXJB/fA8cwjZNmsVEbQ/KUB3iisIloGaYqhZIoTzJLJA1J1jzXjPFJmOxAypU1JcmUKlKfypAF1E1J1JMVCn2s9PC39PX+yTqaI3E8HhJmJnJQl1zJqqOalSrkk9XePe+wXw2lYFImTAJmIN1aI/hS/8A2vGvh38P0YGWJkwBWJWBmNDk/gT9zrHbAQvq+td+zpnGlLtPIkBEmiLxQdou3eDwRyzpozn/AE0DOvrlFvNo58IOT8S/I6EiMpHAj4h4rEUwXDpyxpMnnukNvz8jBBhuNTQ68ThcM/5ZcozT/wAlkh+kaey0+80vNgtpcncKAiBMcV/7e4iUsriygdMuHlj1LuYmrgvERUcVU+xw0tvSKfZv/Jfz6CnKPedesRyPar4cYXGuojupv/2IAc/zJsr6xKXh+KJFMXhZp/8A0w6k/OWsfSJI7Q4uQP8A5uHGXWdhyZiE81yz40jmHi6bnB3pyQqVm7p5PEe0vZjEcOnAL3eXMTZTbbHcH6QcTM4BH4Sx0rQMKly1g0e0dpOEysfhSh0qChmlrSQWP5VA7R4hw9K0FclYZUpRBGxBI8rX2jpUq3bRvytzZ0vUa04S3RKdKypApUlrt6annpAcoy6v5mGcbik5XZWdyk1H4dGFwanXakJrOaltT/Tcxptg2p5IoSNXf1jI0iSTVyPWMiDLHTSwtJZIpsGHmzPeCTkunNkAUk2qHN31rGwQ+VzXluef4utGiSMclFFA+Vhtq5PvaMzCuL4SYSsJUwoXq3MB9mDbRZrkkZmSCDQnXYV10p1gc1IYFNHs431Y843JxBIKVKT+V9DUFqb9N4EJsJKQsqAzgkAAGthQB+QgiZqrqqOVLa3v9YGo5SHBAGri2lBG8b2glyMMqcFAzMxRJS4JKwazCLZU00IJAELnfjf7ho5ztvxYhQwqCQlDKmizzKslX8qWDaEqj0L4S9hRIlpxc0f40wPLB/Ig6/zEegpHn3w97LK4jjHmuqUg95OUa5iS4S+6i78gY+h5aQAGDDaF9XUdCmqMN3ucrqa2uVuAqRCfGONycLKVNnrCEJ1NydgLqVyEJ9p+00rBSTMX4lHwy5Y/FMXohI9HOg6iOc4L2Vm4mYMZxRlLFZOG/wBOSLjMmyl2v5ubc+EEo6pvH8vwXqJWNyacTj+Jh5ZVgMIqymfEzRuNJSTofrFzwbsrhMGP8KWnMfxTF+OYrmVqq/RossRjAIqOI4zIkrWoJSKkk5QG3JoB5wmfVSl7MMLuKbbLSfxAD9YqMZxttY834z8UwS0pClB72B6UjluMdrsUpnHdhQCk0ckaEE0jRT6CvUtfHmxiovex66rjxJYGHMJjJizduseDnj+Kmskz1gcvCPPKInL43jJBdGIW/wDDMzetxD3+lT/3Vw3Qbjc+jpTipNgTdhzP94HheMyZhIlzZayKEJWCfkY+e+J9sMfOlZZs2YZRoaMk8iQK9IoEzSKgkcxSGw/Sm17Us+Bm/aSe7sfUExICWQAmuagDO9Sw83jw7tuQnic/K3jCSRapAJB9LRzGG4rOlkKRNWkixCiPvEsNOUuYVrJUS5JJqTuSfrG3p+kdFu7vclHpXSqa3K+BlaTmqwpbZ6np5xr9pD303P1g2ImOCogBqUf1J1OkICR6Rstg3xYzLn7WjIxMn20ZA2Qd2drNnlN0jqG6EseX1iC0pWCoVDhyUlItQCnLSCzEFZBGahDuL+fXnGpYYBwySXFD6kW1byjG0NTJYTKUhIYmtA9meyvP2IInBBJBUCBcEkDZmp9xCoAJzJqoMxY6vShDaeQMQncTmlqZUhyGAJrzPQPQA0iWzctXLeYhWugYAfS944ztaEzMSmVKOdSQmWopdjMUoukdCQl9SkmOikcSoAsl05c1WZyKUoaUoIB8KOFpxHEFzZtTKBmsdVqUQCehJPVokPYbnLZK4uvV0U2z1zsf2aRgcMiUkDN+KYr95Zuemg5CLTiPEZeHkzJ01WWXLSVKPIaAamwA3Ig6Y5zFyjjcYEGuFwagpe03EMClHNMsEEj94gaU4ylrk5zeN36fE5NON8sF2b4TMnTTxDFpaaoNh5RqJEo2of8AVNCTFxjMbVk1iXEMa1LvC2FlVdXWMlerrd/kg5PlhJUsgOqnWPG/iP22TiZ3cIJ7hBGdSfzEGraMKkbkRefFTt3lzYSSfEzTVDQH8o57x5xwLhyVqMyacsiUyph31EtO6jb1jrdB0ipw7epvwO6alKrPU/zxLCZwhUtRlLUT3agWchJcOFAGzpIO9TA1cNBZNW0DuK1P2teGkcQXiJ02cQEmYrM2woAByAA9INLRVmOvttfWOinJJat/udK64EpOBSjfVz7tGpmGBrXlFpMSxqz3vX+sJzMYxcCz6CulyAwrBJt5A1ITllUqstZSTcCx6pIY+YgKsUMzqw8hZ5pUnzZKwINmdT7+fz1pEFKBKhtv9/nBWvuEpYwxXFzipmlSpYt4EX/5EmIYdkuR9GtzP0gmJHiCSaXtpzhOaXNCwHv2YdFK1hEncLNxBUdfX0ffrEzMDAawCW/MwWWk3NzBA2sMpW0ZC+fl6xkVYu53c+SX8NDZnfM+o00blCc/HED8BcX1FrnXRqxaSVpWgLSoKSQG2attQfo+kVc7D/iKSwOtxqAz0t9YzyhbcKMjaeJJSE1dQBp+EAAXJOvVyXjaJpXc62JAd6ht9IRTJOxUTzsdCSfsYPIw2VyTUB71alibV3hekcsI2jCZpiUh/EoJs5reu7V8tIsvh1xETeLTVy3EtUkhlM5y92kHwgAWBb71ipM41V+DwkA2ooFJL6mtBFr8HsFln4pSqKTJATtVYcj/AIj1hdSK7OTfd+fYz9VK1I9c4vj1SpX+GAZswplygbFa7Ej91IzLPJKojIlIw8lMpBJyiqjdSiSVLVupSipR5mE/2lK56lE0w47tH86gFTFdQgoQDpmmbwPvs62BjztWVoqC+JjgtMchO4zqc+/KKDtz2wGBw7IIM5fhQDpupthAe2HxGk4F5Upps/UPRP8AMfsPlHkOPxk3GTVz5yxo6tA7slKRrQskee8dHo+gc2qlRWS4Bp05VZX4FZMhU5SlKVq61qO+73N6CLfiOMkrCMPhkqTIQcylKquYtmKzoAzskaQKVhgUAKOWWlylLXJ1J1V8vSJokS8rBJc0G1W111jtytJpvjY6qVlaPx9BnCYdWSjhOqm9Q7UPKGsKsJNX51b+52F4hIxxlAS1B0Zgoi5LVubVYeZh3j+HwykBaFAOWYMwUaszuSxq1niaXIU5WdmVGMxLksoAggBI+5F7G8LpUWY6OepbXXyfpCqCcxKbJ19jlDU2ckJvmJ3DjrTpBW4KF8StSsqbDlre9f7QuaUAIO/6xJRJJY/WnL9YmcqQwNYPYtA5WJSh3cnnrAgc6if3j5gRIihcRpCBqYtYQLCKDUH9Y3LO/lEZQKt2HJoMsMNIsEgVDr84yNBfIxkS5C57L40pmCUtu7mFg/5TodmJYGL/ABsnK5BYgEBgCx6Nf6ARQYzAZFZXCiSLUSLG8dZ3gnS0LNMwq24odGaj8nhEZ9pEtrS0Uf7RlqliSDR2IehLV1+UTWnvAVAZctHo41vqdm2jeLSTVNxfmzsKaQghRUWWEgAUy77l30eFtDYtjuAw0tYIXMyp0FD/AOXu8dPwXtJgcIjupCFzsROKUHLUqLshJUfClLmw3JMcUuYzhOoIflSlPrzNYsuyMzuJpxSg/dvleochioPsmj7qjJWp4c5Sdu4upDtY6EjuiZg8JSXBJJG5JUo+pMB4jxdOHkTZneIC0oVlBIBJYsGve0edcV7c4yaqcUzClEwnwgB0g6A3FNY52Rwxcw3GlaqNeQBN2HnCaP6bd6qj+CMfYylh4C8JwonziZq1BAC5k1QqrKKqZ/zE0D6kQ3iMfLmTB3UnuZafwpDrL0GZajdTC42LQlhpZQVEBTkEAkNTXw69DDeEwzCps31bzr9Y68rOV/kalhWQz3hUw61dqNyoLH1jBiwlTBza3utDSNTJneNo9+tdSahjfeNBCWAArp0/Sg35QNi7m1KJSCU1elgOWvyMA/Yy7tX196exD2GSLnR7g0Fz/eprC2K4skjw1UzFwb3e9oJJvYC9jJUphld/fu8A/Zgyi4HOntuY1MRnFIRV85O70Nv78oWmSAwAJc3A2G/vSCSKuESEgDUkUF79P7QPMCbN191iUtIFqHp5RspvWp5fKCIDmKSDf3tSJyEZqs/WIIkOWtWsPLlZW283iN8FGlBg9hAF/X376wcg3+7+xEO6MRAmwttoyBHDjc/SNxLEwdNhpapilJCVLUcyQAHJe3LnGYPiJkrVKUoFKspSRYE7kWLXfaL3HS5EuURJmEzZiFJUEEBSFJug6hDO5Fai0cNxCervFkipckBgANmHkHjFRvCX2GzbqHWTZAZ8zAj2DtFPNUdCNQKVffygnBsWqYhQJZQLOdQRQE6mhtVqw1ipbuyGoATcV1GrbdY0SjZ3QEZcMRmqCkM1RcgUrZn5Vr5QsVBihzU0FvNrafKJTZGQ0N7ty/WFu5SNnMA0mMTtsLypZqdNf6xiJg6H00FYKCa+JuoAeh06UgUwuwKffLygy7Bk4xKkslIBDPXRq3arvcwMT03alvbfWILkjaIqlpYnNofnpvpF4KdwKJq1Ozga/Mta0MylgVza11tvvcU1aASXZhTnEV4ZWooPbvF4KsbVNBd1EXcjlzFa/wBIzDSQpyPJ3c62OsBEhzSCIkXi8bFWZGaq4bdydOkSRhbAG/vpBZeHDOQOQjedKake+ukWUaXLNtB101japaRc6a2iCFmpFP0+kRCCxDdT+kSxWTaSzHSGP2wbG9yftGpGGALkv+usYlAJ5RASSVJLk092/SId6DQCJLlpF4iAE+3iFBU4cHU+/OMgaZh0r8oyJ7RdjoR/mK/3Jv8A2iox35/5Vf8AdMZGRho++Ol7nyFsJ/nD/cH/AFXHZq/CP5IyMjoL3UZpblMbD+WKxf8Amev3jcZGcegGKumGFXT72jIyL4GiqtOivpCuL9/KMjIZEWxmRYdIlP16D6CNxkCi3wQk/h9841J16/cxkZEIwx/rCszTy+pjIyDWwD3DSNeivoYhPuPesZGRRXLDz7eQgafwnp9hGRkWwEYbDofoYHM/Cr3oIyMi47kYFFoyMjIatgj/2Q=="/>
          <p:cNvSpPr>
            <a:spLocks noChangeAspect="1" noChangeArrowheads="1"/>
          </p:cNvSpPr>
          <p:nvPr/>
        </p:nvSpPr>
        <p:spPr bwMode="auto">
          <a:xfrm>
            <a:off x="63500" y="-600075"/>
            <a:ext cx="1714500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4" descr="data:image/jpeg;base64,/9j/4AAQSkZJRgABAQAAAQABAAD/2wCEAAkGBhMSERIUExQVFRUVGBUXFxgYGBwYGhwcHB0YFxoYHRgaHCYeGBovGhgXHy8gIycpLC0sFx8xNTAsNSYrLCkBCQoKDgwOGg8PGiwkHyQsLCwsKSwvLy8sLCksKSwpLCwpLC0sLCosNCwsKSksLSksLiwsLCw1LCksLCwpLCkpLP/AABEIAIEAtAMBIgACEQEDEQH/xAAcAAACAgMBAQAAAAAAAAAAAAADBAIFAAEGBwj/xABAEAABAgQEAwYEAwYGAQUAAAABAhEAAyExBBJBUQVhcQYTIoGR8AehscEyQuEUUmJy0fEjM0NzkrKiFRYkU2P/xAAaAQACAwEBAAAAAAAAAAAAAAACAwABBAUG/8QAMBEAAgEDAwEFBwQDAAAAAAAAAAECAxEhEjFBBBNRYXHRIjKBkbHB8AUUoeFCUnL/2gAMAwEAAhEDEQA/AFFJUkpN2JArQ/L6wzJxa11DlyS+j8jtQRXp4qZayNWoXB8+VT8hB8K5BKXNKm1Ad9N45W5qS5ZY4OapTO1XF3ryGp5QCdi1y6+IpOpY2q4fmbWpWBz8YQQQbMXb7EXbXnDMviBX4SCHegTUg+tNtolk8Iu1s2K9KwogrD190sAxemsMYbAhR5AaAufR/OHcThJRBrRrpIdqvQlxqPOA/tiUAFKi7kkkMWBtltVk+jRVlHcvXfCKefhA5qW1q3m3veDCcUgZd3YG9vQt7MAmqUSSaHqw6sR1EDkJKS+5d+tXvpdzvC7tjrYyWQxgIYAmlyKjlS3lAZkl022O9PRzp6QFHgLnyItzIAsdiG5vDWCxAKmUWBOosAdSLW83ic5BtZYFZ0ugbnsRUgs+mohcpqCzO+xbmdOVY6TiPBZYQpYnIlSmAKphAG+UFqG1ADeOfmTpMpImzZ0syWdPcqSpcz+FKLpq7lQDNFdtFvSnfy/LAqPJGatID0FaAEO92+5PQQM77vzfelwH1aK/G/EaWspQnBoEkbqJna17ywNbMRziyzyp4fCrE4f6ngKZiQLEor4W/OHHSDvJWdSLX5z3Ff8ALuJd3mep11qX11hScXVlSKUc5XPzsK0GtTDuLIUcuZqs1W2VTX5XEBnosAzBklyHGpSBvvqIfGwEtgKi5YBvp1ppyGo2iMxIAqbsWLPVhT56CG2A2tpSnTW3LWEp6TXK7PVqVudSTt0EMixL8Cdxu/NvMn7QrMIKiLs7m/NtmakMYlJAqK6c/e8V03DrAI1p+nKr25xcbkeDS57G9unT1gEwnn7+sTlSzrepPLlXWAzTt8uUHYKMsGAkaPGoite1usbgrBaj0SdJDjMHfrtTrWJ/+olKSlacyTUedGdqBhGLASUlzlpUucvpybyMQPEJa1XppQ0s+z283jHlBLO43KnIURlF+Rd2+nMwzNV3YSqrhibPuA/7rOCBUtCWGw6Sk1NQrra7OKbwzImFebMp2N2oHonwgMLHrEyiPL8BkYgTSebsG2Bpep67c2hDEJGZgLcvUVsBTRoCtK0khJUx2+3N9Ya4divE0xIbq2wqYC+rAdtOQKAtwGrU/fWg8toHiUANoX6c6OItppDqLEOTTTf11bWsV0xCSE6H50tRqBq125Qt7BJ3FkFTV5O9X1pzodIFiMTKlp7ycvu01NPxqauVCfzKs5bKHc7FTtBxyVhHl1mz75DRCHDss0KlM3gDNqTaOGxmMm4ma6yVrNEgD0SlAsOQhlKlKrnZfXyKqVVTxyF45xleJmZlUSHEtDkhCdg9zqTclzFcUR6N2c+DeJnZVTyJKSxY1W3Sw847/hHwlwUkpUUGYoVdZcPvlFI1S6ijRWm+3COVPqLvGT5+mYVSWcEOHDiJYbFTJSwuWpSFiykkpI9PpH1Qrg0ks8pBa3hFPlFJxr4dYLElRXJAWfzo8KvlT1EKXXUpYaYpdROOWjxXD9vZiq4iTLnrZgslUtR2z5KL8w/OJDttLXSZhUAVYylqCxQj8+YG9qR03GvgfOSp8PNStJ0meFQ8w4UPSLjh3wPkd1/jTZhmHVBASOgIL+cU4dKlq+jf0NH77Hf8DjkMtIUl1CqvC6gwDqN7/r0iIlOzcn3HXc9BUphrjnwzxuCzTMOozZYuUUW38Uv83k8UuD44mneHKRQ+Gnk1vSlYZbF1ld6Dp14VNmWK0AJqGYNz5h9aU9YVWlnfU9frrfTWHEYxCwDLWhTCqQTmF/yEAlNSafKFplU+J0jeqaWt6tEjLVgY42K3ELYnno1tqXhZSKdLwZUkZs1jdm96b7wOaDXpDiRFVXjcTA9iMiwj0f8AagfAqm1vIE7wD9jBUHSGpS1/YhYT1qJVlpYAAC2tf6wbC8TUrw5er5dzUUDfWMiG5WwcYxCkhDMp1VoOQGjBn6wzJyyiXJJLcx5mlQ8KTJyfFYKPIabA0v5RrD4mYpRBY1uaelYC92RLA4cb4qAEdOhAr0gk9eZCaATBmJIIcE2q3io9OUanAJBergmgtUWJcKegpYQuibMbKKBqVtTVrwNmsDFnJqT3jF1UVckDWhNtngPGceMHhu+DGYomXJB/fA8cwjZNmsVEbQ/KUB3iisIloGaYqhZIoTzJLJA1J1jzXjPFJmOxAypU1JcmUKlKfypAF1E1J1JMVCn2s9PC39PX+yTqaI3E8HhJmJnJQl1zJqqOalSrkk9XePe+wXw2lYFImTAJmIN1aI/hS/8A2vGvh38P0YGWJkwBWJWBmNDk/gT9zrHbAQvq+td+zpnGlLtPIkBEmiLxQdou3eDwRyzpozn/AE0DOvrlFvNo58IOT8S/I6EiMpHAj4h4rEUwXDpyxpMnnukNvz8jBBhuNTQ68ThcM/5ZcozT/wAlkh+kaey0+80vNgtpcncKAiBMcV/7e4iUsriygdMuHlj1LuYmrgvERUcVU+xw0tvSKfZv/Jfz6CnKPedesRyPar4cYXGuojupv/2IAc/zJsr6xKXh+KJFMXhZp/8A0w6k/OWsfSJI7Q4uQP8A5uHGXWdhyZiE81yz40jmHi6bnB3pyQqVm7p5PEe0vZjEcOnAL3eXMTZTbbHcH6QcTM4BH4Sx0rQMKly1g0e0dpOEysfhSh0qChmlrSQWP5VA7R4hw9K0FclYZUpRBGxBI8rX2jpUq3bRvytzZ0vUa04S3RKdKypApUlrt6annpAcoy6v5mGcbik5XZWdyk1H4dGFwanXakJrOaltT/Tcxptg2p5IoSNXf1jI0iSTVyPWMiDLHTSwtJZIpsGHmzPeCTkunNkAUk2qHN31rGwQ+VzXluef4utGiSMclFFA+Vhtq5PvaMzCuL4SYSsJUwoXq3MB9mDbRZrkkZmSCDQnXYV10p1gc1IYFNHs431Y843JxBIKVKT+V9DUFqb9N4EJsJKQsqAzgkAAGthQB+QgiZqrqqOVLa3v9YGo5SHBAGri2lBG8b2glyMMqcFAzMxRJS4JKwazCLZU00IJAELnfjf7ho5ztvxYhQwqCQlDKmizzKslX8qWDaEqj0L4S9hRIlpxc0f40wPLB/Ig6/zEegpHn3w97LK4jjHmuqUg95OUa5iS4S+6i78gY+h5aQAGDDaF9XUdCmqMN3ucrqa2uVuAqRCfGONycLKVNnrCEJ1NydgLqVyEJ9p+00rBSTMX4lHwy5Y/FMXohI9HOg6iOc4L2Vm4mYMZxRlLFZOG/wBOSLjMmyl2v5ubc+EEo6pvH8vwXqJWNyacTj+Jh5ZVgMIqymfEzRuNJSTofrFzwbsrhMGP8KWnMfxTF+OYrmVqq/RossRjAIqOI4zIkrWoJSKkk5QG3JoB5wmfVSl7MMLuKbbLSfxAD9YqMZxttY834z8UwS0pClB72B6UjluMdrsUpnHdhQCk0ckaEE0jRT6CvUtfHmxiovex66rjxJYGHMJjJizduseDnj+Kmskz1gcvCPPKInL43jJBdGIW/wDDMzetxD3+lT/3Vw3Qbjc+jpTipNgTdhzP94HheMyZhIlzZayKEJWCfkY+e+J9sMfOlZZs2YZRoaMk8iQK9IoEzSKgkcxSGw/Sm17Us+Bm/aSe7sfUExICWQAmuagDO9Sw83jw7tuQnic/K3jCSRapAJB9LRzGG4rOlkKRNWkixCiPvEsNOUuYVrJUS5JJqTuSfrG3p+kdFu7vclHpXSqa3K+BlaTmqwpbZ6np5xr9pD303P1g2ImOCogBqUf1J1OkICR6Rstg3xYzLn7WjIxMn20ZA2Qd2drNnlN0jqG6EseX1iC0pWCoVDhyUlItQCnLSCzEFZBGahDuL+fXnGpYYBwySXFD6kW1byjG0NTJYTKUhIYmtA9meyvP2IInBBJBUCBcEkDZmp9xCoAJzJqoMxY6vShDaeQMQncTmlqZUhyGAJrzPQPQA0iWzctXLeYhWugYAfS944ztaEzMSmVKOdSQmWopdjMUoukdCQl9SkmOikcSoAsl05c1WZyKUoaUoIB8KOFpxHEFzZtTKBmsdVqUQCehJPVokPYbnLZK4uvV0U2z1zsf2aRgcMiUkDN+KYr95Zuemg5CLTiPEZeHkzJ01WWXLSVKPIaAamwA3Ig6Y5zFyjjcYEGuFwagpe03EMClHNMsEEj94gaU4ylrk5zeN36fE5NON8sF2b4TMnTTxDFpaaoNh5RqJEo2of8AVNCTFxjMbVk1iXEMa1LvC2FlVdXWMlerrd/kg5PlhJUsgOqnWPG/iP22TiZ3cIJ7hBGdSfzEGraMKkbkRefFTt3lzYSSfEzTVDQH8o57x5xwLhyVqMyacsiUyph31EtO6jb1jrdB0ipw7epvwO6alKrPU/zxLCZwhUtRlLUT3agWchJcOFAGzpIO9TA1cNBZNW0DuK1P2teGkcQXiJ02cQEmYrM2woAByAA9INLRVmOvttfWOinJJat/udK64EpOBSjfVz7tGpmGBrXlFpMSxqz3vX+sJzMYxcCz6CulyAwrBJt5A1ITllUqstZSTcCx6pIY+YgKsUMzqw8hZ5pUnzZKwINmdT7+fz1pEFKBKhtv9/nBWvuEpYwxXFzipmlSpYt4EX/5EmIYdkuR9GtzP0gmJHiCSaXtpzhOaXNCwHv2YdFK1hEncLNxBUdfX0ffrEzMDAawCW/MwWWk3NzBA2sMpW0ZC+fl6xkVYu53c+SX8NDZnfM+o00blCc/HED8BcX1FrnXRqxaSVpWgLSoKSQG2attQfo+kVc7D/iKSwOtxqAz0t9YzyhbcKMjaeJJSE1dQBp+EAAXJOvVyXjaJpXc62JAd6ht9IRTJOxUTzsdCSfsYPIw2VyTUB71alibV3hekcsI2jCZpiUh/EoJs5reu7V8tIsvh1xETeLTVy3EtUkhlM5y92kHwgAWBb71ipM41V+DwkA2ooFJL6mtBFr8HsFln4pSqKTJATtVYcj/AIj1hdSK7OTfd+fYz9VK1I9c4vj1SpX+GAZswplygbFa7Ej91IzLPJKojIlIw8lMpBJyiqjdSiSVLVupSipR5mE/2lK56lE0w47tH86gFTFdQgoQDpmmbwPvs62BjztWVoqC+JjgtMchO4zqc+/KKDtz2wGBw7IIM5fhQDpupthAe2HxGk4F5Upps/UPRP8AMfsPlHkOPxk3GTVz5yxo6tA7slKRrQskee8dHo+gc2qlRWS4Bp05VZX4FZMhU5SlKVq61qO+73N6CLfiOMkrCMPhkqTIQcylKquYtmKzoAzskaQKVhgUAKOWWlylLXJ1J1V8vSJokS8rBJc0G1W111jtytJpvjY6qVlaPx9BnCYdWSjhOqm9Q7UPKGsKsJNX51b+52F4hIxxlAS1B0Zgoi5LVubVYeZh3j+HwykBaFAOWYMwUaszuSxq1niaXIU5WdmVGMxLksoAggBI+5F7G8LpUWY6OepbXXyfpCqCcxKbJ19jlDU2ckJvmJ3DjrTpBW4KF8StSsqbDlre9f7QuaUAIO/6xJRJJY/WnL9YmcqQwNYPYtA5WJSh3cnnrAgc6if3j5gRIihcRpCBqYtYQLCKDUH9Y3LO/lEZQKt2HJoMsMNIsEgVDr84yNBfIxkS5C57L40pmCUtu7mFg/5TodmJYGL/ABsnK5BYgEBgCx6Nf6ARQYzAZFZXCiSLUSLG8dZ3gnS0LNMwq24odGaj8nhEZ9pEtrS0Uf7RlqliSDR2IehLV1+UTWnvAVAZctHo41vqdm2jeLSTVNxfmzsKaQghRUWWEgAUy77l30eFtDYtjuAw0tYIXMyp0FD/AOXu8dPwXtJgcIjupCFzsROKUHLUqLshJUfClLmw3JMcUuYzhOoIflSlPrzNYsuyMzuJpxSg/dvleochioPsmj7qjJWp4c5Sdu4upDtY6EjuiZg8JSXBJJG5JUo+pMB4jxdOHkTZneIC0oVlBIBJYsGve0edcV7c4yaqcUzClEwnwgB0g6A3FNY52Rwxcw3GlaqNeQBN2HnCaP6bd6qj+CMfYylh4C8JwonziZq1BAC5k1QqrKKqZ/zE0D6kQ3iMfLmTB3UnuZafwpDrL0GZajdTC42LQlhpZQVEBTkEAkNTXw69DDeEwzCps31bzr9Y68rOV/kalhWQz3hUw61dqNyoLH1jBiwlTBza3utDSNTJneNo9+tdSahjfeNBCWAArp0/Sg35QNi7m1KJSCU1elgOWvyMA/Yy7tX196exD2GSLnR7g0Fz/eprC2K4skjw1UzFwb3e9oJJvYC9jJUphld/fu8A/Zgyi4HOntuY1MRnFIRV85O70Nv78oWmSAwAJc3A2G/vSCSKuESEgDUkUF79P7QPMCbN191iUtIFqHp5RspvWp5fKCIDmKSDf3tSJyEZqs/WIIkOWtWsPLlZW283iN8FGlBg9hAF/X376wcg3+7+xEO6MRAmwttoyBHDjc/SNxLEwdNhpapilJCVLUcyQAHJe3LnGYPiJkrVKUoFKspSRYE7kWLXfaL3HS5EuURJmEzZiFJUEEBSFJug6hDO5Fai0cNxCervFkipckBgANmHkHjFRvCX2GzbqHWTZAZ8zAj2DtFPNUdCNQKVffygnBsWqYhQJZQLOdQRQE6mhtVqw1ipbuyGoATcV1GrbdY0SjZ3QEZcMRmqCkM1RcgUrZn5Vr5QsVBihzU0FvNrafKJTZGQ0N7ty/WFu5SNnMA0mMTtsLypZqdNf6xiJg6H00FYKCa+JuoAeh06UgUwuwKffLygy7Bk4xKkslIBDPXRq3arvcwMT03alvbfWILkjaIqlpYnNofnpvpF4KdwKJq1Ozga/Mta0MylgVza11tvvcU1aASXZhTnEV4ZWooPbvF4KsbVNBd1EXcjlzFa/wBIzDSQpyPJ3c62OsBEhzSCIkXi8bFWZGaq4bdydOkSRhbAG/vpBZeHDOQOQjedKake+ukWUaXLNtB101japaRc6a2iCFmpFP0+kRCCxDdT+kSxWTaSzHSGP2wbG9yftGpGGALkv+usYlAJ5RASSVJLk092/SId6DQCJLlpF4iAE+3iFBU4cHU+/OMgaZh0r8oyJ7RdjoR/mK/3Jv8A2iox35/5Vf8AdMZGRho++Ol7nyFsJ/nD/cH/AFXHZq/CP5IyMjoL3UZpblMbD+WKxf8Amev3jcZGcegGKumGFXT72jIyL4GiqtOivpCuL9/KMjIZEWxmRYdIlP16D6CNxkCi3wQk/h9841J16/cxkZEIwx/rCszTy+pjIyDWwD3DSNeivoYhPuPesZGRRXLDz7eQgafwnp9hGRkWwEYbDofoYHM/Cr3oIyMi47kYFFoyMjIatgj/2Q=="/>
          <p:cNvSpPr>
            <a:spLocks noChangeAspect="1" noChangeArrowheads="1"/>
          </p:cNvSpPr>
          <p:nvPr/>
        </p:nvSpPr>
        <p:spPr bwMode="auto">
          <a:xfrm>
            <a:off x="215900" y="-447675"/>
            <a:ext cx="1714500" cy="12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data:image/jpeg;base64,/9j/4AAQSkZJRgABAQAAAQABAAD/2wCEAAkGBhQSERUTExQWFRUWGRgaGBgYGRodGBgcHBwXFxgYGBogGyYfHBolGhUXHy8gIycpLCwsGB4xNTAqNSYrLCkBCQoKDgwOGg8PGiolHyQsLCwsKiwpLCwsLCwsLCwsLCwsKSwsLCwpLCwsLCwsLCwsLCwsLCwsLCwsLCwsKSwpLP/AABEIAMgA/AMBIgACEQEDEQH/xAAbAAACAwEBAQAAAAAAAAAAAAAEBQIDBgEAB//EADoQAAECBAQEAwYGAgICAwAAAAECEQADBCESMUFRBSJhcYGRoRMyscHR8AYUI0JS4WLxFZIzgkNTsv/EABkBAAMBAQEAAAAAAAAAAAAAAAECAwAEBf/EACYRAAICAgMAAgEFAQEAAAAAAAABAhEDIRIxQVFhEwQiMnGBYkL/2gAMAwEAAhEDEQA/AI+1BdlWN2cRdNCVBjYtYmwhEmdYFKnfYQVKqxhZaujbRNnZbr6OzEKS7afCFs4HMuewse0Nl8MxSfbH3Xw4gpBIOgKXBy1EKKymS4CRo9nJPWHehIvl0AisSCxd4Yy56cGEgucyYRAsXItpvDSjUCmyST1zgzeg407YdKYJcrDRCtqVBI5sx2gda3OxEQrEIwgAgqZ3CgR4jQ94mu7ZSWlSCKDiCScJUAP5QXO4rNWCnGopsC5cFsmhHT04BvYbwzlVWEWYpyaz/wBQMkU3obHJ1TLpUtm06b+MMKSY+IYpZtkpwrPQ6wDLmaYgAblx6CLZZThxCxPRhE5PRathS+IKCVISQlJZwAFORcF2cX2OmsCVCyB719g7/wCo4JDC1ydQbCKFzwksBcZnRvN3gVZuj03iCynClSsJIJHUZNFUlSlZ5Ox0fziCqoLUyfAlh5xcUMSk2Ot/pFVFRQjlboJraTCtSCeYEWBB0BzBY9o4KMOQ5Kz+0Zee8ep6UqbDkLE2i2RSkq9mixOqyE9czYd4m229Dr/olTJlOEz14RqpisDb3XaCpXDZa0zCmcApIGBGEvMzcDZgHcwgq5JxjoW6DqDke8cUblLknTaG5SQjimSnyuUjD4v8IpSiY2Frbtl4w7RUSxKTLwNMDuoXKnySxZgBrrEUTVE7A2Ia3wjcr6DXyC0FEhR/UmJljVSr+gvB8inlqBuGySp2BD2d2YQLMl8rqYNZmv3gZCyA37Xdxkf6gOTejVTsIXKQCWULZkXHnkYCXTBR5XPp5xbIYkpBUb2SzAnd9YsJUGAIKjdk5g7Fsj0h7EqxXPploU5S8SkqTi5iEA5m5A9IZFSr4xfW+vXrFaAkkujFnyi19yekMpIVxfyUUXGJaFpE0EyQXUlFlKHQ7/doqq+ISpq1qlIUhBJwJJcgaAnUxKVworZITiUcm8/hFqOHD2aiJauVnU3KnZz10iq36QcUmQ9mXGE3YZQ4Sa2YMRnLPUzEg+phdw6oKZgIKgnKYUMDg/cAVAgEiKq5SFTFKkk+zJdLm7deUX8IWSi+0G2mL+HVwF1fZguZN1B++sJK2WZZtdOn0MelcQDMc4z+UaL/APLDKqqmEg4ilsmbLY/GISqvMqJJ+7wBMqSbCJSlML6+cZQSQOexhJWcvXXwjyEF7Ej4xUJuTQRIAtcdzAsuknslLUQonESTvd++8ETJBAyufMDtEESxmkv96wTTSlOxUBitcekI2PSonRynHMOxb6RNxiy8Mn+MFAJDhPvJ1J+TXiqXLxHEoMHYkPErdt+FKVV6cStSgXAA3Z/CLkTiGTMKUi12t4x0sAbjoLh75i1/FoonTLc3MdrP6aRqs3SLxUhK8RKSl7M+FbbFsV/CAqqpClEBLAuyQ5bxLnzMVqkEB/j8otpZXMHNzvrszQ6jWxHIgaQAF0m/35RdT01g6bBu8GCbgBSEkqNw4+3/AKgdKZgBS6Wz+o/qJubY6ge9tiUwUQlOQ+j3ixCEruSoAhiVEFz5u0BKmEAAixOf+odzKBBpQsPzEhJBQcveJS+IDqAerQekDohNppaZZK5qMQAwpKnKugbIte8KppSsgpBA16eOsL5tKpMwKF72Ou3wg32jFxn4iNsOmWSpJRzs9tvjDOVxI+zCVpGEv7qRifQEnIdoX0qPaApSXDFx2vnkwaIyahwQVAhNm2jNN7Aq6LJ1MWxCwJbK8UJSU3Pu6jTweG0hS006lfplBUM2K3zAH7gOzCFlRLWp8tDsB9TGRmwabVsOQKBJBGWEDvnHPaLQQsgh2YgsS+oOkVrGmJil+t9gGjxkEo5iwdwL3O/SHoUOny8QKitKcRZnv6BiWgao4eUpbFsWfQ5FxvAk2lIA5T6d3is8SUmwASEv4vqUtCRtBaTLJ8gpjyuI1PsSgKUmQCCvC7FX7cWjhrCIzvxGmYkIRKwkO6ncr8G5fCBZ9ShUsJCilQuUlwDbMXYnweKqmQnaRdK/ESZSCnBjxOGy6Als4ZcG/HU2nl+zEgKDkgkJe7WfC5u+cZRYa7RoeG/iqilywmfSTZkwO6kzQlPQBOEtb1eGlGvX/hFyvxB9bwwEEWPTKM3WcKUguLiNqmoTMuE+WflFM6gKgS1t7W7xRIzdrZhkUrlw5MFGmJtsIdK4fgUFI5TodQRdxA66klalTCVLJck69TDa6QIp+g8misOsFiiKQ/p/UMZEtKg4Fm0zjnsEvonvme8cspNnfGMUitKQoO7Hyb6ROVPvhABUND9YukGUlR9riSkg3QAovpZxZ4DW62Z2AZ9TE0m+hm16dnUygkKJFyWYh/J3i+nUdCl2t97wPKpSS7k9YIFNisfAtlFdvRJ8Y7KpsgtzO4yz9NhFst1FiSfNobUVGW929xfP/qYvl8CKrM2+kUhBvsnPJFCmloXL3aDKrh55Sk9e3lGup/wvKwgImhawHUkAsB1PSH1H+DkmWHAfMf7jNCflij5aqjmAhRJvZyPLpEFYjdTKALNYO27NG04zwNUskFDbEOx7RnKukw5WOXhEnBl4ZF8iLidQJpAEkSm1GK/W5MLZXDzixBRAyNzfw1h1VUoxM4tufnqY5MpWISEkmxbfW76QvFpIdNWz0qWEIcDFZwScvvwiCqgXSoZp/aAWOmJ2KdcoqqRYhOIA3VcgeN7tC9NUhBKSQ6hfeE/sNfBGoQRZJw7ttFsiqWkEBKVBTByAVDXlOneB/wDlEpB5k8wuzuB1DGBhXnDZiBfCbP4s/hFNCsMmVhAxAudibP1EekcSmqFy2+ggCiGNQJdzkNPKNTVcIl02NNWv2UwIBQgYVKUVe6DdgO14ZKC2ycpvpCzGkgXL6/esT/M2AsoB3GSge+0KsIWzebwSgjCoOm2jgdLb+EFqzRewlFXhcH/0sTd9WIZg+b9omuUVOx5tzAIrQGBIBPketoul8cllICk4Fh2Wk2I/iU6HrtvCSodMq/KqLnNncjprAQkTDdrDIAPrqc7wymcWTMlCT7IApJJmF8ShokBykN5wLhDl2T/FROFuxbOGjNMlki6sCqJq7uedLM+jbaQP7ZWqATqVFj5OIsn1iQoPzElysqJJ3zt4mLvzssWnCZi0wsQ2msUtHNJM29DTkLx2IGhs/SxiFZXzFYkpGFJLkAk20DPdtzeL+GcZlpV+onEg6PhPcW+RhnxCVIWgzJC3Td0lsaeuQcdQIRSXrOiUfK/0S8K4YuecMsYl/tDh7Zs5hZxWgzIstOY3hr+VcjAW6gsfOBJ9IpGfmIpdvQqjS2IJVaUm2ff5QRN4olTABjqXu8Rr6F7jP0MLpaCFc2cbgnsPNx0PpBxpdwTsX8zBclRTysC+dshny7GE0iaH91j0hvT2ZrD0MS/G7L/kVB1FJu+Gx2/uGZShBcklWYS3N99YWzakgJloDr1OgtDDhPCAkv7yzmT8thE5ZOPQJNJbJ00+aojCkJHUeUGp4L7W86cVf4pACR4CDEUyB7xfoMvGLpXEEpPKAO0Rf6j5ZFq+hrwfh6DgTkxb/wCQEhsrFhGtlyUy04Uk9AS59bxkKDjCiXxZQ1n8TKmuO2kPH9RGiMsbsA4vSrL/AK6kL2mICkdnHMB1YxlK6XNlq/UlpUP/ALJZGHxD/e0bIzcVr9jcQDOpEvlY5gZGF/O0Uil6YOpKJgdJBY5sBAakFLEJ9c330IjTcT/DaV8yeU9G9YzPEKBUr38RTqf29H2iqzRZWKvoX1tdNAMssEqIKgALtkXzHYEQDU06FIJUADodvEw0rCkIQ4SARYpUg/8AbCXHjAONKgUKZjkWcv3inFPofk0ZyekJcN/7A/CKfaXAU5GkNJ1D/k6R09IDKFKLPh0AIPpaJ7sL6snOmg/+IkANdXKX1yJtEqijUvCpcxKlKD5uo6XuSPECB6igWglBLYbFJcEHtHeDVsuROCpsozU3dGIodxa4vne0Grd2BypVQ24dRycSUTVFIcYlC9tSA92iviUmSpakSlFSQSEqyJGhIfM94VzlEl2KQbi5Nj45aROQuXLSSQcRy2EPF+E2vQn/AIoAAhV33D+A2gebRFPNiCtWfMxKROGbqJ208I6UqUokJKQbkGDoWrLUVySxAwKyDZk+QtFdbWgcqwVFhqFf67QfSTqb2c32qliaE/pJSHClf5Fiw8oUeySpC+cIZiAc1dEsDfuwjWvANv0qq6mxCWGIXHKbZs+nhAaS4uU+NvhFa0l7l9oMp5sxIZOUMQZq5qsQZz4/AGOU1MUKcFj0zg0U7j7cwbw+kcsGHXWJ68O/fpymmF0uQPQmDxTCY5BDjrcxTOojkyiBnoW0ikoDWcAb5/6gJszjFkamSVEMGAtcuD6WhXxCQF7Ws9nh+KmWB76TYOOY36Oln7EwsmzkhTpD92uOxisZbJSjrQiQ6CyoaS5zIdtLB/lHUU6Vvrna9urtFVDS8x1CbiKyapkNxf0PeB05Qh1e8q6j8oazOIBIYEQqnVASgW8YVT+I6vHhZsjvR1RjfZov+TJuTaIp4okHOMdM4oXzin/kesc3CciySR9HouKgF4Z/8qLR8ukcYIa8PKXjOV4XhJAaR9Gl8WDaGJqmg+75RjKfiYUxcdoZ01YSpwpoeM2uxHBGglIcH4Qv4jQgjKC5FfZj5xFc8ExVT+CXE+b8c/Di5aiuTkc5en/r9ISykhTe8g6gDbWPq9XIChGR4/8Ah5KwVJ5V7jXuN47cee9BX2ZiZOTdLcum5O7wBWUqGuS/RoMTIUoEYk4g9sidNbP4wOqQW5nHq+8demtBTd7AFFAGRK3YC+W5+kDTphBZvS/nDCjqDLmY0pSpgbLyPqH7COVuJafarUlKlqtLQzBIHvEA8odgAbm57zXQ0n+7QL7ZQThcN6jp2i6jQtagDhAyctAclGJTBN/vSG/5dEyWtCErMxAJW4LADUs7CHjS2TlJt0w5cqTInYJikzQGf2SnBcOAFJDu5uw+sDUlTLmKZSky03uoFh4DXTvCinkEoLzEukjCi5UX/iwggJRgSkEicFHlIASzZ4iR6weT9MqrRyqpUFYYi50IDDuSAPEwPVzEpxBK3cswL8vUgMYL4bSh8ZKzLSUiZ7Mpx3csgKsTbM5ZwH+RExSzKJCQSwWU48JNnuHO7BoyslJ/Avnre4BA6xOpJlqKUrChYunK4B9MvCK59OU5xSow5J2fU5cxWSlHD5gDwjVcF4UZlNMqJaylUr3QgDE7PzbBoxVZXYiQnIAOS3yLNCqfVrflWQDmEkjF1N2OUcycl0j0pK1tmoqOKlSiqZMxOLqW/wAoXL47mEE4TYhKiARt1HeAZaXSQp1dfrE5NIIeEfkEmvCC5ilGwb1iaacm5J8INkywP2uN4YKpGYFhZ8odzURFGUhRLQUF0lQ7Fidw/wDUG0RSAsgEB7AlyBoCWD92iM33XOXp3MVGahIZ2KnLdoDyJqmJPFrRXXrYWMZytqi8Mq2qxWeM9XLYxxrGpSF5OKPKqopXVtAa50UvHXHEkReVjFHEL5wxpOK6E9oz0SQto0sMWZZGbnhvEASElTPr9mNNJ4iZZAXfb/cfLJFe2cPOH8eWjXENjcRx5P01dF45bPpUrjDiLUVu2cY2n4yiYLcitskmCZHGOsefPG4HQmmbOVWuGiiohFI4m+sM0VeIRoyYsooW8Z4MmYQQ4IN7C46bHrCyr4HJSlUwrUAGuVosdmZ1G2kaaYpw0Yz8Q0P6mMAMTzObD0j0cWVvRJKtMW8V4ZMSXxYgNdW6wqQE4VLU5GQYpLHcpJdm1ZnhvTzkIStK8d8gMlbg39WMLZU2ZImpmIDYC4cOCNj0ItHZXrNJvjSAlKIDpU228U+2UC5Jc5sbmCeJCWVqVLcJNwk/tfNPgXHZohKKcORK38Pq8Z6Jp8ysI/xLxOUQVMo4OpHxjqkkG9oLPsyBy2s6lAuN2As3rBC99EwlPtgTgULFiXQ5GSlEkPvf6RXT0pXyN71xe1nvnl1uYvTJlgKAWpJ/YVJHsiMnILqTqxD+EBKrS9wFgDCxJ0fUEKzLsCOsEnRCrCUpKSFYt/2+H1gAiLSpQBzv6xDE0MIa9JWfdGlwB8bRdT04UXWfK3+hEhJBYsQO+f1iqrp7vkDdn28Ihz+D0HH5D5K2cJyDt93gmS6hzAAbgMOvjCmmqGThsP8A9eWUWYBmlR07Qtt9sZaXQ69qrAcsIyDD1OfnA355SzhSiw1BNul4nU8ZUqWhKykpTZKQkJUXzOLCxA6nWB01Sr4UkPlfwubRk72jfTL+IDElkqAI0B+MKeJKCEi4feG0tTJIbTIG/i8KeKUaCjJRVezD6fWE4jtiifWbGFNbPcnWOzaFQyxeVvj8o5LoFbGOiMEtnmTb6AlCOQ3qaBSy+BKbAMkAC2vfrA8yiXKIJSuWqykkgjsRbLrFURYA8dEX19WuasrmMVHMsA/UsAH6xRGAujsSRPIyiEejBsY09bDKnrIzoBi+nqmLGIZMSkWhkaNjS1mUPKGrjIcP4sZbpIBChcHI7GGdFW5R5eXDxdo7Izs2KJjwDxKnC0Ebg/1HKCoeGX5TECOj/wBRsbpiSMJOqwFgJQjElvMd7DtAnE0qKiSOYkkggAdWazdoccX4ULrFla3YdzaF8ye8sJWklSXGJwUkbMw9Y9THJNE5fIgVL8N9Y6AG5S/hnvrDCtpP3AFjoG5fLTu0ASaUqUwfp3OUFbNfFnlaXBt5RGWoguQ4B90kgeht4QZSyUe0KagmWlLuQOZxp3JtAntUh2cm7OxH++sMKwmYhBCQ5SXvqkfM+jR2dLBJwSjpd3D+CQL6D4wPSSDOVhZRLE2N7a3sBFcqoWg4kk4gXe7uMiDm4jdGbTZZNqSlwXJyYhsO9oDzi+oq5kwkrONSrlSi57vvFYIYWHreG8ENrNpVgYSwy1D+H9xGmoCXOYGZz+/COybubeKvWxgqnAKmSo5dBHJOXHSPQir2yyTQo6Pq9n9flFa0AJHKk53zAH1ihSVB3GpALt/uLqj8SLKUyVSkMm+NCQJh0ZR1F7Qqfzsavg5Oo0AhRW7B+YlvAbxGXUpazsekeVUPdWQ/a1/rA07jaUnCEBROSdu8VxrwScqDPbKbkKupzB6QJzqN8hE0TTn7r5h7R1TgOFDsTl2vYxVRp2JKeqRJVOkZqDfeUd/4/EHSCoDvfpERMIFgFjXp4h3ghM04WCj4OPWH5NE/xqRXRU6UHFMlYgf4qAba5SrXp9YskcERUzALqTcFaDk2tweUPtEXa7EDvBSOILWWSFNYE2CWzbtGcpdom8cejKfiX8OokLwompmFzdIU3i+SugjNTENH0LjHD3NmL/xDP2EZbiXDCHLZWLMfg8MpJohKDQoSzZ3jolu2gJbt3ityD1jqVbh4JMuq6f2ainEFMW5S488oGJjqo8RACHcPqgeRRYftOx+hhjTTShTHMQgaGVLVhQCVFlD3Sdeh+sRyQUkVxzo2fDK2NTSzwR1j55Q1WGxzjT0NdlePLlHgzrvki/i0u5OhzEZmpo2dSbtvG0mMoPnby6wh4hIABbmBfLWOvFIi3Rmp6nul1WuMLmBZ0lRl+00CsNrFJZx1ZvhDFEtSgr2fKQL5676v2EJ1rsQfME59o63Vk9kV0ToKjMS+JsDnGbPibLDo7+EVypYwqdTEMyWLnsWs0QlkBQLYgNDZ+jiLpNKFK5jgG5sB/Q7eEN0LXJlIlE3AJa9hBVCrEsJMszMWSUuCS1gCxPcDaOTJIJwhWIBwDZI73I8NYjUUC5eEqDEgKAsXGYcOWfYiMF6ZWpRywi21ohLyy9YhNxKJLXOwA9BkInKkKaMMts2s5RJsgIGo3+HpBCVnDiCg2TZMfO8VUnEUspcxAJHu8rh9sx5xCfWFaQFFKQ90gFh63jna5M60+KLppSoWADauz9g8RlzQoBITd82bzLbQvSkFV3Un/Ej6t6+MXfncKTgQwOWJrNuC8LJRj6NGTl4FTEucOHxLuG0gZcgJVbC57+TAO8Xon2w4EucySrzsG8LRfNSJSgFlCiUuB7zOLHW/wh4viLL9wPIQVlsPN/FvHcnSLgEKT+mHOtiW6RWOMYUkISrZTBn6FQDkHZ4giuWSAABqqw8ody+CcNsZUklKU85tm2L0td4jVzEe0YMAeuL1gOalZ5gQN8olLngPiTjYeXzg9bZuPiLrHUnYQFVzGbEotsA14vFS95ZKS13BDE6dopRSrWprqWbPD2LQvNccXKojNyom/htEDUApvm5JbXzh8Pw6SHUWJya7+f1j1P8AhxyEmWpzkQHJbbeCqYjVMxtfwkkY0hknL6QtlUilKwpDqOQ1PbeN7xKhUh0myXu+ngNoTcZ/DyMJWibLXce64Js55SHtlATEyQ19mcn0xQVJmJUhYblKW83Yi3SKgh4lOlkZl47IJJASwJtmB6ksIch12V4YkUtBsmnSlS0TbMFZEWUBbLXF6QFcjLK5gUZOwymq1Nu3pD/hfFRrnGTxNlBMiqvEMmJSRWE6PoMji4Bwu7NvrEqqoBHSMvS17hn9YJTxLQxyfjcWWbsMVVqZQT7NCWLkoTiY5srCTGZmpe5Y7H7+cNFVpQcQDgO4OTHeF6ZwNiAA9i5YfEtHYnoUomUqD7qjcixF+p2zjwWtBOAh97EjqDvBapBmuAUYJSTzBk2fUliS9hrC+WA97bkw/wBiVWiw4hzFr/eUXIKArmXiDWbfYj5OIGmSzlpp9Y7JlA2y6nLxtGMmwmVUKckYXHYE+tzAZqGygitpQgjDMSsG7g+hu48WgQp6wKQ/Jm3mzwpJwJODIFRD/K8EcMlqQn2mQflNvP8AtoXSZSbvi2tk8WqrlSmYBegSYgnxtHXKLa0dqpuJRVhDXJI16xyWpCWCiRqzAjy+UVS8WJRWMJPQEeBJisovf0+kGCvZpaVBkziMpQADJAseW/cF3c65wtUtySEkg5Pt4xZXyUJSnCxfXbob5+EF0/FWQRhUoENow30MJx2ZS0CJCjYjC2kESU4S5BbTcxRMqSr3Uqcep2iaKWcu+EgDN8uzg3PT4ReLjFaJNNsvqasO7gPo9jBUpMxfKhgGuQW9B8TA1FwdCjzr9m+iQfIlzBgnql8hSQh3cJs+5LP6wryLobg2WUtOZYLTFJUMikgHbNnHnB9HMAGF0gHQMT4v84UmuSS6XLXIHzJaLRxg4XEqUnFYPdXjn6xnNdsyT6Q+4vRIkrwialYwhWNKgUuf2683TtBX4a40JahimypSUkEJVmt+UgKCSTY3BOsZMVavcC0Jlkh3SnPNxZwPKAOKDCQsKCyPdPLh7sPgYdZVRKWN3TNj+Jqenmz1r/8ACjlASk5qORAJAL2snyN4xtZJSZmBJcvhOIYbuzFzYxXTcRmAulf6hVylDjCdwdD1EMKHh4AGMuom5zb6wsVx2xq5KjPcS4PcizjUF/swjXJUDhv5Rvp1CQ6kB2JBLN5eG8IapKgkqSkYdiHb0y9N4ZTpiyxWtCaoqCtQ9qVFQscrNkkJsBft2iufLUlIBZs7F+l9RtdstYjPklLPkbiIiqUE4QSxzG/XvFbOOqKomJbAE6xHDrEldIwSQmNEvzKt4rAZ9D6wTT0i1AlKThe5vhHfrCtIZNs6Jq13PNBKpYKWYPtr5xejhwCXCn36HvHEyz7RlApID9Yk5Lw6IxadP0Hm0xAF2Hr/AH3iABAuCdjDCdNUWTZmYncOTd8j2aO1aWlygUBKQFMtrqL3Dja1usFPRpR3oXmYokYibBg502EGzaT9JCgk4iTY5rSclJGwygf82QkpBZJIVkCXGREdda3UFuXKiciOp0F9BDpk5IGwlKjy32OnhFEyYSXZoYVUxSnK+aYb4nd+/wBc4XlZGYggNpKlYyA/NfKK5ktKVgqLjaKZc/IAt1BgarqmIaItb2diloPFQQRici4AcuBGo/Dn4Pl1VNOnmb7P2b2KS2Wp0fK0YGbWLOVydhHFLnBISFHO4e0BNRuhZNsnxIKxlJIDesV0FWpCgQX0wsCD4EGIy0EkglIfXQffYwRMwoKSlnDO+RPSwMDlVI3HnYQiYUOSAOgfzA02zi+VWkgZBKSSASW8gzecLTUFRL2BOTv4vBVOoEtZhfCVZxF2i8aaG9LVICC9prjD7pT1Je+WTCOTahRU3tUhNh7o9GbziinkS2UuYpSSAcASkLBOgLrDDqxgOZMSbux+8g0JJyb2OuNaDlVIlnCRiJyw5+MUy0ywcUwkHbPyA16mKAWS6CCe/N4dItk10wXUhKhaxb5/3FIrWyb29HJ0j9yEuDd9R84qlS5hLM466doLpqsz1OwlpdiTl4WguZxB2lezfBbEnI394xoy4umBxTRVRUKUOwGLPvF5UQbozyYsPG8SVPlEsEqcZqLfF7wShAUkkuQMgQR6gQ3J3Y6jqiUji81mYJlCxwi5fPEWv4wl4klKiSklvvSGVYFAAMUpOgyHYQqq5wfCgq2Zs+who1doTghNMogbYHJ0+Y+kK102FyMvvONZK4ar3lEg6B/jtAk/hwW5PKdHyUddLRZNkJ40IU1mTWtmLEdXEDoDdM2O8FV3Dyh7HsdP6gWSoPc2++kOnZyyg09h1JwrJc0sgnxV2fTrDyTyK/Q55VzhXiYFmKiAc4RU9UygogLYZF29CDF8ua7uydhkPMm5hJWWgoo0lRwmWJCZqZoC3926VN/JJZiD0NtYQLQpJLnmO20EUPGpaQ1RLM24ZWNWNKR+1I90eL9ovqMChjQ+Ek4XbEB1sB4wr0VX7gCUru5s49fCD6aepKFyxMOFSMgAoYjYAhRDFv3ByIolUilA4WD5PtqYvASJTKCgp7Kxcp7gpOlrEQilvTGlHW0CVSUqKilKUYQwYkv3dRN73yiqnQxvLcEEDmAY6Kg6RLBJALJUM2zOoHeBVSUiWpRUQoKAALORvm/kD3hk7ElHiVVSEJJQQy3uQrEPMEg+EDrpybp5huxiS6q7/frAk4gkkO0OiTujV1CcRLZ/4iBpdMMQsVv5QwkTmBZvr0iiXJJSTdI11/1HLklvXR6EY62Uzac4lJDDroICVTqe3/Z4bTaVBQ+gYAgm/Uv8oXzacm2BVuoHxgQl4LOIKiQ7glIP3Z49NlWbEDBqOGpJ5lYf8QHPm8D1cpAUyQWyDm5MHkmwRi1ZQJVt49KX/EX8zFsuQAC7pOgjiZmAgo9Wz3hk02amlZYDmC4tq1vFokgZjCC2pOnS8UrWqYbK5hrv2aCkSfZ+8cRIvzWI2OpgOv8AQXqwZSZaS5fzy8o9JJWSEnIPzFrdLOe0Sm1GQJBH8R84JMlJHK5IKQlITyqBzuSCPK8Mutk203opn43SxBGwezb9fGCfzoNyC1gybeB3PjFE+oUUBKuQJJsACet2f1ikTSGANh5+UaSVDQu9jSkrsJP6aj/jdxBEnjCQQTLtsSwHhClLrBUCAxzOsUh1HmPLk8Ts6VoaJq8cxWEnzcDteG0qmKEghDlxzEFr7kZQjQhD/o4lEbiJVHFptkqUpQSGA/j22hlJPoSh1PmJQ4ZKyrUPbtANWtKhkRe2sUSuIpWAlT4t9PPeCJIQlyXUoZDru8PGVd9gkr/oX1MtgEnP+XyVuIQ8W4aZatDkeW4vGtrqdw5Sz92EK6vmBByFkkAONn3EUUvURnC1TM0iewbzsH882i78xiZOcTquHKewvsNeogemnKQThscidR22immcjTi6YyRIQ2IEMlhhUeYnVgBlGgp+NI/LiT+XBOMq9oHtZgl9ujxm6UAnIKABJct6tm8FUcwYVpxSxYe87lv46OcrxKSs6Mcl8BSKjCcSQkC9i5T5ZmISZwK0koCmNgcohLmBZYJwgBjexP3pDmn4PLmS39vLSQgrzU4a2A8rBWubdYlFUy02mv7FaMQWn9SWyrhRBYbhQwkv4GJSuLLl4kHCpL3DYpav8sKh8gYDWoAsM3bp3e+vSCqOmGJSSrEprNZLi5cnRhFPtEXp0wKdJCrpDeP9QPMpS91CGKyQWKAC2Qdzq5BO0BmdKN8ujPAjbGnxodCWtSfeDaDI94tQiYAAzDowfvHI9HJOTWjtilR6bLObu2QJFu28VolqJdiTpePR6HXRFt2SIA94JLaXftHKwBITiSkPdISLjz1jsehEraGurKfy6Tnj76eTfOIy+HyzcrUQP2hgfA/1Ho9DR9A/DsopAYEAbEX+EU1EtJUwU/y6GPR6HS9M3eiEySEmySWF8/OK5LkugEkGwz9NY9HopHqyc9DVPCZ6phTNkurNgALG/wC20A1CPZKIZjkXzEej0Nkgo1RzYMzm6a8ISUJUwL2JKlPmNgIsWoPygYXt9DHo9HPL+R6C6LKetmSnUhWE9CxvtEZcxcxWIXU1/vKOx6GnqFix/lQbQ8MKiylJQ4zWSB4nSLFT0qKZaUFw/Mkk4jsw0jsegY5aNJbIyeIqQcJCCTYBQJV09YpVTrWpigpcmxDXGecej0Xilpk23dFVbT4ThWMhZsxtfXtCKupyS4z6a/3Ho9FL1ZKUb0wDEUltesXS5ZUbZ+kej0U8s5E90NKGvMohrLGWWe7HXrEuILEwhXtApRAKrYWOxDAP1Eej0Qa9OqMnRUsMBy3zeIoQoXBBbb6x6PQF0GX8jy6xRLsBvZn79YomzSS4AHRo9HooiEnR/9k="/>
          <p:cNvSpPr>
            <a:spLocks noChangeAspect="1" noChangeArrowheads="1"/>
          </p:cNvSpPr>
          <p:nvPr/>
        </p:nvSpPr>
        <p:spPr bwMode="auto">
          <a:xfrm>
            <a:off x="63500" y="-927100"/>
            <a:ext cx="24003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8" descr="data:image/jpeg;base64,/9j/4AAQSkZJRgABAQAAAQABAAD/2wCEAAkGBhQSERUTExQWFRUWGRgaGBgYGRodGBgcHBwXFxgYGBogGyYfHBolGhUXHy8gIycpLCwsGB4xNTAqNSYrLCkBCQoKDgwOGg8PGiolHyQsLCwsKiwpLCwsLCwsLCwsLCwsKSwsLCwpLCwsLCwsLCwsLCwsLCwsLCwsLCwsKSwpLP/AABEIAMgA/AMBIgACEQEDEQH/xAAbAAACAwEBAQAAAAAAAAAAAAAEBQIDBgEAB//EADoQAAECBAQEAwYGAgICAwAAAAECEQADBCESMUFRBSJhcYGRoRMyscHR8AYUI0JS4WLxFZIzgkNTsv/EABkBAAMBAQEAAAAAAAAAAAAAAAECAwAEBf/EACYRAAICAgMAAgEFAQEAAAAAAAABAhEDIRIxQVFhEwQiMnGBYkL/2gAMAwEAAhEDEQA/AI+1BdlWN2cRdNCVBjYtYmwhEmdYFKnfYQVKqxhZaujbRNnZbr6OzEKS7afCFs4HMuewse0Nl8MxSfbH3Xw4gpBIOgKXBy1EKKymS4CRo9nJPWHehIvl0AisSCxd4Yy56cGEgucyYRAsXItpvDSjUCmyST1zgzeg407YdKYJcrDRCtqVBI5sx2gda3OxEQrEIwgAgqZ3CgR4jQ94mu7ZSWlSCKDiCScJUAP5QXO4rNWCnGopsC5cFsmhHT04BvYbwzlVWEWYpyaz/wBQMkU3obHJ1TLpUtm06b+MMKSY+IYpZtkpwrPQ6wDLmaYgAblx6CLZZThxCxPRhE5PRathS+IKCVISQlJZwAFORcF2cX2OmsCVCyB719g7/wCo4JDC1ydQbCKFzwksBcZnRvN3gVZuj03iCynClSsJIJHUZNFUlSlZ5Ox0fziCqoLUyfAlh5xcUMSk2Ot/pFVFRQjlboJraTCtSCeYEWBB0BzBY9o4KMOQ5Kz+0Zee8ep6UqbDkLE2i2RSkq9mixOqyE9czYd4m229Dr/olTJlOEz14RqpisDb3XaCpXDZa0zCmcApIGBGEvMzcDZgHcwgq5JxjoW6DqDke8cUblLknTaG5SQjimSnyuUjD4v8IpSiY2Frbtl4w7RUSxKTLwNMDuoXKnySxZgBrrEUTVE7A2Ia3wjcr6DXyC0FEhR/UmJljVSr+gvB8inlqBuGySp2BD2d2YQLMl8rqYNZmv3gZCyA37Xdxkf6gOTejVTsIXKQCWULZkXHnkYCXTBR5XPp5xbIYkpBUb2SzAnd9YsJUGAIKjdk5g7Fsj0h7EqxXPploU5S8SkqTi5iEA5m5A9IZFSr4xfW+vXrFaAkkujFnyi19yekMpIVxfyUUXGJaFpE0EyQXUlFlKHQ7/doqq+ISpq1qlIUhBJwJJcgaAnUxKVworZITiUcm8/hFqOHD2aiJauVnU3KnZz10iq36QcUmQ9mXGE3YZQ4Sa2YMRnLPUzEg+phdw6oKZgIKgnKYUMDg/cAVAgEiKq5SFTFKkk+zJdLm7deUX8IWSi+0G2mL+HVwF1fZguZN1B++sJK2WZZtdOn0MelcQDMc4z+UaL/APLDKqqmEg4ilsmbLY/GISqvMqJJ+7wBMqSbCJSlML6+cZQSQOexhJWcvXXwjyEF7Ej4xUJuTQRIAtcdzAsuknslLUQonESTvd++8ETJBAyufMDtEESxmkv96wTTSlOxUBitcekI2PSonRynHMOxb6RNxiy8Mn+MFAJDhPvJ1J+TXiqXLxHEoMHYkPErdt+FKVV6cStSgXAA3Z/CLkTiGTMKUi12t4x0sAbjoLh75i1/FoonTLc3MdrP6aRqs3SLxUhK8RKSl7M+FbbFsV/CAqqpClEBLAuyQ5bxLnzMVqkEB/j8otpZXMHNzvrszQ6jWxHIgaQAF0m/35RdT01g6bBu8GCbgBSEkqNw4+3/AKgdKZgBS6Wz+o/qJubY6ge9tiUwUQlOQ+j3ixCEruSoAhiVEFz5u0BKmEAAixOf+odzKBBpQsPzEhJBQcveJS+IDqAerQekDohNppaZZK5qMQAwpKnKugbIte8KppSsgpBA16eOsL5tKpMwKF72Ou3wg32jFxn4iNsOmWSpJRzs9tvjDOVxI+zCVpGEv7qRifQEnIdoX0qPaApSXDFx2vnkwaIyahwQVAhNm2jNN7Aq6LJ1MWxCwJbK8UJSU3Pu6jTweG0hS006lfplBUM2K3zAH7gOzCFlRLWp8tDsB9TGRmwabVsOQKBJBGWEDvnHPaLQQsgh2YgsS+oOkVrGmJil+t9gGjxkEo5iwdwL3O/SHoUOny8QKitKcRZnv6BiWgao4eUpbFsWfQ5FxvAk2lIA5T6d3is8SUmwASEv4vqUtCRtBaTLJ8gpjyuI1PsSgKUmQCCvC7FX7cWjhrCIzvxGmYkIRKwkO6ncr8G5fCBZ9ShUsJCilQuUlwDbMXYnweKqmQnaRdK/ESZSCnBjxOGy6Als4ZcG/HU2nl+zEgKDkgkJe7WfC5u+cZRYa7RoeG/iqilywmfSTZkwO6kzQlPQBOEtb1eGlGvX/hFyvxB9bwwEEWPTKM3WcKUguLiNqmoTMuE+WflFM6gKgS1t7W7xRIzdrZhkUrlw5MFGmJtsIdK4fgUFI5TodQRdxA66klalTCVLJck69TDa6QIp+g8misOsFiiKQ/p/UMZEtKg4Fm0zjnsEvonvme8cspNnfGMUitKQoO7Hyb6ROVPvhABUND9YukGUlR9riSkg3QAovpZxZ4DW62Z2AZ9TE0m+hm16dnUygkKJFyWYh/J3i+nUdCl2t97wPKpSS7k9YIFNisfAtlFdvRJ8Y7KpsgtzO4yz9NhFst1FiSfNobUVGW929xfP/qYvl8CKrM2+kUhBvsnPJFCmloXL3aDKrh55Sk9e3lGup/wvKwgImhawHUkAsB1PSH1H+DkmWHAfMf7jNCflij5aqjmAhRJvZyPLpEFYjdTKALNYO27NG04zwNUskFDbEOx7RnKukw5WOXhEnBl4ZF8iLidQJpAEkSm1GK/W5MLZXDzixBRAyNzfw1h1VUoxM4tufnqY5MpWISEkmxbfW76QvFpIdNWz0qWEIcDFZwScvvwiCqgXSoZp/aAWOmJ2KdcoqqRYhOIA3VcgeN7tC9NUhBKSQ6hfeE/sNfBGoQRZJw7ttFsiqWkEBKVBTByAVDXlOneB/wDlEpB5k8wuzuB1DGBhXnDZiBfCbP4s/hFNCsMmVhAxAudibP1EekcSmqFy2+ggCiGNQJdzkNPKNTVcIl02NNWv2UwIBQgYVKUVe6DdgO14ZKC2ycpvpCzGkgXL6/esT/M2AsoB3GSge+0KsIWzebwSgjCoOm2jgdLb+EFqzRewlFXhcH/0sTd9WIZg+b9omuUVOx5tzAIrQGBIBPketoul8cllICk4Fh2Wk2I/iU6HrtvCSodMq/KqLnNncjprAQkTDdrDIAPrqc7wymcWTMlCT7IApJJmF8ShokBykN5wLhDl2T/FROFuxbOGjNMlki6sCqJq7uedLM+jbaQP7ZWqATqVFj5OIsn1iQoPzElysqJJ3zt4mLvzssWnCZi0wsQ2msUtHNJM29DTkLx2IGhs/SxiFZXzFYkpGFJLkAk20DPdtzeL+GcZlpV+onEg6PhPcW+RhnxCVIWgzJC3Td0lsaeuQcdQIRSXrOiUfK/0S8K4YuecMsYl/tDh7Zs5hZxWgzIstOY3hr+VcjAW6gsfOBJ9IpGfmIpdvQqjS2IJVaUm2ff5QRN4olTABjqXu8Rr6F7jP0MLpaCFc2cbgnsPNx0PpBxpdwTsX8zBclRTysC+dshny7GE0iaH91j0hvT2ZrD0MS/G7L/kVB1FJu+Gx2/uGZShBcklWYS3N99YWzakgJloDr1OgtDDhPCAkv7yzmT8thE5ZOPQJNJbJ00+aojCkJHUeUGp4L7W86cVf4pACR4CDEUyB7xfoMvGLpXEEpPKAO0Rf6j5ZFq+hrwfh6DgTkxb/wCQEhsrFhGtlyUy04Uk9AS59bxkKDjCiXxZQ1n8TKmuO2kPH9RGiMsbsA4vSrL/AK6kL2mICkdnHMB1YxlK6XNlq/UlpUP/ALJZGHxD/e0bIzcVr9jcQDOpEvlY5gZGF/O0Uil6YOpKJgdJBY5sBAakFLEJ9c330IjTcT/DaV8yeU9G9YzPEKBUr38RTqf29H2iqzRZWKvoX1tdNAMssEqIKgALtkXzHYEQDU06FIJUADodvEw0rCkIQ4SARYpUg/8AbCXHjAONKgUKZjkWcv3inFPofk0ZyekJcN/7A/CKfaXAU5GkNJ1D/k6R09IDKFKLPh0AIPpaJ7sL6snOmg/+IkANdXKX1yJtEqijUvCpcxKlKD5uo6XuSPECB6igWglBLYbFJcEHtHeDVsuROCpsozU3dGIodxa4vne0Grd2BypVQ24dRycSUTVFIcYlC9tSA92iviUmSpakSlFSQSEqyJGhIfM94VzlEl2KQbi5Nj45aROQuXLSSQcRy2EPF+E2vQn/AIoAAhV33D+A2gebRFPNiCtWfMxKROGbqJ208I6UqUokJKQbkGDoWrLUVySxAwKyDZk+QtFdbWgcqwVFhqFf67QfSTqb2c32qliaE/pJSHClf5Fiw8oUeySpC+cIZiAc1dEsDfuwjWvANv0qq6mxCWGIXHKbZs+nhAaS4uU+NvhFa0l7l9oMp5sxIZOUMQZq5qsQZz4/AGOU1MUKcFj0zg0U7j7cwbw+kcsGHXWJ68O/fpymmF0uQPQmDxTCY5BDjrcxTOojkyiBnoW0ikoDWcAb5/6gJszjFkamSVEMGAtcuD6WhXxCQF7Ws9nh+KmWB76TYOOY36Oln7EwsmzkhTpD92uOxisZbJSjrQiQ6CyoaS5zIdtLB/lHUU6Vvrna9urtFVDS8x1CbiKyapkNxf0PeB05Qh1e8q6j8oazOIBIYEQqnVASgW8YVT+I6vHhZsjvR1RjfZov+TJuTaIp4okHOMdM4oXzin/kesc3CciySR9HouKgF4Z/8qLR8ukcYIa8PKXjOV4XhJAaR9Gl8WDaGJqmg+75RjKfiYUxcdoZ01YSpwpoeM2uxHBGglIcH4Qv4jQgjKC5FfZj5xFc8ExVT+CXE+b8c/Di5aiuTkc5en/r9ISykhTe8g6gDbWPq9XIChGR4/8Ah5KwVJ5V7jXuN47cee9BX2ZiZOTdLcum5O7wBWUqGuS/RoMTIUoEYk4g9sidNbP4wOqQW5nHq+8demtBTd7AFFAGRK3YC+W5+kDTphBZvS/nDCjqDLmY0pSpgbLyPqH7COVuJafarUlKlqtLQzBIHvEA8odgAbm57zXQ0n+7QL7ZQThcN6jp2i6jQtagDhAyctAclGJTBN/vSG/5dEyWtCErMxAJW4LADUs7CHjS2TlJt0w5cqTInYJikzQGf2SnBcOAFJDu5uw+sDUlTLmKZSky03uoFh4DXTvCinkEoLzEukjCi5UX/iwggJRgSkEicFHlIASzZ4iR6weT9MqrRyqpUFYYi50IDDuSAPEwPVzEpxBK3cswL8vUgMYL4bSh8ZKzLSUiZ7Mpx3csgKsTbM5ZwH+RExSzKJCQSwWU48JNnuHO7BoyslJ/Avnre4BA6xOpJlqKUrChYunK4B9MvCK59OU5xSow5J2fU5cxWSlHD5gDwjVcF4UZlNMqJaylUr3QgDE7PzbBoxVZXYiQnIAOS3yLNCqfVrflWQDmEkjF1N2OUcycl0j0pK1tmoqOKlSiqZMxOLqW/wAoXL47mEE4TYhKiARt1HeAZaXSQp1dfrE5NIIeEfkEmvCC5ilGwb1iaacm5J8INkywP2uN4YKpGYFhZ8odzURFGUhRLQUF0lQ7Fidw/wDUG0RSAsgEB7AlyBoCWD92iM33XOXp3MVGahIZ2KnLdoDyJqmJPFrRXXrYWMZytqi8Mq2qxWeM9XLYxxrGpSF5OKPKqopXVtAa50UvHXHEkReVjFHEL5wxpOK6E9oz0SQto0sMWZZGbnhvEASElTPr9mNNJ4iZZAXfb/cfLJFe2cPOH8eWjXENjcRx5P01dF45bPpUrjDiLUVu2cY2n4yiYLcitskmCZHGOsefPG4HQmmbOVWuGiiohFI4m+sM0VeIRoyYsooW8Z4MmYQQ4IN7C46bHrCyr4HJSlUwrUAGuVosdmZ1G2kaaYpw0Yz8Q0P6mMAMTzObD0j0cWVvRJKtMW8V4ZMSXxYgNdW6wqQE4VLU5GQYpLHcpJdm1ZnhvTzkIStK8d8gMlbg39WMLZU2ZImpmIDYC4cOCNj0ItHZXrNJvjSAlKIDpU228U+2UC5Jc5sbmCeJCWVqVLcJNwk/tfNPgXHZohKKcORK38Pq8Z6Jp8ysI/xLxOUQVMo4OpHxjqkkG9oLPsyBy2s6lAuN2As3rBC99EwlPtgTgULFiXQ5GSlEkPvf6RXT0pXyN71xe1nvnl1uYvTJlgKAWpJ/YVJHsiMnILqTqxD+EBKrS9wFgDCxJ0fUEKzLsCOsEnRCrCUpKSFYt/2+H1gAiLSpQBzv6xDE0MIa9JWfdGlwB8bRdT04UXWfK3+hEhJBYsQO+f1iqrp7vkDdn28Ihz+D0HH5D5K2cJyDt93gmS6hzAAbgMOvjCmmqGThsP8A9eWUWYBmlR07Qtt9sZaXQ69qrAcsIyDD1OfnA355SzhSiw1BNul4nU8ZUqWhKykpTZKQkJUXzOLCxA6nWB01Sr4UkPlfwubRk72jfTL+IDElkqAI0B+MKeJKCEi4feG0tTJIbTIG/i8KeKUaCjJRVezD6fWE4jtiifWbGFNbPcnWOzaFQyxeVvj8o5LoFbGOiMEtnmTb6AlCOQ3qaBSy+BKbAMkAC2vfrA8yiXKIJSuWqykkgjsRbLrFURYA8dEX19WuasrmMVHMsA/UsAH6xRGAujsSRPIyiEejBsY09bDKnrIzoBi+nqmLGIZMSkWhkaNjS1mUPKGrjIcP4sZbpIBChcHI7GGdFW5R5eXDxdo7Izs2KJjwDxKnC0Ebg/1HKCoeGX5TECOj/wBRsbpiSMJOqwFgJQjElvMd7DtAnE0qKiSOYkkggAdWazdoccX4ULrFla3YdzaF8ye8sJWklSXGJwUkbMw9Y9THJNE5fIgVL8N9Y6AG5S/hnvrDCtpP3AFjoG5fLTu0ASaUqUwfp3OUFbNfFnlaXBt5RGWoguQ4B90kgeht4QZSyUe0KagmWlLuQOZxp3JtAntUh2cm7OxH++sMKwmYhBCQ5SXvqkfM+jR2dLBJwSjpd3D+CQL6D4wPSSDOVhZRLE2N7a3sBFcqoWg4kk4gXe7uMiDm4jdGbTZZNqSlwXJyYhsO9oDzi+oq5kwkrONSrlSi57vvFYIYWHreG8ENrNpVgYSwy1D+H9xGmoCXOYGZz+/COybubeKvWxgqnAKmSo5dBHJOXHSPQir2yyTQo6Pq9n9flFa0AJHKk53zAH1ihSVB3GpALt/uLqj8SLKUyVSkMm+NCQJh0ZR1F7Qqfzsavg5Oo0AhRW7B+YlvAbxGXUpazsekeVUPdWQ/a1/rA07jaUnCEBROSdu8VxrwScqDPbKbkKupzB6QJzqN8hE0TTn7r5h7R1TgOFDsTl2vYxVRp2JKeqRJVOkZqDfeUd/4/EHSCoDvfpERMIFgFjXp4h3ghM04WCj4OPWH5NE/xqRXRU6UHFMlYgf4qAba5SrXp9YskcERUzALqTcFaDk2tweUPtEXa7EDvBSOILWWSFNYE2CWzbtGcpdom8cejKfiX8OokLwompmFzdIU3i+SugjNTENH0LjHD3NmL/xDP2EZbiXDCHLZWLMfg8MpJohKDQoSzZ3jolu2gJbt3ityD1jqVbh4JMuq6f2ainEFMW5S488oGJjqo8RACHcPqgeRRYftOx+hhjTTShTHMQgaGVLVhQCVFlD3Sdeh+sRyQUkVxzo2fDK2NTSzwR1j55Q1WGxzjT0NdlePLlHgzrvki/i0u5OhzEZmpo2dSbtvG0mMoPnby6wh4hIABbmBfLWOvFIi3Rmp6nul1WuMLmBZ0lRl+00CsNrFJZx1ZvhDFEtSgr2fKQL5676v2EJ1rsQfME59o63Vk9kV0ToKjMS+JsDnGbPibLDo7+EVypYwqdTEMyWLnsWs0QlkBQLYgNDZ+jiLpNKFK5jgG5sB/Q7eEN0LXJlIlE3AJa9hBVCrEsJMszMWSUuCS1gCxPcDaOTJIJwhWIBwDZI73I8NYjUUC5eEqDEgKAsXGYcOWfYiMF6ZWpRywi21ohLyy9YhNxKJLXOwA9BkInKkKaMMts2s5RJsgIGo3+HpBCVnDiCg2TZMfO8VUnEUspcxAJHu8rh9sx5xCfWFaQFFKQ90gFh63jna5M60+KLppSoWADauz9g8RlzQoBITd82bzLbQvSkFV3Un/Ej6t6+MXfncKTgQwOWJrNuC8LJRj6NGTl4FTEucOHxLuG0gZcgJVbC57+TAO8Xon2w4EucySrzsG8LRfNSJSgFlCiUuB7zOLHW/wh4viLL9wPIQVlsPN/FvHcnSLgEKT+mHOtiW6RWOMYUkISrZTBn6FQDkHZ4giuWSAABqqw8ody+CcNsZUklKU85tm2L0td4jVzEe0YMAeuL1gOalZ5gQN8olLngPiTjYeXzg9bZuPiLrHUnYQFVzGbEotsA14vFS95ZKS13BDE6dopRSrWprqWbPD2LQvNccXKojNyom/htEDUApvm5JbXzh8Pw6SHUWJya7+f1j1P8AhxyEmWpzkQHJbbeCqYjVMxtfwkkY0hknL6QtlUilKwpDqOQ1PbeN7xKhUh0myXu+ngNoTcZ/DyMJWibLXce64Js55SHtlATEyQ19mcn0xQVJmJUhYblKW83Yi3SKgh4lOlkZl47IJJASwJtmB6ksIch12V4YkUtBsmnSlS0TbMFZEWUBbLXF6QFcjLK5gUZOwymq1Nu3pD/hfFRrnGTxNlBMiqvEMmJSRWE6PoMji4Bwu7NvrEqqoBHSMvS17hn9YJTxLQxyfjcWWbsMVVqZQT7NCWLkoTiY5srCTGZmpe5Y7H7+cNFVpQcQDgO4OTHeF6ZwNiAA9i5YfEtHYnoUomUqD7qjcixF+p2zjwWtBOAh97EjqDvBapBmuAUYJSTzBk2fUliS9hrC+WA97bkw/wBiVWiw4hzFr/eUXIKArmXiDWbfYj5OIGmSzlpp9Y7JlA2y6nLxtGMmwmVUKckYXHYE+tzAZqGygitpQgjDMSsG7g+hu48WgQp6wKQ/Jm3mzwpJwJODIFRD/K8EcMlqQn2mQflNvP8AtoXSZSbvi2tk8WqrlSmYBegSYgnxtHXKLa0dqpuJRVhDXJI16xyWpCWCiRqzAjy+UVS8WJRWMJPQEeBJisovf0+kGCvZpaVBkziMpQADJAseW/cF3c65wtUtySEkg5Pt4xZXyUJSnCxfXbob5+EF0/FWQRhUoENow30MJx2ZS0CJCjYjC2kESU4S5BbTcxRMqSr3Uqcep2iaKWcu+EgDN8uzg3PT4ReLjFaJNNsvqasO7gPo9jBUpMxfKhgGuQW9B8TA1FwdCjzr9m+iQfIlzBgnql8hSQh3cJs+5LP6wryLobg2WUtOZYLTFJUMikgHbNnHnB9HMAGF0gHQMT4v84UmuSS6XLXIHzJaLRxg4XEqUnFYPdXjn6xnNdsyT6Q+4vRIkrwialYwhWNKgUuf2683TtBX4a40JahimypSUkEJVmt+UgKCSTY3BOsZMVavcC0Jlkh3SnPNxZwPKAOKDCQsKCyPdPLh7sPgYdZVRKWN3TNj+Jqenmz1r/8ACjlASk5qORAJAL2snyN4xtZJSZmBJcvhOIYbuzFzYxXTcRmAulf6hVylDjCdwdD1EMKHh4AGMuom5zb6wsVx2xq5KjPcS4PcizjUF/swjXJUDhv5Rvp1CQ6kB2JBLN5eG8IapKgkqSkYdiHb0y9N4ZTpiyxWtCaoqCtQ9qVFQscrNkkJsBft2iufLUlIBZs7F+l9RtdstYjPklLPkbiIiqUE4QSxzG/XvFbOOqKomJbAE6xHDrEldIwSQmNEvzKt4rAZ9D6wTT0i1AlKThe5vhHfrCtIZNs6Jq13PNBKpYKWYPtr5xejhwCXCn36HvHEyz7RlApID9Yk5Lw6IxadP0Hm0xAF2Hr/AH3iABAuCdjDCdNUWTZmYncOTd8j2aO1aWlygUBKQFMtrqL3Dja1usFPRpR3oXmYokYibBg502EGzaT9JCgk4iTY5rSclJGwygf82QkpBZJIVkCXGREdda3UFuXKiciOp0F9BDpk5IGwlKjy32OnhFEyYSXZoYVUxSnK+aYb4nd+/wBc4XlZGYggNpKlYyA/NfKK5ktKVgqLjaKZc/IAt1BgarqmIaItb2diloPFQQRici4AcuBGo/Dn4Pl1VNOnmb7P2b2KS2Wp0fK0YGbWLOVydhHFLnBISFHO4e0BNRuhZNsnxIKxlJIDesV0FWpCgQX0wsCD4EGIy0EkglIfXQffYwRMwoKSlnDO+RPSwMDlVI3HnYQiYUOSAOgfzA02zi+VWkgZBKSSASW8gzecLTUFRL2BOTv4vBVOoEtZhfCVZxF2i8aaG9LVICC9prjD7pT1Je+WTCOTahRU3tUhNh7o9GbziinkS2UuYpSSAcASkLBOgLrDDqxgOZMSbux+8g0JJyb2OuNaDlVIlnCRiJyw5+MUy0ywcUwkHbPyA16mKAWS6CCe/N4dItk10wXUhKhaxb5/3FIrWyb29HJ0j9yEuDd9R84qlS5hLM466doLpqsz1OwlpdiTl4WguZxB2lezfBbEnI394xoy4umBxTRVRUKUOwGLPvF5UQbozyYsPG8SVPlEsEqcZqLfF7wShAUkkuQMgQR6gQ3J3Y6jqiUji81mYJlCxwi5fPEWv4wl4klKiSklvvSGVYFAAMUpOgyHYQqq5wfCgq2Zs+who1doTghNMogbYHJ0+Y+kK102FyMvvONZK4ar3lEg6B/jtAk/hwW5PKdHyUddLRZNkJ40IU1mTWtmLEdXEDoDdM2O8FV3Dyh7HsdP6gWSoPc2++kOnZyyg09h1JwrJc0sgnxV2fTrDyTyK/Q55VzhXiYFmKiAc4RU9UygogLYZF29CDF8ua7uydhkPMm5hJWWgoo0lRwmWJCZqZoC3926VN/JJZiD0NtYQLQpJLnmO20EUPGpaQ1RLM24ZWNWNKR+1I90eL9ovqMChjQ+Ek4XbEB1sB4wr0VX7gCUru5s49fCD6aepKFyxMOFSMgAoYjYAhRDFv3ByIolUilA4WD5PtqYvASJTKCgp7Kxcp7gpOlrEQilvTGlHW0CVSUqKilKUYQwYkv3dRN73yiqnQxvLcEEDmAY6Kg6RLBJALJUM2zOoHeBVSUiWpRUQoKAALORvm/kD3hk7ElHiVVSEJJQQy3uQrEPMEg+EDrpybp5huxiS6q7/frAk4gkkO0OiTujV1CcRLZ/4iBpdMMQsVv5QwkTmBZvr0iiXJJSTdI11/1HLklvXR6EY62Uzac4lJDDroICVTqe3/Z4bTaVBQ+gYAgm/Uv8oXzacm2BVuoHxgQl4LOIKiQ7glIP3Z49NlWbEDBqOGpJ5lYf8QHPm8D1cpAUyQWyDm5MHkmwRi1ZQJVt49KX/EX8zFsuQAC7pOgjiZmAgo9Wz3hk02amlZYDmC4tq1vFokgZjCC2pOnS8UrWqYbK5hrv2aCkSfZ+8cRIvzWI2OpgOv8AQXqwZSZaS5fzy8o9JJWSEnIPzFrdLOe0Sm1GQJBH8R84JMlJHK5IKQlITyqBzuSCPK8Mutk203opn43SxBGwezb9fGCfzoNyC1gybeB3PjFE+oUUBKuQJJsACet2f1ikTSGANh5+UaSVDQu9jSkrsJP6aj/jdxBEnjCQQTLtsSwHhClLrBUCAxzOsUh1HmPLk8Ts6VoaJq8cxWEnzcDteG0qmKEghDlxzEFr7kZQjQhD/o4lEbiJVHFptkqUpQSGA/j22hlJPoSh1PmJQ4ZKyrUPbtANWtKhkRe2sUSuIpWAlT4t9PPeCJIQlyXUoZDru8PGVd9gkr/oX1MtgEnP+XyVuIQ8W4aZatDkeW4vGtrqdw5Sz92EK6vmBByFkkAONn3EUUvURnC1TM0iewbzsH882i78xiZOcTquHKewvsNeogemnKQThscidR22immcjTi6YyRIQ2IEMlhhUeYnVgBlGgp+NI/LiT+XBOMq9oHtZgl9ujxm6UAnIKABJct6tm8FUcwYVpxSxYe87lv46OcrxKSs6Mcl8BSKjCcSQkC9i5T5ZmISZwK0koCmNgcohLmBZYJwgBjexP3pDmn4PLmS39vLSQgrzU4a2A8rBWubdYlFUy02mv7FaMQWn9SWyrhRBYbhQwkv4GJSuLLl4kHCpL3DYpav8sKh8gYDWoAsM3bp3e+vSCqOmGJSSrEprNZLi5cnRhFPtEXp0wKdJCrpDeP9QPMpS91CGKyQWKAC2Qdzq5BO0BmdKN8ujPAjbGnxodCWtSfeDaDI94tQiYAAzDowfvHI9HJOTWjtilR6bLObu2QJFu28VolqJdiTpePR6HXRFt2SIA94JLaXftHKwBITiSkPdISLjz1jsehEraGurKfy6Tnj76eTfOIy+HyzcrUQP2hgfA/1Ho9DR9A/DsopAYEAbEX+EU1EtJUwU/y6GPR6HS9M3eiEySEmySWF8/OK5LkugEkGwz9NY9HopHqyc9DVPCZ6phTNkurNgALG/wC20A1CPZKIZjkXzEej0Nkgo1RzYMzm6a8ISUJUwL2JKlPmNgIsWoPygYXt9DHo9HPL+R6C6LKetmSnUhWE9CxvtEZcxcxWIXU1/vKOx6GnqFix/lQbQ8MKiylJQ4zWSB4nSLFT0qKZaUFw/Mkk4jsw0jsegY5aNJbIyeIqQcJCCTYBQJV09YpVTrWpigpcmxDXGecej0Xilpk23dFVbT4ThWMhZsxtfXtCKupyS4z6a/3Ho9FL1ZKUb0wDEUltesXS5ZUbZ+kej0U8s5E90NKGvMohrLGWWe7HXrEuILEwhXtApRAKrYWOxDAP1Eej0Qa9OqMnRUsMBy3zeIoQoXBBbb6x6PQF0GX8jy6xRLsBvZn79YomzSS4AHRo9HooiEnR/9k="/>
          <p:cNvSpPr>
            <a:spLocks noChangeAspect="1" noChangeArrowheads="1"/>
          </p:cNvSpPr>
          <p:nvPr/>
        </p:nvSpPr>
        <p:spPr bwMode="auto">
          <a:xfrm>
            <a:off x="215900" y="-774700"/>
            <a:ext cx="24003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0" descr="data:image/jpeg;base64,/9j/4AAQSkZJRgABAQAAAQABAAD/2wCEAAkGBhQSERUTExQVFRUWGBcaGBgYGBgWGxoaGxgYGhobGhgaGyYeGBsjGhgYHy8gIycsLCwsGB8xNTAqNSYrLCoBCQoKDgwOGg8PGiwkHyQvLCwsLCwsLCwsLCwsLCwsLCwsLCwsLCwsLCwsLCwsLCwsLCwsLCwsLCwsLCwsLCwsLP/AABEIAMIBAwMBIgACEQEDEQH/xAAbAAACAwEBAQAAAAAAAAAAAAADBAABAgUGB//EADwQAAEDAgQEBAUEAgIBAwUBAAECESEAMQMSQVEEYXGBBSKRoRMyscHwBtHh8RRCI1IVYoKyJENyosIH/8QAGQEAAwEBAQAAAAAAAAAAAAAAAQIDAAQF/8QAIxEAAgICAgIDAQEBAAAAAAAAAAECESExEkEDUSJhcRNCMv/aAAwDAQACEQMRAD8AS+Mm5Dt/sQJ6E1WHxaGdKQdP/V7xzpVGIVjKHa7Rf7VWGAElwX5EQ3vXn1ij0rydTExkMk+YhwLWPLvQuI4sFQy6XB5XZ+lIYTOzudbtHWn1eGApSpJLqksxF9/pWdIyRkcSCToNTsK0njClJSnzHQgGx3DTWgxVlAWoKsXctYgtb0rGGtlwl1C6WJAAg5taGHgYCnjVEhh5gNgOlvatjFYKdwQQ7kEcoOnemOGwi7lJYzLgKDlyTEXo/EBBSFpACbSA6d51Oh01oSnXQFGxPExAEEABzJALFiBHMfxtSSsFZY5WS+4/B1pzh8JJBZWYm0AKBmA+sWei/wCGQgBRPmGvmZzYAO27/SKnyopVnOShxbMNBqGiWnemsNYCSoJjLlLvPmaPQ/XWleH4IpUoOC1z8tmdiZF9edNq4zFASIyhflSTYuSHGzn600nZqoBw+A6VKBJWYAhgDBJ1JhuQmrwVPKiITA1Nntpe5HvQBxmXMEqIMhQIBkx36X6vT2AjIkqzg5gkgASDdpvIZt22pWOikHOUpyOCohiPlZjImP2pbj0LQoHEMuR5Wby5dos1NYnEqSpyo5gACQCbsGBBmDFK4fDqWCFZiApM2IcHkxg77xto2nYrzgtGKClQAdTyNCW0a0i3Om+D8qF5csAw7ksDcEt+9JJ4cZcoBUzM3ynWxD02niAxYQRcDW7C1gB6c6aWhOwicZSkpJu0KOttBro9aSsJU+dx5gxDF7gudND9qpeA7DPlBjMS4EfaPx66eB4VlGRZzlIhVgL3eQLRydq55ySRWEbPP8QStUWAaVWDuDoP6NLHDJYJLuWa42tyn8muj4jg5VmdWECfNpcszzF614ejOSC4TDkGeTbl9ORrohOoWhJR+VCWHwuZIixZUqlmtoGDvXS4TCyqDFtg8kF9UljprpNLK4LEJZIUwcF3CbySYi0nVPOr4DgVYmOEJKQXYOQlMXUHY6GG1o/9OkDCR1l8VmIQEsSNJsD0a1q7n6PU2KVAuUghIIkEsO7B4H2rza8RCMRSUqSouUuC6YMkOHILRXr/ANClJJVqwDm4JBs8w9VhH5Il5J/Fo9xhKS2X++9cjx7EyISAbZi+rbfm1eU8RwMVOZZxSAFhleYAuHdLByADJ6UzwvFr4jgsX4is2VglTAEkpLi876Xrpc6dHPHxYs4fF+LKxVMslk7db5WZml+VP+H4n+OoKCcQ42N8qimAPKwc/NDEszO015/Fxk4Qch1lyLgBiwzN8wvGvavR+CIWkHiOILqQgnDC1MkLJzbsly0acqbw5XJief4y4ob8e8fOAoIBz4ofMpXypzSoBPytDTtpXjeNxc60nOtSjASRlI2AYsBaIvANdjhuBxccvh+Zaj5ln5UzdLySzcg/KOxheHcPwRwwBm4kOQZvqpU2Ds3MC7mr1ZA8irwPFUc2Uh9Mp+4NSvbf+Cwcf/lXilClyR8TLOvleHu3OpQpezHzLhsZIBYTr+PVrSycwZLvzJpbhFMprU2lLOxBALEAkmLFW/UGvNdXg9LYAcSSMtzNgAZ5s5gCHpvDzhkFoBA5PPSkuHxQlTwDM6PTyAGBUDpA2e9ZtdhX0O4fAEpGWVFMTznsw50vxfELw1hRYPBYuIYAmdvpV4fEEE5XcAiSPfSkuMxFqWywQUiyoJ6bilqI1s6KuJIUM6iEm3zfKduTRej4YDZQv/aAQZizD861xcVYeX2g7Brsa6PhwUymTOxYQxBIJuS/5FSmsYHiAw0hJCiCEl3iQZAkzc10fFONQvDUEyQxNyXzJh3AkFg3N6WGIQ6Mrj5TOo2AO80MggnQcmOXmSBv+XoOpO2DSwCKcvnYTvBBmCNXDxypfFwULIL5ElgppuCzOIchjTCOJQykkOC4IDhiICogyou27TSWNhMkJAkm+b3G2n7UUnYXK0MKxwpBWygjMwkQXYNqJDExIqsPAIGZXyyQ0C4AcWZ63i4xSgBST5kh2JZvKwMyxH9xR8IZsIpURlSxASXLEzdmJ66GnVJOwO7VCWEtwpyS3T7wPp0oyMY5SAWSWzBwf6iI6VFEIxCcNDB4TzmDcdufWl1kvMAew5A3k1tmspOLqlhYEaEF9NRPt6s8KSk/6i4JuCZLsXdgD72oHDr8wAS5UWcjnqSPL2MNR0JIKzmtANwZlnBiLb9K0tUZPNh8cKRlXBcjQi4cKIP19KrA4teIgkkm3NWgDDoDrpW//JpylKnSTLZc0gEPJ5QNHFKk5sIADKxD6O4UXYQe/wDUlHGUFzp4Mn/kN5k2LO500cgxRsPDZL5j6xDHQ7j8eg4fCKkhUEB+doPdxO1aUpmUB5pgu1tmc7vysapXSYt+zpcQSEIWlWUquHKnOVwTBvafZ3reDxYCsNWMHwkJORIAdTkEpJcQHNzqbmuVxAsEqGzAEmJGkhjf+XZ82GWCgULy5msWLsehmKMYcY7DzTdMW4tCVKKkIKcPM4sWdog/gaK9n4X4lg4GIjCCnTiYaCmDC1KgFgAzG+wFeR4jigQGASAqTLqc/wCwER5hazbU54B4KriMdPwRqFAuwDF39verwuyE6PZcVwGHm+LirCcNLQSQDqwALqVLN0rnL8VVj4gwsJKcHClgGSSGd1c2060p4wviMbiPgoEJWQB/1Ag5tRud31rqfBweGSvDCivEy+ddsoYEsUmILAauXpptyAnwRy/F+GTh42CpShipDBiEykEOHAdQks79a9B4h4QFKfGIyD5E6GSflDlZ1Zu1eUw8X/J43DSkFQKkgPBYF7aH9q9pioIxlqx0qw1Bhh4hKWyh4TqBqZndorq8dqOTjlTYLivEUcLkKUrWVfKlHlcD/wBJAIHR7865vE/rBCQ68NIK5QnNHzN/yBhlUD5hBGugrpnis+MhsREKJSC4xFgNIIJyouzhj70j+rxgKbDUPOkKUkJAPmWW11JB/tqdOxao4mJ40QTm+Gk3Ici82exd+9Sk+F4HHyJ/+lw1x8y0qUojQkpi1uTVKe2JxOXgcMGzKYs/lBBBLXPLlS2IpCYZU3Nr8xQ8BV5ADsfvWcQJU7BwDvevGineT2JV0axMAM8bxH90fAXnygkwJyifel8QBxMHT9jrGtYAlklmJn9taoJR0EAJU0Ei7na3KpxuISsJsZcDQPIc97Urh4yEpKrrMAmG671lGJmU5VlgAm7zNLWbCN4GSc7l7JdhFiXBG3ODRlYpUkhyCmA035j9tKEvESpToJbUMHMt1OkGogoA8inLuzEb6PLN70rQ2hgYeIgBRIAVII82ZrsnYOCRyqsbFWEkmSotmEANvG71jj1nEQFwCmAUEC7uCIntSZf4YL3LM+2vq0UsVezN0AxkkuHbdRgAff8AimUozEat0neavEwCxVmBsOr2jsH61rgCQczh9pc/v06UzZlXZjHSsqw0JCnUghJMgvJnYUTEwB8QgFkwwMOAGubE/kimVY+Ykkq1eZMggAzBmH/lbi0+ZTki3/xAd7d+fakvNFF7MKUSouc1hYi0lns3KhY2HLuT1I7O15itBLOWzOQ3pDS+u0sdqvhksc5eNiOmV6e6yJxbZnBUorAL2Y+zue2tWcTLcEtZruzHcGZue71sSwAy9ATWsLDcs6n/AOzNrZ/w+lZO2aWEB4fDSVBlO+a+jbsxMDTemEoPzE+ZVuX7pEGKNw3hykrCiQZDhilwbuRMiHrfGYJJEMQlhGwbQcurmm4tE3JMAeFKUoKz5S2RyQ+7B3ExpyoSUXBFoOttCXc3MFhzpX4CwSrLcu50frrNdXCxBnSAAoXUX95+8nvWarJt4JgcCHKpIAdraWvvryiskJ+GQlJSYzF38odx5jlE6UfiuMSyEggElIvANnJ5S30pUxLyxSNeRBBsZIY0iuVWNiOhtHhoLjIPKBYFWYbJdgw3rv8A6X474eORhLSgnDZlA4rkB2cWFy+mr15n4gKPnM6MwcKDSTeVBi1n2rSeNVhr8hJ2gFonKba873qqThLJKXyVHr04quIxcRQxUOlK1LIYqBSkukNoNjZzvXjeJ49ICknNN1FRI3BdyNzYXrt+E+JJTiKWtISVYWOgEQFFSPLnDAJUSLwOmvAGGAGzedy7EEMAGmxOnbcGnc/9CqF4Z6j9CcLhHHSpamUwKcrkqVyIFupr6D+o/C0Y2ERiAkJkBIck2ax9q+R+HcJjOVYIU6blKZHMxCtH5U7j/qjxHCSXxErBkhaRLblg9hrNdMPJatkJ+Jp4LTxJCsozISGlMlrEmfM0xaGqsLxFaVhSSoqQCEkGQA6i4bmS0C/SkOB/W+ADn4oALUsOhKXSA5BzJb5WLgAtXUwsLh8fCHweIRiJSCczhBSo5nzoVISzRLmxL1ZNMk17FfhcTiecZiDqELP0j0qV7IeMpw/IcMjKwZKFZRyDIZulSjQD5Xj8CUFycyttOc2JrHDLSnQgn0omIT/2PSfaqHCBszHu968nSyeoZX5y5Byj/qP4jrRcMJdKQSAx2U/L83tQviKT8uYggg8+9ThEZicxsAxfbQdq2gmcfEDqYXOrFg51AD1vD4VxmGo+UO95najcM5KyZSRIZtdDtQsNWocn87vR+jWWvAPlISxUWYn29qeTgLT5UpJUC2UptEubN+bVvhMWL2u49zzE0f4ys+YFmgFwGGzF4+nvSS5aoyaFsfgQPLcKFhZJu4J+Y6fkLYWDLqZhoGGjWaO7WE11MyyAokMCQTrYNpIZ5rGAzKCgQSwBBHd2+nOlTaRns568U5Qm0G4fd+kfSiIUlgSSFNBmejx/VCCSSSXEkB372sKrHcAMxIZiYO2tm52qnG8As2sMykvmIBMudWP9DesIWXMMzjodhsb0TALKCi4beOQbdi1/aph4JSl1FKQbS7tJJyg8mf8AtHgpF3gESREguYcbWJ3/AA1aPk8q9yW3aznYT/7uVRC3UwN4Ol9XNjr2NUMpVCw25SCGcQZiBdprIzLCsxYfMYJaObmZ59a7vB8GTt2DUl4TwLlw5cas7do9K9VwvCANWlJQ0QnLlgEjgGD6B49J9q43iCg+lzHTfrXpONWwYV4/j+IGadS35o1bxTctkqyAPBkLAUxCnZt5k7gT61jHwMpyKZQaFAknVu3rUwVqMKdQkB9AWdtf9jH1qYiyqfkKRvJKdYDOXGp608b7ZaX0icKcRJVlhyGMaJi76aUbiUeVVnMjQmznXzMPTQUrw/GBRBZr2IBZ9PzfenNXClEmQxVDh9LetxWk+LtoZK1gTw+IZkMrKcujsXcN2e2lMI8NxitJCMoWzAxBLBypgkZjqYoqFpw8QK/41LSYUCSDDMyXFvc2YV1uI4zBQnKgfFxQ2bEZWUmCycNxqIJ2MaVRLtk23pC3Bfp1WKgL+JhDMpQIJMZdSyW1tzo+H4FwqAc/E4ZWB8mYgC8KKXJvy0tXC8R8VXm8ynS8f7DYsNNKmEgBhl/9wAEtr+CqJxZOpI9P4L40eGPl4rCThvKEpUR6ZGfnmr0Hi/6j4LGRKMPEUof9sij3CSRO4r52nwYKzKSruLchNux/hPi/C1pBYnNrp6N92qibWhHHsL4r4OnEJY4bP8ql/cgP1YVyVfo1YUyPhOWLfEQoGbFJVbvVYeG7uC2p29arH4X4Z0xIBDPbaLG0XoW0NsIrwDxJHlYbwxEzpGtSiZ8FUqVivrK1M0M4QxAEVdFTYvAbwPiAgHs8H85UxicUVEABg0/y9fR/AP0DhLwEqxc2cjQs3Lttu9fPOL4TJiqRIIUpIa5lvrXLPxOLtnTDyJ/FC+GW/H6TSuJhBwHYQ5H816/C48cPwuJw2NwrlQCgpQyqSVC5cEuwcW968gokHlz0ehxSHuxjDwHSAkOXsXHUi1NYHDAksSTqCPlJ51aFZUFKT5rqUdByLxXJGMUSwLG9+7veta0L9nQxllIJQU3nn3uaDh8XYsMtjDH+KmMs5XcHMxIAA/gs9YcMySXaNH5deftW5M1Kzp4fFpSgjXLpDmII0ZrmfWonxVkDygE3HK21o+vfmcMkMoks3PXm15bSiYODnfzAAa33P71J4KVY9/lMZF7w349BTx6S5KSQBHO7Dn2pRWZSgDIS5kixVeSxctHPvVIUoGGG2mktG79KopMRo6J8TRlZSWUrWO2nbRnrnYmLmCXMh4JYnp0cVjHQFKLmdRGwsZeXv71j4ZDlTpHdy50boP4ot2ZKjSEwk2LnzPBuNZEfu96v/GBxAEKC03MANoYchtK0VIOXypSAGGUGblyRreS5pzgsFIlNizXjubySay9izeDu+FIZLtNd3AVD1wOFxbPD0/xvEshhXF5G2xUsGfEuOvXll8Qc2wILks2v2frT2LxDgvXNOKJ8zJYi735aSPrV/FGothX/AEUjiSAkhwZdJIFyATF4007VEcQFKG8MY0OwOz9DS2JiCGNiYA3vE7D0q14jsQZZjBf2EwXmrJILfRvFFmSsQAXJYQ3zAyGY+1No4sKSBoxzF5IiNNdP7Avj+VIDKUWsDAZtYi1BxlMIv6SQ3l3FxNqTeB9GOKUlIEZcos2pLgu87vz3o2HxBUgkk9ZcxHmM9qBheVTgOSGZ7PuLFmqY6g8hht6OxJ3mmysI2JbMJ4fOtg4ymfeO7DencdBJChD39Nn1jTeufhBQLgsA8tcWg72ptOLGW7v/ALZYY2OlN6Eo3gcWUQlgXOt+SnizfvNPf+Vw1EFSSknZQUH0i7dAa5aMF2SXzA+5/jtWRwatQTb0fpG72nWqQlROcTr8TwSVJKknMRZj7N+aV57iUaAtZ57Odq6RIu7KDnMDmVd7w5f8vSvGYhUfqUsH0dtTvTtqQqVHJUkE2fmRP1qUZaQ/zoHJjVU2RaR9XH/+m/BT8MJ+KyR/yK8ozGflAsPdr14XjeL+JiZxiSdQDB9K56VEAjQ6n8vREpSXZiwfy7C5NRlNzyVUVFm8fjcQnz4i8QuNSfe79abT4hhkYnxAcUrSQk5shSrM4WSxzM0gxSGNisksn7926UoMUfNSqeBmsh8FeZy9z16z0rKEEKjMw+35pVjGIJYgf1tb+6yVEl7HakHeQuPi3YETD69tDz51fxHCVPIvFu7WoBxDLhTd/wANEwksHd2tpp+RQWjPGRhIgEW1BILnl/NEAQyWfzX/AJhmpdiCCeUi0jatYCcyvMYaTdrb9pekY2xs45UVEguSNHeWsB1FqVwMRbqWzpADl3YGAT3iaLg4rr+GlgICSDzaSb3dqwrFB2BfqH3Mu8Ez96MTMTwsTzMXDtlPK46jXtTWJxWZBCi5FiQCGk2uC+o31mqAYuGUSCIhi8cxZ+1TFwJYEWkuHEOQr8f6Uz2BC6scpyjlENJLcrsK7vD4flGjDTeuVh8OlSh/t5nBflz+nTrXe4bDsKM5VEjLY5wfDOA+kiq8UVpT+AhhXM8VxJrhTuRQ5nEqZNKYGBm8ywCCYSWcguLbdBV8ZiOQHi5HIS3cxQBhhzMiwCrWibm5967qqKQkNtls2bygkMCUjsD3mYtQzikdiHcOQeovRfjENeBDS0zGgvWfiw29nkRLdG1fSiijM4iHABu7Bmh5lg4L9fpRVY2Vna+m/eT3qsQnEKc69UjUkJCQxvZgA14iqxcPykxJcQR2BzG88636CvQRbOVX0LTpLPuKLhJTcNBfrNiTpb0oOEGLGYe07c2FqWOKp/LA+nWlrkx7oPiEklx10oiglFwQodDN+bzTXBEZMxJzB8oDE93hI67xQsfiFqSggGJeZ0Jc3sadJIWTYPAzLUkDKDmhR8odrubXs2lDGCcoKiVE68gwHURWcEMXIAMsNO3NvvRsTHUYu0xDfvaj+Aq9geNwUk/8QIQAk+ZnzZRmMQ2Z+1b4fDYpdJykuf8A8ZEuLgVREWuDq/eOmlZGKVlkqD2cPqNdo96fOxMI1i+BEEsAobzNSnsHxcYaQggKKYfMoPtHSKurYIcn6OWeJOISyTGjP7mgLHlMECzMCQ1VhcSIYk9i46g3oyuMDOzgFiHA9dTXFTTwdNpmE4gyhi42MF6soR8RhB5yOXWoOMBfysmGeWGwa+9DTxYZ4f8A7fYj9qLRkzK8RTqh2MkWbppWU4kav6vVpWYkDZxcVCRAI0g6v/FZsKQbCUFJMmW/l6JiAJQCXUD6Pq00jiKIUyrxzj2q+IWAGfTrry62oUax9GOkpDmHMkz/ABvUCkhEEtMbvvyb0pLO+VwQBvHf7Pyp/h8dJIJALD1eCWNy4pWqCshP8lwModnJcm4nsNppbGKTAvcgnl63O9Z4riiFGQLO3O8N09tqHg4Ml/MmQz68iNu4issZY7XoNhreS4LaXtMmBDUDDQC4fQ319KHmI3fff36etF4cFaikFLByH8sB7DtTsQd4fCSkwGJ/PrXf4Ah32rhcNhsw2+s16DwrDMDU1Hy4VE7ttncYBAeHfnXmvFcXzdK9D4pjhLDYdq8fx3E3NS8UeUgaQjjcQCppL37B+l6EhaUgBiSbsdNPeYFZWg5pfzMRflMS4G9bVwKmBuFRFoF3axeu1tMdJrBoILAsA43GhaNJIPvV5CU2DAsTo500ux962MMpYcwHFpE6dPWhFOVyBB6nQkPsR9qCGZrARM5bgTbuX066VtKflcAASS5L6PJc6UspVwN42Mc+dGwlFwMqWfMwIZnDBryfy1FptWImroGjGSSSBDuzn7fl6ZTw5KgYbSfdXKL9aTxbklgX2jm9dLgcXKkksRzaOYu00eLTsKliguGnIkl4GxSZ5bDlyrOOCFACJBvHKdoL63vQFLJBUCCQ5ZnPo1RKilQWwURqohre5f8AL06FlZF4bA5gFEPLtABfRm270RXEBCSzBTtsRsz3E/msBKWUrYQJEuJYc/7pbiWBDhxGrdzqDIHpStp6Cvsc/wAVONipSkfDJA8qgS5YlVyyRDsaTQhiY1BJguLNudYFZwFJdQU5BDQzh9ZIfairUMx8pYHyhyGi7WlnptrIr+hvD43hwAFJTmF5UJ6T9fS1SkgrCF0zUrX9E+P2IfESyQXCkvIafSTQsfiCVHKInb3oalAkMOrnaqYO7gTYfxS3eyoxkcg5gktarVxQCTCFKN3uByboKxjqSQnXa8dKzxHClgQlLcp/uk/QpmsFYI9mOkQw73NEUWSYvb7RQsMoCS6fNHKf2rWFmSUkgECT/dBoZAsXiFN5gW6fSj8NhuCtAYj/AFJHqxrRIy5SonWw7davDwzmASUgEgFyEnm5MAc32rZMTECVDMXBI5fje9b4VSiryxlDPZxc8yWFAxSCzc5Dj6/k1eGrQywazlgZvrL0FoPYTE/5HLOSJFnk2/t60cZT2CZ7PHq1aTgEIdafMT5fMWbe7HasIxHInLmJLAW92oUHkUlBkw5LGJHtP5ei8Nw+rN9foK1g8LLlifX1OulPYaN6e+CIylywg/C4QLV6jwjDCUqxCYTeI5Vw/DMIPLb/AMV1fEeNbBUDlAiAp7VzuPLLA30crxjxByogmbPtXnsVZJH5PbZ6LxXElRvJt/VawfD8UYefIwL+Yyk9HjerRj/OFhj8mAxsJxBckSwI1AsTafatYWMTGWIAc9N6rF4ZWUhXlMhv3c6u7RUwMJm2vNiBqdjbsaMM4KSdZInHWpTByQ0B7W6fxRMThzlYtysZ/bWs8OhTOIAAcAEQWs2si8zRsfEIcWO9+xd+tW4iWL4OEOQmHA9NzIs+vKmCptE3EtIA+n8A9NBAPmSyWMuIjSdeXKg8UsJLDzCQ4AAL3Ae/fc20ekTtj2P4TnQcWCBBd/K+kGYIALNXO4fE8qolw3WebR9zR8PjVZFIuLEgNblpGvM3oGMvILiXLC0Q73D9tqVeg/ZjDDMRpHm3fbZmphKyQWkBhMb6F27TFBOPmAJ0jmdrPVlYBIGwMp67gcqUZmsfiSxaTzY6NelVuq7nMXAdmOvIy1RSDbmYEDsddayMQhSSLhpiGN61GvA1w+MEhQASoiM0kNvLSSNayOIJlnZgSebRyEVjF8RWU5SQExAAE6WAihYailLfk7bxWa7Miy39AfvUqJQdACOlSls1CoQkyTZ4Ib1OtBw8hOUJVzP7VvE4k5EpITEgiTLQZaOlM4RU0awGD/1SvA6QLD4afmUdgqI2YTRU3YpT2f79qi0D/Ykl5NnPOqEglNhtJpbsaqK+IXsBDA71gWa/LaqILguQ+rW7b1nNLTy07mt+BRtaCFOWbUB7a86ZSAS5hxYaaPS2Gpy8Ryk/vVK4kOYLzqx9GvWyDA5gY4KwBLghlctmiJrBLK0dgHBcuR/sYvvvrS+GphlO9tQGeJqxieUqBb5QZk9PT2o8aBbG8bFzsNmSATGhOvK9GwkCAPWlOHZX3roBAHSi/iScuRTtAprAgTelF4oFAVx72qVORtHXPFBIrl8Vx5Z1Kj0pZeOeuwrOR0kqcKMIsW3PV4393ooqOZAWdGCVKLwnUPcbGuh/5FeKgYalsnDSW3O1mBLR3pReFiJAzuyhBUDIOz3D1SCEgAFw/r32oOdssopIeRlYhUEblkm27y8fatlUQYgXfeYbl0pVPEZyxAZrtqd3Jh+l+QqvjZSQHGhk2DeuvpVYqhJOxteIcuZnAuM2ZyzO7NDfkUqSLm/pzGja1acR2AcXh3Jtt0HpWEYBkhJeBrBfW22sRTP7Aq6CcNi5VXAe771eKAoh/LJYswfVn50oQQSGMwAZtr0es/5DFi7FiS1tIu/pTJiUP4Sk53UDlMEsGf72pXjcSSkF03LgAvq4139amGjPGt2A15E3ralgiQ5IHURqDcj7VtGAYOK27bW0uw5fWj59QRAadjsTQcVAHykayLci5I+1DSkqMMWFhbaPV6DzkZeja+IS7ARv30+l63isdRyiOnLvFASPM4FnYUcu4VfqAGPa9CTRkF4V0oUocgzX/Aa3xOBmPlbvaOW3OsYa2lw2zRzuHnmKAkgJ+a8AXD/WkWxnobw+ALDpuP3qUsONAg3Hf3apWr6DYpw7FQkpS8kB+959aYSEocDW1L4aIIKikXJAedIjXnFQYvldnO5P8UjVqwpl4mGbFWu29awT5sthqdBS7uwsf5rYQxKTmAg3d++lZ6CUOKSo5S5IeRFaVlYsbARBI70QKTZIDdNf2q8HFRLs33oUGzGD5iDpzP3rWJggvmBSdOmw3quIUCvM5gAADa1h1NEw1FIGYOXYP9aLYAKsIZoOmugG8VZUliZE31vReJSAYY7btWdS7Szat11JvWszKVgls4bKTcBg+1aVxSh8zer/AGis4uKqUtEAPH5vQSsJIJmzRZvqJ1oxk2siSgggxSoOAojdmHWdKiFOYeNRNNnjnnN5ec2iT0oKuMA+QC4cHo0CyZ2o8n0gcImMBTEuynH+wke3l/vet5hJzAzAmSW1hxH0oHlcqMvcyJLF2yjqP5rSEFRcODYb6M+hpZLtjx9HS4rxb4uFhpygHBcOCSVAzL7R66UgCHOnSTPJ4rS8IBLZrXghz1taGoGEli53pY0F2N4eEbg+Zr2vodRYehreJgyCFXFtf419oqFbnMbMpw/5+A1aMe+UFrSQH9tvw08XYklRkhkvsSQ0vzL/AEjvTJUwdTkXDMQTAIZmj7UuR8xcvsw2cD+KHh8U5DwQ8X1253qryIgnxgzlJdJYGWjU8yOzRV8SoEBKYJvfQSNrvHOh8Stzl/1J1hunYd6ICVKcASTqCzPppQ+wgU4UgC4Luxduo58qH8cg/Lm2vuf59KIcSXyO0ly/KGI1oGMgggve7aW37Xp7WhaYYLCmzJl3eAL6ywqg2jc5GugegZ4L7AX5ltepa3rWk4zhjZth2fn60roZJhU4OVBW4TYNr1j0plOJ5fL0fX81oeDlygHKXJEqDMQ/50qOQA0bxttHX0qd2PVG8XCHmcMAABtqxZ+nrQioZCR6fVjpQcTFdwbTLv09qjJIaY+vLvRqgckZV8Q/Klxu38b1KewuIYAAEjQmpW5fhuJzFqI+YiPyKwFXcw1TiccK8zAm34K0UpFhOu1CgmuGYkKUYtF7bGtcVNj5WctubP8AtSZwmPXlNaK3JYMbco+9GuwtjC8JvlLMI2LXJoYwDJKfKxsZ7RFbWG8x3j00HpWQXhJ2cULwApMaEA2f+6Y+JluXegJy6gwd7no0UThlj/YEgQ1puA9K7oZNB/iAgksS7DRhp06tVBCUkliS4zT9OdDUQwyuQZLb7HtVKLAfKN5nu96RboLC4pl82h33iSX39KAoixdhaXI/isoWCwUHfUafgouImMyQCXtyhoptOgdAsFTHK+sOLxytajcNhgEGXLxZv7ie9Dw1lDFQBMsZDbfX61rH4kklREsAWt/IqmybMMkqCeYjlumO886ZRjAkFns4a/8AFqUwMc3Ay6gbXD7kSb71edUZR9gb70JxbDFpDeOCBBtoDufQQ35NLrJbMZnRn7zRk8QEiQFmxEauJi0bXNUh1F3vYbPLcqllFMMynFAym24s4eelaOFDqBDWmP5rfEFKiHbWbSA5td2//Z6AFAhlERd/xzVIPArVhsIuAH77f3M1MFsySCI9mOvbel2AT5XJLDlptPKiqWyiEqcDa9hVdkg2MtRylTK0fmxNZGJ5i42n83rSVDKTczFn71leMSmAJZx0+tLdBWShinTuH9pFDxAQSTd7Et+daJipkEpn22tQFqJIeweZg/gopmoxlM2MSbXOvrVYflZV3uPw6HerUAALnm7uNW9vamOExAxSbG939DSt4GQP4yFGczTbQ6VtCgkNmBdjN/40NJhCgdru+nfeopbSQ43/ADRqyAx9WUFnvuBHU1YAJGjNEM35NKlTyQLl3c6UdSAzpJBiOX2oAGlYw5VKSxCoGAG/OdSl/mNzE8FcNbmZftUB301oZw2nlW18MQBbXUR1a3eqVeQ2WMRzJbWokDMGDgkjpQSpry460zwOCtYy4aSWPYcyTWUcYM37M4ihmawqcQQCG711OH/TBPzLCSdnNdLB/SeCLlSu9OvDIR+SJ5pTNmmefrRVYgZzAiHG+zaCvVo8AwGs/UmiK8EwDdAo/wAZdi/1R5XhMqnZhe+u2kbUtxOMkKdQBuWDN7V65X6awSPK6Z0J7V57xr9PHDdaVQBqP2FD+LTCvKmJKLEKT0Ih2t+da0rimBbv96VwuKkOH3qf5QJIa5ff02qXH2UsvEx2F3/bntVYvEEAEq0Hs0OLRWcTETAAIgk/xUwsbLaZhyZjWbjSqpCMb4UkEZoCk32Dw/bSiBaSd9yDPp296SxMYKKlZbAG0sx68v4oJxANpDEsSGj3rNAR0+I4wfKCXGkgC1udRWPbMDLEl9iQLXJmuUAb6en1phPEpUGIsb9ulTlGsFE+zoYbEqmw9/xrb1RSdgzEGQD16Unw+Mw0fXW3sWpbH4ggEPBn13L1oxZmdDC4rKQnZ+bv9LRWAckiEmOh6/l6TSshjytH52rSlxB/Hp6yLWDrYS8wNxqXewb96pHFAAAmASS0OK56cdgAzbmXatpd8zOAwkjsz+tCgDiMQGQ4BM9upvVY+MliYiGGrvfb+aQWYuL+u1DC55aDew7aVuIbHlqKmFht9GAvWkmAXltn213vS+EHLEttHRnHc1pSVCTPNtdX2pQjPxTnzEOXu1bxcUAqDGfl77+jfel861EhLh7PG2l6xj4BEPZ8rMXnfWlSQWzOHijM3oliGPSmUKILBtz1hvw1z8Y/k05wuNFnI+/5rTyWCaGU4Lh4HI3qqFiCbA8zrzqVOxjmhV67PhPEKHBcQkKUEqWjMASxZyHGrGalSuzwf6/AT0cInymu/wDpVULqVK3j2DyaPQYdqMDUqV0I5gguK1hXqVKBmEFIePj/AIz0qVK0tAWz55xayFKAJZ7VvAPm7VKlcvR1GeGHmPRX0NGWkMmP9H7/ABCH9KlSt2DoziqIWWLfLboKxjHygcz96lSsjI0o+Wh4h8x6fYVVSgtsZl4Zn82NVxH7/apUrLY3RAo5j0rX+qO9SpTE0GxD8vQfarWJ7f8A81KlKFgcEz6VoGPzlUqVnsK0dBZt39hFM45hHX7mpUrnYUUFHMeSo5WpE/8A2/zVVSpVIgMYx/8Al+9HWGUeh+tSpW6MFw1lhOgqqlSpBR//2Q=="/>
          <p:cNvSpPr>
            <a:spLocks noChangeAspect="1" noChangeArrowheads="1"/>
          </p:cNvSpPr>
          <p:nvPr/>
        </p:nvSpPr>
        <p:spPr bwMode="auto">
          <a:xfrm>
            <a:off x="63500" y="-896938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2" descr="data:image/jpeg;base64,/9j/4AAQSkZJRgABAQAAAQABAAD/2wCEAAkGBhQPEBUUDxQUFA8UFBQUFA8UDxAPDxQPFBAVFBQQFBQXHCYeFxkjGRQUHy8gIycpLCwsFR4xNTAqNSYrLCkBCQoKDgwOFw8PFykkHxwpLCkpKSksLCwsLCwpLCksKSkpKSwpLCwsKSkpLCksKSwsKSkpKSkpLCkpKSkpKSwpKf/AABEIAMkA+wMBIgACEQEDEQH/xAAbAAACAwEBAQAAAAAAAAAAAAACAwEEBQAGB//EADsQAAIBAgMGAwYFAwIHAAAAAAABAgMRBBIhBQYxQVFhE3GBIjJSobHBQnKR0fAjYuEV8RQWM4KistL/xAAZAQADAQEBAAAAAAAAAAAAAAAAAQIEAwX/xAAlEQEAAgICAgICAgMAAAAAAAAAAQIDESExBBIiQRNRcaEykbH/2gAMAwEAAhEDEQA/AM2KCRCCRybBJhJgpBIQHFhJgINCA7hpgIOJJiiGgYhoQFcNAhxEExYREQkSYrhIiwaQjRFE5QoolIAF010JVJBskQDGkhsYIiKCQgbEbFiUMixGbFjFISmGmLRnXCUhKkEmIG5jnMXckQGmGpCQcwB88TCTAQRvchom4FybgDLhpikwosQOiwkxUWEmLQOTDUhFw0ydGcpBqRXjIJSFoLCkGplbMTnFoLSmEqhUUwoyDRrSqE+KVVIm4tBadUlVSuFEWgsxqBqoV4DIoRrCmMUhMUNiiTNiw0DGIxREaUSjkiUiZkCRIKCEaLi3IOQtscE8ASQjje5CJIsGkAdFBxOSCEEpBA3OuIGXJTAuShAaZKYMQ0gCUEkckGkSaEgoxJSCSEHKIWUlIJIWw5IOMTlEZFE7N0UNiiIxHRiTMm6MRsIk06TazO0Yc5yeWH68/JGTtTeqlh01TtOfxyVoLvGPP1OGTNWnE9/pdaTbpuZVFZptRh8UnZenX0KE94I3y0oOXLPPSL/LFfd+h4fEbwVMRO8pN3tq9F5dkbmxaTk76vu1bj0POz+Tk6jhrphjuXocFiKlSftNKPFqKS06F4ilDJG1lmertyXGx1zT49bRX2t9s95iZ4SkEQcakIkLaGMW0VBPAINRISCTNzklIIC5NwArnJgxZIgIIFINIQTEOKIiGLYSkGkCmEkSY0EkQkGhbAkgkCg0SHWDSIQaJMUYjIxBh0Su+i43ND/T/Ch4mJl4cF+BW8WX/wA+v6HLJlrjjdp0cRMzqCKNJzdoq7+SXVvgl3YjHbYo4VPNJTqLlr4Sff4n8vM81vPv3o6OGtGn8Mb695PjJ+Z5NqpWu5t2f36GO+W+SOPjH9tVMP7bG3d/KlZ2TeVcOS9EYWaVTWb0ev7gzweWVnHW11dcuvc2th7BniJXt7HN8NERM48Vdx/t3rDtibMnWlaMbR66/Nn03ZuzFhoJyWtvZg+L/ufb6jdnbLhhKSbj7X4Ycm/iduS/wRKbk7t3k9WzngxTnn8l+vqP25ZMuvjVLld35sJC0HE9NmEiWQjpCCGxZMpC3MqCeFTJYNzrm9yGcgUEiQJIJIFBXFsDQSYu4SFsDzBRBiGkTsxxQaBSDiSBJDEAg4oRiQaAQ2lScnaKbk9Elq2yZkOL+C2TKos0vYp/G1dv8sefnwL2D2bCks1XLOa1cbp0oc9fjfy8+J53eTflU1LK7y4cdF0PMzebz6YY3P8ATvjwzbmemltTeKhs+Dy6T+JtSqPTry9D5jvDvfVxkuLUOl/qZWPx08VUcpNtXLWGwCik5f57CriinzyzuzVWsdVTgtn31l21fSxozkoxsuSKqxPCMU+Zv7u7tvESzPSHO/H1OWa+vld1iOCdg7BliZ3fudXqfSsNs2GFpx0WXgo63nK304XDoYSlhKat/wBsFpKb+0e/3KVbEuo7z1b0suEV0iuSIwYLeRPvf/H6hmy5dfGo6tdzlmk7t+iS6LojkLihkT2NRHEMogkLuSmBmpgzZFwZyEATYrMTUYouIS8WpE3EyZzmaZsjR6kGpFZTGRkR7Ho7MShaYxMXsNDQyKAix8Ii9hpEUMig40xsaZM3iDipcIjVAKKCUTlORfqFQGqmFBGrs/ZOdZ6l40v/ADn+Xt3+pFs0Vjc9D1UsFs2VZ2jol7037sV932L+JxdHCU2ovW3tTdvEn27LsvmZ28G9sMOvDpJK3CK4Lrd833PAYzHVMRJ5r/4PMyZr5+I4r/1qx4dcy0dub2yq+zTuo9L2u+p5TFXm9bu75/c1/wDgb62fDz16gVMJlWheKaY+Ku8xLNw1NQazX4aW0dx9HNN21bfBcWPpYRzlZK8n24HvN1Nz7LNUWnfRiz+RXHG57EQyd3903Nqc1p34nuMLgo0Enb2baU7Wcn8UnxUfry7aLpQoRs0np7ML2b7y6L6lKrNyeaWrf8SM+HHbLPvl6/TlfJvipFWLk25e8+duXJLohfh2Lfkd4dz1q3ZpqqxJzDZUgZx/U6xaE6LciYu4Ki27JBzqvKou14uS0ik8rs9Xz1uUSUwZshMGcgBU2CRORCKS8JOQDmDOYGYcyIhYhIbGRWgxqkTs9LCmTGZV8QONQNhepzLVOoZkKg+FUiZNqRqDIzuUKdTqNVfocpUu5rHKfXgVFU83ySWrbfBJHotmYFUXmrW8XjGm+ENPfl1l25efDlkvFI3KojfS1s3AKEc1eK1s403o7cbyv/6/7Hnd799cuaEHeeuq1sui6Cd6t7MkZRi7y4Xvra/1PnniOrNuT169+hipS2efe/8AjH01Upr+V+gpVp3k2+rPQUcErcLdvuZeAjbVm3SrLT9+PbzOee071DREFSwqjp8+BWnhby9njpZJcupeq3k/Z18zZ2FsaUnmla/Rpq+vUzfkmqp1HZu7+7UYJTqLhzPWVcTGkrNXnxjD8KXJz+tinWqqik9M1vYjx1+N9ly6sz51tW+rvxu368ztgwb+eRjyX9p1HR9eo5at3b1bvrfuJlWYudYDxD0ocpXKVUsQnczI1CzRrAS7lF1IEwqXGuNxxYaUKqs/ZuBKXDnp04Pp3LVWkvXyKk4mmttucw5MCRKAkzokqbITImANL5+5A3IuDmEo+EyZ1ivnAlMQWFUGQmVYssU4iC1TkWYMqwgPUrCCzGQ/CU5VZKFNOU3wivn5LuDsnZVTFStTVoL36sv+nDs3zf8AatfTU9vgsHTwlNxov2tM9WVs8/L4Y9l8+Jlz564o57/S61m3RGz9mxwizSalW51F7kE/w0+/WR57efenJCUYcXz66it5d47XjGy0aerPA4vFSqS1d19TDjpbyLe9+mytIrAa2IdaV5N3/lixQpa259eginTStozSp0rWs9fK12zde0RGodqxo+lG3Oz7/cvYOm6lsr7X7lnZWxZVnqufH7nudlbBhQSzJOXHtY8rJl59a8yc2ivMs/YOwbWlUSvy6+Zr47aCo2irOfKP4UuTb+3Mr7U20oezTs58L8VFd+r7fr0MN1G3eTbb1bbu2zvg8XXzux5Ms3/hbniHJtyd2+f2BnXKsqwidc3xVy2uSrg+OUHXCjVL9S20I1x9OqZsJD6cxTA22KFcu0qlzEpVS9QrnOYVEtGUblSpAsQqETiOltHMM9x1FyY+pDXQRI1RZxmCKgObsTUBSLS+dgORzkLlIRpciEwbhwALFKJbgVaT/nc9ruxsZQXiVFefK693sl9zllyRjr7ScRMzqGZgNhSnZ1JRpxb/ABzipvyh7z/Q2v8Ak+MJf1qjlFa+HTTi5LvN+76JvuizPAU4z8TRyfrZ/wAsJxu0G7u+vK+lrHj38+9p+PDVXBH20sRtaNOmoxioQirRpxSio+iPJbZ3gctE7JeiE7QxLnwld9OBkzpS4zkvJL2V+5zpT2n2vLVWkR0z8VUc27vW9yvOh2t930NaWGv59efoXsDsKVRq67m389aQetMXDYaU72j5ef8Atc9bsHdlzs58+djZ2VsGFNe0tVa2ml/M0cTtanQjZ2z/AAxte329TJbJkzz60hztkiq1h6NPDR4pWXF/Mxdp7flVdoaR4ZuEmu3RGXi9rSrS9r3fhXBfuyv4hvweLXHG57Yr3m0rWewLrlV1hcqpq0jazOsJlWESqAOQ9A/xR1KZUiyxSGF2mxqkJgw7kmdGoWKWIM/MHCZMwG5QxRdjVuYFGsaFCuc5hcSuVEVJqxaU7oRURVbCYU6oq46ohDNMS4y+cNi5EtgMYSg4sWEmIPU7n4aOd1qizKm0oRfDxWm8z/KtfNp8j1v+tKDvTSlKzSv7qk+Dtzt0PH7tY2m6fh1JKElNyTlpGV0tL9dD0dXY9R2a918NHqup43nTaL89fTThiNFVsa2/aeaT42Sir+SM6vUc39jZnsDKs3iZpNL+l4b0d/aebmjobPta+n84GDcQ1xMPNwwknrwX1LOE2Fflq+b1ev0PQf8ABPRqKSV17t9eTXcDE4+FFWnNJ29xayv+VcPU61/Jk4qVssV7LwO70Iu8v0fkXHWp0Y6qK7mBit5W9KcbLrLX5Iy6mIlN3m233NuPwfvJLLfPM9NvHbyOWlLTlnfvea6GTKo27yd2+LEXOcj0a0rSNVhnmdnuoR4ojMQpFA7xAWxdybjA7kpgXJTAzIlikyrFj6cgC5GQWYRGQakIGXJTATJuIz4TLlCoZqZZoVCJg4bNKqHNlGjVLSnc5dSsisVmyxWE2RprPDlL5kQRckskoJAoJMAlGjs7blfDv+jVnD+1SvD1i7r5GemEpCkPXYTf6pp49OFXlmTdGdvNXXyQeK3ppVZRk4VbRu3RcoqE5fhzSi7266HkkxkWZ58bFM79YX72/bYqbw15RcXVlllxirQiuyyrRdkUUxKkEpnaKxHEJPiwswhVAs4yOciMwrOdmAGZibirhAZlyUwEEkAFcJEJBpAHIZFgpBIAbGQ2LEIZFgD4yJbFpnZiTHcZTlqJTDTEa/SqlynUMqnIt0qhEwqJWpsQ0E5C2x1kpfM7kgpknZzEEgCbjA7hJi0wosAamMjIr5gswjPzBKQhSDiwBykEmKQyKEBphIiMRiiAQkGkcojEgCFENI5IIAmwSBuSAEiUQiUAFENAIMRjQSATJUhAxBJisx2YAsKY+lUKOYdTmTMGvqYOYVGZOcRvnKZKYt8f1+rGRO7kk444RpCAJYwYoki4jI8QAojIIBfz9BtPj/OopMyCHRiLX8+Y6JOzGohIhEoAlBJgoINgSJQKCGBEkI7/AAAEEkAHAUgyKOsTD9jpfdCNFybgy4/zoQBDuSgUEgNIcJCgkILMahOcREIA/9k="/>
          <p:cNvSpPr>
            <a:spLocks noChangeAspect="1" noChangeArrowheads="1"/>
          </p:cNvSpPr>
          <p:nvPr/>
        </p:nvSpPr>
        <p:spPr bwMode="auto">
          <a:xfrm>
            <a:off x="63500" y="-927100"/>
            <a:ext cx="23907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4" descr="data:image/jpeg;base64,/9j/4AAQSkZJRgABAQAAAQABAAD/2wCEAAkGBhQPEBUUDxQUFA8UFBQUFA8UDxAPDxQPFBAVFBQQFBQXHCYeFxkjGRQUHy8gIycpLCwsFR4xNTAqNSYrLCkBCQoKDgwOFw8PFykkHxwpLCkpKSksLCwsLCwpLCksKSkpKSwpLCwsKSkpLCksKSwsKSkpKSkpLCkpKSkpKSwpKf/AABEIAMkA+wMBIgACEQEDEQH/xAAbAAACAwEBAQAAAAAAAAAAAAACAwEEBQAGB//EADsQAAIBAgMGAwYFAwIHAAAAAAABAgMRBBIhBQYxQVFhE3GBIjJSobHBQnKR0fAjYuEV8RQWM4KistL/xAAZAQADAQEBAAAAAAAAAAAAAAAAAQIEAwX/xAAlEQEAAgICAgICAgMAAAAAAAAAAQIDESExBBIiQRNRcaEykbH/2gAMAwEAAhEDEQA/AM2KCRCCRybBJhJgpBIQHFhJgINCA7hpgIOJJiiGgYhoQFcNAhxEExYREQkSYrhIiwaQjRFE5QoolIAF010JVJBskQDGkhsYIiKCQgbEbFiUMixGbFjFISmGmLRnXCUhKkEmIG5jnMXckQGmGpCQcwB88TCTAQRvchom4FybgDLhpikwosQOiwkxUWEmLQOTDUhFw0ydGcpBqRXjIJSFoLCkGplbMTnFoLSmEqhUUwoyDRrSqE+KVVIm4tBadUlVSuFEWgsxqBqoV4DIoRrCmMUhMUNiiTNiw0DGIxREaUSjkiUiZkCRIKCEaLi3IOQtscE8ASQjje5CJIsGkAdFBxOSCEEpBA3OuIGXJTAuShAaZKYMQ0gCUEkckGkSaEgoxJSCSEHKIWUlIJIWw5IOMTlEZFE7N0UNiiIxHRiTMm6MRsIk06TazO0Yc5yeWH68/JGTtTeqlh01TtOfxyVoLvGPP1OGTNWnE9/pdaTbpuZVFZptRh8UnZenX0KE94I3y0oOXLPPSL/LFfd+h4fEbwVMRO8pN3tq9F5dkbmxaTk76vu1bj0POz+Tk6jhrphjuXocFiKlSftNKPFqKS06F4ilDJG1lmertyXGx1zT49bRX2t9s95iZ4SkEQcakIkLaGMW0VBPAINRISCTNzklIIC5NwArnJgxZIgIIFINIQTEOKIiGLYSkGkCmEkSY0EkQkGhbAkgkCg0SHWDSIQaJMUYjIxBh0Su+i43ND/T/Ch4mJl4cF+BW8WX/wA+v6HLJlrjjdp0cRMzqCKNJzdoq7+SXVvgl3YjHbYo4VPNJTqLlr4Sff4n8vM81vPv3o6OGtGn8Mb695PjJ+Z5NqpWu5t2f36GO+W+SOPjH9tVMP7bG3d/KlZ2TeVcOS9EYWaVTWb0ev7gzweWVnHW11dcuvc2th7BniJXt7HN8NERM48Vdx/t3rDtibMnWlaMbR66/Nn03ZuzFhoJyWtvZg+L/ufb6jdnbLhhKSbj7X4Ycm/iduS/wRKbk7t3k9WzngxTnn8l+vqP25ZMuvjVLld35sJC0HE9NmEiWQjpCCGxZMpC3MqCeFTJYNzrm9yGcgUEiQJIJIFBXFsDQSYu4SFsDzBRBiGkTsxxQaBSDiSBJDEAg4oRiQaAQ2lScnaKbk9Elq2yZkOL+C2TKos0vYp/G1dv8sefnwL2D2bCks1XLOa1cbp0oc9fjfy8+J53eTflU1LK7y4cdF0PMzebz6YY3P8ATvjwzbmemltTeKhs+Dy6T+JtSqPTry9D5jvDvfVxkuLUOl/qZWPx08VUcpNtXLWGwCik5f57CriinzyzuzVWsdVTgtn31l21fSxozkoxsuSKqxPCMU+Zv7u7tvESzPSHO/H1OWa+vld1iOCdg7BliZ3fudXqfSsNs2GFpx0WXgo63nK304XDoYSlhKat/wBsFpKb+0e/3KVbEuo7z1b0suEV0iuSIwYLeRPvf/H6hmy5dfGo6tdzlmk7t+iS6LojkLihkT2NRHEMogkLuSmBmpgzZFwZyEATYrMTUYouIS8WpE3EyZzmaZsjR6kGpFZTGRkR7Ho7MShaYxMXsNDQyKAix8Ii9hpEUMig40xsaZM3iDipcIjVAKKCUTlORfqFQGqmFBGrs/ZOdZ6l40v/ADn+Xt3+pFs0Vjc9D1UsFs2VZ2jol7037sV932L+JxdHCU2ovW3tTdvEn27LsvmZ28G9sMOvDpJK3CK4Lrd833PAYzHVMRJ5r/4PMyZr5+I4r/1qx4dcy0dub2yq+zTuo9L2u+p5TFXm9bu75/c1/wDgb62fDz16gVMJlWheKaY+Ku8xLNw1NQazX4aW0dx9HNN21bfBcWPpYRzlZK8n24HvN1Nz7LNUWnfRiz+RXHG57EQyd3903Nqc1p34nuMLgo0Enb2baU7Wcn8UnxUfry7aLpQoRs0np7ML2b7y6L6lKrNyeaWrf8SM+HHbLPvl6/TlfJvipFWLk25e8+duXJLohfh2Lfkd4dz1q3ZpqqxJzDZUgZx/U6xaE6LciYu4Ki27JBzqvKou14uS0ik8rs9Xz1uUSUwZshMGcgBU2CRORCKS8JOQDmDOYGYcyIhYhIbGRWgxqkTs9LCmTGZV8QONQNhepzLVOoZkKg+FUiZNqRqDIzuUKdTqNVfocpUu5rHKfXgVFU83ySWrbfBJHotmYFUXmrW8XjGm+ENPfl1l25efDlkvFI3KojfS1s3AKEc1eK1s403o7cbyv/6/7Hnd799cuaEHeeuq1sui6Cd6t7MkZRi7y4Xvra/1PnniOrNuT169+hipS2efe/8AjH01Upr+V+gpVp3k2+rPQUcErcLdvuZeAjbVm3SrLT9+PbzOee071DREFSwqjp8+BWnhby9njpZJcupeq3k/Z18zZ2FsaUnmla/Rpq+vUzfkmqp1HZu7+7UYJTqLhzPWVcTGkrNXnxjD8KXJz+tinWqqik9M1vYjx1+N9ly6sz51tW+rvxu368ztgwb+eRjyX9p1HR9eo5at3b1bvrfuJlWYudYDxD0ocpXKVUsQnczI1CzRrAS7lF1IEwqXGuNxxYaUKqs/ZuBKXDnp04Pp3LVWkvXyKk4mmttucw5MCRKAkzokqbITImANL5+5A3IuDmEo+EyZ1ivnAlMQWFUGQmVYssU4iC1TkWYMqwgPUrCCzGQ/CU5VZKFNOU3wivn5LuDsnZVTFStTVoL36sv+nDs3zf8AatfTU9vgsHTwlNxov2tM9WVs8/L4Y9l8+Jlz564o57/S61m3RGz9mxwizSalW51F7kE/w0+/WR57efenJCUYcXz66it5d47XjGy0aerPA4vFSqS1d19TDjpbyLe9+mytIrAa2IdaV5N3/lixQpa259eginTStozSp0rWs9fK12zde0RGodqxo+lG3Oz7/cvYOm6lsr7X7lnZWxZVnqufH7nudlbBhQSzJOXHtY8rJl59a8yc2ivMs/YOwbWlUSvy6+Zr47aCo2irOfKP4UuTb+3Mr7U20oezTs58L8VFd+r7fr0MN1G3eTbb1bbu2zvg8XXzux5Ms3/hbniHJtyd2+f2BnXKsqwidc3xVy2uSrg+OUHXCjVL9S20I1x9OqZsJD6cxTA22KFcu0qlzEpVS9QrnOYVEtGUblSpAsQqETiOltHMM9x1FyY+pDXQRI1RZxmCKgObsTUBSLS+dgORzkLlIRpciEwbhwALFKJbgVaT/nc9ruxsZQXiVFefK693sl9zllyRjr7ScRMzqGZgNhSnZ1JRpxb/ABzipvyh7z/Q2v8Ak+MJf1qjlFa+HTTi5LvN+76JvuizPAU4z8TRyfrZ/wAsJxu0G7u+vK+lrHj38+9p+PDVXBH20sRtaNOmoxioQirRpxSio+iPJbZ3gctE7JeiE7QxLnwld9OBkzpS4zkvJL2V+5zpT2n2vLVWkR0z8VUc27vW9yvOh2t930NaWGv59efoXsDsKVRq67m389aQetMXDYaU72j5ef8Atc9bsHdlzs58+djZ2VsGFNe0tVa2ml/M0cTtanQjZ2z/AAxte329TJbJkzz60hztkiq1h6NPDR4pWXF/Mxdp7flVdoaR4ZuEmu3RGXi9rSrS9r3fhXBfuyv4hvweLXHG57Yr3m0rWewLrlV1hcqpq0jazOsJlWESqAOQ9A/xR1KZUiyxSGF2mxqkJgw7kmdGoWKWIM/MHCZMwG5QxRdjVuYFGsaFCuc5hcSuVEVJqxaU7oRURVbCYU6oq46ohDNMS4y+cNi5EtgMYSg4sWEmIPU7n4aOd1qizKm0oRfDxWm8z/KtfNp8j1v+tKDvTSlKzSv7qk+Dtzt0PH7tY2m6fh1JKElNyTlpGV0tL9dD0dXY9R2a918NHqup43nTaL89fTThiNFVsa2/aeaT42Sir+SM6vUc39jZnsDKs3iZpNL+l4b0d/aebmjobPta+n84GDcQ1xMPNwwknrwX1LOE2Fflq+b1ev0PQf8ABPRqKSV17t9eTXcDE4+FFWnNJ29xayv+VcPU61/Jk4qVssV7LwO70Iu8v0fkXHWp0Y6qK7mBit5W9KcbLrLX5Iy6mIlN3m233NuPwfvJLLfPM9NvHbyOWlLTlnfvea6GTKo27yd2+LEXOcj0a0rSNVhnmdnuoR4ojMQpFA7xAWxdybjA7kpgXJTAzIlikyrFj6cgC5GQWYRGQakIGXJTATJuIz4TLlCoZqZZoVCJg4bNKqHNlGjVLSnc5dSsisVmyxWE2RprPDlL5kQRckskoJAoJMAlGjs7blfDv+jVnD+1SvD1i7r5GemEpCkPXYTf6pp49OFXlmTdGdvNXXyQeK3ppVZRk4VbRu3RcoqE5fhzSi7266HkkxkWZ58bFM79YX72/bYqbw15RcXVlllxirQiuyyrRdkUUxKkEpnaKxHEJPiwswhVAs4yOciMwrOdmAGZibirhAZlyUwEEkAFcJEJBpAHIZFgpBIAbGQ2LEIZFgD4yJbFpnZiTHcZTlqJTDTEa/SqlynUMqnIt0qhEwqJWpsQ0E5C2x1kpfM7kgpknZzEEgCbjA7hJi0wosAamMjIr5gswjPzBKQhSDiwBykEmKQyKEBphIiMRiiAQkGkcojEgCFENI5IIAmwSBuSAEiUQiUAFENAIMRjQSATJUhAxBJisx2YAsKY+lUKOYdTmTMGvqYOYVGZOcRvnKZKYt8f1+rGRO7kk444RpCAJYwYoki4jI8QAojIIBfz9BtPj/OopMyCHRiLX8+Y6JOzGohIhEoAlBJgoINgSJQKCGBEkI7/AAAEEkAHAUgyKOsTD9jpfdCNFybgy4/zoQBDuSgUEgNIcJCgkILMahOcREIA/9k="/>
          <p:cNvSpPr>
            <a:spLocks noChangeAspect="1" noChangeArrowheads="1"/>
          </p:cNvSpPr>
          <p:nvPr/>
        </p:nvSpPr>
        <p:spPr bwMode="auto">
          <a:xfrm>
            <a:off x="215900" y="-774700"/>
            <a:ext cx="23907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88" name="Picture 16" descr="http://t1.gstatic.com/images?q=tbn:ANd9GcRoKMGJw5QT5IfdkhL9ZaWuMHndlj7O4WMWTM_3rbmwOwq3pUm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988840"/>
            <a:ext cx="266429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AutoShape 18" descr="data:image/jpeg;base64,/9j/4AAQSkZJRgABAQAAAQABAAD/2wCEAAkGBhQSERUTExQWFRUWGRgaGBgYGRodGBgcHBwXFxgYGBogGyYfHBolGhUXHy8gIycpLCwsGB4xNTAqNSYrLCkBCQoKDgwOGg8PGiolHyQsLCwsKiwpLCwsLCwsLCwsLCwsKSwsLCwpLCwsLCwsLCwsLCwsLCwsLCwsLCwsKSwpLP/AABEIAMgA/AMBIgACEQEDEQH/xAAbAAACAwEBAQAAAAAAAAAAAAAEBQIDBgEAB//EADoQAAECBAQEAwYGAgICAwAAAAECEQADBCESMUFRBSJhcYGRoRMyscHR8AYUI0JS4WLxFZIzgkNTsv/EABkBAAMBAQEAAAAAAAAAAAAAAAECAwAEBf/EACYRAAICAgMAAgEFAQEAAAAAAAABAhEDIRIxQVFhEwQiMnGBYkL/2gAMAwEAAhEDEQA/AI+1BdlWN2cRdNCVBjYtYmwhEmdYFKnfYQVKqxhZaujbRNnZbr6OzEKS7afCFs4HMuewse0Nl8MxSfbH3Xw4gpBIOgKXBy1EKKymS4CRo9nJPWHehIvl0AisSCxd4Yy56cGEgucyYRAsXItpvDSjUCmyST1zgzeg407YdKYJcrDRCtqVBI5sx2gda3OxEQrEIwgAgqZ3CgR4jQ94mu7ZSWlSCKDiCScJUAP5QXO4rNWCnGopsC5cFsmhHT04BvYbwzlVWEWYpyaz/wBQMkU3obHJ1TLpUtm06b+MMKSY+IYpZtkpwrPQ6wDLmaYgAblx6CLZZThxCxPRhE5PRathS+IKCVISQlJZwAFORcF2cX2OmsCVCyB719g7/wCo4JDC1ydQbCKFzwksBcZnRvN3gVZuj03iCynClSsJIJHUZNFUlSlZ5Ox0fziCqoLUyfAlh5xcUMSk2Ot/pFVFRQjlboJraTCtSCeYEWBB0BzBY9o4KMOQ5Kz+0Zee8ep6UqbDkLE2i2RSkq9mixOqyE9czYd4m229Dr/olTJlOEz14RqpisDb3XaCpXDZa0zCmcApIGBGEvMzcDZgHcwgq5JxjoW6DqDke8cUblLknTaG5SQjimSnyuUjD4v8IpSiY2Frbtl4w7RUSxKTLwNMDuoXKnySxZgBrrEUTVE7A2Ia3wjcr6DXyC0FEhR/UmJljVSr+gvB8inlqBuGySp2BD2d2YQLMl8rqYNZmv3gZCyA37Xdxkf6gOTejVTsIXKQCWULZkXHnkYCXTBR5XPp5xbIYkpBUb2SzAnd9YsJUGAIKjdk5g7Fsj0h7EqxXPploU5S8SkqTi5iEA5m5A9IZFSr4xfW+vXrFaAkkujFnyi19yekMpIVxfyUUXGJaFpE0EyQXUlFlKHQ7/doqq+ISpq1qlIUhBJwJJcgaAnUxKVworZITiUcm8/hFqOHD2aiJauVnU3KnZz10iq36QcUmQ9mXGE3YZQ4Sa2YMRnLPUzEg+phdw6oKZgIKgnKYUMDg/cAVAgEiKq5SFTFKkk+zJdLm7deUX8IWSi+0G2mL+HVwF1fZguZN1B++sJK2WZZtdOn0MelcQDMc4z+UaL/APLDKqqmEg4ilsmbLY/GISqvMqJJ+7wBMqSbCJSlML6+cZQSQOexhJWcvXXwjyEF7Ej4xUJuTQRIAtcdzAsuknslLUQonESTvd++8ETJBAyufMDtEESxmkv96wTTSlOxUBitcekI2PSonRynHMOxb6RNxiy8Mn+MFAJDhPvJ1J+TXiqXLxHEoMHYkPErdt+FKVV6cStSgXAA3Z/CLkTiGTMKUi12t4x0sAbjoLh75i1/FoonTLc3MdrP6aRqs3SLxUhK8RKSl7M+FbbFsV/CAqqpClEBLAuyQ5bxLnzMVqkEB/j8otpZXMHNzvrszQ6jWxHIgaQAF0m/35RdT01g6bBu8GCbgBSEkqNw4+3/AKgdKZgBS6Wz+o/qJubY6ge9tiUwUQlOQ+j3ixCEruSoAhiVEFz5u0BKmEAAixOf+odzKBBpQsPzEhJBQcveJS+IDqAerQekDohNppaZZK5qMQAwpKnKugbIte8KppSsgpBA16eOsL5tKpMwKF72Ou3wg32jFxn4iNsOmWSpJRzs9tvjDOVxI+zCVpGEv7qRifQEnIdoX0qPaApSXDFx2vnkwaIyahwQVAhNm2jNN7Aq6LJ1MWxCwJbK8UJSU3Pu6jTweG0hS006lfplBUM2K3zAH7gOzCFlRLWp8tDsB9TGRmwabVsOQKBJBGWEDvnHPaLQQsgh2YgsS+oOkVrGmJil+t9gGjxkEo5iwdwL3O/SHoUOny8QKitKcRZnv6BiWgao4eUpbFsWfQ5FxvAk2lIA5T6d3is8SUmwASEv4vqUtCRtBaTLJ8gpjyuI1PsSgKUmQCCvC7FX7cWjhrCIzvxGmYkIRKwkO6ncr8G5fCBZ9ShUsJCilQuUlwDbMXYnweKqmQnaRdK/ESZSCnBjxOGy6Als4ZcG/HU2nl+zEgKDkgkJe7WfC5u+cZRYa7RoeG/iqilywmfSTZkwO6kzQlPQBOEtb1eGlGvX/hFyvxB9bwwEEWPTKM3WcKUguLiNqmoTMuE+WflFM6gKgS1t7W7xRIzdrZhkUrlw5MFGmJtsIdK4fgUFI5TodQRdxA66klalTCVLJck69TDa6QIp+g8misOsFiiKQ/p/UMZEtKg4Fm0zjnsEvonvme8cspNnfGMUitKQoO7Hyb6ROVPvhABUND9YukGUlR9riSkg3QAovpZxZ4DW62Z2AZ9TE0m+hm16dnUygkKJFyWYh/J3i+nUdCl2t97wPKpSS7k9YIFNisfAtlFdvRJ8Y7KpsgtzO4yz9NhFst1FiSfNobUVGW929xfP/qYvl8CKrM2+kUhBvsnPJFCmloXL3aDKrh55Sk9e3lGup/wvKwgImhawHUkAsB1PSH1H+DkmWHAfMf7jNCflij5aqjmAhRJvZyPLpEFYjdTKALNYO27NG04zwNUskFDbEOx7RnKukw5WOXhEnBl4ZF8iLidQJpAEkSm1GK/W5MLZXDzixBRAyNzfw1h1VUoxM4tufnqY5MpWISEkmxbfW76QvFpIdNWz0qWEIcDFZwScvvwiCqgXSoZp/aAWOmJ2KdcoqqRYhOIA3VcgeN7tC9NUhBKSQ6hfeE/sNfBGoQRZJw7ttFsiqWkEBKVBTByAVDXlOneB/wDlEpB5k8wuzuB1DGBhXnDZiBfCbP4s/hFNCsMmVhAxAudibP1EekcSmqFy2+ggCiGNQJdzkNPKNTVcIl02NNWv2UwIBQgYVKUVe6DdgO14ZKC2ycpvpCzGkgXL6/esT/M2AsoB3GSge+0KsIWzebwSgjCoOm2jgdLb+EFqzRewlFXhcH/0sTd9WIZg+b9omuUVOx5tzAIrQGBIBPketoul8cllICk4Fh2Wk2I/iU6HrtvCSodMq/KqLnNncjprAQkTDdrDIAPrqc7wymcWTMlCT7IApJJmF8ShokBykN5wLhDl2T/FROFuxbOGjNMlki6sCqJq7uedLM+jbaQP7ZWqATqVFj5OIsn1iQoPzElysqJJ3zt4mLvzssWnCZi0wsQ2msUtHNJM29DTkLx2IGhs/SxiFZXzFYkpGFJLkAk20DPdtzeL+GcZlpV+onEg6PhPcW+RhnxCVIWgzJC3Td0lsaeuQcdQIRSXrOiUfK/0S8K4YuecMsYl/tDh7Zs5hZxWgzIstOY3hr+VcjAW6gsfOBJ9IpGfmIpdvQqjS2IJVaUm2ff5QRN4olTABjqXu8Rr6F7jP0MLpaCFc2cbgnsPNx0PpBxpdwTsX8zBclRTysC+dshny7GE0iaH91j0hvT2ZrD0MS/G7L/kVB1FJu+Gx2/uGZShBcklWYS3N99YWzakgJloDr1OgtDDhPCAkv7yzmT8thE5ZOPQJNJbJ00+aojCkJHUeUGp4L7W86cVf4pACR4CDEUyB7xfoMvGLpXEEpPKAO0Rf6j5ZFq+hrwfh6DgTkxb/wCQEhsrFhGtlyUy04Uk9AS59bxkKDjCiXxZQ1n8TKmuO2kPH9RGiMsbsA4vSrL/AK6kL2mICkdnHMB1YxlK6XNlq/UlpUP/ALJZGHxD/e0bIzcVr9jcQDOpEvlY5gZGF/O0Uil6YOpKJgdJBY5sBAakFLEJ9c330IjTcT/DaV8yeU9G9YzPEKBUr38RTqf29H2iqzRZWKvoX1tdNAMssEqIKgALtkXzHYEQDU06FIJUADodvEw0rCkIQ4SARYpUg/8AbCXHjAONKgUKZjkWcv3inFPofk0ZyekJcN/7A/CKfaXAU5GkNJ1D/k6R09IDKFKLPh0AIPpaJ7sL6snOmg/+IkANdXKX1yJtEqijUvCpcxKlKD5uo6XuSPECB6igWglBLYbFJcEHtHeDVsuROCpsozU3dGIodxa4vne0Grd2BypVQ24dRycSUTVFIcYlC9tSA92iviUmSpakSlFSQSEqyJGhIfM94VzlEl2KQbi5Nj45aROQuXLSSQcRy2EPF+E2vQn/AIoAAhV33D+A2gebRFPNiCtWfMxKROGbqJ208I6UqUokJKQbkGDoWrLUVySxAwKyDZk+QtFdbWgcqwVFhqFf67QfSTqb2c32qliaE/pJSHClf5Fiw8oUeySpC+cIZiAc1dEsDfuwjWvANv0qq6mxCWGIXHKbZs+nhAaS4uU+NvhFa0l7l9oMp5sxIZOUMQZq5qsQZz4/AGOU1MUKcFj0zg0U7j7cwbw+kcsGHXWJ68O/fpymmF0uQPQmDxTCY5BDjrcxTOojkyiBnoW0ikoDWcAb5/6gJszjFkamSVEMGAtcuD6WhXxCQF7Ws9nh+KmWB76TYOOY36Oln7EwsmzkhTpD92uOxisZbJSjrQiQ6CyoaS5zIdtLB/lHUU6Vvrna9urtFVDS8x1CbiKyapkNxf0PeB05Qh1e8q6j8oazOIBIYEQqnVASgW8YVT+I6vHhZsjvR1RjfZov+TJuTaIp4okHOMdM4oXzin/kesc3CciySR9HouKgF4Z/8qLR8ukcYIa8PKXjOV4XhJAaR9Gl8WDaGJqmg+75RjKfiYUxcdoZ01YSpwpoeM2uxHBGglIcH4Qv4jQgjKC5FfZj5xFc8ExVT+CXE+b8c/Di5aiuTkc5en/r9ISykhTe8g6gDbWPq9XIChGR4/8Ah5KwVJ5V7jXuN47cee9BX2ZiZOTdLcum5O7wBWUqGuS/RoMTIUoEYk4g9sidNbP4wOqQW5nHq+8demtBTd7AFFAGRK3YC+W5+kDTphBZvS/nDCjqDLmY0pSpgbLyPqH7COVuJafarUlKlqtLQzBIHvEA8odgAbm57zXQ0n+7QL7ZQThcN6jp2i6jQtagDhAyctAclGJTBN/vSG/5dEyWtCErMxAJW4LADUs7CHjS2TlJt0w5cqTInYJikzQGf2SnBcOAFJDu5uw+sDUlTLmKZSky03uoFh4DXTvCinkEoLzEukjCi5UX/iwggJRgSkEicFHlIASzZ4iR6weT9MqrRyqpUFYYi50IDDuSAPEwPVzEpxBK3cswL8vUgMYL4bSh8ZKzLSUiZ7Mpx3csgKsTbM5ZwH+RExSzKJCQSwWU48JNnuHO7BoyslJ/Avnre4BA6xOpJlqKUrChYunK4B9MvCK59OU5xSow5J2fU5cxWSlHD5gDwjVcF4UZlNMqJaylUr3QgDE7PzbBoxVZXYiQnIAOS3yLNCqfVrflWQDmEkjF1N2OUcycl0j0pK1tmoqOKlSiqZMxOLqW/wAoXL47mEE4TYhKiARt1HeAZaXSQp1dfrE5NIIeEfkEmvCC5ilGwb1iaacm5J8INkywP2uN4YKpGYFhZ8odzURFGUhRLQUF0lQ7Fidw/wDUG0RSAsgEB7AlyBoCWD92iM33XOXp3MVGahIZ2KnLdoDyJqmJPFrRXXrYWMZytqi8Mq2qxWeM9XLYxxrGpSF5OKPKqopXVtAa50UvHXHEkReVjFHEL5wxpOK6E9oz0SQto0sMWZZGbnhvEASElTPr9mNNJ4iZZAXfb/cfLJFe2cPOH8eWjXENjcRx5P01dF45bPpUrjDiLUVu2cY2n4yiYLcitskmCZHGOsefPG4HQmmbOVWuGiiohFI4m+sM0VeIRoyYsooW8Z4MmYQQ4IN7C46bHrCyr4HJSlUwrUAGuVosdmZ1G2kaaYpw0Yz8Q0P6mMAMTzObD0j0cWVvRJKtMW8V4ZMSXxYgNdW6wqQE4VLU5GQYpLHcpJdm1ZnhvTzkIStK8d8gMlbg39WMLZU2ZImpmIDYC4cOCNj0ItHZXrNJvjSAlKIDpU228U+2UC5Jc5sbmCeJCWVqVLcJNwk/tfNPgXHZohKKcORK38Pq8Z6Jp8ysI/xLxOUQVMo4OpHxjqkkG9oLPsyBy2s6lAuN2As3rBC99EwlPtgTgULFiXQ5GSlEkPvf6RXT0pXyN71xe1nvnl1uYvTJlgKAWpJ/YVJHsiMnILqTqxD+EBKrS9wFgDCxJ0fUEKzLsCOsEnRCrCUpKSFYt/2+H1gAiLSpQBzv6xDE0MIa9JWfdGlwB8bRdT04UXWfK3+hEhJBYsQO+f1iqrp7vkDdn28Ihz+D0HH5D5K2cJyDt93gmS6hzAAbgMOvjCmmqGThsP8A9eWUWYBmlR07Qtt9sZaXQ69qrAcsIyDD1OfnA355SzhSiw1BNul4nU8ZUqWhKykpTZKQkJUXzOLCxA6nWB01Sr4UkPlfwubRk72jfTL+IDElkqAI0B+MKeJKCEi4feG0tTJIbTIG/i8KeKUaCjJRVezD6fWE4jtiifWbGFNbPcnWOzaFQyxeVvj8o5LoFbGOiMEtnmTb6AlCOQ3qaBSy+BKbAMkAC2vfrA8yiXKIJSuWqykkgjsRbLrFURYA8dEX19WuasrmMVHMsA/UsAH6xRGAujsSRPIyiEejBsY09bDKnrIzoBi+nqmLGIZMSkWhkaNjS1mUPKGrjIcP4sZbpIBChcHI7GGdFW5R5eXDxdo7Izs2KJjwDxKnC0Ebg/1HKCoeGX5TECOj/wBRsbpiSMJOqwFgJQjElvMd7DtAnE0qKiSOYkkggAdWazdoccX4ULrFla3YdzaF8ye8sJWklSXGJwUkbMw9Y9THJNE5fIgVL8N9Y6AG5S/hnvrDCtpP3AFjoG5fLTu0ASaUqUwfp3OUFbNfFnlaXBt5RGWoguQ4B90kgeht4QZSyUe0KagmWlLuQOZxp3JtAntUh2cm7OxH++sMKwmYhBCQ5SXvqkfM+jR2dLBJwSjpd3D+CQL6D4wPSSDOVhZRLE2N7a3sBFcqoWg4kk4gXe7uMiDm4jdGbTZZNqSlwXJyYhsO9oDzi+oq5kwkrONSrlSi57vvFYIYWHreG8ENrNpVgYSwy1D+H9xGmoCXOYGZz+/COybubeKvWxgqnAKmSo5dBHJOXHSPQir2yyTQo6Pq9n9flFa0AJHKk53zAH1ihSVB3GpALt/uLqj8SLKUyVSkMm+NCQJh0ZR1F7Qqfzsavg5Oo0AhRW7B+YlvAbxGXUpazsekeVUPdWQ/a1/rA07jaUnCEBROSdu8VxrwScqDPbKbkKupzB6QJzqN8hE0TTn7r5h7R1TgOFDsTl2vYxVRp2JKeqRJVOkZqDfeUd/4/EHSCoDvfpERMIFgFjXp4h3ghM04WCj4OPWH5NE/xqRXRU6UHFMlYgf4qAba5SrXp9YskcERUzALqTcFaDk2tweUPtEXa7EDvBSOILWWSFNYE2CWzbtGcpdom8cejKfiX8OokLwompmFzdIU3i+SugjNTENH0LjHD3NmL/xDP2EZbiXDCHLZWLMfg8MpJohKDQoSzZ3jolu2gJbt3ityD1jqVbh4JMuq6f2ainEFMW5S488oGJjqo8RACHcPqgeRRYftOx+hhjTTShTHMQgaGVLVhQCVFlD3Sdeh+sRyQUkVxzo2fDK2NTSzwR1j55Q1WGxzjT0NdlePLlHgzrvki/i0u5OhzEZmpo2dSbtvG0mMoPnby6wh4hIABbmBfLWOvFIi3Rmp6nul1WuMLmBZ0lRl+00CsNrFJZx1ZvhDFEtSgr2fKQL5676v2EJ1rsQfME59o63Vk9kV0ToKjMS+JsDnGbPibLDo7+EVypYwqdTEMyWLnsWs0QlkBQLYgNDZ+jiLpNKFK5jgG5sB/Q7eEN0LXJlIlE3AJa9hBVCrEsJMszMWSUuCS1gCxPcDaOTJIJwhWIBwDZI73I8NYjUUC5eEqDEgKAsXGYcOWfYiMF6ZWpRywi21ohLyy9YhNxKJLXOwA9BkInKkKaMMts2s5RJsgIGo3+HpBCVnDiCg2TZMfO8VUnEUspcxAJHu8rh9sx5xCfWFaQFFKQ90gFh63jna5M60+KLppSoWADauz9g8RlzQoBITd82bzLbQvSkFV3Un/Ej6t6+MXfncKTgQwOWJrNuC8LJRj6NGTl4FTEucOHxLuG0gZcgJVbC57+TAO8Xon2w4EucySrzsG8LRfNSJSgFlCiUuB7zOLHW/wh4viLL9wPIQVlsPN/FvHcnSLgEKT+mHOtiW6RWOMYUkISrZTBn6FQDkHZ4giuWSAABqqw8ody+CcNsZUklKU85tm2L0td4jVzEe0YMAeuL1gOalZ5gQN8olLngPiTjYeXzg9bZuPiLrHUnYQFVzGbEotsA14vFS95ZKS13BDE6dopRSrWprqWbPD2LQvNccXKojNyom/htEDUApvm5JbXzh8Pw6SHUWJya7+f1j1P8AhxyEmWpzkQHJbbeCqYjVMxtfwkkY0hknL6QtlUilKwpDqOQ1PbeN7xKhUh0myXu+ngNoTcZ/DyMJWibLXce64Js55SHtlATEyQ19mcn0xQVJmJUhYblKW83Yi3SKgh4lOlkZl47IJJASwJtmB6ksIch12V4YkUtBsmnSlS0TbMFZEWUBbLXF6QFcjLK5gUZOwymq1Nu3pD/hfFRrnGTxNlBMiqvEMmJSRWE6PoMji4Bwu7NvrEqqoBHSMvS17hn9YJTxLQxyfjcWWbsMVVqZQT7NCWLkoTiY5srCTGZmpe5Y7H7+cNFVpQcQDgO4OTHeF6ZwNiAA9i5YfEtHYnoUomUqD7qjcixF+p2zjwWtBOAh97EjqDvBapBmuAUYJSTzBk2fUliS9hrC+WA97bkw/wBiVWiw4hzFr/eUXIKArmXiDWbfYj5OIGmSzlpp9Y7JlA2y6nLxtGMmwmVUKckYXHYE+tzAZqGygitpQgjDMSsG7g+hu48WgQp6wKQ/Jm3mzwpJwJODIFRD/K8EcMlqQn2mQflNvP8AtoXSZSbvi2tk8WqrlSmYBegSYgnxtHXKLa0dqpuJRVhDXJI16xyWpCWCiRqzAjy+UVS8WJRWMJPQEeBJisovf0+kGCvZpaVBkziMpQADJAseW/cF3c65wtUtySEkg5Pt4xZXyUJSnCxfXbob5+EF0/FWQRhUoENow30MJx2ZS0CJCjYjC2kESU4S5BbTcxRMqSr3Uqcep2iaKWcu+EgDN8uzg3PT4ReLjFaJNNsvqasO7gPo9jBUpMxfKhgGuQW9B8TA1FwdCjzr9m+iQfIlzBgnql8hSQh3cJs+5LP6wryLobg2WUtOZYLTFJUMikgHbNnHnB9HMAGF0gHQMT4v84UmuSS6XLXIHzJaLRxg4XEqUnFYPdXjn6xnNdsyT6Q+4vRIkrwialYwhWNKgUuf2683TtBX4a40JahimypSUkEJVmt+UgKCSTY3BOsZMVavcC0Jlkh3SnPNxZwPKAOKDCQsKCyPdPLh7sPgYdZVRKWN3TNj+Jqenmz1r/8ACjlASk5qORAJAL2snyN4xtZJSZmBJcvhOIYbuzFzYxXTcRmAulf6hVylDjCdwdD1EMKHh4AGMuom5zb6wsVx2xq5KjPcS4PcizjUF/swjXJUDhv5Rvp1CQ6kB2JBLN5eG8IapKgkqSkYdiHb0y9N4ZTpiyxWtCaoqCtQ9qVFQscrNkkJsBft2iufLUlIBZs7F+l9RtdstYjPklLPkbiIiqUE4QSxzG/XvFbOOqKomJbAE6xHDrEldIwSQmNEvzKt4rAZ9D6wTT0i1AlKThe5vhHfrCtIZNs6Jq13PNBKpYKWYPtr5xejhwCXCn36HvHEyz7RlApID9Yk5Lw6IxadP0Hm0xAF2Hr/AH3iABAuCdjDCdNUWTZmYncOTd8j2aO1aWlygUBKQFMtrqL3Dja1usFPRpR3oXmYokYibBg502EGzaT9JCgk4iTY5rSclJGwygf82QkpBZJIVkCXGREdda3UFuXKiciOp0F9BDpk5IGwlKjy32OnhFEyYSXZoYVUxSnK+aYb4nd+/wBc4XlZGYggNpKlYyA/NfKK5ktKVgqLjaKZc/IAt1BgarqmIaItb2diloPFQQRici4AcuBGo/Dn4Pl1VNOnmb7P2b2KS2Wp0fK0YGbWLOVydhHFLnBISFHO4e0BNRuhZNsnxIKxlJIDesV0FWpCgQX0wsCD4EGIy0EkglIfXQffYwRMwoKSlnDO+RPSwMDlVI3HnYQiYUOSAOgfzA02zi+VWkgZBKSSASW8gzecLTUFRL2BOTv4vBVOoEtZhfCVZxF2i8aaG9LVICC9prjD7pT1Je+WTCOTahRU3tUhNh7o9GbziinkS2UuYpSSAcASkLBOgLrDDqxgOZMSbux+8g0JJyb2OuNaDlVIlnCRiJyw5+MUy0ywcUwkHbPyA16mKAWS6CCe/N4dItk10wXUhKhaxb5/3FIrWyb29HJ0j9yEuDd9R84qlS5hLM466doLpqsz1OwlpdiTl4WguZxB2lezfBbEnI394xoy4umBxTRVRUKUOwGLPvF5UQbozyYsPG8SVPlEsEqcZqLfF7wShAUkkuQMgQR6gQ3J3Y6jqiUji81mYJlCxwi5fPEWv4wl4klKiSklvvSGVYFAAMUpOgyHYQqq5wfCgq2Zs+who1doTghNMogbYHJ0+Y+kK102FyMvvONZK4ar3lEg6B/jtAk/hwW5PKdHyUddLRZNkJ40IU1mTWtmLEdXEDoDdM2O8FV3Dyh7HsdP6gWSoPc2++kOnZyyg09h1JwrJc0sgnxV2fTrDyTyK/Q55VzhXiYFmKiAc4RU9UygogLYZF29CDF8ua7uydhkPMm5hJWWgoo0lRwmWJCZqZoC3926VN/JJZiD0NtYQLQpJLnmO20EUPGpaQ1RLM24ZWNWNKR+1I90eL9ovqMChjQ+Ek4XbEB1sB4wr0VX7gCUru5s49fCD6aepKFyxMOFSMgAoYjYAhRDFv3ByIolUilA4WD5PtqYvASJTKCgp7Kxcp7gpOlrEQilvTGlHW0CVSUqKilKUYQwYkv3dRN73yiqnQxvLcEEDmAY6Kg6RLBJALJUM2zOoHeBVSUiWpRUQoKAALORvm/kD3hk7ElHiVVSEJJQQy3uQrEPMEg+EDrpybp5huxiS6q7/frAk4gkkO0OiTujV1CcRLZ/4iBpdMMQsVv5QwkTmBZvr0iiXJJSTdI11/1HLklvXR6EY62Uzac4lJDDroICVTqe3/Z4bTaVBQ+gYAgm/Uv8oXzacm2BVuoHxgQl4LOIKiQ7glIP3Z49NlWbEDBqOGpJ5lYf8QHPm8D1cpAUyQWyDm5MHkmwRi1ZQJVt49KX/EX8zFsuQAC7pOgjiZmAgo9Wz3hk02amlZYDmC4tq1vFokgZjCC2pOnS8UrWqYbK5hrv2aCkSfZ+8cRIvzWI2OpgOv8AQXqwZSZaS5fzy8o9JJWSEnIPzFrdLOe0Sm1GQJBH8R84JMlJHK5IKQlITyqBzuSCPK8Mutk203opn43SxBGwezb9fGCfzoNyC1gybeB3PjFE+oUUBKuQJJsACet2f1ikTSGANh5+UaSVDQu9jSkrsJP6aj/jdxBEnjCQQTLtsSwHhClLrBUCAxzOsUh1HmPLk8Ts6VoaJq8cxWEnzcDteG0qmKEghDlxzEFr7kZQjQhD/o4lEbiJVHFptkqUpQSGA/j22hlJPoSh1PmJQ4ZKyrUPbtANWtKhkRe2sUSuIpWAlT4t9PPeCJIQlyXUoZDru8PGVd9gkr/oX1MtgEnP+XyVuIQ8W4aZatDkeW4vGtrqdw5Sz92EK6vmBByFkkAONn3EUUvURnC1TM0iewbzsH882i78xiZOcTquHKewvsNeogemnKQThscidR22immcjTi6YyRIQ2IEMlhhUeYnVgBlGgp+NI/LiT+XBOMq9oHtZgl9ujxm6UAnIKABJct6tm8FUcwYVpxSxYe87lv46OcrxKSs6Mcl8BSKjCcSQkC9i5T5ZmISZwK0koCmNgcohLmBZYJwgBjexP3pDmn4PLmS39vLSQgrzU4a2A8rBWubdYlFUy02mv7FaMQWn9SWyrhRBYbhQwkv4GJSuLLl4kHCpL3DYpav8sKh8gYDWoAsM3bp3e+vSCqOmGJSSrEprNZLi5cnRhFPtEXp0wKdJCrpDeP9QPMpS91CGKyQWKAC2Qdzq5BO0BmdKN8ujPAjbGnxodCWtSfeDaDI94tQiYAAzDowfvHI9HJOTWjtilR6bLObu2QJFu28VolqJdiTpePR6HXRFt2SIA94JLaXftHKwBITiSkPdISLjz1jsehEraGurKfy6Tnj76eTfOIy+HyzcrUQP2hgfA/1Ho9DR9A/DsopAYEAbEX+EU1EtJUwU/y6GPR6HS9M3eiEySEmySWF8/OK5LkugEkGwz9NY9HopHqyc9DVPCZ6phTNkurNgALG/wC20A1CPZKIZjkXzEej0Nkgo1RzYMzm6a8ISUJUwL2JKlPmNgIsWoPygYXt9DHo9HPL+R6C6LKetmSnUhWE9CxvtEZcxcxWIXU1/vKOx6GnqFix/lQbQ8MKiylJQ4zWSB4nSLFT0qKZaUFw/Mkk4jsw0jsegY5aNJbIyeIqQcJCCTYBQJV09YpVTrWpigpcmxDXGecej0Xilpk23dFVbT4ThWMhZsxtfXtCKupyS4z6a/3Ho9FL1ZKUb0wDEUltesXS5ZUbZ+kej0U8s5E90NKGvMohrLGWWe7HXrEuILEwhXtApRAKrYWOxDAP1Eej0Qa9OqMnRUsMBy3zeIoQoXBBbb6x6PQF0GX8jy6xRLsBvZn79YomzSS4AHRo9HooiEnR/9k="/>
          <p:cNvSpPr>
            <a:spLocks noChangeAspect="1" noChangeArrowheads="1"/>
          </p:cNvSpPr>
          <p:nvPr/>
        </p:nvSpPr>
        <p:spPr bwMode="auto">
          <a:xfrm>
            <a:off x="368300" y="-622300"/>
            <a:ext cx="24003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92" name="Picture 20" descr="http://t3.gstatic.com/images?q=tbn:ANd9GcTMGZZUs_u5OEvYTt26cRhdABxiPF0mnuoN1PQXsOUcYsaKioOvqQ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62681"/>
            <a:ext cx="3352800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3856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Třída motolice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425" y="4221088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AutoShape 4" descr="data:image/jpeg;base64,/9j/4AAQSkZJRgABAQAAAQABAAD/2wCEAAkGBhQSEBUUExIUFRUVGBcYGBcXFhUXGBgZFxUVGBcUGhYXHCkeGBkjGxgYIC8gIycpLCwsFx4xNTAqNSYrLCkBCQoKDgwOGg8PGiwkHyQpLCwpLCwsLCovMiwtLCwsLCksLywsLCwsLCopLC8sLCwsLCwsLCwsLCkpLCksLCwsLP/AABEIALUBFgMBIgACEQEDEQH/xAAcAAEAAgMBAQEAAAAAAAAAAAAABQYDBAcBAgj/xAA7EAABAwIEAwYFAwMEAQUAAAABAAIRAyEEBRIxQVFhBhMicYGRMqGx0fBCUsEUYuEVIzPxcgcWQ4KS/8QAGgEBAAMBAQEAAAAAAAAAAAAAAAIDBAUBBv/EAC8RAAICAQQBAQUIAwEAAAAAAAABAgMRBBIhMUFREyJxwfAFMmGBkbHh8VKh0RT/2gAMAwEAAhEDEQA/AO4oiIAiIgCIiAIi+XPAEkwgPpFrOzBg/UFrnPWTEH5X+ardkV2yark+kSKKPGds5G6+25szr7J7WHqe+yn6G6i1245h4r7/AKpv7h7hS3x9SO1+hlReAr1SIhERAEREAREQBERAEREAREQBERAEREAREQCEREAREQBeEr1V/tFmTmkMbx3P8KE57FknXBzlhErVzNgm8xy+61XZ6ODfc/ZVk5szbUB0mFp1O0DACQZAMEysMtS/U2rSotWIzx2whvXc/NR9bNmEw54J4yR9OCrOI7U03MIYZdw58lG43IZa2pMOHicZO3D+FnnfJ9cmiGniiz5tnTabb3OwHE9B+cVFYbtGWgd6wjUYbaLXvzt/CrWJ7ShzW96x0NsI2JixmeC1cVmpaGteZuHNJ/bO3RZ3Jt5NUa1jBcamYvq1e7Y8tDRLnD6KQynGuIIqaS5h3tN7THKxVd7O4nW+q8OBB28vL0Cx5NiHtxtRukkOtO1oF/kvU3nJ64cF0e5xEtNoNrTx4rJhKctLzJMfeFqtxzKYDqh8I3MTb06qf0s06xEESCDYgq+PJlsls4x2YstzAgCTb8upWjj2mxsfkq7Vrajbz/7C8xWL4Azv14fnyV8L3Eonp1N+hbUUDQzGo0fu6FSlDHNdvYrZC6MjFOqUTaReBy9VxUEREAREQBERAEREAREQBERAEREAREQBERAeEqo5tL3OPVWypsVQu0ddwaQ3ysseqlg16Ve8V/HNh5O5Kh8VijZrqYY0mSTx/wAKx4PKwxoe+XHe6x5rg6eIpg0w3U3YEx6RzXMaeDrJlVzV7A4vbYNA4RJ/Pkt5/aI1abWyJLTqdOw/6UBiBpqOBGoMHibcCeQ4rBl8vc9rGw51xfYTMX4KOOC3BYcDRdWa+noBpN2LomYsZOxUZh6rC4MfJFMOEdRMxK28B2jfTovplo8AgEfu2v8ANaGX5h/uwWg2knjMTNuU7eai1wTiWfJcV4ToaKbTECY+u53UucQWGIBJFzB0kGb24jaFV62asY0ODO8cBaOG/wAXSfovtuZ1qraf6XAwJEWkfRSUkke7Tex+ZvqvFGwlzfiN3CQfhHUT6K147tE1jA25i0N4Rb0C59iHjvKVQkO8fiBJA2tfhF185PmpDaz33YSQwXdebRJ5H5L2MvJGVUZNNl6wWcMdBDrzMEwbcI9/Zbzny8SLcALbjp5rmzsWyo+i/wAVMNuZMERFzHPhO9la8JmoAa7Vqa4SQHEkXiQTc+SknkjKtdoz4TtRoxBpFtVrn1GAB/xEP7zUQJMAEA8Led7Xgsc2A4w2zeUeIwL8ZNlzrMceMVWLcMKYfhnh5cYh3gLdRtJLCBzmeCjsJ2rrtpaC0lw7nu9XAUqtR+p0/CNIG8WaVcngolR7RZR2YYuB8Q4nlZbtHGtPH1+q57kucCs+noqudTp6mPc90ufUN4FrgBs8BBHKFP8AeFzrXbN+HyV0b3Ewz03hlrleqv4bMnagLgedo/OHRS9LHNMX3WyF0ZmSdMoGyiSiuKQiIgCIiAIiIAiIgCIiAIiIAiIgPHKl51hgdQPM/VXVV7tBRGoGNxf7rJqY5WTTpniWDnmY52WUywCXTA+6rODzepSq6nOvy4CbbbDyVwzllMEgDxbzF1UMdl4kd20udJkuH1XKk/GTswXBgxTQXd4wTJJJMC/lvx6fyo2oypSLas6ZNhN/ON/VTeEyp9U2drdtb4Rwttso7Nsq0Vm03P1OJ8R5dJXkC408JXZ4nOguJJgjiePIAFb2Xvp+KSNXK9zwHlML6xGUUXv00S4kfESZA53j0Ufh2Na595IHhMjTuJPURPupPD6JxJLLi7W40xcHcxB9+JP1W/hq0uGp1zYxtfgB5iPVa1Fha0Oa/vCWyf2gG15vNl7hcBU1N8EMa2SSI4czt/lUyWSZgzWnTNJ51gFrxpEyXbi8XFp6LXx+OLKLWNAIcIj56rdTutV9MPrDja94Bjj6/ZeYbHBtcmo0kDU0R+mZAImZj6q6Mevw5PGMPi6bqTWjU6o6ppgGAJ2858v0xyWRua4hrG4djiCXwOhNrHhM79VF5bFKq9pgmnJERBdIFz05DkseZ4p1HEMdSqf7gbLh+xxmQZtMXWlV5nhfEySsca9z+Be8u7rLqcvcHOqGSQ08P2weH5uFLZvWbiWN1VIa4tJDfDrlp0yQLgb3K5hTxVOrQqvq1Kj64ALReBLgDc72M8BYq14DE91g6YLf95wDaVzIc8OZMDgA4m/EBQnFx+OSdM1J8I2clz19APpgXZUtBOrwkNc3SP3Oh0HfSeAVnodpTpDLmrL3dBJB5/p1ubpO5px5U04TudVSmSDSdoJ+LxFkB7nH4bOJjabKPpYhwc9zSJEyeA1yGs/8vE6Y5cdKj30apUxlydNy3tEHVA4kjvrU26XFzmifGROmmCQ48ZurLQxB1Aj69VzJmZsc+kytUhtJpYXbFwJAc0cTIAYSLQ13NS4xgpMNQOJL9YcC8jS2PDTkfqL6jJcPSAIRGOyk6nhcWBYyt5rp2VGyHtPTrzpOznttOwcYdP8AcIKtOFxgG+y31XeGce6hxZIovAV6thkCIiAIiIAiIgCIiAIiIAiIgCgM9Pi9FPqNzbB6hq4hUXpuJbTJKXJQ8ZjgH+JkNj4olVTtDWpkiKkN3IaLu9lc8+e1rbtnoFSK9VoPgoEnmVyJPnB268GA9pRSZooMd1Mx8woGvinOf3jwRqP8XCksdnocwsFPRz0iCehUZTxLXOHeWa3ZoE/PiURpib9HMG913dFsOfZznHYW9uPstPGYGXtpsgm5MG0cz818PwQLC/UGtnbj0Ec1lyvL9TXVNWkAGJi8D7x7pjHKLMGyysKNLRInV4xxiJ95X3/7pNSm6mQGCRpImdMxpMcdr22Khmu1eO7nkz/aANy4o0uhzy1suBIsIAkyQOHRe7F5PT2lXEOLQdbiQAOR2v5rF/qDhTLHD4HkkbbDmL7rJltch7XNLWkBwvxsbyflHL3hK+LIa9sSXGS7iBO3kf4V8Ibngqss2rJsUBpoF/6n6neUbX9/kseCy5jmtcdTjJLhNj05r5p0KjmSf+No8W9m8vVYMFntWkx7WGA8EbCRJuQd9pHqtKjJp7XzkwTnCO3euMf79Tdw+DqVq9VuHaGMIh2mdLWwJBJvcj1V3yfLxRosDjrqUy6DyDhdonh1PMqk9kdQrkyQGgkibG3HmrpjMWymG66mnWSAIJJ47AeQ5LJqpS3bEXaVLa5/E9zDBPczuWX1a6lR+w1Odpa30HDew5LU/p9LnAM0mpUEOe3TpnUGaRwsXPJ4CBuZW7jcf/Tt7x92CwmJJHIHjPt1Vfw/aB9XXi60RRIFKxguJJFONjAOqd9vSuuMpRyjdK6MWoyff1yTVKtTfXbUbSgRootsDUcBHeGeAtc2Ab1hSOU9myAKlYnV4paYcJkxqvHIxcE25qm5lmuvu3UC/vO61HZvdAatZEWaTYiIgQOIU9lX/qABQDq7ZcXhgDd3NABLjJ5+UnbjFjrkllFMtVDO3PBfOyeXupgve5pOzW0/DTb+46RA1m14+StDK5jf3+sBUbF9oaNEjVW7suB8O9hJ6+XmsHZ7t62tV0Na/YkTptF43+e11FZfJnsjFy5fJ1fC4wARKkKVUOFlU8HjtRHPcieqn8JiDbktlNr8nLvp2skUXgK9W4xhERAEREAREQBERAEREAXjgvUQFUz3BBr9rO28+So/anF6GFrG3NrD3XV8zwneMI47jzVCzbLdQPAjjGxXKvrcXwdTTWZXPg5RiHFpBgcRPn9pWlXptB8JJA4nienRWnM8v1DRMBklzo/OH1UD/p7dDnOkDZn9x/N1mgzpKRsjKowpeTM7AedvK6Y2vpw1OkDGoy7r0I9vdb1HFChhw1zrkTFuJt9FAVHOqPJAJMExfwiD/herllprPBGxOnY9V91KgrV2M+BtgejRw/lfVbEjTTaGiGyT1JN9uEAD3WliMJqfrnT/AGgFXRx5IyzjgzZnXGuGiG/C0cgOJ+futOrlz9TSW+AjUDwIBPvcFfGOcS8kX/Tbmd1L4UPc5jZghukTs2x4eZKsz7OKIYVknnwR2HzAVe7pEaWOqjWf3C0A8QBPzURjDHhi+okn5QOiz0i2jVOo6tJI8O07EiVt0KzajqtZ7BoDY08yYFuv3Wle48pcfM50n7VYk/e+SROdnMLTpslrg/8AU42/bOkgm3zUdV7QUX4k1qrXvAaNDLAAi/iPETJ6zdQ2Irs3p6mTu2Zjh8XGRf1heOw7Q2b6iYgxYAS4kC++3qoRoSk5Sb5PZ3vaowS4/T8Ppmz/AFb8TU/3ahgBzovAAlxa0bNWm/FPc0Mk6Z8LbxO1hzupCjl/eXpt7umLF5Mude5ieY4ADqvcwwk1AymIFJmo7WjxEk89vUgKxSinj6RCVU3De/19cmvTzYinUBHicxlIHbSxpuI5mAsFCqWGm6QLyLAwA7eDbefZa9R1h6n1Mfb5lZe6LmF5sG6WjqeXsJVuEjLub/L+ywjMTiq9Su9zWikwkAxc/CwRxuZ9FsdhscylVfXeY7phLR+5zvCB8yqgw3W+DqhlMGOJ/cZPiPlMKmVaSx4LYTcpZxl/uzsfZPtUcSC/Roh8WNhbcT0O3MK85bmmqATBHAe0+S4xlOcNw7AxgmIk7ajNzzVvyftI2p4gIqCONiufnD46OzLTScFv7Os5bXJ3KkFU8lzIkgm4M+n5z6q1tNl0tPPdE4GorcJHqIi0GcIiIAiIgCIiAIiIAiIgPCqz2jwIb4gDDt/NWdYcThw9paeKpthvRZVPZLJyLP8ADu7sgN43A5T9lD43LRUpsJbpLdp24b/nBdHzTL9BIIn+VXcflveeGbbH7dFyZwaZ265qSyjnmLw0OLjLnH/jbv8A/Y8+JjiVuYTKH06T7f7rwRJ3Ejn/ACrnTyGm1wdEuix3iOKzuwE3LOFvZeLrBoUyi4bAMoUnOc3U/bgbxsPzmq5Wokb2PLirZnNMsqyTqd+kciq9mVVsA3J4k8dv8ryMveLeEjFg6QpUXE/FUNgReN9XTey2cK0USXuN4sLzJ2X2xrKlNrnOOuYjeY2PsvnB4PXLqkhjTJ8vvsjlnOSUVhcFczR7Ghx0AvqTeNpNyBw/yvMbh+7wjQZBc6em03+XstzE5OalcPJa2nxvsAZjoo3P80NV8CzGS1oHGD8R5nqt9b3bUn+L+SOXqPc3trGeF82eZGdeIoggQCB5gSST91IDs8a2H79klznHwACLugAXkne0LDkha2hVcGk1iW02dNcyRyMA3Vopn+lwrRpDnCADuC43gcQbnlaUtscZe730NNUpw9/rl/8AP2IVuKe9optplr2gMg7CJ4ceHstHB5FVxFSoA9tjDnkkAn22n2sp7EYJ9OmKgBE/E6Z8R338UbqMweIdThrXES6S4bkzv132VcZ4ztOlPTO1RUnwuzFnHZ9tOtRo6/FHjPqTq6cfSNl5gezRqHR37NAdtLrzbUJG5stjHYnVUqPsS8jSYMtaJAHqInyWuwwpe0nt7IV6CubzJf1/PZDYnBFj3s3LXabcTMKcw9EU2aRvuT1XxWph9c1BP6Sf/OL/ADE+qyL22zckif2fo1XKU2vOEetKnOz+K06vRQUqSyvECRHO8LKzp3Yxg6l2dzmC2nxOwi97f5hdPwwIY2d4ErgmXZjFQPaSC3Y7EGei7D2W7Rf1DNLo7xok9RtPmtOkmk8Ps+Z+0anhSXXkn0RF0TjBERAEREB4TCL1EAREQBERAEREBp5hl4qtjY8DyVYxGVup2I9bmVc1jrUQ4QdlntoUuUX1XOHHgoT6HiHReVh+fbkp3GZcWH4ZHNReJpxcj/H5HyXOlBxOnC1S6KfnGWtaXVTwBMn1lVjC5Q7GvLtOmk2QIEb8ep+wXRsZhg8EObI+v51UQ+o9oDaLA0B0EGYII+K0W+yr66NalngqtLJ2UdTAA94AOpx0tBLoE9Ilx6DqFo5u5zdM+Jr4IiwO0BvIREnz6KazjCBpOt5AqHSY/aCSbR5DyhV3H4jvXB2uwaPDJhjR4XN84AHUv6KSWWa6+SA7Q5pqOhsWjUW7E7wP7RMTxieKydnOz73nvC0FoBLGuMd4+CWtbzvEwpR2DoHQO71uM1HGdO7ZFKx22n/tS9PDVXhji7Q8WDgABTowZIAHhLi6AIkho6rT7RRjtjwYnpJSsc7H8D57L5Q6gzTVhrnOLiJBO0BvWNzHMKw08pJDbWMk24Sbfz7euvlOBD3VXEEVNDAGQYpsPwMJO7jpBKsGXv8A9uRJiYHC2w236rJOTbyzRFKtKK8FP7WYdzaExAJAPUkTvxsB0VeyPAGo8mY0DVtaZ2PRdSxuXsraab2yAQ6COW/1NlAZvhBh6dQspACC6WjfkT5clJSwsF8Lcrb5Oe4pkPd5n6rwBePeSSTcncr47xXYZrTUewyrD44O+oWV1QDcrA/B62l2xbBnh+WWnXDnFtruGr0/BKsUFLyYZ6udGY4z5X5/ybVfEk2APUqRwFMBgI3O/uovBg626rj7qTe+DZRs4W1EdO5WzdkvgTOHrEgEcN/RWHJe0D6T2ua6C38Mqn4atEFpF4kHay36FQP2seSz9GiyvcuUd37O9r2YgAPhr7eRn6FWNfn/ACzGubsTPnxV4yDt49kMqjU3nxHrxW2vUY4kcHU/Z7T3V/odIRaWAzinWHgcJ5cVurYpKXKOVKLi8NBERSIhElEAREQBERAEREAREQHjmg7rQxeUNcDFipBFGUFLslGTj0U7GZe5kgiZUZi8KYA/ONl0JzAdxKjcXkjXXbY/L/CxWaZ9xN1er/yOdY7BWcJExpHhmOf8qj18nPe3YG0mtc/xH4g2xe6NpIAA6+a6vjcoqNdBaYmZ4enoo/Mcsa8OaWzLQ2BvEgrJhx4Z1K7sdM5flhLKjabqVyJgQNU3DnESdO3twEzK4ANFZ4NRrxTaXOeJ0NJ8TiI+KOLj+1oHBb2c9lnub4GwN3R8TuDaYP7efvHBRmJoGiSKDdTabmU3WEVKsEiAZ1w4Ek/3WiAjNe9S6LL2foVDS1vDRrl7WGz9EwHOPEm2+0jyUphhIhogAietnfOQbqDyHC4oVQaxY1ziNQqVAahbfTTAEwCZJ5qyf0pY6eB3EWHHntv5LzBRJ8n06nIki/4P5mFD5pQ10yDPFvoQRb0lSmIxUwBYQeMcFrd3w5xvH8ey8aEXg5Vn2WCg5rBJMSSfMjbgoksXXsz7M08Q8Oe028+nI7WCh63YymKpqCYb+iOXH84lWKeEa1dFrDKC3CufRqBrSYjYddlhwGDc+qxpbDmsM284t5Lp9DJ2MADAGifwn84Ba7spBsBc/LjdSVnDRmsirJqf1wUajlLm/FcybhbTMvBIVrzDKQxsAcvXhK+8J2KxLxqFCoR/4xPuq/eky+NkKo4zgqhysDiVnp5edwf4VvHYzEgf8FT/APKxHsfiG/8Aw1I6NK92y9D3/wBUX5RB4VtRroI91LMq87L6GCe10OGk8QQQs4pQdl4QlNMzYbEup3a72KtWUdunNEVRq6qiVKTg6RtyR+KdEFSjJx5RmspjYsPk7Hge0tGrs6D1Uq0yuHYR7zcErovY3N3Ed28zyWyq9t4kcjUaVVrMS1vZPP0MIvpFsMAREQBERAEREAREQBERAEREB8uYCINwoXMcgmTTiTwP8KcRQnXGfZZCyUHmJR2ZKdQ7xsQCADGx3WhmfZoCm0M8INTWQ2x/49BienDqV0OtQDhcLQq5VNpBHVZJafHRshq3nLKdk2AIZqqU2tINoueAu6Tew25KTq0bEj6KUrZbwiwWJ9G8RuN1S62i9XKTyQtXDAkAjcQTe8wvipgbefDmperhxIgJWo7WUNpYrSDGHcBtIA/m/wBAtfFk20id5FjMwPwqxCmOXDdfDsLLdvzZNpNXLyQP+la4J25Dh9+K2qeVgbAbRt5qbwuB4FSeHysceasjS5FU9UokFl/Z8VCNTRA3VuayAANgjGACAIX0t9daguDmXXO15Z5CQvUVhSauMyynVEVGNd5i/vuoTG9iKTpLCWk9JCsqKEq4y7RbC6cPus51jextWnw1N5jldV/MMifEgGy7KsFbBMeIc0FZ5aZeGbK9fJfeRx/AP02IV07IZa4vFQiGtn1KnW9l8OHT3YnqpSnTAEAQEr0+15ZC7VKaxFH0iItZhCIiAIiIAiIgCIiAIiIAiIgCIiAIiIDxfLqIO4C+0XmEDXOBbMx818VMuaVtoo7I+hNTkvJpf6YOa+6eAaFtIns4+g3y9TE3DN5LKiKSSRHOQiIvTwIiIAiIgCIiAIiIDwhF6iAIiIAiIgCIiAIiIAiIgCIiAIiIAiIgCIiAIiIAiIgCIiAIiIAiIgCIiALxEQHi+kRDxHy90IiIen//2Q=="/>
          <p:cNvSpPr>
            <a:spLocks noChangeAspect="1" noChangeArrowheads="1"/>
          </p:cNvSpPr>
          <p:nvPr/>
        </p:nvSpPr>
        <p:spPr bwMode="auto">
          <a:xfrm>
            <a:off x="63500" y="-836613"/>
            <a:ext cx="2647950" cy="1724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44824"/>
            <a:ext cx="2783976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00808"/>
            <a:ext cx="2880320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34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Třída tasemnice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63923"/>
            <a:ext cx="3190875" cy="2101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4612" y="4005064"/>
            <a:ext cx="2162175" cy="211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253581"/>
            <a:ext cx="3544441" cy="1335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63924"/>
            <a:ext cx="3672408" cy="2041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7420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900" dirty="0">
                <a:hlinkClick r:id="rId2"/>
              </a:rPr>
              <a:t>http://www.google.cz/search?hl=cs&amp;cp=8&amp;gs_id=u&amp;xhr=t&amp;q=plo%C5%A1t%C4%9Bnci&amp;bav=on.2,or.r_gc.r_pw.r_qf.&amp;</a:t>
            </a:r>
            <a:r>
              <a:rPr lang="cs-CZ" sz="900" dirty="0" smtClean="0">
                <a:hlinkClick r:id="rId2"/>
              </a:rPr>
              <a:t>bpcl=37643589&amp;biw=1366&amp;bih=673&amp;wrapid=tljp1352287217773014&amp;um=1&amp;ie=UTF-8&amp;tbm=isch&amp;source=og&amp;sa=N&amp;tab=wi&amp;ei=pkWaUMStDvTR4QTygoHYBg</a:t>
            </a:r>
            <a:endParaRPr lang="cs-CZ" sz="900" dirty="0" smtClean="0"/>
          </a:p>
          <a:p>
            <a:r>
              <a:rPr lang="cs-CZ" sz="900" dirty="0"/>
              <a:t>http://www.google.cz/search?hl=cs&amp;cp=8&amp;gs_id=u&amp;xhr=t&amp;q=plo%C5%A1t%C4%9Bnci&amp;bav=on.2,or.r_gc.r_pw.r_qf.&amp;</a:t>
            </a:r>
            <a:r>
              <a:rPr lang="cs-CZ" sz="900" dirty="0" smtClean="0"/>
              <a:t>bpcl=37643589&amp;biw=1366&amp;bih=673&amp;wrapid=tljp1352287217773014&amp;um=1&amp;ie=UTF-8&amp;tbm=isch&amp;source=og&amp;sa=N&amp;tab=wi&amp;ei=pkWaUMStDvTR4QTygoHYB</a:t>
            </a:r>
          </a:p>
          <a:p>
            <a:r>
              <a:rPr lang="cs-CZ" sz="900" dirty="0"/>
              <a:t>ghttp://www.google.cz/search?hl=cs&amp;cp=8&amp;gs_id=u&amp;xhr=t&amp;q=plo%C5%A1t%C4%9Bnci&amp;bav=on.2,or.r_gc.r_pw.r_qf.&amp;</a:t>
            </a:r>
            <a:r>
              <a:rPr lang="cs-CZ" sz="900" dirty="0" smtClean="0"/>
              <a:t>bpcl=37643589&amp;biw=1366&amp;bih=673&amp;wrapid=tljp1352287217773014&amp;um=1&amp;ie=UTF-8&amp;tbm=isch&amp;source=og&amp;sa=N&amp;tab=wi&amp;ei=pkWaUMStDvTR4QTygoHYBg</a:t>
            </a:r>
          </a:p>
          <a:p>
            <a:r>
              <a:rPr lang="cs-CZ" sz="900" dirty="0">
                <a:hlinkClick r:id="rId2"/>
              </a:rPr>
              <a:t>http://www.google.cz/search?hl=cs&amp;cp=8&amp;gs_id=u&amp;xhr=t&amp;q=plo%C5%A1t%C4%9Bnci&amp;bav=on.2,or.r_gc.r_pw.r_qf.&amp;</a:t>
            </a:r>
            <a:r>
              <a:rPr lang="cs-CZ" sz="900" dirty="0" smtClean="0">
                <a:hlinkClick r:id="rId2"/>
              </a:rPr>
              <a:t>bpcl=37643589&amp;biw=1366&amp;bih=673&amp;wrapid=tljp1352287217773014&amp;um=1&amp;ie=UTF-8&amp;tbm=isch&amp;source=og&amp;sa=N&amp;tab=wi&amp;ei=pkWaUMStDvTR4QTygoHYBg</a:t>
            </a:r>
            <a:endParaRPr lang="cs-CZ" sz="900" dirty="0" smtClean="0"/>
          </a:p>
          <a:p>
            <a:r>
              <a:rPr lang="cs-CZ" sz="900" dirty="0">
                <a:hlinkClick r:id="rId2"/>
              </a:rPr>
              <a:t>http://www.google.cz/search?hl=cs&amp;cp=8&amp;gs_id=u&amp;xhr=t&amp;q=plo%C5%A1t%C4%9Bnci&amp;bav=on.2,or.r_gc.r_pw.r_qf.&amp;</a:t>
            </a:r>
            <a:r>
              <a:rPr lang="cs-CZ" sz="900" dirty="0" smtClean="0">
                <a:hlinkClick r:id="rId2"/>
              </a:rPr>
              <a:t>bpcl=37643589&amp;biw=1366&amp;bih=673&amp;wrapid=tljp1352287217773014&amp;um=1&amp;ie=UTF-8&amp;tbm=isch&amp;source=og&amp;sa=N&amp;tab=wi&amp;ei=pkWaUMStDvTR4QTygoHYBg</a:t>
            </a:r>
            <a:endParaRPr lang="cs-CZ" sz="900" dirty="0" smtClean="0"/>
          </a:p>
          <a:p>
            <a:r>
              <a:rPr lang="cs-CZ" sz="900" dirty="0">
                <a:hlinkClick r:id="rId3"/>
              </a:rPr>
              <a:t>http://www.google.cz/search?hl=cs&amp;cp=8&amp;gs_id=u&amp;xhr=t&amp;q=plo%C5%A1t%C4%9Bnci&amp;bav=on.2,or.r_gc.r_pw.r_qf.&amp;</a:t>
            </a:r>
            <a:r>
              <a:rPr lang="cs-CZ" sz="900" dirty="0" smtClean="0">
                <a:hlinkClick r:id="rId3"/>
              </a:rPr>
              <a:t>bpcl=37643589&amp;biw=1366&amp;bih=673&amp;wrapid=tljp1352287217773014&amp;um=1&amp;ie=UTF-8&amp;tbm=isch&amp;source=og&amp;sa=N&amp;tab=wi&amp;ei=pkWaUMStDvTR4QTygoHYB</a:t>
            </a:r>
            <a:endParaRPr lang="cs-CZ" sz="900" dirty="0" smtClean="0"/>
          </a:p>
          <a:p>
            <a:r>
              <a:rPr lang="cs-CZ" sz="900" dirty="0">
                <a:hlinkClick r:id="rId4"/>
              </a:rPr>
              <a:t>http://www.google.cz/search?hl=cs&amp;cp=4&amp;gs_id=e&amp;xhr=t&amp;q=tasemnice&amp;bav=on.2,or.r_gc.r_pw.r_qf.&amp;</a:t>
            </a:r>
            <a:r>
              <a:rPr lang="cs-CZ" sz="900" dirty="0" smtClean="0">
                <a:hlinkClick r:id="rId4"/>
              </a:rPr>
              <a:t>bpcl=37643589&amp;biw=1366&amp;bih=673&amp;wrapid=tljp135228828908506&amp;um=1&amp;ie=UTF-8&amp;tbm=isch&amp;source=og&amp;sa=N&amp;tab=wi&amp;ei=xkmaUMXmHISk4ASKhIH4Awg</a:t>
            </a:r>
            <a:endParaRPr lang="cs-CZ" sz="900" dirty="0" smtClean="0"/>
          </a:p>
          <a:p>
            <a:r>
              <a:rPr lang="cs-CZ" sz="900" dirty="0">
                <a:hlinkClick r:id="rId5"/>
              </a:rPr>
              <a:t>http://www.google.cz/search?hl=cs&amp;cp=4&amp;gs_id=e&amp;xhr=t&amp;q=tasemnice&amp;bav=on.2,or.r_gc.r_pw.r_qf.&amp;</a:t>
            </a:r>
            <a:r>
              <a:rPr lang="cs-CZ" sz="900" dirty="0" smtClean="0">
                <a:hlinkClick r:id="rId5"/>
              </a:rPr>
              <a:t>bpcl=37643589&amp;biw=1366&amp;bih=673&amp;wrapid=tljp135228828908506&amp;um=1&amp;ie=UTF-8&amp;tbm=isch&amp;source=og&amp;sa=N&amp;tab=wi&amp;ei=xkmaUMXmHISk4ASKhIH4Aw</a:t>
            </a:r>
            <a:endParaRPr lang="cs-CZ" sz="900" dirty="0" smtClean="0"/>
          </a:p>
          <a:p>
            <a:r>
              <a:rPr lang="cs-CZ" sz="900" dirty="0">
                <a:hlinkClick r:id="rId5"/>
              </a:rPr>
              <a:t>http://www.google.cz/search?hl=cs&amp;cp=4&amp;gs_id=e&amp;xhr=t&amp;q=tasemnice&amp;bav=on.2,or.r_gc.r_pw.r_qf.&amp;</a:t>
            </a:r>
            <a:r>
              <a:rPr lang="cs-CZ" sz="900" dirty="0" smtClean="0">
                <a:hlinkClick r:id="rId5"/>
              </a:rPr>
              <a:t>bpcl=37643589&amp;biw=1366&amp;bih=673&amp;wrapid=tljp135228828908506&amp;um=1&amp;ie=UTF-8&amp;tbm=isch&amp;source=og&amp;sa=N&amp;tab=wi&amp;ei=xkmaUMXmHISk4ASKhIH4Aw</a:t>
            </a:r>
            <a:endParaRPr lang="cs-CZ" sz="900" dirty="0" smtClean="0"/>
          </a:p>
          <a:p>
            <a:r>
              <a:rPr lang="cs-CZ" sz="900" dirty="0">
                <a:hlinkClick r:id="rId5"/>
              </a:rPr>
              <a:t>http://www.google.cz/search?hl=cs&amp;cp=4&amp;gs_id=e&amp;xhr=t&amp;q=tasemnice&amp;bav=on.2,or.r_gc.r_pw.r_qf.&amp;</a:t>
            </a:r>
            <a:r>
              <a:rPr lang="cs-CZ" sz="900" dirty="0" smtClean="0">
                <a:hlinkClick r:id="rId5"/>
              </a:rPr>
              <a:t>bpcl=37643589&amp;biw=1366&amp;bih=673&amp;wrapid=tljp135228828908506&amp;um=1&amp;ie=UTF-8&amp;tbm=isch&amp;source=og&amp;sa=N&amp;tab=wi&amp;ei=xkmaUMXmHISk4ASKhIH4Aw</a:t>
            </a:r>
            <a:endParaRPr lang="cs-CZ" sz="900" dirty="0" smtClean="0"/>
          </a:p>
          <a:p>
            <a:r>
              <a:rPr lang="cs-CZ" sz="900" dirty="0">
                <a:hlinkClick r:id="rId6"/>
              </a:rPr>
              <a:t>http://www.google.cz/search?hl=cs&amp;cp=6&amp;gs_id=m&amp;xhr=t&amp;q=motolice&amp;bav=on.2,or.r_gc.r_pw.r_qf.&amp;</a:t>
            </a:r>
            <a:r>
              <a:rPr lang="cs-CZ" sz="900" dirty="0" smtClean="0">
                <a:hlinkClick r:id="rId6"/>
              </a:rPr>
              <a:t>bpcl=37643589&amp;biw=1366&amp;bih=673&amp;wrapid=tljp1352288556520010&amp;um=1&amp;ie=UTF-8&amp;tbm=isch&amp;source=og&amp;sa=N&amp;tab=wi&amp;ei=0UqaUJKoPLH14QTOk4GoBg</a:t>
            </a:r>
            <a:endParaRPr lang="cs-CZ" sz="900" dirty="0" smtClean="0"/>
          </a:p>
          <a:p>
            <a:r>
              <a:rPr lang="cs-CZ" sz="900" dirty="0">
                <a:hlinkClick r:id="rId6"/>
              </a:rPr>
              <a:t>http://www.google.cz/search?hl=cs&amp;cp=6&amp;gs_id=m&amp;xhr=t&amp;q=motolice&amp;bav=on.2,or.r_gc.r_pw.r_qf.&amp;</a:t>
            </a:r>
            <a:r>
              <a:rPr lang="cs-CZ" sz="900" dirty="0" smtClean="0">
                <a:hlinkClick r:id="rId6"/>
              </a:rPr>
              <a:t>bpcl=37643589&amp;biw=1366&amp;bih=673&amp;wrapid=tljp1352288556520010&amp;um=1&amp;ie=UTF-8&amp;tbm=isch&amp;source=og&amp;sa=N&amp;tab=wi&amp;ei=0UqaUJKoPLH14QTOk4GoBg</a:t>
            </a:r>
            <a:endParaRPr lang="cs-CZ" sz="900" dirty="0" smtClean="0"/>
          </a:p>
          <a:p>
            <a:r>
              <a:rPr lang="cs-CZ" sz="900" dirty="0">
                <a:hlinkClick r:id="rId6"/>
              </a:rPr>
              <a:t>http://www.google.cz/search?hl=cs&amp;cp=6&amp;gs_id=m&amp;xhr=t&amp;q=motolice&amp;bav=on.2,or.r_gc.r_pw.r_qf.&amp;</a:t>
            </a:r>
            <a:r>
              <a:rPr lang="cs-CZ" sz="900" dirty="0" smtClean="0">
                <a:hlinkClick r:id="rId6"/>
              </a:rPr>
              <a:t>bpcl=37643589&amp;biw=1366&amp;bih=673&amp;wrapid=tljp1352288556520010&amp;um=1&amp;ie=UTF-8&amp;tbm=isch&amp;source=og&amp;sa=N&amp;tab=wi&amp;ei=0UqaUJKoPLH14QTOk4GoBg</a:t>
            </a:r>
            <a:endParaRPr lang="cs-CZ" sz="900" dirty="0" smtClean="0"/>
          </a:p>
          <a:p>
            <a:r>
              <a:rPr lang="cs-CZ" sz="900" dirty="0">
                <a:hlinkClick r:id="rId7"/>
              </a:rPr>
              <a:t>http://www.google.cz/search?hl=cs&amp;pq=motolice&amp;cp=9&amp;gs_id=y&amp;xhr=t&amp;q=plo%C5%A1t%C4%9Bnky&amp;bav=on.2,or.r_gc.r_pw.r_qf.&amp;</a:t>
            </a:r>
            <a:r>
              <a:rPr lang="cs-CZ" sz="900" dirty="0" smtClean="0">
                <a:hlinkClick r:id="rId7"/>
              </a:rPr>
              <a:t>bpcl=37643589&amp;biw=1366&amp;bih=673&amp;wrapid=tljp1352288816384216&amp;um=1&amp;ie=UTF-8&amp;tbm=isch&amp;source=og&amp;sa=N&amp;tab=wi&amp;ei=10uaUOuEKdOK4gS-04H4C</a:t>
            </a:r>
            <a:endParaRPr lang="cs-CZ" sz="900" dirty="0" smtClean="0"/>
          </a:p>
          <a:p>
            <a:r>
              <a:rPr lang="cs-CZ" sz="900" dirty="0">
                <a:hlinkClick r:id="rId8"/>
              </a:rPr>
              <a:t>http://www.google.cz/search?hl=cs&amp;pq=motolice&amp;cp=9&amp;gs_id=y&amp;xhr=t&amp;q=plo%C5%A1t%C4%9Bnky&amp;bav=on.2,or.r_gc.r_pw.r_qf.&amp;</a:t>
            </a:r>
            <a:r>
              <a:rPr lang="cs-CZ" sz="900" dirty="0" smtClean="0">
                <a:hlinkClick r:id="rId8"/>
              </a:rPr>
              <a:t>bpcl=37643589&amp;biw=1366&amp;bih=673&amp;wrapid=tljp1352288816384216&amp;um=1&amp;ie=UTF-8&amp;tbm=isch&amp;source=og&amp;sa=N&amp;tab=wi&amp;ei=10uaUOuEKdOK4gS-04H4Cgg</a:t>
            </a:r>
            <a:endParaRPr lang="cs-CZ" sz="900" dirty="0" smtClean="0"/>
          </a:p>
          <a:p>
            <a:r>
              <a:rPr lang="cs-CZ" sz="900" dirty="0">
                <a:hlinkClick r:id="rId9"/>
              </a:rPr>
              <a:t>http://www.google.cz/search?hl=cs&amp;pq=motolice&amp;cp=9&amp;gs_id=y&amp;xhr=t&amp;q=plo%C5%A1t%C4%9Bnky&amp;bav=on.2,or.r_gc.r_pw.r_qf.&amp;</a:t>
            </a:r>
            <a:r>
              <a:rPr lang="cs-CZ" sz="900" dirty="0" smtClean="0">
                <a:hlinkClick r:id="rId9"/>
              </a:rPr>
              <a:t>bpcl=37643589&amp;biw=1366&amp;bih=673&amp;wrapid=tljp1352288816384216&amp;um=1&amp;ie=UTF-8&amp;tbm=isch&amp;source=og&amp;sa=N&amp;tab=wi&amp;ei=10uaUOuEKdOK4gS-04H4Cg</a:t>
            </a:r>
            <a:endParaRPr lang="cs-CZ" sz="900" dirty="0" smtClean="0"/>
          </a:p>
          <a:p>
            <a:r>
              <a:rPr lang="cs-CZ" sz="900" dirty="0">
                <a:hlinkClick r:id="rId9"/>
              </a:rPr>
              <a:t>http://www.google.cz/search?hl=cs&amp;pq=motolice&amp;cp=9&amp;gs_id=y&amp;xhr=t&amp;q=plo%C5%A1t%C4%9Bnky&amp;bav=on.2,or.r_gc.r_pw.r_qf.&amp;</a:t>
            </a:r>
            <a:r>
              <a:rPr lang="cs-CZ" sz="900" dirty="0" smtClean="0">
                <a:hlinkClick r:id="rId9"/>
              </a:rPr>
              <a:t>bpcl=37643589&amp;biw=1366&amp;bih=673&amp;wrapid=tljp1352288816384216&amp;um=1&amp;ie=UTF-8&amp;tbm=isch&amp;source=og&amp;sa=N&amp;tab=wi&amp;ei=10uaUOuEKdOK4gS-04H4Cg</a:t>
            </a:r>
            <a:endParaRPr lang="cs-CZ" sz="900" dirty="0" smtClean="0"/>
          </a:p>
          <a:p>
            <a:r>
              <a:rPr lang="cs-CZ" sz="900" dirty="0"/>
              <a:t>http://www.google.cz/search?hl=cs&amp;pq=plo%C5%A1t%C4%9Bnky&amp;cp=9&amp;gs_id=1c&amp;xhr=t&amp;q=motolice&amp;bav=on.2,or.r_gc.r_pw.r_qf.&amp;bpcl=37643589&amp;biw=1366&amp;bih=673&amp;wrapid=tljp1352289108185230&amp;um=1&amp;ie=UTF-8&amp;tbm=isch&amp;source=og&amp;sa=N&amp;tab=wi&amp;ei=_kyaUJbABKX64QTMj4CgCg</a:t>
            </a:r>
          </a:p>
        </p:txBody>
      </p:sp>
    </p:spTree>
    <p:extLst>
      <p:ext uri="{BB962C8B-B14F-4D97-AF65-F5344CB8AC3E}">
        <p14:creationId xmlns:p14="http://schemas.microsoft.com/office/powerpoint/2010/main" val="294290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555</TotalTime>
  <Words>246</Words>
  <Application>Microsoft Office PowerPoint</Application>
  <PresentationFormat>Předvádění na obrazovce (4:3)</PresentationFormat>
  <Paragraphs>103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Ploštěnci</vt:lpstr>
      <vt:lpstr>Osnova</vt:lpstr>
      <vt:lpstr>Zařazení</vt:lpstr>
      <vt:lpstr>Charakteristika</vt:lpstr>
      <vt:lpstr>pokožka</vt:lpstr>
      <vt:lpstr>Trávicí dutina</vt:lpstr>
      <vt:lpstr>mezenchym</vt:lpstr>
      <vt:lpstr>Nervová soustava</vt:lpstr>
      <vt:lpstr>Vylučovací soustava</vt:lpstr>
      <vt:lpstr>Cévní a dýchací soustava</vt:lpstr>
      <vt:lpstr>Smyslová soustava</vt:lpstr>
      <vt:lpstr>Rozmnožování</vt:lpstr>
      <vt:lpstr>Třída  ploštěnky</vt:lpstr>
      <vt:lpstr>Třída motolice</vt:lpstr>
      <vt:lpstr>Třída tasemnice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73</cp:revision>
  <dcterms:created xsi:type="dcterms:W3CDTF">2012-10-08T12:35:50Z</dcterms:created>
  <dcterms:modified xsi:type="dcterms:W3CDTF">2012-11-07T11:59:03Z</dcterms:modified>
</cp:coreProperties>
</file>