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1"/>
    <p:sldMasterId id="2147483660" r:id="rId2"/>
  </p:sldMasterIdLst>
  <p:notesMasterIdLst>
    <p:notesMasterId r:id="rId10"/>
  </p:notesMasterIdLst>
  <p:sldIdLst>
    <p:sldId id="272" r:id="rId3"/>
    <p:sldId id="256" r:id="rId4"/>
    <p:sldId id="265" r:id="rId5"/>
    <p:sldId id="266" r:id="rId6"/>
    <p:sldId id="268" r:id="rId7"/>
    <p:sldId id="267" r:id="rId8"/>
    <p:sldId id="27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66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51" autoAdjust="0"/>
    <p:restoredTop sz="91774" autoAdjust="0"/>
  </p:normalViewPr>
  <p:slideViewPr>
    <p:cSldViewPr>
      <p:cViewPr varScale="1">
        <p:scale>
          <a:sx n="68" d="100"/>
          <a:sy n="68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532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532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32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532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5998FF0-51F6-4588-9701-70D795C6C2D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667091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623898D-DB27-4914-9ECA-74EF887A639A}" type="slidenum">
              <a:rPr lang="cs-CZ"/>
              <a:pPr/>
              <a:t>2</a:t>
            </a:fld>
            <a:endParaRPr lang="cs-CZ"/>
          </a:p>
        </p:txBody>
      </p:sp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BCAE060-391D-4EE0-A653-9D3DEEC30D8F}" type="slidenum">
              <a:rPr lang="cs-CZ"/>
              <a:pPr/>
              <a:t>3</a:t>
            </a:fld>
            <a:endParaRPr lang="cs-CZ"/>
          </a:p>
        </p:txBody>
      </p:sp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6D46980-BB76-4399-8AA5-47A4B8C1A52C}" type="slidenum">
              <a:rPr lang="cs-CZ"/>
              <a:pPr/>
              <a:t>4</a:t>
            </a:fld>
            <a:endParaRPr lang="cs-CZ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4A8210-20B6-43BF-A2BA-5EEAA3F07834}" type="slidenum">
              <a:rPr lang="cs-CZ"/>
              <a:pPr/>
              <a:t>5</a:t>
            </a:fld>
            <a:endParaRPr lang="cs-CZ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AB5AF9-C6FE-49AA-93AF-643469DC6081}" type="slidenum">
              <a:rPr lang="cs-CZ"/>
              <a:pPr/>
              <a:t>6</a:t>
            </a:fld>
            <a:endParaRPr lang="cs-CZ"/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76A81BD-B23E-48A4-86C6-11C0E65C1A03}" type="slidenum">
              <a:rPr lang="cs-CZ"/>
              <a:pPr/>
              <a:t>7</a:t>
            </a:fld>
            <a:endParaRPr lang="cs-CZ"/>
          </a:p>
        </p:txBody>
      </p:sp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78F8AA-A7BB-4F7A-8137-FADA5CD35B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0028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305FA5-9C90-4122-A05F-3F9BA056ABC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9231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F45B3F-237F-4B8A-9446-7E9323BCD14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0433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891181-1C5F-445D-8791-29DADC1F6CE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7548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9BEA7F-3EEC-4011-A110-C4C141CF6AD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6909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6661D1-780E-4160-9100-E59EE03C09F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1380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C00019-AF6B-4D16-9E25-9608EB032BF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6686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CA0FE2-6FAF-4E98-AEDB-497FD4BF54A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5907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C737B3-EB52-4510-AB9E-E1490105CA8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457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2C3B18-E9F1-4EB1-AB58-79812BEE6A6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817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144055-FA4B-4BE8-A6AD-71A5054F2C0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53175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58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67587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588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589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590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591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592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593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594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595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596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597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598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599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600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601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602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603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604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605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7606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>
                <a:gd name="T0" fmla="*/ 5700 w 5760"/>
                <a:gd name="T1" fmla="*/ 86 h 445"/>
                <a:gd name="T2" fmla="*/ 5508 w 5760"/>
                <a:gd name="T3" fmla="*/ 86 h 445"/>
                <a:gd name="T4" fmla="*/ 5454 w 5760"/>
                <a:gd name="T5" fmla="*/ 76 h 445"/>
                <a:gd name="T6" fmla="*/ 5448 w 5760"/>
                <a:gd name="T7" fmla="*/ 65 h 445"/>
                <a:gd name="T8" fmla="*/ 5442 w 5760"/>
                <a:gd name="T9" fmla="*/ 44 h 445"/>
                <a:gd name="T10" fmla="*/ 5414 w 5760"/>
                <a:gd name="T11" fmla="*/ 18 h 445"/>
                <a:gd name="T12" fmla="*/ 5332 w 5760"/>
                <a:gd name="T13" fmla="*/ 7 h 445"/>
                <a:gd name="T14" fmla="*/ 5051 w 5760"/>
                <a:gd name="T15" fmla="*/ 22 h 445"/>
                <a:gd name="T16" fmla="*/ 4986 w 5760"/>
                <a:gd name="T17" fmla="*/ 55 h 445"/>
                <a:gd name="T18" fmla="*/ 4854 w 5760"/>
                <a:gd name="T19" fmla="*/ 102 h 445"/>
                <a:gd name="T20" fmla="*/ 4740 w 5760"/>
                <a:gd name="T21" fmla="*/ 112 h 445"/>
                <a:gd name="T22" fmla="*/ 4662 w 5760"/>
                <a:gd name="T23" fmla="*/ 91 h 445"/>
                <a:gd name="T24" fmla="*/ 4598 w 5760"/>
                <a:gd name="T25" fmla="*/ 25 h 445"/>
                <a:gd name="T26" fmla="*/ 4514 w 5760"/>
                <a:gd name="T27" fmla="*/ 9 h 445"/>
                <a:gd name="T28" fmla="*/ 4410 w 5760"/>
                <a:gd name="T29" fmla="*/ 39 h 445"/>
                <a:gd name="T30" fmla="*/ 4236 w 5760"/>
                <a:gd name="T31" fmla="*/ 81 h 445"/>
                <a:gd name="T32" fmla="*/ 4020 w 5760"/>
                <a:gd name="T33" fmla="*/ 102 h 445"/>
                <a:gd name="T34" fmla="*/ 3810 w 5760"/>
                <a:gd name="T35" fmla="*/ 102 h 445"/>
                <a:gd name="T36" fmla="*/ 3654 w 5760"/>
                <a:gd name="T37" fmla="*/ 76 h 445"/>
                <a:gd name="T38" fmla="*/ 3594 w 5760"/>
                <a:gd name="T39" fmla="*/ 50 h 445"/>
                <a:gd name="T40" fmla="*/ 3528 w 5760"/>
                <a:gd name="T41" fmla="*/ 44 h 445"/>
                <a:gd name="T42" fmla="*/ 3480 w 5760"/>
                <a:gd name="T43" fmla="*/ 55 h 445"/>
                <a:gd name="T44" fmla="*/ 3420 w 5760"/>
                <a:gd name="T45" fmla="*/ 76 h 445"/>
                <a:gd name="T46" fmla="*/ 3048 w 5760"/>
                <a:gd name="T47" fmla="*/ 112 h 445"/>
                <a:gd name="T48" fmla="*/ 2844 w 5760"/>
                <a:gd name="T49" fmla="*/ 128 h 445"/>
                <a:gd name="T50" fmla="*/ 2742 w 5760"/>
                <a:gd name="T51" fmla="*/ 117 h 445"/>
                <a:gd name="T52" fmla="*/ 2710 w 5760"/>
                <a:gd name="T53" fmla="*/ 56 h 445"/>
                <a:gd name="T54" fmla="*/ 2658 w 5760"/>
                <a:gd name="T55" fmla="*/ 50 h 445"/>
                <a:gd name="T56" fmla="*/ 2558 w 5760"/>
                <a:gd name="T57" fmla="*/ 95 h 445"/>
                <a:gd name="T58" fmla="*/ 2444 w 5760"/>
                <a:gd name="T59" fmla="*/ 109 h 445"/>
                <a:gd name="T60" fmla="*/ 2322 w 5760"/>
                <a:gd name="T61" fmla="*/ 91 h 445"/>
                <a:gd name="T62" fmla="*/ 2274 w 5760"/>
                <a:gd name="T63" fmla="*/ 70 h 445"/>
                <a:gd name="T64" fmla="*/ 2185 w 5760"/>
                <a:gd name="T65" fmla="*/ 3 h 445"/>
                <a:gd name="T66" fmla="*/ 2048 w 5760"/>
                <a:gd name="T67" fmla="*/ 64 h 445"/>
                <a:gd name="T68" fmla="*/ 1794 w 5760"/>
                <a:gd name="T69" fmla="*/ 102 h 445"/>
                <a:gd name="T70" fmla="*/ 1560 w 5760"/>
                <a:gd name="T71" fmla="*/ 91 h 445"/>
                <a:gd name="T72" fmla="*/ 1482 w 5760"/>
                <a:gd name="T73" fmla="*/ 76 h 445"/>
                <a:gd name="T74" fmla="*/ 1428 w 5760"/>
                <a:gd name="T75" fmla="*/ 50 h 445"/>
                <a:gd name="T76" fmla="*/ 1374 w 5760"/>
                <a:gd name="T77" fmla="*/ 44 h 445"/>
                <a:gd name="T78" fmla="*/ 1308 w 5760"/>
                <a:gd name="T79" fmla="*/ 55 h 445"/>
                <a:gd name="T80" fmla="*/ 1140 w 5760"/>
                <a:gd name="T81" fmla="*/ 107 h 445"/>
                <a:gd name="T82" fmla="*/ 948 w 5760"/>
                <a:gd name="T83" fmla="*/ 143 h 445"/>
                <a:gd name="T84" fmla="*/ 708 w 5760"/>
                <a:gd name="T85" fmla="*/ 138 h 445"/>
                <a:gd name="T86" fmla="*/ 534 w 5760"/>
                <a:gd name="T87" fmla="*/ 96 h 445"/>
                <a:gd name="T88" fmla="*/ 444 w 5760"/>
                <a:gd name="T89" fmla="*/ 55 h 445"/>
                <a:gd name="T90" fmla="*/ 396 w 5760"/>
                <a:gd name="T91" fmla="*/ 34 h 445"/>
                <a:gd name="T92" fmla="*/ 378 w 5760"/>
                <a:gd name="T93" fmla="*/ 39 h 445"/>
                <a:gd name="T94" fmla="*/ 342 w 5760"/>
                <a:gd name="T95" fmla="*/ 70 h 445"/>
                <a:gd name="T96" fmla="*/ 288 w 5760"/>
                <a:gd name="T97" fmla="*/ 96 h 445"/>
                <a:gd name="T98" fmla="*/ 192 w 5760"/>
                <a:gd name="T99" fmla="*/ 112 h 445"/>
                <a:gd name="T100" fmla="*/ 90 w 5760"/>
                <a:gd name="T101" fmla="*/ 112 h 445"/>
                <a:gd name="T102" fmla="*/ 0 w 5760"/>
                <a:gd name="T103" fmla="*/ 96 h 445"/>
                <a:gd name="T104" fmla="*/ 5760 w 5760"/>
                <a:gd name="T105" fmla="*/ 445 h 4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11E8C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7607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>
                <a:gd name="T0" fmla="*/ 4993 w 5770"/>
                <a:gd name="T1" fmla="*/ 66 h 174"/>
                <a:gd name="T2" fmla="*/ 4771 w 5770"/>
                <a:gd name="T3" fmla="*/ 132 h 174"/>
                <a:gd name="T4" fmla="*/ 4640 w 5770"/>
                <a:gd name="T5" fmla="*/ 96 h 174"/>
                <a:gd name="T6" fmla="*/ 4598 w 5770"/>
                <a:gd name="T7" fmla="*/ 36 h 174"/>
                <a:gd name="T8" fmla="*/ 4478 w 5770"/>
                <a:gd name="T9" fmla="*/ 30 h 174"/>
                <a:gd name="T10" fmla="*/ 4186 w 5770"/>
                <a:gd name="T11" fmla="*/ 108 h 174"/>
                <a:gd name="T12" fmla="*/ 3815 w 5770"/>
                <a:gd name="T13" fmla="*/ 120 h 174"/>
                <a:gd name="T14" fmla="*/ 3617 w 5770"/>
                <a:gd name="T15" fmla="*/ 72 h 174"/>
                <a:gd name="T16" fmla="*/ 3510 w 5770"/>
                <a:gd name="T17" fmla="*/ 60 h 174"/>
                <a:gd name="T18" fmla="*/ 3336 w 5770"/>
                <a:gd name="T19" fmla="*/ 96 h 174"/>
                <a:gd name="T20" fmla="*/ 2846 w 5770"/>
                <a:gd name="T21" fmla="*/ 150 h 174"/>
                <a:gd name="T22" fmla="*/ 2703 w 5770"/>
                <a:gd name="T23" fmla="*/ 96 h 174"/>
                <a:gd name="T24" fmla="*/ 2619 w 5770"/>
                <a:gd name="T25" fmla="*/ 90 h 174"/>
                <a:gd name="T26" fmla="*/ 2416 w 5770"/>
                <a:gd name="T27" fmla="*/ 132 h 174"/>
                <a:gd name="T28" fmla="*/ 2278 w 5770"/>
                <a:gd name="T29" fmla="*/ 84 h 174"/>
                <a:gd name="T30" fmla="*/ 2151 w 5770"/>
                <a:gd name="T31" fmla="*/ 36 h 174"/>
                <a:gd name="T32" fmla="*/ 1947 w 5770"/>
                <a:gd name="T33" fmla="*/ 120 h 174"/>
                <a:gd name="T34" fmla="*/ 1525 w 5770"/>
                <a:gd name="T35" fmla="*/ 102 h 174"/>
                <a:gd name="T36" fmla="*/ 1429 w 5770"/>
                <a:gd name="T37" fmla="*/ 60 h 174"/>
                <a:gd name="T38" fmla="*/ 1333 w 5770"/>
                <a:gd name="T39" fmla="*/ 60 h 174"/>
                <a:gd name="T40" fmla="*/ 1058 w 5770"/>
                <a:gd name="T41" fmla="*/ 150 h 174"/>
                <a:gd name="T42" fmla="*/ 652 w 5770"/>
                <a:gd name="T43" fmla="*/ 150 h 174"/>
                <a:gd name="T44" fmla="*/ 442 w 5770"/>
                <a:gd name="T45" fmla="*/ 66 h 174"/>
                <a:gd name="T46" fmla="*/ 377 w 5770"/>
                <a:gd name="T47" fmla="*/ 48 h 174"/>
                <a:gd name="T48" fmla="*/ 305 w 5770"/>
                <a:gd name="T49" fmla="*/ 108 h 174"/>
                <a:gd name="T50" fmla="*/ 144 w 5770"/>
                <a:gd name="T51" fmla="*/ 138 h 174"/>
                <a:gd name="T52" fmla="*/ 0 w 5770"/>
                <a:gd name="T53" fmla="*/ 96 h 174"/>
                <a:gd name="T54" fmla="*/ 167 w 5770"/>
                <a:gd name="T55" fmla="*/ 120 h 174"/>
                <a:gd name="T56" fmla="*/ 323 w 5770"/>
                <a:gd name="T57" fmla="*/ 84 h 174"/>
                <a:gd name="T58" fmla="*/ 383 w 5770"/>
                <a:gd name="T59" fmla="*/ 24 h 174"/>
                <a:gd name="T60" fmla="*/ 460 w 5770"/>
                <a:gd name="T61" fmla="*/ 60 h 174"/>
                <a:gd name="T62" fmla="*/ 706 w 5770"/>
                <a:gd name="T63" fmla="*/ 144 h 174"/>
                <a:gd name="T64" fmla="*/ 1100 w 5770"/>
                <a:gd name="T65" fmla="*/ 120 h 174"/>
                <a:gd name="T66" fmla="*/ 1345 w 5770"/>
                <a:gd name="T67" fmla="*/ 36 h 174"/>
                <a:gd name="T68" fmla="*/ 1441 w 5770"/>
                <a:gd name="T69" fmla="*/ 48 h 174"/>
                <a:gd name="T70" fmla="*/ 1561 w 5770"/>
                <a:gd name="T71" fmla="*/ 90 h 174"/>
                <a:gd name="T72" fmla="*/ 1971 w 5770"/>
                <a:gd name="T73" fmla="*/ 96 h 174"/>
                <a:gd name="T74" fmla="*/ 2235 w 5770"/>
                <a:gd name="T75" fmla="*/ 3 h 174"/>
                <a:gd name="T76" fmla="*/ 2350 w 5770"/>
                <a:gd name="T77" fmla="*/ 102 h 174"/>
                <a:gd name="T78" fmla="*/ 2559 w 5770"/>
                <a:gd name="T79" fmla="*/ 96 h 174"/>
                <a:gd name="T80" fmla="*/ 2715 w 5770"/>
                <a:gd name="T81" fmla="*/ 24 h 174"/>
                <a:gd name="T82" fmla="*/ 2792 w 5770"/>
                <a:gd name="T83" fmla="*/ 132 h 174"/>
                <a:gd name="T84" fmla="*/ 3127 w 5770"/>
                <a:gd name="T85" fmla="*/ 102 h 174"/>
                <a:gd name="T86" fmla="*/ 3486 w 5770"/>
                <a:gd name="T87" fmla="*/ 48 h 174"/>
                <a:gd name="T88" fmla="*/ 3582 w 5770"/>
                <a:gd name="T89" fmla="*/ 42 h 174"/>
                <a:gd name="T90" fmla="*/ 3731 w 5770"/>
                <a:gd name="T91" fmla="*/ 90 h 174"/>
                <a:gd name="T92" fmla="*/ 4078 w 5770"/>
                <a:gd name="T93" fmla="*/ 102 h 174"/>
                <a:gd name="T94" fmla="*/ 4419 w 5770"/>
                <a:gd name="T95" fmla="*/ 30 h 174"/>
                <a:gd name="T96" fmla="*/ 4574 w 5770"/>
                <a:gd name="T97" fmla="*/ 6 h 174"/>
                <a:gd name="T98" fmla="*/ 4628 w 5770"/>
                <a:gd name="T99" fmla="*/ 60 h 174"/>
                <a:gd name="T100" fmla="*/ 4724 w 5770"/>
                <a:gd name="T101" fmla="*/ 108 h 174"/>
                <a:gd name="T102" fmla="*/ 4927 w 5770"/>
                <a:gd name="T103" fmla="*/ 84 h 174"/>
                <a:gd name="T104" fmla="*/ 5118 w 5770"/>
                <a:gd name="T105" fmla="*/ 14 h 174"/>
                <a:gd name="T106" fmla="*/ 5280 w 5770"/>
                <a:gd name="T107" fmla="*/ 9 h 174"/>
                <a:gd name="T108" fmla="*/ 5453 w 5770"/>
                <a:gd name="T109" fmla="*/ 36 h 174"/>
                <a:gd name="T110" fmla="*/ 5465 w 5770"/>
                <a:gd name="T111" fmla="*/ 72 h 174"/>
                <a:gd name="T112" fmla="*/ 5656 w 5770"/>
                <a:gd name="T113" fmla="*/ 90 h 174"/>
                <a:gd name="T114" fmla="*/ 5710 w 5770"/>
                <a:gd name="T115" fmla="*/ 102 h 174"/>
                <a:gd name="T116" fmla="*/ 5477 w 5770"/>
                <a:gd name="T117" fmla="*/ 90 h 174"/>
                <a:gd name="T118" fmla="*/ 5453 w 5770"/>
                <a:gd name="T119" fmla="*/ 60 h 174"/>
                <a:gd name="T120" fmla="*/ 5393 w 5770"/>
                <a:gd name="T121" fmla="*/ 30 h 174"/>
                <a:gd name="T122" fmla="*/ 5219 w 5770"/>
                <a:gd name="T123" fmla="*/ 2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7608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67609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67610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7611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7612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EE3C5FD-9513-4E0F-9506-68A51B3D5E2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7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76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608" grpId="0"/>
      <p:bldP spid="67609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760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760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E6FD18D-B706-48ED-91CC-D79BC781486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22186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B0523EF-9B26-4EA2-A831-CE0A53BAA85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870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89C813E-94CF-4B00-A200-59BF94D3FBF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7768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79AE92-21C1-4ADB-9262-B14AF79B329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61466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1367769-5930-4CAF-9F4E-910C26587BB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36136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AA8E66B-31F0-4744-8EC7-D7A0F5E6090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69328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125B4DB-E665-4DDF-85CF-5583CB8ECC7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32600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F3AF0F8-4997-4902-8332-58A90FBC49F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08991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083EEEF-A102-45D9-B84F-EA7C8AE2394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19624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9BE7B4C-1F41-41EA-8C33-ABC8BC0E4ED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1178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246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6246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6247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89EED80-B2C5-4EF2-AF1E-F7BEA6CA19A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6562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66563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64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65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66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67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68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69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70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71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72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73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74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75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76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77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78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79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80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81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82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>
                <a:gd name="T0" fmla="*/ 5700 w 5760"/>
                <a:gd name="T1" fmla="*/ 86 h 445"/>
                <a:gd name="T2" fmla="*/ 5508 w 5760"/>
                <a:gd name="T3" fmla="*/ 86 h 445"/>
                <a:gd name="T4" fmla="*/ 5454 w 5760"/>
                <a:gd name="T5" fmla="*/ 76 h 445"/>
                <a:gd name="T6" fmla="*/ 5448 w 5760"/>
                <a:gd name="T7" fmla="*/ 65 h 445"/>
                <a:gd name="T8" fmla="*/ 5442 w 5760"/>
                <a:gd name="T9" fmla="*/ 44 h 445"/>
                <a:gd name="T10" fmla="*/ 5414 w 5760"/>
                <a:gd name="T11" fmla="*/ 18 h 445"/>
                <a:gd name="T12" fmla="*/ 5332 w 5760"/>
                <a:gd name="T13" fmla="*/ 7 h 445"/>
                <a:gd name="T14" fmla="*/ 5051 w 5760"/>
                <a:gd name="T15" fmla="*/ 22 h 445"/>
                <a:gd name="T16" fmla="*/ 4986 w 5760"/>
                <a:gd name="T17" fmla="*/ 55 h 445"/>
                <a:gd name="T18" fmla="*/ 4854 w 5760"/>
                <a:gd name="T19" fmla="*/ 102 h 445"/>
                <a:gd name="T20" fmla="*/ 4740 w 5760"/>
                <a:gd name="T21" fmla="*/ 112 h 445"/>
                <a:gd name="T22" fmla="*/ 4662 w 5760"/>
                <a:gd name="T23" fmla="*/ 91 h 445"/>
                <a:gd name="T24" fmla="*/ 4598 w 5760"/>
                <a:gd name="T25" fmla="*/ 25 h 445"/>
                <a:gd name="T26" fmla="*/ 4514 w 5760"/>
                <a:gd name="T27" fmla="*/ 9 h 445"/>
                <a:gd name="T28" fmla="*/ 4410 w 5760"/>
                <a:gd name="T29" fmla="*/ 39 h 445"/>
                <a:gd name="T30" fmla="*/ 4236 w 5760"/>
                <a:gd name="T31" fmla="*/ 81 h 445"/>
                <a:gd name="T32" fmla="*/ 4020 w 5760"/>
                <a:gd name="T33" fmla="*/ 102 h 445"/>
                <a:gd name="T34" fmla="*/ 3810 w 5760"/>
                <a:gd name="T35" fmla="*/ 102 h 445"/>
                <a:gd name="T36" fmla="*/ 3654 w 5760"/>
                <a:gd name="T37" fmla="*/ 76 h 445"/>
                <a:gd name="T38" fmla="*/ 3594 w 5760"/>
                <a:gd name="T39" fmla="*/ 50 h 445"/>
                <a:gd name="T40" fmla="*/ 3528 w 5760"/>
                <a:gd name="T41" fmla="*/ 44 h 445"/>
                <a:gd name="T42" fmla="*/ 3480 w 5760"/>
                <a:gd name="T43" fmla="*/ 55 h 445"/>
                <a:gd name="T44" fmla="*/ 3420 w 5760"/>
                <a:gd name="T45" fmla="*/ 76 h 445"/>
                <a:gd name="T46" fmla="*/ 3048 w 5760"/>
                <a:gd name="T47" fmla="*/ 112 h 445"/>
                <a:gd name="T48" fmla="*/ 2844 w 5760"/>
                <a:gd name="T49" fmla="*/ 128 h 445"/>
                <a:gd name="T50" fmla="*/ 2742 w 5760"/>
                <a:gd name="T51" fmla="*/ 117 h 445"/>
                <a:gd name="T52" fmla="*/ 2710 w 5760"/>
                <a:gd name="T53" fmla="*/ 56 h 445"/>
                <a:gd name="T54" fmla="*/ 2658 w 5760"/>
                <a:gd name="T55" fmla="*/ 50 h 445"/>
                <a:gd name="T56" fmla="*/ 2558 w 5760"/>
                <a:gd name="T57" fmla="*/ 95 h 445"/>
                <a:gd name="T58" fmla="*/ 2444 w 5760"/>
                <a:gd name="T59" fmla="*/ 109 h 445"/>
                <a:gd name="T60" fmla="*/ 2322 w 5760"/>
                <a:gd name="T61" fmla="*/ 91 h 445"/>
                <a:gd name="T62" fmla="*/ 2274 w 5760"/>
                <a:gd name="T63" fmla="*/ 70 h 445"/>
                <a:gd name="T64" fmla="*/ 2185 w 5760"/>
                <a:gd name="T65" fmla="*/ 3 h 445"/>
                <a:gd name="T66" fmla="*/ 2048 w 5760"/>
                <a:gd name="T67" fmla="*/ 64 h 445"/>
                <a:gd name="T68" fmla="*/ 1794 w 5760"/>
                <a:gd name="T69" fmla="*/ 102 h 445"/>
                <a:gd name="T70" fmla="*/ 1560 w 5760"/>
                <a:gd name="T71" fmla="*/ 91 h 445"/>
                <a:gd name="T72" fmla="*/ 1482 w 5760"/>
                <a:gd name="T73" fmla="*/ 76 h 445"/>
                <a:gd name="T74" fmla="*/ 1428 w 5760"/>
                <a:gd name="T75" fmla="*/ 50 h 445"/>
                <a:gd name="T76" fmla="*/ 1374 w 5760"/>
                <a:gd name="T77" fmla="*/ 44 h 445"/>
                <a:gd name="T78" fmla="*/ 1308 w 5760"/>
                <a:gd name="T79" fmla="*/ 55 h 445"/>
                <a:gd name="T80" fmla="*/ 1140 w 5760"/>
                <a:gd name="T81" fmla="*/ 107 h 445"/>
                <a:gd name="T82" fmla="*/ 948 w 5760"/>
                <a:gd name="T83" fmla="*/ 143 h 445"/>
                <a:gd name="T84" fmla="*/ 708 w 5760"/>
                <a:gd name="T85" fmla="*/ 138 h 445"/>
                <a:gd name="T86" fmla="*/ 534 w 5760"/>
                <a:gd name="T87" fmla="*/ 96 h 445"/>
                <a:gd name="T88" fmla="*/ 444 w 5760"/>
                <a:gd name="T89" fmla="*/ 55 h 445"/>
                <a:gd name="T90" fmla="*/ 396 w 5760"/>
                <a:gd name="T91" fmla="*/ 34 h 445"/>
                <a:gd name="T92" fmla="*/ 378 w 5760"/>
                <a:gd name="T93" fmla="*/ 39 h 445"/>
                <a:gd name="T94" fmla="*/ 342 w 5760"/>
                <a:gd name="T95" fmla="*/ 70 h 445"/>
                <a:gd name="T96" fmla="*/ 288 w 5760"/>
                <a:gd name="T97" fmla="*/ 96 h 445"/>
                <a:gd name="T98" fmla="*/ 192 w 5760"/>
                <a:gd name="T99" fmla="*/ 112 h 445"/>
                <a:gd name="T100" fmla="*/ 90 w 5760"/>
                <a:gd name="T101" fmla="*/ 112 h 445"/>
                <a:gd name="T102" fmla="*/ 0 w 5760"/>
                <a:gd name="T103" fmla="*/ 96 h 445"/>
                <a:gd name="T104" fmla="*/ 5760 w 5760"/>
                <a:gd name="T105" fmla="*/ 445 h 4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11E8C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6583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>
                <a:gd name="T0" fmla="*/ 4993 w 5770"/>
                <a:gd name="T1" fmla="*/ 66 h 174"/>
                <a:gd name="T2" fmla="*/ 4771 w 5770"/>
                <a:gd name="T3" fmla="*/ 132 h 174"/>
                <a:gd name="T4" fmla="*/ 4640 w 5770"/>
                <a:gd name="T5" fmla="*/ 96 h 174"/>
                <a:gd name="T6" fmla="*/ 4598 w 5770"/>
                <a:gd name="T7" fmla="*/ 36 h 174"/>
                <a:gd name="T8" fmla="*/ 4478 w 5770"/>
                <a:gd name="T9" fmla="*/ 30 h 174"/>
                <a:gd name="T10" fmla="*/ 4186 w 5770"/>
                <a:gd name="T11" fmla="*/ 108 h 174"/>
                <a:gd name="T12" fmla="*/ 3815 w 5770"/>
                <a:gd name="T13" fmla="*/ 120 h 174"/>
                <a:gd name="T14" fmla="*/ 3617 w 5770"/>
                <a:gd name="T15" fmla="*/ 72 h 174"/>
                <a:gd name="T16" fmla="*/ 3510 w 5770"/>
                <a:gd name="T17" fmla="*/ 60 h 174"/>
                <a:gd name="T18" fmla="*/ 3336 w 5770"/>
                <a:gd name="T19" fmla="*/ 96 h 174"/>
                <a:gd name="T20" fmla="*/ 2846 w 5770"/>
                <a:gd name="T21" fmla="*/ 150 h 174"/>
                <a:gd name="T22" fmla="*/ 2703 w 5770"/>
                <a:gd name="T23" fmla="*/ 96 h 174"/>
                <a:gd name="T24" fmla="*/ 2619 w 5770"/>
                <a:gd name="T25" fmla="*/ 90 h 174"/>
                <a:gd name="T26" fmla="*/ 2416 w 5770"/>
                <a:gd name="T27" fmla="*/ 132 h 174"/>
                <a:gd name="T28" fmla="*/ 2278 w 5770"/>
                <a:gd name="T29" fmla="*/ 84 h 174"/>
                <a:gd name="T30" fmla="*/ 2151 w 5770"/>
                <a:gd name="T31" fmla="*/ 36 h 174"/>
                <a:gd name="T32" fmla="*/ 1947 w 5770"/>
                <a:gd name="T33" fmla="*/ 120 h 174"/>
                <a:gd name="T34" fmla="*/ 1525 w 5770"/>
                <a:gd name="T35" fmla="*/ 102 h 174"/>
                <a:gd name="T36" fmla="*/ 1429 w 5770"/>
                <a:gd name="T37" fmla="*/ 60 h 174"/>
                <a:gd name="T38" fmla="*/ 1333 w 5770"/>
                <a:gd name="T39" fmla="*/ 60 h 174"/>
                <a:gd name="T40" fmla="*/ 1058 w 5770"/>
                <a:gd name="T41" fmla="*/ 150 h 174"/>
                <a:gd name="T42" fmla="*/ 652 w 5770"/>
                <a:gd name="T43" fmla="*/ 150 h 174"/>
                <a:gd name="T44" fmla="*/ 442 w 5770"/>
                <a:gd name="T45" fmla="*/ 66 h 174"/>
                <a:gd name="T46" fmla="*/ 377 w 5770"/>
                <a:gd name="T47" fmla="*/ 48 h 174"/>
                <a:gd name="T48" fmla="*/ 305 w 5770"/>
                <a:gd name="T49" fmla="*/ 108 h 174"/>
                <a:gd name="T50" fmla="*/ 144 w 5770"/>
                <a:gd name="T51" fmla="*/ 138 h 174"/>
                <a:gd name="T52" fmla="*/ 0 w 5770"/>
                <a:gd name="T53" fmla="*/ 96 h 174"/>
                <a:gd name="T54" fmla="*/ 167 w 5770"/>
                <a:gd name="T55" fmla="*/ 120 h 174"/>
                <a:gd name="T56" fmla="*/ 323 w 5770"/>
                <a:gd name="T57" fmla="*/ 84 h 174"/>
                <a:gd name="T58" fmla="*/ 383 w 5770"/>
                <a:gd name="T59" fmla="*/ 24 h 174"/>
                <a:gd name="T60" fmla="*/ 460 w 5770"/>
                <a:gd name="T61" fmla="*/ 60 h 174"/>
                <a:gd name="T62" fmla="*/ 706 w 5770"/>
                <a:gd name="T63" fmla="*/ 144 h 174"/>
                <a:gd name="T64" fmla="*/ 1100 w 5770"/>
                <a:gd name="T65" fmla="*/ 120 h 174"/>
                <a:gd name="T66" fmla="*/ 1345 w 5770"/>
                <a:gd name="T67" fmla="*/ 36 h 174"/>
                <a:gd name="T68" fmla="*/ 1441 w 5770"/>
                <a:gd name="T69" fmla="*/ 48 h 174"/>
                <a:gd name="T70" fmla="*/ 1561 w 5770"/>
                <a:gd name="T71" fmla="*/ 90 h 174"/>
                <a:gd name="T72" fmla="*/ 1971 w 5770"/>
                <a:gd name="T73" fmla="*/ 96 h 174"/>
                <a:gd name="T74" fmla="*/ 2235 w 5770"/>
                <a:gd name="T75" fmla="*/ 3 h 174"/>
                <a:gd name="T76" fmla="*/ 2350 w 5770"/>
                <a:gd name="T77" fmla="*/ 102 h 174"/>
                <a:gd name="T78" fmla="*/ 2559 w 5770"/>
                <a:gd name="T79" fmla="*/ 96 h 174"/>
                <a:gd name="T80" fmla="*/ 2715 w 5770"/>
                <a:gd name="T81" fmla="*/ 24 h 174"/>
                <a:gd name="T82" fmla="*/ 2792 w 5770"/>
                <a:gd name="T83" fmla="*/ 132 h 174"/>
                <a:gd name="T84" fmla="*/ 3127 w 5770"/>
                <a:gd name="T85" fmla="*/ 102 h 174"/>
                <a:gd name="T86" fmla="*/ 3486 w 5770"/>
                <a:gd name="T87" fmla="*/ 48 h 174"/>
                <a:gd name="T88" fmla="*/ 3582 w 5770"/>
                <a:gd name="T89" fmla="*/ 42 h 174"/>
                <a:gd name="T90" fmla="*/ 3731 w 5770"/>
                <a:gd name="T91" fmla="*/ 90 h 174"/>
                <a:gd name="T92" fmla="*/ 4078 w 5770"/>
                <a:gd name="T93" fmla="*/ 102 h 174"/>
                <a:gd name="T94" fmla="*/ 4419 w 5770"/>
                <a:gd name="T95" fmla="*/ 30 h 174"/>
                <a:gd name="T96" fmla="*/ 4574 w 5770"/>
                <a:gd name="T97" fmla="*/ 6 h 174"/>
                <a:gd name="T98" fmla="*/ 4628 w 5770"/>
                <a:gd name="T99" fmla="*/ 60 h 174"/>
                <a:gd name="T100" fmla="*/ 4724 w 5770"/>
                <a:gd name="T101" fmla="*/ 108 h 174"/>
                <a:gd name="T102" fmla="*/ 4927 w 5770"/>
                <a:gd name="T103" fmla="*/ 84 h 174"/>
                <a:gd name="T104" fmla="*/ 5118 w 5770"/>
                <a:gd name="T105" fmla="*/ 14 h 174"/>
                <a:gd name="T106" fmla="*/ 5280 w 5770"/>
                <a:gd name="T107" fmla="*/ 9 h 174"/>
                <a:gd name="T108" fmla="*/ 5453 w 5770"/>
                <a:gd name="T109" fmla="*/ 36 h 174"/>
                <a:gd name="T110" fmla="*/ 5465 w 5770"/>
                <a:gd name="T111" fmla="*/ 72 h 174"/>
                <a:gd name="T112" fmla="*/ 5656 w 5770"/>
                <a:gd name="T113" fmla="*/ 90 h 174"/>
                <a:gd name="T114" fmla="*/ 5710 w 5770"/>
                <a:gd name="T115" fmla="*/ 102 h 174"/>
                <a:gd name="T116" fmla="*/ 5477 w 5770"/>
                <a:gd name="T117" fmla="*/ 90 h 174"/>
                <a:gd name="T118" fmla="*/ 5453 w 5770"/>
                <a:gd name="T119" fmla="*/ 60 h 174"/>
                <a:gd name="T120" fmla="*/ 5393 w 5770"/>
                <a:gd name="T121" fmla="*/ 30 h 174"/>
                <a:gd name="T122" fmla="*/ 5219 w 5770"/>
                <a:gd name="T123" fmla="*/ 2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6584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6585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6586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6587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229BB40D-AA5A-4330-84E4-B816BAB2BEA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6588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6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65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65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65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65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65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84" grpId="0"/>
      <p:bldP spid="66585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58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58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58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58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58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58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58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58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658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6658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VY_32_INOVACE_12_Mnichov 1938</a:t>
            </a:r>
          </a:p>
        </p:txBody>
      </p:sp>
      <p:pic>
        <p:nvPicPr>
          <p:cNvPr id="6144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hlink"/>
                </a:solidFill>
              </a:rPr>
              <a:t>Edvard Beneš prezidentem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hlink"/>
                </a:solidFill>
              </a:rPr>
              <a:t>V roce 1935 prezident T. G. Masaryk odstoupil</a:t>
            </a:r>
          </a:p>
          <a:p>
            <a:r>
              <a:rPr lang="cs-CZ" dirty="0">
                <a:solidFill>
                  <a:schemeClr val="hlink"/>
                </a:solidFill>
              </a:rPr>
              <a:t>Novým prezidentem byl zvolen Edvard </a:t>
            </a:r>
            <a:r>
              <a:rPr lang="cs-CZ" dirty="0" smtClean="0">
                <a:solidFill>
                  <a:schemeClr val="hlink"/>
                </a:solidFill>
              </a:rPr>
              <a:t>Beneš</a:t>
            </a:r>
          </a:p>
          <a:p>
            <a:endParaRPr lang="cs-CZ" dirty="0">
              <a:solidFill>
                <a:schemeClr val="hlink"/>
              </a:solidFill>
            </a:endParaRPr>
          </a:p>
          <a:p>
            <a:endParaRPr lang="cs-CZ" dirty="0" smtClean="0">
              <a:solidFill>
                <a:schemeClr val="hlink"/>
              </a:solidFill>
            </a:endParaRPr>
          </a:p>
          <a:p>
            <a:endParaRPr lang="cs-CZ" dirty="0">
              <a:solidFill>
                <a:schemeClr val="hlink"/>
              </a:solidFill>
            </a:endParaRPr>
          </a:p>
          <a:p>
            <a:pPr marL="0" indent="0">
              <a:buNone/>
            </a:pPr>
            <a:r>
              <a:rPr lang="cs-CZ" sz="1600" dirty="0"/>
              <a:t>Jan Kuklík, Jiří Kocian: Dějepis – Nejnovější dějiny, pro 9. ročník základní školy</a:t>
            </a:r>
          </a:p>
          <a:p>
            <a:endParaRPr lang="cs-CZ" dirty="0">
              <a:solidFill>
                <a:schemeClr val="hlin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/>
      <p:bldP spid="205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Ohrožení republiky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196752"/>
            <a:ext cx="8229600" cy="5256584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dirty="0"/>
              <a:t>V Německu rostly přípravy na vojenské obsazení ČSR – </a:t>
            </a:r>
            <a:r>
              <a:rPr lang="cs-CZ" dirty="0" err="1"/>
              <a:t>Fall</a:t>
            </a:r>
            <a:r>
              <a:rPr lang="cs-CZ" dirty="0"/>
              <a:t> </a:t>
            </a:r>
            <a:r>
              <a:rPr lang="cs-CZ" dirty="0" err="1"/>
              <a:t>Gr</a:t>
            </a:r>
            <a:r>
              <a:rPr lang="en-US" dirty="0"/>
              <a:t>ü</a:t>
            </a:r>
            <a:r>
              <a:rPr lang="cs-CZ" dirty="0"/>
              <a:t>n</a:t>
            </a:r>
          </a:p>
          <a:p>
            <a:pPr>
              <a:lnSpc>
                <a:spcPct val="90000"/>
              </a:lnSpc>
            </a:pPr>
            <a:r>
              <a:rPr lang="cs-CZ" dirty="0">
                <a:solidFill>
                  <a:srgbClr val="FFFF00"/>
                </a:solidFill>
              </a:rPr>
              <a:t>Požadavky SdP i HSL</a:t>
            </a:r>
            <a:r>
              <a:rPr lang="en-US" dirty="0">
                <a:solidFill>
                  <a:srgbClr val="FFFF00"/>
                </a:solidFill>
              </a:rPr>
              <a:t>’</a:t>
            </a:r>
            <a:r>
              <a:rPr lang="cs-CZ" dirty="0">
                <a:solidFill>
                  <a:srgbClr val="FFFF00"/>
                </a:solidFill>
              </a:rPr>
              <a:t>S se neustále stupňovaly</a:t>
            </a:r>
          </a:p>
          <a:p>
            <a:pPr>
              <a:lnSpc>
                <a:spcPct val="90000"/>
              </a:lnSpc>
            </a:pPr>
            <a:r>
              <a:rPr lang="cs-CZ" dirty="0">
                <a:solidFill>
                  <a:srgbClr val="FFFF00"/>
                </a:solidFill>
              </a:rPr>
              <a:t>SdP požadovala naprostou orientaci ČSR na </a:t>
            </a:r>
            <a:r>
              <a:rPr lang="cs-CZ" dirty="0" smtClean="0">
                <a:solidFill>
                  <a:srgbClr val="FFFF00"/>
                </a:solidFill>
              </a:rPr>
              <a:t>Německo </a:t>
            </a:r>
            <a:r>
              <a:rPr lang="cs-CZ" dirty="0">
                <a:solidFill>
                  <a:srgbClr val="FFFF00"/>
                </a:solidFill>
              </a:rPr>
              <a:t>– </a:t>
            </a:r>
            <a:r>
              <a:rPr lang="cs-CZ" dirty="0" err="1">
                <a:solidFill>
                  <a:srgbClr val="FFFF00"/>
                </a:solidFill>
              </a:rPr>
              <a:t>heim</a:t>
            </a: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err="1">
                <a:solidFill>
                  <a:srgbClr val="FFFF00"/>
                </a:solidFill>
              </a:rPr>
              <a:t>ins</a:t>
            </a:r>
            <a:r>
              <a:rPr lang="cs-CZ" dirty="0">
                <a:solidFill>
                  <a:srgbClr val="FFFF00"/>
                </a:solidFill>
              </a:rPr>
              <a:t> Reich!</a:t>
            </a:r>
            <a:r>
              <a:rPr lang="cs-CZ" dirty="0"/>
              <a:t> </a:t>
            </a:r>
            <a:r>
              <a:rPr lang="cs-CZ" dirty="0">
                <a:solidFill>
                  <a:srgbClr val="FFFF00"/>
                </a:solidFill>
              </a:rPr>
              <a:t>–</a:t>
            </a:r>
            <a:r>
              <a:rPr lang="cs-CZ" dirty="0"/>
              <a:t> </a:t>
            </a:r>
            <a:r>
              <a:rPr lang="cs-CZ" dirty="0">
                <a:solidFill>
                  <a:srgbClr val="FFFF00"/>
                </a:solidFill>
              </a:rPr>
              <a:t>ztráta suverenity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FFFF00"/>
                </a:solidFill>
              </a:rPr>
              <a:t>HS</a:t>
            </a:r>
            <a:r>
              <a:rPr lang="en-US" dirty="0" smtClean="0">
                <a:solidFill>
                  <a:srgbClr val="FFFF00"/>
                </a:solidFill>
              </a:rPr>
              <a:t>L’</a:t>
            </a:r>
            <a:r>
              <a:rPr lang="cs-CZ" dirty="0" smtClean="0">
                <a:solidFill>
                  <a:srgbClr val="FFFF00"/>
                </a:solidFill>
              </a:rPr>
              <a:t>S </a:t>
            </a:r>
            <a:r>
              <a:rPr lang="cs-CZ" dirty="0">
                <a:solidFill>
                  <a:srgbClr val="FFFF00"/>
                </a:solidFill>
              </a:rPr>
              <a:t>vedla kampaň za autonomii </a:t>
            </a:r>
            <a:r>
              <a:rPr lang="cs-CZ" dirty="0" smtClean="0">
                <a:solidFill>
                  <a:srgbClr val="FFFF00"/>
                </a:solidFill>
              </a:rPr>
              <a:t>Slovenska</a:t>
            </a:r>
          </a:p>
          <a:p>
            <a:pPr marL="0" indent="0">
              <a:lnSpc>
                <a:spcPct val="90000"/>
              </a:lnSpc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sz="1600" dirty="0"/>
              <a:t>Jan Kuklík, Jiří Kocian: Dějepis – Nejnovější dějiny, pro 9. ročník základní školy</a:t>
            </a:r>
          </a:p>
          <a:p>
            <a:pPr>
              <a:lnSpc>
                <a:spcPct val="90000"/>
              </a:lnSpc>
            </a:pPr>
            <a:endParaRPr lang="en-US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800" dirty="0">
                <a:solidFill>
                  <a:srgbClr val="FFFF00"/>
                </a:solidFill>
              </a:rPr>
              <a:t>Těsně před Mnichovským diktátem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r>
              <a:rPr lang="cs-CZ" dirty="0"/>
              <a:t>Velká Británie a Francie ustoupily Hitlerovým požadavkům</a:t>
            </a:r>
          </a:p>
          <a:p>
            <a:r>
              <a:rPr lang="cs-CZ" dirty="0"/>
              <a:t>Do ČSR byl poslán lord Runciman, který měl posoudit situaci </a:t>
            </a:r>
          </a:p>
          <a:p>
            <a:r>
              <a:rPr lang="cs-CZ" dirty="0"/>
              <a:t>15. 9. 1938 uznal Chamberlain požadavky Hitlera na odstoupení Sudet Německu a spolu s Francií doporučili ČSR předat Německu </a:t>
            </a:r>
            <a:r>
              <a:rPr lang="cs-CZ" dirty="0" smtClean="0"/>
              <a:t>Sudety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Jan </a:t>
            </a:r>
            <a:r>
              <a:rPr lang="cs-CZ" sz="1600" dirty="0"/>
              <a:t>Kuklík, Jiří Kocian: Dějepis – Nejnovější dějiny, pro 9. ročník základní školy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Mnichovký diktát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196752"/>
            <a:ext cx="8229600" cy="5328592"/>
          </a:xfrm>
        </p:spPr>
        <p:txBody>
          <a:bodyPr/>
          <a:lstStyle/>
          <a:p>
            <a:r>
              <a:rPr lang="cs-CZ" dirty="0">
                <a:solidFill>
                  <a:srgbClr val="FFFF00"/>
                </a:solidFill>
              </a:rPr>
              <a:t>23. 9. 1938 byla vyhlášena v ČSR všeobecná mobilizace</a:t>
            </a:r>
          </a:p>
          <a:p>
            <a:r>
              <a:rPr lang="cs-CZ" dirty="0">
                <a:solidFill>
                  <a:srgbClr val="FFFF00"/>
                </a:solidFill>
              </a:rPr>
              <a:t>29. 9. 1938 byla do Mnichova svolána schůzka představitelů Německa, Velké Británie, Francie a Itálie, kde byla uzavřena dohoda o odtržení pohraničních území ČSR ve prospěch Německa</a:t>
            </a:r>
          </a:p>
          <a:p>
            <a:r>
              <a:rPr lang="cs-CZ" dirty="0">
                <a:solidFill>
                  <a:srgbClr val="FFFF00"/>
                </a:solidFill>
              </a:rPr>
              <a:t>30. 9. 1938 ji československá vláda </a:t>
            </a:r>
            <a:r>
              <a:rPr lang="cs-CZ" dirty="0" smtClean="0">
                <a:solidFill>
                  <a:srgbClr val="FFFF00"/>
                </a:solidFill>
              </a:rPr>
              <a:t>přijala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Jan </a:t>
            </a:r>
            <a:r>
              <a:rPr lang="cs-CZ" sz="1600" dirty="0"/>
              <a:t>Kuklík, Jiří Kocian: Dějepis – Nejnovější dějiny, pro 9. ročník základní školy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6" name="Rectangle 1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800" dirty="0" smtClean="0"/>
              <a:t>Budova, kde byla podepsána Mnichovská dohoda</a:t>
            </a:r>
            <a:endParaRPr lang="cs-CZ" sz="3800" dirty="0"/>
          </a:p>
        </p:txBody>
      </p:sp>
      <p:sp>
        <p:nvSpPr>
          <p:cNvPr id="2" name="Obdélník 1"/>
          <p:cNvSpPr/>
          <p:nvPr/>
        </p:nvSpPr>
        <p:spPr>
          <a:xfrm>
            <a:off x="395536" y="6102588"/>
            <a:ext cx="84249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[cit. 2011-02-07]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</a:t>
            </a:r>
          </a:p>
          <a:p>
            <a:r>
              <a:rPr lang="cs-CZ" sz="1600" dirty="0">
                <a:hlinkClick r:id="rId3"/>
              </a:rPr>
              <a:t>http://cs.wikipedia.org/wiki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/ </a:t>
            </a:r>
            <a:r>
              <a:rPr lang="cs-CZ" sz="1600" dirty="0" err="1">
                <a:latin typeface="Times New Roman" pitchFamily="18" charset="0"/>
                <a:cs typeface="Times New Roman" pitchFamily="18" charset="0"/>
              </a:rPr>
              <a:t>Soubor:Führerbau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Munich.jpg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1484784"/>
            <a:ext cx="7620000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Otázky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Jak se jmenoval pozorovatel, kterého vyslal do Československa britský premiér N. Chamberlein</a:t>
            </a:r>
          </a:p>
          <a:p>
            <a:pPr>
              <a:lnSpc>
                <a:spcPct val="90000"/>
              </a:lnSpc>
            </a:pPr>
            <a:r>
              <a:rPr lang="cs-CZ"/>
              <a:t>Ve kterém roce byla vyhlášena všeobecná mobilizace</a:t>
            </a:r>
          </a:p>
          <a:p>
            <a:pPr>
              <a:lnSpc>
                <a:spcPct val="90000"/>
              </a:lnSpc>
            </a:pPr>
            <a:r>
              <a:rPr lang="cs-CZ"/>
              <a:t>Jak se jmenoval hlavní představitel Slovenské l</a:t>
            </a:r>
            <a:r>
              <a:rPr lang="en-US"/>
              <a:t>’</a:t>
            </a:r>
            <a:r>
              <a:rPr lang="cs-CZ"/>
              <a:t>udové strany</a:t>
            </a:r>
          </a:p>
          <a:p>
            <a:pPr>
              <a:lnSpc>
                <a:spcPct val="90000"/>
              </a:lnSpc>
            </a:pPr>
            <a:r>
              <a:rPr lang="cs-CZ"/>
              <a:t>Jakou politickou stranu představuje zkratka SdP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319</TotalTime>
  <Words>396</Words>
  <Application>Microsoft Office PowerPoint</Application>
  <PresentationFormat>Předvádění na obrazovce (4:3)</PresentationFormat>
  <Paragraphs>48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Výchozí návrh</vt:lpstr>
      <vt:lpstr>Opona</vt:lpstr>
      <vt:lpstr>VY_32_INOVACE_12_Mnichov 1938</vt:lpstr>
      <vt:lpstr>Edvard Beneš prezidentem</vt:lpstr>
      <vt:lpstr>Ohrožení republiky</vt:lpstr>
      <vt:lpstr>Těsně před Mnichovským diktátem</vt:lpstr>
      <vt:lpstr>Mnichovký diktát</vt:lpstr>
      <vt:lpstr>Budova, kde byla podepsána Mnichovská dohoda</vt:lpstr>
      <vt:lpstr>Otázky</vt:lpstr>
    </vt:vector>
  </TitlesOfParts>
  <Company>Z.Š. Choustník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Nástup nacismu v Německu 1.</dc:title>
  <dc:creator>Karel Krejza</dc:creator>
  <cp:lastModifiedBy>U1</cp:lastModifiedBy>
  <cp:revision>17</cp:revision>
  <dcterms:created xsi:type="dcterms:W3CDTF">2010-12-20T09:08:41Z</dcterms:created>
  <dcterms:modified xsi:type="dcterms:W3CDTF">2012-03-08T21:03:15Z</dcterms:modified>
</cp:coreProperties>
</file>