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1" r:id="rId13"/>
    <p:sldId id="280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8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1"/>
            <p14:sldId id="280"/>
            <p14:sldId id="27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22&amp;gs_id=2e&amp;xhr=t&amp;q=tasemnice+dlouho%C4%8Dlenn%C3%A1&amp;bav=on.2,or.r_gc.r_pw.r_qf.&amp;bpcl=37643589&amp;biw=1366&amp;bih=673&amp;wrapid=tljp1352390440299042&amp;um=1&amp;ie=UTF-8&amp;tbm=isch&amp;source=og&amp;sa=N&amp;tab=wi&amp;ei=0tibULqiPPDU4QSxr4GYB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Tasemnice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Ploštěnci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Říše : 	živočichové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Kmen: 	ploštěnci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Třída :	tasemnice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Binomické jméno : 	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sz="3400" b="1" dirty="0" smtClean="0"/>
          </a:p>
          <a:p>
            <a:pPr marL="0" indent="0">
              <a:buNone/>
            </a:pPr>
            <a:endParaRPr lang="cs-CZ" sz="3400" b="1" dirty="0"/>
          </a:p>
          <a:p>
            <a:pPr marL="0" indent="0">
              <a:buNone/>
            </a:pPr>
            <a:r>
              <a:rPr lang="cs-CZ" sz="3400" b="1" dirty="0" smtClean="0"/>
              <a:t>Tasemnice </a:t>
            </a:r>
            <a:r>
              <a:rPr lang="cs-CZ" sz="3400" b="1" dirty="0" err="1" smtClean="0"/>
              <a:t>dlouhočlenná</a:t>
            </a:r>
            <a:endParaRPr lang="cs-CZ" sz="3400" b="1" dirty="0" smtClean="0"/>
          </a:p>
          <a:p>
            <a:pPr marL="0" indent="0">
              <a:buNone/>
            </a:pPr>
            <a:r>
              <a:rPr lang="cs-CZ" sz="3400" b="1" dirty="0" err="1" smtClean="0"/>
              <a:t>Taenia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solium</a:t>
            </a:r>
            <a:endParaRPr lang="cs-CZ" sz="34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3400" b="1" dirty="0" smtClean="0"/>
              <a:t>Tasemnice bezbranná</a:t>
            </a:r>
          </a:p>
          <a:p>
            <a:pPr marL="0" indent="0">
              <a:buNone/>
            </a:pPr>
            <a:r>
              <a:rPr lang="cs-CZ" sz="3400" b="1" dirty="0" err="1" smtClean="0"/>
              <a:t>Taenia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saginata</a:t>
            </a:r>
            <a:endParaRPr lang="cs-CZ" sz="3400" b="1" dirty="0" smtClean="0"/>
          </a:p>
          <a:p>
            <a:pPr marL="0" indent="0">
              <a:buNone/>
            </a:pPr>
            <a:r>
              <a:rPr lang="cs-CZ" sz="3400" b="1" dirty="0" smtClean="0"/>
              <a:t>      </a:t>
            </a:r>
            <a:endParaRPr lang="cs-CZ" sz="3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658" y="1124744"/>
            <a:ext cx="370103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17032"/>
            <a:ext cx="3672408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Třída    tasemnice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izopasníci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ejčastěji ve střevě obratlovců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56792"/>
            <a:ext cx="1685925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25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: tasemnice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akrnělá trávicí soustava → příjem potravy celým povrchem těla ( = osmotická výživa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adprodukce pohlavních buněk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yužívají </a:t>
            </a:r>
            <a:r>
              <a:rPr lang="cs-CZ" dirty="0" smtClean="0"/>
              <a:t>mezihostitele a hostitele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03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: tasemnice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opis: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hlavička </a:t>
            </a:r>
          </a:p>
          <a:p>
            <a:pPr marL="0" indent="0">
              <a:buNone/>
            </a:pPr>
            <a:r>
              <a:rPr lang="cs-CZ" dirty="0" smtClean="0"/>
              <a:t>krček ( nečlánkovaný ) </a:t>
            </a:r>
          </a:p>
          <a:p>
            <a:pPr marL="0" indent="0">
              <a:buNone/>
            </a:pPr>
            <a:r>
              <a:rPr lang="cs-CZ" dirty="0" smtClean="0"/>
              <a:t>tělo ( článkované </a:t>
            </a:r>
            <a:r>
              <a:rPr lang="cs-CZ" sz="1600" dirty="0" smtClean="0"/>
              <a:t>i několik tisíc článků 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okožka →kutikula – ochrana před trávicími šťávami hostitele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95736"/>
            <a:ext cx="11049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799" y="1412776"/>
            <a:ext cx="381000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92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: tasemnice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800" b="1" dirty="0" smtClean="0"/>
              <a:t>rozmnožování :</a:t>
            </a:r>
          </a:p>
          <a:p>
            <a:pPr marL="0" indent="0">
              <a:buNone/>
            </a:pPr>
            <a:endParaRPr lang="cs-CZ" sz="6700" b="1" dirty="0" smtClean="0"/>
          </a:p>
          <a:p>
            <a:pPr marL="0" indent="0">
              <a:buNone/>
            </a:pPr>
            <a:r>
              <a:rPr lang="cs-CZ" sz="9800" dirty="0" smtClean="0"/>
              <a:t>hermafrodité</a:t>
            </a:r>
          </a:p>
          <a:p>
            <a:pPr marL="0" indent="0">
              <a:buNone/>
            </a:pPr>
            <a:endParaRPr lang="cs-CZ" sz="6700" dirty="0"/>
          </a:p>
          <a:p>
            <a:pPr marL="0" indent="0">
              <a:buNone/>
            </a:pPr>
            <a:r>
              <a:rPr lang="cs-CZ" sz="9800" dirty="0"/>
              <a:t>p</a:t>
            </a:r>
            <a:r>
              <a:rPr lang="cs-CZ" sz="9800" dirty="0" smtClean="0"/>
              <a:t>oslední články vyplněny zralými vajíčky</a:t>
            </a:r>
          </a:p>
          <a:p>
            <a:pPr marL="0" indent="0">
              <a:buNone/>
            </a:pPr>
            <a:endParaRPr lang="cs-CZ" sz="6700" dirty="0" smtClean="0"/>
          </a:p>
          <a:p>
            <a:pPr marL="0" indent="0">
              <a:buNone/>
            </a:pPr>
            <a:r>
              <a:rPr lang="cs-CZ" sz="9800" dirty="0"/>
              <a:t>d</a:t>
            </a:r>
            <a:r>
              <a:rPr lang="cs-CZ" sz="9800" dirty="0" smtClean="0"/>
              <a:t>enně několik miliónů oplozených vajíček</a:t>
            </a:r>
          </a:p>
          <a:p>
            <a:pPr marL="0" indent="0">
              <a:buNone/>
            </a:pPr>
            <a:endParaRPr lang="cs-CZ" sz="6700" dirty="0" smtClean="0"/>
          </a:p>
          <a:p>
            <a:pPr marL="0" indent="0">
              <a:buNone/>
            </a:pPr>
            <a:r>
              <a:rPr lang="cs-CZ" sz="9800" dirty="0"/>
              <a:t>k</a:t>
            </a:r>
            <a:r>
              <a:rPr lang="cs-CZ" sz="9800" dirty="0" smtClean="0"/>
              <a:t>aždý článek → varlata a vaječníky spojené kanálkem s povrchem těla</a:t>
            </a:r>
          </a:p>
          <a:p>
            <a:pPr marL="0" indent="0">
              <a:buNone/>
            </a:pPr>
            <a:endParaRPr lang="cs-CZ" sz="67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8" name="Picture 6" descr="http://t2.gstatic.com/images?q=tbn:ANd9GcSD0otvuauuwzGz74X8TLlzCvnKfqkgrJSKM4Cv-28DjCyOTKW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88843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t1.gstatic.com/images?q=tbn:ANd9GcQCatHWkZfHb_6-5KGYJ6rUFoOcNXFNORq4g8VG5cn3fJfMzm3z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2"/>
            <a:ext cx="3672408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72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vepřová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2-3 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lavička	→  4 přísavky + věneček háčků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ezihostitel – prasata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ostitel→ člověk – tenké střevo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AutoShape 2" descr="data:image/jpeg;base64,/9j/4AAQSkZJRgABAQAAAQABAAD/2wCEAAkGBhMREBUUExQWFBQVGBcYGBgYFR4VGBgcGBcbGhgaFhgXIiYfGhsmHB0dIS8gJCcrODE4IR4yNTAqNSYrLCkBCQoKBQUFDQUFDSkYEhgpKSkpKSkpKSkpKSkpKSkpKSkpKSkpKSkpKSkpKSkpKSkpKSkpKSkpKSkpKSkpKSkpKf/AABEIAHcAzgMBIgACEQEDEQH/xAAcAAACAgMBAQAAAAAAAAAAAAAABgUHAQMEAgj/xAA4EAACAQMCBgAFAwIDCQEAAAABAhEDEiEABAUGEyIxQQcjMlFhFEJxUoEVcqEkNEOCkZKx0fEz/8QAFAEBAAAAAAAAAAAAAAAAAAAAAP/EABQRAQAAAAAAAAAAAAAAAAAAAAD/2gAMAwEAAhEDEQA/ALx0aNB0HFxfitPbUWq1TCL9hJJOAqgZZicADzpZ3fPrqP8ActwpNxUusLC2zfbNptNwTzCtNsaad9tFqAYW5CWpsyX2PaQHAPsSf9fvqud9y1dUdE7qS0uma5Fz1XBmotZjN1Nmcu0QCUtyJACRpc/pWym92yKCV7oQmPJis4YZkRB9ZnWN1z8tGW/W7euqq5tp0+qzGCVHymhIjLNiJ8ROk6u1WkyNXpUyqP8AqSFQx06Z+nyRegcALAwqGPv7HL2/6fRS9WVKNMkAAG03GxzkhGuzjP3AjQOVD4g7i5Vq7WlSYlZWpvEpvaxC3KpENJkAXZIiZmHtdVXwLavst8tKuVXbP+oDmoAqVC5lAZhVaIBGAYEAxJtCjWUqCpBUjBUyI/BGNBt0axOs6A0aNGgNGjRoDRo1i7QZ0axOs6A0aNGgNGjWCdBnRrF2s6A0aNGgDquubfiKBuKm0oND04FRh5LMJ6akdwgeWA84kRqwN3uBTps7eEUsf4USf9Br5l4BvqlTf06gaKlQVKpyFZmqsGIQlWBkn6QD4PvyFtcB3N7KhFR76RZC9V6o7SqODexVgbkZSQfLhoEHUpvuMUtsgkEue1aYZJJjsUXYpLaRIMAA+TiU7a8YPVoMHW4GoZDhyqCg0zcgIJNoyfceTjj5kfqs1xMJ2IWIVFC2wO60WsWJtET2elAIMZ5rr1BcOjaGIKU1VjiZDVKoySimWtX6fB8Dpo891KTDqW1UYx4FOoPuSQbC2VEQB9XdiNfPtWtW3VUojEoDCgGFhSQhYjGBgE/wNSnK/Wp16KFiKdRlAP1WnLdpJwTMR57gYmNB9DpxGhXS5XBUmFDfUTgGVw/UAhYIuDRqE49uqVGynSSys8nqqGV1AYi6Uy7FiAqkkMQw8KdQ3L/FzSrhS1i1UhSHlOrTaGutKKSVNrMYPYJJJIETzNXL7l2YsCvRVYjFq9R1ua22XYj6LiTB9aBy4F8RkSuu3ruWDv00qstpFQ/TTqAACT4BjyDPkHT+ra+VeY+IPWqJSdzWIvJHghoAABS6SpugkkeJjxr6P5H4m254dtaz/W9FCxmZMQTP5InQTujRo0Bo0a1bncLTQu7BVUSSSAAPyToNhOql52+Ie4qVjS2JIpoWS+mV6lWrgKqXiFS82z7hvQAZj5n5wFhVWFJGBBZzZVcRmxDDov3cgHyBBIIQOFbSluKibgqUoU5Sk1ptLpKiCphEpzAYSCx9lQGDPB/i1xHZFV3qrukzdAC1FtJU2unYxBBwwExg+9WJw74tcNqoGNfozi2qjI0+x4g/bBOkviPBUrrYFuY5AEWFSPKj6roBP3kYnTLtuUKdBBTJQtTio6XHvpEfNbprc5AJIUYllBnMEGOnz1sCP96oD/NUCYHk90Y/OuqjzPtHi3c0GnxFZDM/w2k7dcqUUT5kKEN5LuGUo1TJbCw9THcwNpJC+NaN5yLTMzSnphSZRn+WTc8MA3Vq3IbYjyARLSQftzxmjTy9akgAk3VFXA8nJ8aRuY+exWWoKVQ09uohqikq9QsCBY//AAxMepaDEYJ00PhqikNRplA1oFqik1NYkksZZ/PgwfP9u7fcpfp6OIqFmkB1kByTJYfuEepA8+zOgW04madEuJU0yartLXikWUEhlkh1aJU3C24sQdWJy3zEK1NFqMvVMx+3qACbh6ug9yjxkjtg6WtltekTkENN0/u/qDzMoRMk4E+DMCJ3HDTtJan83ZiGKwalbbgE2kgd1RFgwysGUecywC2Z1nSNy9zioGavUo5hpvIUEC5XH1ID5BlgM5E6d0aRPkHxoIzmui77DdLTy7UKwX+TTYDVEcscLNExUINQhV7Mi0y9og97PIYElfpwYUnX0WdU78ROXK/D1FbaEDbs0OxkVKF7EgI0wqSbVIErhZg6Dn2BKV2uDfLBViMAO7JfgxlUCqRAy34nWqpQDvUp5gOrmVJOVWbyD/UCII/ckZI0vbfd9FFVRaJaVByo/qIkEsAQSW/HnUrSZntAlHEwyUx8vtgh1wYgEEEZ9RjQcPCOWdtRNQVw9PvqlC1JmuUDCsyfQZkG4eCsHOu2pwek1akac9NCz3OjKGK2qEEiQA3cWYKPGWzb6q7+oo79sC0sCUaRcVjCMQUEZIBMEmJ8a0ndsyW0adKkWJIaoQxC3SCVGMNdhjHcO3GQkqdUU3zd8tWVvpm6rAgwIuCqWJkfUkqJzwb2sDU3H7oVWPaLSHUU5DTCxUCxIwSufWo7cItMYkQYZjfUDEt7Yn395OYMxjXBWNRMtKMgYBoClJWDBMfcrA83NgSDoIPjGwqDcIiTVdop04SGLMYVcfuuMRAIn1r6m5X4T+l2dDbzPSpohPnIGf7TOkH4Y/D4hk3+6/8A1ZB0KUGKSxCsbs3FfC4tk+zi0Y0GdGjRoMHVcc/c4LR3XSa0rQppVKlj3VajMtMWrliqqWAE5KnFoIsg6q74ych19yo3O0BaoqBKtNSQzopLKyAeXUk49g/gDQJG3ptxFj1i1Kn5KnurMi5+UpxSXMXM05gD3p8Ta0qVNKdIDpdMIFEZWTACnEnPf57jMTIqvgfEmpK9pS2JYkAHtGVAGSbfRx5P31Z3BeFtXtCvOCChggCopP0kgTIkwSc5ImSDByty6vVFeCAB2gjJY5JJ9lSSP/Zzpjqb6kHYAFqidNWCqWZRVaF/5fZzgAk+Nc00k2tjQqENSAqsaVx7gQWPdLQTMSfI0l8xc4qD+npNeJZSlygACiAaRBtZ0yMeTd5xABq3LtTk2UaVapcGqdQNahqGwhqgBJlrrSCoNwz72JUpI9xNpV4klqfVq1AqlrR2uple4AgGftqv9nwrdKzVazWtQKK1GArdKUgrVEyig3ZPgEEKZI7NzwdZJWvUa3phWFvfUqVAKlJlOL8xaDiac5BkLJ2e7DqDK3A2sFa4K4+pZgSQceB/GttamGUg+DqrHq7na1ZDruaIZWgIappGm4GJuAtSbmAGcSG8uPLHH/1Hct7I7PgwxWMhg12KRWLVtkTk6Dl4htyrwy4FougC4jwwUeQBEAezAz4ha3ECmVkqhABBEgjtz6BkRIJAIxPSJawd5sFqraw/6GCP4I0i8f4d0KsADxeoJA6ncqkKLgSUlfAwLY8Iqgv8Qo0D3mkaDCWd6biig7pBOChJAJutJyYPkasD4f1KrbCm9WAXLsgAgLTaoxpAAeBZbA9CB60kcL5V/wAR3JVwBtadpqwwPUMBkpAKSAtlpYn+wXBFsIkCB4GP/g0HrXLxPhtPcUXo1Vup1FKuD7DCD/B/OurWDoPnLjOzNDdVtq8jpSAwa25FF1Iu5E5BUknEj0Inr4YpXuIBUgA+cjMQoBIHuT4Mg+NSfPFMNxuuD7p0vDe+mvlTAgfyP9ddO34Wq+A15UgRNqzlQWYgEybffuD9g4qNGyO6XiSpWCVEkNIE5jz6/GtlUhiiqBPhgxaaYBLEFCRn7j/LkxqXXgWQZju9/wBJYEgyRnIMfkSfA1tpcDCXsrEFgARMXKB9Ue18CfHrEaBJ4lTAJNxQlrbGLAjBEkIIKjImPtifPTyXwtd5vadKopZDU6hzcIpQ4V5BJBgA/wAnOdauZdoRcBa7DJuJUAzDU6dMEr7HiZFvoRqd+HboOJ0QqheyooJENPTkoT+44uJ8fbxkLot1nRo0Bo0aNAawRrOjQU98bOVqVFae8o/LqNWC1FAxUuVu+0fvAGSPPvUlyDs6Rpq1RXRFPhmDS/Uvp2VFN5iy7pjtMjzAGsfG+s0bJRGatQkEBgQEt8Hz9X/jW/hfGxT29NRUNKS0qE6ZimFd4Uqxv8ArPgsRBEaDHPHGmBsjq98tTT5wEUyFChgCrAEPC+4zgzzcJ4QaW3ZGaqL0KlXitTS4FqNVOkOwduSPDDHggrrF6m8CVvmoCMdM1WqMIU3oo+axBIUyAGQlsA6b6FFVrgWmkyQVSxxulpsxOemWSqgEpdB9XGcEMLtTVqNTpVE+aLypq9QE0wgApGAWo1FQ03BIAhx6zIUuD1TXHy2piqHemWF5oF1Va15kre3c0DyXP2aWHl+vfTMircjMt1VbWMw/b2rKZAEADtj1qSSqGmCDBIMGYI8jHsfbQI24p9OlUoyjzTirUBYnpgMXx3CnTLFhdJYt1LVkC2M3xp7avRqUk7GjqL0ytVDaACVeSpID0iiemkmROp3iO3W2oi7Q00pVCwcsUBIUgVMFQUhisFxjHbjXJV4CKu1qj/hhZYqUeo8LMEUpke4JafpgySQd9kT01ugmBNsx/ac/9dQvNuzuphgxBuQCFuIiSDTj6XmO4yB5IxrXyJvL9qO2IjIJamwKiDSYkyuII8gzIzrt5npqduWdrAndf29hgi4h+0jMZxnQRnw2X/Yrvb1apOAPDWgduMBQJ9x7016Vvh5A2rIFC2Vqi2gghZhoBBIMXesaadAawdZ1htBSfM1F/wDGt2pYw5pEDyADRUL5wCIMf38Rph2Ww6SuIiFDZJifM1SDMCRMEYnMLiO3u8b/ABLd5LUxWBhiYlKSAhf2iPWf5g41K0d8xbFxkQAwJVQwxBmPIJPr1ONBIU6Khjb7kQZntIhbYMT9yZz/ABraaBMKpCglmJAEz+bf/Aj7mJk81OixLZIQn6p/kSLCJa72fPbgevW62RpZhzAIEM0YttA9Akg4JjJJ9jQKPNXBTaIyJwLmE+SLwO090GCcz9zJW+TN5ZxPbFnQRXRMG6WYMjCB48ge4nEZ008x7NWQhdrUYsJaDaHhgsATAYHH9yM+NJe3pW7ymTSNgr0XeoIPalZCXUgCAA3r3OToPpfRo0aA0aNGgNGjRoKu+NVKamwOB8yoJOfIT74/Pr7SJnXJy9SpNSNE07bGQEhTZ03lIAkoKl1Qq0ffEwAJX40yKO1cKWiuRAgzdTYgFT9UlYj+POo7k2nVd2pVGVD1HVSqtbUEsRFQCL0HVNrj3oISvtuhvELqxomorW9SwGUtJvVu2xAxKwLgfZgactpVZalqLUR7RLsAFCsAR3LIvKj3TVoVmOBOoDm3g3UUOQRUpZi5Q8ockyPoSIBB8H8AnHI+8SqyUao6TLclQs5IqXEsRaWKzIOSBIKTOQQsTgfFXcKpBqLbJq+BmGXtOQCGxJuIEkAEEyv6lFYJcodgWCyAzAfUQvkxIk6StpWLdMPc5vFYLFznKFLriJbpqYLGQMxlV14p9ZhSqu8wChqAqzq9bpPRlogKKhdJAMSAREnQbt7xJKrBqZqOtf6qVVYVTTKqQrNK03xIQg9wP0Ncdc3EGVaUuzU3cMaZvNWmFaWe20yy/Yh5E4AEKfCbI1qNQlwzLTK1gxKtUCGAzEkGjuAgU3MCGBSfpDiN3dV91UAoN1KUJXX2xeVKrDEBup3GTB83TAOgd+SqDjbKWYENEAQYjBJYAXEnPgRru4+xG3qRdJUiVtlcHvAfBt8wftrq4dshRpLTUkhcSTJOZMn+dQ3N+4tVB5lptCXsCAbXAuBMNAiDM+vOg4fhlUZtrULMrTXqFWUggqVQqcfg6cNKvw2VjsVdjJq1Kz/i3qMqW/YWKumrQGvLa9aw2gp/aUjU4lvKsU3H6h1DwYhEi0HORBBgHuExidMWy2gBuYhWJWYyYzlmIySJEwRHrSpwHiq9WswJtqV65WztQre57S2GU5b1EyREyyLu2EWK7Es2VKlcEHDVMAYK4+3oyAEiNuCYBAAAa0jxiSQsLGAYn0ZJ8LrTutzYxAdUAOYDswAUAAHEd37Y9/eY5qW6YMOwmBIBPmDczAOSx8A3tH1DDGAOOvvCXE1EhEkyRaRJthSZtIaSZMQSPLEhC8X4oGYlt2wYtaoVRaHKkNMScTPn2onJAU93URAxNViwbKsZpmAQQYAnwO4EnuIg+RLcZqH1XU9+SFBDACFDMCVnBMrgeIOoDcVVb6qtKQe+VZb8SbY+rBHlSfH8aD6Z2lYvTViLSygkTMEiSJ963ahuT612w2pkmaFLJ8nsAnUzoDRo0aA1gnWdLnxB48+y4fVrU5vFqqQLrC7hLyDg2zOcTA96Bc+KXEqNfo7Jag63Wp1Hju6VNbgxYfchoC+5nAzru4ZtDVUirUNNtxUENQapezUqdy3uVtRgFUz4aCrTEGtuUXo1A1rirWc3OjkrUyDdF8M2R3MtxbuBiRpx4dxA0KgaekJk3fLQgjuJQfWbmGB5lfGAAZeM8CrOKjCDCqV6ZIqtaZZSGNpOAJuyDaQIB1WHGuVGpuWoqoa4hVaafTFqwpuHfm6GWCsibTg3Nw3jdOtgSpki1hBMSMej4m2ZAiQNQvEuG0lcrSdAQKQ6ZZkKB3KhxUQM4mLVBwIJ9nQVZs+fa+3KBpqGmUNMMQszANxVS5DQCSZPjyAQJCtz/U6ZRaS/Nr9cy1quRVvsueDaoCAmAZJBj2w7nhhLqTi52btdat4QllFxRlKGCSsIBkSda9vwJUNMXKgLNZay0h0gRinUUdywFYJI9ZGgjG4vW3iVWYgCoKklLHQ2oqhO4iSAGgm3zByANO3KvAwVAqqGUJTdIRgks5cMrMfq7UJW0EQMwRr3yry6nbVcTUX0QFIJN0uqllDifqkk5zpsdoGgJjVfc18aC1JtIYgQrLDBmVw4vUt+1Bcv0iBMknUzxjmimyOi5XKMXFoErkwYJUZDfaG9gBkvj24ptTdKg6amSTMWWmC6s0i5ckz9vBF9wWHyWV/w/bWMrAUkBK+CQO7+DdMj1nU3qqvhzxg09+aCmadZXJFykdSmFPVUKTAqKTOSZUfkm1dAa8V2IUkCSASB4kxga961bmoFRmMwASY8wBJjQU5yUCtNenQduyWt7acmDYW/rUlVWPQkg6YaZrqEnboLQO1q4WGBwQR2zIxGDGDAJ1t5JW3a0RZNMokMbQwSLkWUA7x1DJgSMgCZMvsuFPAg3KTFxOQCO4CLiFMAQD6H9OQiqWw3cj5aIkED5pKEuTcbVUMTGQWLeSYYidcu44XXVSClE4NwPUYTiTALNBjJH9/EBvXhBaL1Bgn7mZwxm6ciB78Zm7EVv+UmenkKSo9sc4/AEGfsRJEz4Ogrfi2xqL1FVaTNILBlJnt8MLQIOfGfAxGV2vRLpTmnRcyRAEgz5z6lgQJGM/fT8vLKgkhFYKGIA7y8iFMtUJYGTH8kehqErcApimR0k7rgWF1pgiVLK2MKcAD6TEmIC0vhxuL+F7U3XFaYQmIzTJQjPoRAOmXSv8NlYcNohmDwagBA9Co0An2R4n3500aA0aNGgNaN9s0rU3p1FDo6lWU5BBEEH+2t+jQUZz38Nn2ah6TO9FTctS+2rRYHClgII/pcxBkEibju5M5p600twjfrKE3YzUXPeo8IR+4+vqH1Nq6qtIMCCAQQQQRIIPkEexqkPiNyseHbilV20qGZmotA+WyqWNIn2hUQo/pvGYEhPfqCoa1Sj01vUW/QLz2JOM+2kSZlkIgJ+++J1VLltq2uCArsVVwyQwtUfLUmGhGkThoMjdX5tWrTnJDAMxuBtDqJV2YyJx4OQAIEYm+RfhQteo263tN+mwHTo1DazfZqqDIERCk59jAGghG+JVSRKt2urAQRcAO1FCRcoJM3TIicgaldj8QGtaMESwliFhpZfI9TAn6RGSNWC3wx4YZ/2OkJ82ys/wDaRrwPhbwyAP0wIAgTUqGB9hLY+2gS9j8UiHgWy3cQFOWYZk+zIi7MYwTroHNT7nblizCfCkr2j2SYgkRNzYyAR03J1559+Fgp0BU4bTYMjEvRDFr1MBjTvkhhANowftIGkrh/NtiKQl1hFyliD2AeR5DDMgWnuP3NwMJ35qAEEgAGBaSGCiwozHJUducHCiSyqX9b7fU9sYqU13G4tWKbsEFKmVMNVqGYUrgIB4gGAJK7xDmYISu2tvgFnZQy0QZtUIR3vEGYCj6Ql0nTZ8K+QS4/U7oXU7i1NXEtVaQerUJm5JEqD5hWzCnQbPh7wbfbrfU95XAo0KF1iCmUFS6k1NbL+9lAaeo2DgCcnVu6wBrOgNYbRo0C5ynyydvt1SsFLqSvaZVlUkISLRm0nEGJiTA0xBBo0aDNui3Ro0GjcbCnUEOoIz+PPnI8eBqC3/KQJmnb2zYrAsMgggycCfwY+2jRoJvhmwFCjTpL4pqqj8wInH3866tGjQGjRo0Bo0aNAai+ZOXKO/2z0KwNjxBUwyMDKsh9MD/6Mgkaxo0Ctyl8INrs6gq1Hbc1FMpeAtND5laYnM+yTGIA0+gaNGgzo0aNBi3S1zJ8PdnvTe9OyqPFWnC1P+aQQ4/zA/iDo0aCI5b+Duz2tU1Xu3LgynUAtQefoXDGTMtMegPb2F0aNB60aNGg/9k="/>
          <p:cNvSpPr>
            <a:spLocks noChangeAspect="1" noChangeArrowheads="1"/>
          </p:cNvSpPr>
          <p:nvPr/>
        </p:nvSpPr>
        <p:spPr bwMode="auto">
          <a:xfrm>
            <a:off x="63500" y="-554038"/>
            <a:ext cx="1962150" cy="113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76201"/>
            <a:ext cx="261022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603" y="141277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62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epřová</a:t>
            </a:r>
          </a:p>
          <a:p>
            <a:pPr marL="0" indent="0">
              <a:buNone/>
            </a:pPr>
            <a:r>
              <a:rPr lang="cs-CZ" sz="2800" dirty="0" smtClean="0"/>
              <a:t>vývojový cyklus :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/>
              <a:t>v</a:t>
            </a:r>
            <a:r>
              <a:rPr lang="cs-CZ" sz="2800" b="1" dirty="0" smtClean="0"/>
              <a:t>ajíčko s výkaly → vepř → larva → </a:t>
            </a:r>
            <a:r>
              <a:rPr lang="cs-CZ" sz="2800" b="1" u="sng" dirty="0" smtClean="0"/>
              <a:t>boubel </a:t>
            </a:r>
            <a:r>
              <a:rPr lang="cs-CZ" sz="2800" b="1" dirty="0" smtClean="0"/>
              <a:t>→člověk pozře nakažené maso → v žaludku se larva uvolní → zachycení na stěně střeva → dospělá tasemnice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rojevy nákazy :</a:t>
            </a:r>
          </a:p>
          <a:p>
            <a:pPr marL="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asto bez klinických příznaků</a:t>
            </a:r>
            <a:r>
              <a:rPr lang="cs-CZ" sz="2800" dirty="0" smtClean="0"/>
              <a:t>, </a:t>
            </a:r>
            <a:r>
              <a:rPr lang="cs-CZ" sz="2800" dirty="0" smtClean="0"/>
              <a:t>bolesti v </a:t>
            </a:r>
            <a:r>
              <a:rPr lang="cs-CZ" sz="2800" dirty="0" err="1" smtClean="0"/>
              <a:t>nadbříšku</a:t>
            </a:r>
            <a:r>
              <a:rPr lang="cs-CZ" sz="2800" dirty="0" smtClean="0"/>
              <a:t>, </a:t>
            </a:r>
            <a:r>
              <a:rPr lang="cs-CZ" sz="2800" dirty="0" smtClean="0"/>
              <a:t>průjmy, hubnutí, nedostatečná chu</a:t>
            </a:r>
            <a:r>
              <a:rPr lang="cs-CZ" sz="2800" dirty="0"/>
              <a:t>ť</a:t>
            </a:r>
            <a:r>
              <a:rPr lang="cs-CZ" sz="2800" dirty="0" smtClean="0"/>
              <a:t> k jídlu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309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vepřová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otvrzení o nakažení :</a:t>
            </a:r>
          </a:p>
          <a:p>
            <a:pPr marL="0" indent="0">
              <a:buNone/>
            </a:pPr>
            <a:r>
              <a:rPr lang="cs-CZ" dirty="0" smtClean="0"/>
              <a:t>není prokazatelné žádným vyšetřením, pouze přítomností článků tasemnice ve stolici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éčba :</a:t>
            </a:r>
          </a:p>
          <a:p>
            <a:pPr marL="0" indent="0">
              <a:buNone/>
            </a:pPr>
            <a:r>
              <a:rPr lang="cs-CZ" dirty="0" smtClean="0"/>
              <a:t>léky – usmrtí tasemnici → působení trávicích žláz a vyloučení ze střeva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31261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vepřová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revence :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ostatečná tepelná úprava masa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izikové pokrmy :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yrový ( tatarský biftek ), nedokonale uvařené maso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57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vepřová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ebezpečné !!!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2800" b="1" dirty="0"/>
              <a:t>č</a:t>
            </a:r>
            <a:r>
              <a:rPr lang="cs-CZ" sz="2800" b="1" dirty="0" smtClean="0"/>
              <a:t>lověk pozře přímo vajíčka → larvy→ až 1,5 cm velké podkožní uzlíky → do mozku → bolesti hlavy → epileptické záchvaty → poruchy zraku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1324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</a:t>
            </a:r>
            <a:r>
              <a:rPr lang="cs-CZ" dirty="0" err="1" smtClean="0"/>
              <a:t>dlouhočlenná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26469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076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bezbranná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hovězí</a:t>
            </a:r>
          </a:p>
          <a:p>
            <a:pPr marL="0" indent="0">
              <a:buNone/>
            </a:pPr>
            <a:r>
              <a:rPr lang="cs-CZ" dirty="0" smtClean="0"/>
              <a:t>4 – 9 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hlavička → kruhové přísavky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ezihostitel – hovězí skot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ostitel → člověk – tenké střevo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3400425" cy="88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3500" y="-722313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15900" y="-569913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68300" y="-417513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20700" y="-265113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73100" y="-112713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25500" y="39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77900" y="192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130300" y="344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2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282700" y="496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435100" y="649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2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587500" y="801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2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739900" y="954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2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1892300" y="1106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3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044700" y="1258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3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197100" y="1411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349500" y="1563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501900" y="1716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3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654300" y="1868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4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806700" y="2020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4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2959100" y="2173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4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111500" y="2325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263900" y="2478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4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416300" y="2630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5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568700" y="2782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5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721100" y="2935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5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3873500" y="3087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5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025900" y="3240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5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178300" y="3392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96" name="AutoShape 6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330700" y="3544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97" name="AutoShape 6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483100" y="3697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99" name="AutoShape 6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635500" y="3849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7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092700" y="4306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3" name="AutoShape 7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245100" y="4459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7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397500" y="4611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5" name="AutoShape 7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549900" y="4764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6" name="AutoShape 7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702300" y="4916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7" name="AutoShape 8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854700" y="5068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8" name="AutoShape 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007100" y="5221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9" name="AutoShape 4" descr="data:image/jpeg;base64,/9j/4AAQSkZJRgABAQAAAQABAAD/2wCEAAkGBhQSERQUEhQWFRUVFRcUFxUVFxcXFRUUFxYWFBcVFBQYHCYeFxokGhQVHy8gIycpLCwsFR4xNTAqNSYrLCkBCQoKDgwOGg8PGikcHxwsKSwpKSwpKikpKSksKSksLCkpLCkpKSksLCksKSkpKSwpNSkpKSwpLCwpLCwpKSwsKf/AABEIAL0BCwMBIgACEQEDEQH/xAAbAAACAwEBAQAAAAAAAAAAAAADBAECBQYAB//EAEIQAAEDAgMFBAcFBwQCAwEAAAEAAhEDIQQSMQVBUWFxIoGRoRMyUpKxwdFCU2Jy8AYUFSMzssKCouHxNEOD0uIk/8QAGQEAAwEBAQAAAAAAAAAAAAAAAAECAwQF/8QAJREAAgICAgIBBAMAAAAAAAAAAAECESExAxJBUSITMmFxBELw/9oADAMBAAIRAxEAPwD661t+5Eczohg37ldxlIYUCwV2sQmoL9pU2mM4J4Nlx7w2YQIeHBQVnjasm1OqeeUD+5wUu2tETSqjoGH+15KKC0aUKCk2bYpEwXZTwqAsPdnAnuTkpAVIXiFLioBQMqaYO4eAVTh2ey33W/RFleQAA4Sn7DPdb9FBwNP7tnuN+iOvBAC52dS+6Z7jPovfw2l91T9xn0TShACo2ZR+6p+4z6KP4bS+6p+4z6JqVCAF/wCHUvuqfuN+i9/DaX3TPcb9EwvAoAW/htL7tnuj6Kw2fT9hvgEcr0oAD/D6fsN8Avfw+n7DfBGlTKAAHZ9P2Aqu2ez2fM/VMyvSgBY4Bns+Z+qocAzgfF31TqqQgBM4FvA+876qv7k3n7x+qcIVcqAEnYJvPxKocEOJ8Sny1ULUAInCDifFe/cxxPimyxeyJgSlsVtDKcrRmdGm4c3Hcl8bjSDkZ60XPsjj1QqTMunWd5PEppEt0FNNz/6jp/CLM8N/ejBsCLAcAgurQEr+8vd6o7oJPeBp3lEpRhslJyNEVCpdWssJ2KxDf6lFzb6ghwIngDI8EA7ZG43ngZ8Eozi9MHFo6J9QaGI3j/hLU+x/ScWfh1pnqzQf6cpWc3aMiSCOoIRGYwb1dJiujcwm1sxDKgyPOl5Y/wDI7j+EwddQJT0rnc7XgtdcHd5+PPUJzA44hwpVDM2p1D9o65H/AI4BIP2gOIvLVFpmwvSqlDNVSUHK8gCtyRA8IAIvIDq+4C8SJ0QamImCXReCBx06qHNIaQ2SoWXimOIIa1xEzyOnFKup1Zd2SLAzGutuP/az+q/Q+q9m4XKy5artaszLIPQjUAc0zh/2qEHOyIMW4W4p/Wj5wHV+DoSFACVwm1adSzXX4G3hxR3VAFqmnomqLqEMVh0U1KoaJcQBxJTAIvFZv8epukU5qEWhlzPA8O9Gq4ipbK0C9ybx3A3U9l4HQ6CpKzK2Iq5hENaD2iWySOAE+aivtJ1smWB62eW25cLcUu6H1NRQAs4bWNuwSD9oEfAwSE23GNmJE6xv8E1JMVMKQqEIgK9CoQEtUZEbKoyoA5fD0yBJu43J5opeqFxSVeqSQ0GC5waDwk3PhK00Y7LVmvrzTZpo53XVo5pvLUoMhrbch5pPY+22uqeiYwhsOyvm5LZkkc4XUjtsEjUfJebzJ8mb0dUfhg5k4h1WJJv4DqUN2Hcy7SJBmNQUPF0Kja+Snobrfo7Dlv8AMcTyFguOPHKTwbOSQjhcayozKYmLg/rRYza7GONI9mHHK4nQT2TJ3Xg8PFbG1NjUxocruIMEdVwm0mOGKpsqmYeId7TRJvHQAhdPH3jJKyKi0zsMI8grU9EHtLTv7iDMgg7iCAQeQXNYXFku71uYSsSbL1jiNfA4suYWv/qMOVx9ofZeBuDh4EOG5ECzKj8tRj9xIpO6PPZPc/KP9blqZVFUap4JzIIq5jGoNsvA8XIGJrQTqcoAgWlx4HjonMHRy8yfWPEgQsn8nRWi7cFMZzJHAkCPnZMMpBosIXhKmSqUUhA3HkqGoiklecEwAgzwshPwjDqxp7gmcqoWooaEamxqUHsAT7MtMjorMpPYZDszY9U6jj2t6cLSs7auONNvZjNFidAO79WUOkrY96Edq/tMKYAawucd0gBtrE8d1lk7P2e7HOLqriWMcQbxJscrBo2JF1TD7OqVqhIAuJLp+G8kro9lfy2tpkZWTlZOs8CueLc3ctGjpYQ/gsIykwMptDWjcPjzU1at1YtKDUpldaRkyQZUPph3rAEcCAfioaCFOZMQJ2G9k5ekEeB07lSpDR2wBzAkE/EFNAq8BQ4JlpieExjg/K6I0FyTPAytdj5XJ7Vc5j4jsxmDgeekcRC6TD1bTxUQbtxfgJLyNL0LwKlakHIPqbkhicQGOa4iQ1wJ6aHyPknnuWZjzIM9Fq1aMEaWwsBTBPo8xNxLvsg6xxJ4rp88COAhcr+zu0g1uU6tgHiR9l3y6hbGN2oMtuC8qUutp7OuryBwbg6sXRyW5Nly+z8Xleeq6IYkEBT/AB3Vj5NnEbU2pXG0i3O4UmejaKY9SoHtDi543kkkTyWF+01WMU2NGzF/xgf2yuw2/jmUu0chI9VxHbAGgB7zC+fV8T6SuXHdfkDBhvUCZ6roj8+TAPEXZs4Guui2fV0XJYKpu7/NdFs4r0DkN6uzPTc0alpA5GLHxhP4PEekpsf7bGu94A/NJ4Uq+wh//PTHDM33XuaPgokXEnDdqoOGZ7jOtoDS2N2uvBa1JkLBwdUiowQ5siofabqCIdxNzHIhbTK/FYw0aMZCiVQVV7OrEXUFQ56gVEAWVZUek1UF6YEVq4Y0uO7dxO4Bcpi6r6r7tlxe1sNuGzoCdwG8xxWrtXHOzBjRYakaz04BF2JhG5fSDfpIgnUSQbrk5L5JdVo1XxVjeFwQptAHeeJQMdS3gST2RwBO9aJKXxjewekzpEXmVvKPxohPJGDJLGyZMCTxO8opCV2W2KLBECLDgNQm0R0DKr2UcFYhUc8ASbBUIn0Y4IZc0TyieSg4iQC24PwQq1F7nDLAGjyRJMGwb53PFZ9r0OjHx+HNfEtpiYa0F5B7DbnszvdbzC6VlMAaIdGiGiGiN/U8TxKME4xrPsTdlgpVQVMrQk5Bzwk8TBTtVsJNy3MRCs0tOZtiLciOBHApmhic7ZG4wRvB4fC/Aqz2BD2ZT/m1B7TQ/oQcp/uHguP+VxqUe3lG/FOnRZ9TLBvIQMXt18ZQTe1uPVaeKw4WN6ECo5x0ptNS+ltPMLzePdHVIxdr13ZoLs1Qesd1ORIA3F+/lPE2Uo0gBA5zx7+aOzDGJJJc4yTxcbk+Mqpo6jd3L2ePjUFRxym5DuzBfTf5bl0+ApaLC2PhojmupwlDetDM0cOOKnYX/j0jxbn98l/+SV2hUIpOy+s4ZG/mecjfNwWrTohjQ0aNAaOgEDyChlxMvB1oqin2hHpDBuLGZndObRa0rOxVHJWbV+yey78NjDuckgLQhZQVWjRjFFyKIQaFpnolsbtDICGjQiSeG8jinKSjsSVj8gqC5vJc76SpUfAzGDId9m+47rfRNUthE3c6O1mgXjkoU29IdUa8t5IGNxAY2Ru0GknglqOxQz1Kjx3iPAhCxtB0hrnSIOgNuE36olJpaGlbE8O3M4WhzpJncBckcTf9Qt+jlaANABCx8HhiZcCC27ADIiLOPU/JPnDmQSGWFrmb63jRZ8SaWhyyMVsS0CdYt2RO+N3VZG1doF4NIADMQNbyTp4fNNvw7iA3MGgGTkGup36CbqaGCa24ufaNz4q2pSxoSwM0WhrQBuAHgIVy5AAuhVsXTb61Rg5FzQfAlaUA6Sl6lSdP1zSdTalIggVmSbAlw+ao7EFzYpvYZIaC0yQCdRBO5RPA0M0WOLyQR6OANO0XgnMQZs0iB3FPAIbHQAALCyuCmlQmywXgVWVYJiLAqZVQrJiObdQskK+Ggyn6Ug5HajzG4q9ejIW6Zg0YlRsK2xmj05n2HDzB+SYq0OKvsnC/zx+V8+CjkzFlR2aWIwUhc5iqUMrDdlA8XtHzXa+ilukrlcRhyRWtFgdeD2H5LyeONTidbdpnPvw3H/o/qVFPCT+v1z8FpOwZKJRwy9k4w+zdnixW22hAlLYGnPJNYmqWAADM95ysb7TufBo1J3CUmwSA02+krgfZo9s86jgQxvc0ud3sWzCUwOB9EzLMukuc7TM83LuXADcABuTTHKGzVIrVYCCDos2njBR7D5ytbmDjJJvpxd+gtRxWdj6Ye9rZAc3t34aC2+T8FnO6tFR9DAxXqnLmzeq1uo/EeXPcjU9n3JqEOO4RYDXTeeaztmVHh7i5sE3I3AHTL11Wzhqwe3M0yCLfrcs4U3kbxosKcfr4KwavZV4tK2JPBiy6ziSXQbab8wHQ8vNaeizhQMtE8G2n1RcrLl9FRGMJhMrQJ3STxJuT4lGq0lYMKpi6rWNzONhwuSTo0DeSbQtUvBIvXqhoLiQALkkwAOZWc7ajnf0xA9t4N/yM1PUx0KjE0nVIdVAtdtMGWs4E+0/noN3EifUtxVpEuRals/0t6jnPubOMN4eo2G+W9MM2Y1os0AcgLpbZJqOk2DCZbbtHj3Tp16LT9C/7zxAKybKqwTcGIuPglqmyabvWpieMQe46p0B/tD3f+VIY72wR+UIsKE2Yeoz+nUJ/BUl48Scw7imMPtUSG1G+jedLyx/5H2k8jB5FGeHi8B3Sx8CkcRXa92QtmxzBw1ncRvCad4B4NlSFj0K5owHkupbnkyafAPJ9Zn4tRvkXGuENUGy6lQFKAMnE4TOBucND9eSXpm5a4Q7h8xxC0CV5+Ha7Ud+8dCrTJaszquHU4ChFQmNGn6I78HUbMdseD/ofJRha7QSHdgx9rsnzTllEJUzRJt6p7lyuIImtDHCRq4j2hpc710T8QI9bwgrnX1B6R8vJkEQ6zQdy4nCpRN08MMynojful5C9RxtM6HOeFMF5/wBsx3pmlhKz9wot4mHVD0aJa3qS7ou9mCQu7ECmQ0Aue71WN9Y8zua3i42HktHZ2BLZqVCHVCIJHqsbrkYDu4nVxEncBehs9lIEtFzdznGXOPFzjc/AboQm44EkMBdFiRZvvb1nKSNFEac6SoBQszhqB3K1OpKVjLkpOrlcYeNTA+UHoiVcfTbOZ7RFyJEjuStPHtJZDxckkHXSbfreonJDSNYUQ4QRolnU3NM79GkTlInfwTWHejF/JEoKQJ0Cw+KD5A1Bgjz77EJiEk/CxGS15IPy4IgxkQHAiTAIEjjruQm1iQfovXANp18bXQcIyXF3Ds346n5DuU1qgkmJgaxPOxRcNZumt/FJq5BpBgFiCv6Z3pT6gkUhxGhqxxdu4N/MUxtzEdltIa1TlMaimBNQ+ENni8ILzpEQLQtkZyYLEPtdZmOxADT+rm3zTWIq+Ky67s0N9pzW+Lmt+ap6JOkD8jRAMRAIvFuCXOIdmA7ZG9wbBB6b01iKwAAkt5xIQ6rXNB0e03Dg7KQuFs6UhOpj8rmgPsfvGkR36lGp1Wt/9s3kgb0hWb/MYMhmJgOzEmDefktDD0XGQ8B3KRmb3i4Udv8AZLaNGk6d0FZW1qwD2nfcd1lpYahH2Y6mT0WD+0VTLUp82u8iPqtuN3JGU1SNKhiARB37jwKNs5+R3oiZbE0ifZGtMneWyI/CfwkrIw1VaVRhcyW+u052fmEwDyIJaeTiumSMkzXlTCDh64e1r26OAI7xN+aNKzNDPJgE8BKJRdIB43UDRewvqt6D4KryLwNUwi5ZsbhDYigJiAO2VROtJnuj6IQ2PQH/AKafuN+ieChyLFRVoAEAQOA0VS5EAQcTUDGudwEpDM/GVfSVPRN0iXkagcE22m1rYAgDRLbKpdkvOrjPh/zJ70XF4iBDbk7ul46rOL/s/JT9Aa+Ka0Se4bzyWRUNSqdfRtIi0yQ63xhaVLA3zP7R3cB/yox+7QCDrOohw0100RK2rY1+AeD2JSZfLmdrmdck8eCim0S0Fos5zZ3Re8c4CfBSOOoQZBLc2/8AEN8af9JyVLAlsdpUspzN0i4v1txTdGsHCyXwNQOAPLzV6LYfbTT5j6I1lAMZgodUESVNkGo8cLDU9OSpukIza7XNc0NNnXLY1AMkTutZa9Gs1wDhcEWSFSmDTLo9bKRutII6JjAkBrh7JIA5GCB5rKGJfsp6EahDsRUO6mxtMciR6V/iHUvdUPeAvYIg+lPGtU/2u9H/AIIeJcF0oxkZ+KqBL4NmatT5HMbeyCR55VGNIV9hEGs4+y2PeP8A+PNLldQYo5Z0OJpEtESeQIE9ZWa1oPYyxUnNFS4I3hpGqdxPakdmN0uylKmi8iMoDZEB7jMxfKRdcMkda0IPYBV7QY2253ZaZ/CdTGieoCn9pzXdAQ8meKS9D/OcA0NhoEAF/C4nQ6XWi5xuJiBJFRoDY6gLOjQdpmDZu72pKwv2vt6I83DxAPyWngJJlpbEXhpHmsn9sHWpDi9x8Gj6rbi+5GM9MBgai3sI6y5jBVF0ODqWXac49ssx6RnsvJH5XxUHm5w7loSszBGK7xxpMPg+oP8AILThZmpnVvVIG+w77I1KnAEbkmyXOnc3TmU7TBTAOxqM0ITAjNCZJbKoLVaFDggCsJLaw/lP7v7gncqSxjplovx7lMnSGgGGEU2tGsbrc45K5oBvXiq7NfmaSYmSDHDVo8CEaqLqONWrGygQsSyRI+yZNpsbfPyRoV/Qy0jiD8Fq1aELYZ3ZFja19bWlWqUswIO9L4M3Ot9ZkEuHZNjusE3CmOUN7E8PmpOl12nUjSdJ5J8OGYEEETr3cUWnStdJ/u/aAZDYJMQCI4eazkq0CG6jwJMwN5QmYeT+CNDv59F6ngjcucTOjfsg8hqjlnNUk3lh+geKEMjmPiFTZtLsu5ucbcNPkqY8kAAETc36EfEpnA0MrQDExeNMxuY5SlXzDwZ+CoiKg4VqvnUc74OS+LZElMNZFas3jkqDo5uQ/wC6k496Bi2WW6MpGFiTe6a/ZuhGc+07ybb45lXE00XAYoNpsLbGSw5gYLpJlsTmEz+gsud1FFcatjeLDrzkyjTUuE8hcLPNHMIdTDgLA5nC/Bs3nTotEs7MtzaEEtLe2JkyTpclK1WyRLakNJsLQLnLz1Fx7IXM/Z0IU2c2Kr7PGgIpkujk48TY+K0f3YOIAFQBpuDoCd9+qQ2c1wqPAFUHWAQDr9onrqtDEAxlcakfhioLdLgdeCnY2OYelB9dzjzM+S539sK0vpjgHnzYPkVv4UnMQDaL9nKTzXPftKf5zRwp/wBznH5LXj+5Gc3gTwb7hdHgtFz2BpX0XQ4JvyXYc6H8H/5B5UW/7qj4/tK1lmbHGZ9V+7M2mP8A42yf91R47lqQsmaoyaTYA5JinKGxyOwqgCslGBQg5Ea5ABFDlOZLYjFRYXPwUtqOxURiap9Vt3Hy+i9ToQOJOp48ui9Qw+W5u7j+ugRpUxTeWN+jGwk06pZuO4eLSTu7Nk67Vex1GbjUbtJHVL0MROtzrImD0KI/F0N5GIR4QqYui5loSZeJYQ+WjUzJvBFiAJsSJ805h3ZoI014eSHVph2vGRyIuCowhhx9rUjjYDM3ko+12VsefvPBKYIG9yYtcDr9FOJxn8uRvtv70TBMIaJ1N/FLckHgOJUOlSXLP2xtHI3KJzOFoExpr8FbdKxUCzelqgDK5sg/6WcvzR4rXAP67ln7Jwxa3MQMzuUEN3ArRaZUQTq2NmbtQFjqdXcCab/yPIgno8M7nOQMVSJHOVqYimHtLHCWuBaRxBEFZOFquvSqGXsi+97PsVOp0P4mu5LVGcjLxTDCvsikZN7NPZEaSMx8TKZxlGSp2ZR7T7xYf5KOZXEIPJGMcL6gGATBi1xNxfmlnukRL6eU7gXNkQQY1AIMpytTD2w+sSDv084SfonCMrqnCczTbSAd4XG2dWkKYJwLnS5rjOri4DfMDUjrwT9FzmnMymCTaWulsdNyU2XRILp9LOa5EOB6wNdU5RAzE+jcDJgCZI4mUtAO4XOScxOk6QO5cvtyrOJd+FrG+Rd/kutwQESA4cnfBczi8POKrGN9PxyA/RbcP3GXJonBt0Ws1+SmXG8Cw3k6ADmTA70rRoJ/Z2GNSoD9ikZPB1UaDo3XqR7JXWzFI1tmYU06TWm7olx4vcS5x94lOgKjVdZlnP0MdFniCNeB5hO0sQDoQg2OoC8zCM9lFSRWB0Ylu8hT++jdf9f9odPCsH2QmqbQNAFNSDBUuc7SyllIC+/j+tEWV46JqKuxWVlQXK0KCqEBq6LNxGHdq2CJkg7ras5z8Vp1hZLyhq0NAMBjeyc021mARyc0aJx75Ejeq/uwc29juIsR0S1fCvF2Om8wbE8nGDPlopyvyPDCEQiZQW9qw46ERB1WY7E1tBTHUubHjr5JuhgnvE1SI9hmne43KO1qqCvyKUJe5zjJbMSBEgSQSPpyWg3abR6xaPI6A3B6pttMAQBA4BSaYOoB6qVCtMG7Ev4nmtTaSeJs0W1nf3KcLgWh3pH9qodXbrey3cjmuwPFOQHOaXBu8taQCQOALm+KOFdewsqx8qQ9QICJlTEDL0jj8NnAc05ajJLXbr6tcN7TABHQi4C0HNVITEYjcYHS1zS17fWad3BwO9p3H4GQI2fUAe4HeB4XWjjcC2oBIhw9V7bObPA8ORsVh43Cvaf5rSQNKlKZ/wBTB2m90jolJdlQkurs1azzuBIjdEdCEkGASTSbN9HAR3TZBw7jlmnVJHUOHfvXqb37ww3udJXNLjlZupojZ9IhmrgL9nMGyJ3dyKOzMmq0ToLgXtDtYU1C5zcuVsG+v0UE1dAWDlcqPpT9Fd0PYR5AMvzCbHQgc1i+hJqVH7nPMdA1rf8AFXq4hzey5w/IxsucOAaJPgEzh9lvfGaabOAP8x3UizO6TzC24oOLtmU2nhAqFN1VxZTsBZ9Tcz8LeL/hv3A9JhsOGNDWiABAH61VcPh2saGtAAGgCOFs3ZCVEhSvAqJQMywAj0wEu1HYEwGGuCK1wQKYRmtQAQlQSpIVCECJJVS5ecFTKgZ6polkdwQEAMssAquVsq8WIAVITdM2CVKYY1ABJUZlHo1RzEgF62zGuqtqy7O1wIM7g1zCyNMpzuPGXa6J1rkk15G9XbVQA0QFOZLgyphA6Dl6WqPRQgOSAtJUSocFaExiuJ2ZTeZLBPtCWu95sFK/waD2alQcjld/c0laYCs5qLE0Zw2W7753uU//AKqaex2z2n1H9XQPBoEpyUejpKdsKQtTwjKdmNDZ4C56nersddS5VUjGm3S21MO99ItYby0wSQHND2ucwkaZmgtn8SNSRHJkgsJTyts0Mkk5QQYnpYdBZGUAryAP/9k="/>
          <p:cNvSpPr>
            <a:spLocks noChangeAspect="1" noChangeArrowheads="1"/>
          </p:cNvSpPr>
          <p:nvPr/>
        </p:nvSpPr>
        <p:spPr bwMode="auto">
          <a:xfrm>
            <a:off x="63500" y="-874713"/>
            <a:ext cx="2543175" cy="180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0" name="AutoShape 6" descr="data:image/jpeg;base64,/9j/4AAQSkZJRgABAQAAAQABAAD/2wCEAAkGBhQSERQUEhQWFRUVFRcUFxUVFxcXFRUUFxYWFBcVFBQYHCYeFxokGhQVHy8gIycpLCwsFR4xNTAqNSYrLCkBCQoKDgwOGg8PGikcHxwsKSwpKSwpKikpKSksKSksLCkpLCkpKSksLCksKSkpKSwpNSkpKSwpLCwpLCwpKSwsKf/AABEIAL0BCwMBIgACEQEDEQH/xAAbAAACAwEBAQAAAAAAAAAAAAADBAECBQYAB//EAEIQAAEDAgMFBAcFBwQCAwEAAAEAAhEDIQQSMQVBUWFxIoGRoRMyUpKxwdFCU2Jy8AYUFSMzssKCouHxNEOD0uIk/8QAGQEAAwEBAQAAAAAAAAAAAAAAAAECAwQF/8QAJREAAgICAgIBBAMAAAAAAAAAAAECESExAxJBUSITMmFxBELw/9oADAMBAAIRAxEAPwD661t+5Eczohg37ldxlIYUCwV2sQmoL9pU2mM4J4Nlx7w2YQIeHBQVnjasm1OqeeUD+5wUu2tETSqjoGH+15KKC0aUKCk2bYpEwXZTwqAsPdnAnuTkpAVIXiFLioBQMqaYO4eAVTh2ey33W/RFleQAA4Sn7DPdb9FBwNP7tnuN+iOvBAC52dS+6Z7jPovfw2l91T9xn0TShACo2ZR+6p+4z6KP4bS+6p+4z6JqVCAF/wCHUvuqfuN+i9/DaX3TPcb9EwvAoAW/htL7tnuj6Kw2fT9hvgEcr0oAD/D6fsN8Avfw+n7DfBGlTKAAHZ9P2Aqu2ez2fM/VMyvSgBY4Bns+Z+qocAzgfF31TqqQgBM4FvA+876qv7k3n7x+qcIVcqAEnYJvPxKocEOJ8Sny1ULUAInCDifFe/cxxPimyxeyJgSlsVtDKcrRmdGm4c3Hcl8bjSDkZ60XPsjj1QqTMunWd5PEppEt0FNNz/6jp/CLM8N/ejBsCLAcAgurQEr+8vd6o7oJPeBp3lEpRhslJyNEVCpdWssJ2KxDf6lFzb6ghwIngDI8EA7ZG43ngZ8Eozi9MHFo6J9QaGI3j/hLU+x/ScWfh1pnqzQf6cpWc3aMiSCOoIRGYwb1dJiujcwm1sxDKgyPOl5Y/wDI7j+EwddQJT0rnc7XgtdcHd5+PPUJzA44hwpVDM2p1D9o65H/AI4BIP2gOIvLVFpmwvSqlDNVSUHK8gCtyRA8IAIvIDq+4C8SJ0QamImCXReCBx06qHNIaQ2SoWXimOIIa1xEzyOnFKup1Zd2SLAzGutuP/az+q/Q+q9m4XKy5artaszLIPQjUAc0zh/2qEHOyIMW4W4p/Wj5wHV+DoSFACVwm1adSzXX4G3hxR3VAFqmnomqLqEMVh0U1KoaJcQBxJTAIvFZv8epukU5qEWhlzPA8O9Gq4ipbK0C9ybx3A3U9l4HQ6CpKzK2Iq5hENaD2iWySOAE+aivtJ1smWB62eW25cLcUu6H1NRQAs4bWNuwSD9oEfAwSE23GNmJE6xv8E1JMVMKQqEIgK9CoQEtUZEbKoyoA5fD0yBJu43J5opeqFxSVeqSQ0GC5waDwk3PhK00Y7LVmvrzTZpo53XVo5pvLUoMhrbch5pPY+22uqeiYwhsOyvm5LZkkc4XUjtsEjUfJebzJ8mb0dUfhg5k4h1WJJv4DqUN2Hcy7SJBmNQUPF0Kja+Snobrfo7Dlv8AMcTyFguOPHKTwbOSQjhcayozKYmLg/rRYza7GONI9mHHK4nQT2TJ3Xg8PFbG1NjUxocruIMEdVwm0mOGKpsqmYeId7TRJvHQAhdPH3jJKyKi0zsMI8grU9EHtLTv7iDMgg7iCAQeQXNYXFku71uYSsSbL1jiNfA4suYWv/qMOVx9ofZeBuDh4EOG5ECzKj8tRj9xIpO6PPZPc/KP9blqZVFUap4JzIIq5jGoNsvA8XIGJrQTqcoAgWlx4HjonMHRy8yfWPEgQsn8nRWi7cFMZzJHAkCPnZMMpBosIXhKmSqUUhA3HkqGoiklecEwAgzwshPwjDqxp7gmcqoWooaEamxqUHsAT7MtMjorMpPYZDszY9U6jj2t6cLSs7auONNvZjNFidAO79WUOkrY96Edq/tMKYAawucd0gBtrE8d1lk7P2e7HOLqriWMcQbxJscrBo2JF1TD7OqVqhIAuJLp+G8kro9lfy2tpkZWTlZOs8CueLc3ctGjpYQ/gsIykwMptDWjcPjzU1at1YtKDUpldaRkyQZUPph3rAEcCAfioaCFOZMQJ2G9k5ekEeB07lSpDR2wBzAkE/EFNAq8BQ4JlpieExjg/K6I0FyTPAytdj5XJ7Vc5j4jsxmDgeekcRC6TD1bTxUQbtxfgJLyNL0LwKlakHIPqbkhicQGOa4iQ1wJ6aHyPknnuWZjzIM9Fq1aMEaWwsBTBPo8xNxLvsg6xxJ4rp88COAhcr+zu0g1uU6tgHiR9l3y6hbGN2oMtuC8qUutp7OuryBwbg6sXRyW5Nly+z8Xleeq6IYkEBT/AB3Vj5NnEbU2pXG0i3O4UmejaKY9SoHtDi543kkkTyWF+01WMU2NGzF/xgf2yuw2/jmUu0chI9VxHbAGgB7zC+fV8T6SuXHdfkDBhvUCZ6roj8+TAPEXZs4Guui2fV0XJYKpu7/NdFs4r0DkN6uzPTc0alpA5GLHxhP4PEekpsf7bGu94A/NJ4Uq+wh//PTHDM33XuaPgokXEnDdqoOGZ7jOtoDS2N2uvBa1JkLBwdUiowQ5siofabqCIdxNzHIhbTK/FYw0aMZCiVQVV7OrEXUFQ56gVEAWVZUek1UF6YEVq4Y0uO7dxO4Bcpi6r6r7tlxe1sNuGzoCdwG8xxWrtXHOzBjRYakaz04BF2JhG5fSDfpIgnUSQbrk5L5JdVo1XxVjeFwQptAHeeJQMdS3gST2RwBO9aJKXxjewekzpEXmVvKPxohPJGDJLGyZMCTxO8opCV2W2KLBECLDgNQm0R0DKr2UcFYhUc8ASbBUIn0Y4IZc0TyieSg4iQC24PwQq1F7nDLAGjyRJMGwb53PFZ9r0OjHx+HNfEtpiYa0F5B7DbnszvdbzC6VlMAaIdGiGiGiN/U8TxKME4xrPsTdlgpVQVMrQk5Bzwk8TBTtVsJNy3MRCs0tOZtiLciOBHApmhic7ZG4wRvB4fC/Aqz2BD2ZT/m1B7TQ/oQcp/uHguP+VxqUe3lG/FOnRZ9TLBvIQMXt18ZQTe1uPVaeKw4WN6ECo5x0ptNS+ltPMLzePdHVIxdr13ZoLs1Qesd1ORIA3F+/lPE2Uo0gBA5zx7+aOzDGJJJc4yTxcbk+Mqpo6jd3L2ePjUFRxym5DuzBfTf5bl0+ApaLC2PhojmupwlDetDM0cOOKnYX/j0jxbn98l/+SV2hUIpOy+s4ZG/mecjfNwWrTohjQ0aNAaOgEDyChlxMvB1oqin2hHpDBuLGZndObRa0rOxVHJWbV+yey78NjDuckgLQhZQVWjRjFFyKIQaFpnolsbtDICGjQiSeG8jinKSjsSVj8gqC5vJc76SpUfAzGDId9m+47rfRNUthE3c6O1mgXjkoU29IdUa8t5IGNxAY2Ru0GknglqOxQz1Kjx3iPAhCxtB0hrnSIOgNuE36olJpaGlbE8O3M4WhzpJncBckcTf9Qt+jlaANABCx8HhiZcCC27ADIiLOPU/JPnDmQSGWFrmb63jRZ8SaWhyyMVsS0CdYt2RO+N3VZG1doF4NIADMQNbyTp4fNNvw7iA3MGgGTkGup36CbqaGCa24ufaNz4q2pSxoSwM0WhrQBuAHgIVy5AAuhVsXTb61Rg5FzQfAlaUA6Sl6lSdP1zSdTalIggVmSbAlw+ao7EFzYpvYZIaC0yQCdRBO5RPA0M0WOLyQR6OANO0XgnMQZs0iB3FPAIbHQAALCyuCmlQmywXgVWVYJiLAqZVQrJiObdQskK+Ggyn6Ug5HajzG4q9ejIW6Zg0YlRsK2xmj05n2HDzB+SYq0OKvsnC/zx+V8+CjkzFlR2aWIwUhc5iqUMrDdlA8XtHzXa+ilukrlcRhyRWtFgdeD2H5LyeONTidbdpnPvw3H/o/qVFPCT+v1z8FpOwZKJRwy9k4w+zdnixW22hAlLYGnPJNYmqWAADM95ysb7TufBo1J3CUmwSA02+krgfZo9s86jgQxvc0ud3sWzCUwOB9EzLMukuc7TM83LuXADcABuTTHKGzVIrVYCCDos2njBR7D5ytbmDjJJvpxd+gtRxWdj6Ye9rZAc3t34aC2+T8FnO6tFR9DAxXqnLmzeq1uo/EeXPcjU9n3JqEOO4RYDXTeeaztmVHh7i5sE3I3AHTL11Wzhqwe3M0yCLfrcs4U3kbxosKcfr4KwavZV4tK2JPBiy6ziSXQbab8wHQ8vNaeizhQMtE8G2n1RcrLl9FRGMJhMrQJ3STxJuT4lGq0lYMKpi6rWNzONhwuSTo0DeSbQtUvBIvXqhoLiQALkkwAOZWc7ajnf0xA9t4N/yM1PUx0KjE0nVIdVAtdtMGWs4E+0/noN3EifUtxVpEuRals/0t6jnPubOMN4eo2G+W9MM2Y1os0AcgLpbZJqOk2DCZbbtHj3Tp16LT9C/7zxAKybKqwTcGIuPglqmyabvWpieMQe46p0B/tD3f+VIY72wR+UIsKE2Yeoz+nUJ/BUl48Scw7imMPtUSG1G+jedLyx/5H2k8jB5FGeHi8B3Sx8CkcRXa92QtmxzBw1ncRvCad4B4NlSFj0K5owHkupbnkyafAPJ9Zn4tRvkXGuENUGy6lQFKAMnE4TOBucND9eSXpm5a4Q7h8xxC0CV5+Ha7Ud+8dCrTJaszquHU4ChFQmNGn6I78HUbMdseD/ofJRha7QSHdgx9rsnzTllEJUzRJt6p7lyuIImtDHCRq4j2hpc710T8QI9bwgrnX1B6R8vJkEQ6zQdy4nCpRN08MMynojful5C9RxtM6HOeFMF5/wBsx3pmlhKz9wot4mHVD0aJa3qS7ou9mCQu7ECmQ0Aue71WN9Y8zua3i42HktHZ2BLZqVCHVCIJHqsbrkYDu4nVxEncBehs9lIEtFzdznGXOPFzjc/AboQm44EkMBdFiRZvvb1nKSNFEac6SoBQszhqB3K1OpKVjLkpOrlcYeNTA+UHoiVcfTbOZ7RFyJEjuStPHtJZDxckkHXSbfreonJDSNYUQ4QRolnU3NM79GkTlInfwTWHejF/JEoKQJ0Cw+KD5A1Bgjz77EJiEk/CxGS15IPy4IgxkQHAiTAIEjjruQm1iQfovXANp18bXQcIyXF3Ds346n5DuU1qgkmJgaxPOxRcNZumt/FJq5BpBgFiCv6Z3pT6gkUhxGhqxxdu4N/MUxtzEdltIa1TlMaimBNQ+ENni8ILzpEQLQtkZyYLEPtdZmOxADT+rm3zTWIq+Ky67s0N9pzW+Lmt+ap6JOkD8jRAMRAIvFuCXOIdmA7ZG9wbBB6b01iKwAAkt5xIQ6rXNB0e03Dg7KQuFs6UhOpj8rmgPsfvGkR36lGp1Wt/9s3kgb0hWb/MYMhmJgOzEmDefktDD0XGQ8B3KRmb3i4Udv8AZLaNGk6d0FZW1qwD2nfcd1lpYahH2Y6mT0WD+0VTLUp82u8iPqtuN3JGU1SNKhiARB37jwKNs5+R3oiZbE0ifZGtMneWyI/CfwkrIw1VaVRhcyW+u052fmEwDyIJaeTiumSMkzXlTCDh64e1r26OAI7xN+aNKzNDPJgE8BKJRdIB43UDRewvqt6D4KryLwNUwi5ZsbhDYigJiAO2VROtJnuj6IQ2PQH/AKafuN+ieChyLFRVoAEAQOA0VS5EAQcTUDGudwEpDM/GVfSVPRN0iXkagcE22m1rYAgDRLbKpdkvOrjPh/zJ70XF4iBDbk7ul46rOL/s/JT9Aa+Ka0Se4bzyWRUNSqdfRtIi0yQ63xhaVLA3zP7R3cB/yox+7QCDrOohw0100RK2rY1+AeD2JSZfLmdrmdck8eCim0S0Fos5zZ3Re8c4CfBSOOoQZBLc2/8AEN8af9JyVLAlsdpUspzN0i4v1txTdGsHCyXwNQOAPLzV6LYfbTT5j6I1lAMZgodUESVNkGo8cLDU9OSpukIza7XNc0NNnXLY1AMkTutZa9Gs1wDhcEWSFSmDTLo9bKRutII6JjAkBrh7JIA5GCB5rKGJfsp6EahDsRUO6mxtMciR6V/iHUvdUPeAvYIg+lPGtU/2u9H/AIIeJcF0oxkZ+KqBL4NmatT5HMbeyCR55VGNIV9hEGs4+y2PeP8A+PNLldQYo5Z0OJpEtESeQIE9ZWa1oPYyxUnNFS4I3hpGqdxPakdmN0uylKmi8iMoDZEB7jMxfKRdcMkda0IPYBV7QY2253ZaZ/CdTGieoCn9pzXdAQ8meKS9D/OcA0NhoEAF/C4nQ6XWi5xuJiBJFRoDY6gLOjQdpmDZu72pKwv2vt6I83DxAPyWngJJlpbEXhpHmsn9sHWpDi9x8Gj6rbi+5GM9MBgai3sI6y5jBVF0ODqWXac49ssx6RnsvJH5XxUHm5w7loSszBGK7xxpMPg+oP8AILThZmpnVvVIG+w77I1KnAEbkmyXOnc3TmU7TBTAOxqM0ITAjNCZJbKoLVaFDggCsJLaw/lP7v7gncqSxjplovx7lMnSGgGGEU2tGsbrc45K5oBvXiq7NfmaSYmSDHDVo8CEaqLqONWrGygQsSyRI+yZNpsbfPyRoV/Qy0jiD8Fq1aELYZ3ZFja19bWlWqUswIO9L4M3Ot9ZkEuHZNjusE3CmOUN7E8PmpOl12nUjSdJ5J8OGYEEETr3cUWnStdJ/u/aAZDYJMQCI4eazkq0CG6jwJMwN5QmYeT+CNDv59F6ngjcucTOjfsg8hqjlnNUk3lh+geKEMjmPiFTZtLsu5ucbcNPkqY8kAAETc36EfEpnA0MrQDExeNMxuY5SlXzDwZ+CoiKg4VqvnUc74OS+LZElMNZFas3jkqDo5uQ/wC6k496Bi2WW6MpGFiTe6a/ZuhGc+07ybb45lXE00XAYoNpsLbGSw5gYLpJlsTmEz+gsud1FFcatjeLDrzkyjTUuE8hcLPNHMIdTDgLA5nC/Bs3nTotEs7MtzaEEtLe2JkyTpclK1WyRLakNJsLQLnLz1Fx7IXM/Z0IU2c2Kr7PGgIpkujk48TY+K0f3YOIAFQBpuDoCd9+qQ2c1wqPAFUHWAQDr9onrqtDEAxlcakfhioLdLgdeCnY2OYelB9dzjzM+S539sK0vpjgHnzYPkVv4UnMQDaL9nKTzXPftKf5zRwp/wBznH5LXj+5Gc3gTwb7hdHgtFz2BpX0XQ4JvyXYc6H8H/5B5UW/7qj4/tK1lmbHGZ9V+7M2mP8A42yf91R47lqQsmaoyaTYA5JinKGxyOwqgCslGBQg5Ea5ABFDlOZLYjFRYXPwUtqOxURiap9Vt3Hy+i9ToQOJOp48ui9Qw+W5u7j+ugRpUxTeWN+jGwk06pZuO4eLSTu7Nk67Vex1GbjUbtJHVL0MROtzrImD0KI/F0N5GIR4QqYui5loSZeJYQ+WjUzJvBFiAJsSJ805h3ZoI014eSHVph2vGRyIuCowhhx9rUjjYDM3ko+12VsefvPBKYIG9yYtcDr9FOJxn8uRvtv70TBMIaJ1N/FLckHgOJUOlSXLP2xtHI3KJzOFoExpr8FbdKxUCzelqgDK5sg/6WcvzR4rXAP67ln7Jwxa3MQMzuUEN3ArRaZUQTq2NmbtQFjqdXcCab/yPIgno8M7nOQMVSJHOVqYimHtLHCWuBaRxBEFZOFquvSqGXsi+97PsVOp0P4mu5LVGcjLxTDCvsikZN7NPZEaSMx8TKZxlGSp2ZR7T7xYf5KOZXEIPJGMcL6gGATBi1xNxfmlnukRL6eU7gXNkQQY1AIMpytTD2w+sSDv084SfonCMrqnCczTbSAd4XG2dWkKYJwLnS5rjOri4DfMDUjrwT9FzmnMymCTaWulsdNyU2XRILp9LOa5EOB6wNdU5RAzE+jcDJgCZI4mUtAO4XOScxOk6QO5cvtyrOJd+FrG+Rd/kutwQESA4cnfBczi8POKrGN9PxyA/RbcP3GXJonBt0Ws1+SmXG8Cw3k6ADmTA70rRoJ/Z2GNSoD9ikZPB1UaDo3XqR7JXWzFI1tmYU06TWm7olx4vcS5x94lOgKjVdZlnP0MdFniCNeB5hO0sQDoQg2OoC8zCM9lFSRWB0Ylu8hT++jdf9f9odPCsH2QmqbQNAFNSDBUuc7SyllIC+/j+tEWV46JqKuxWVlQXK0KCqEBq6LNxGHdq2CJkg7ras5z8Vp1hZLyhq0NAMBjeyc021mARyc0aJx75Ejeq/uwc29juIsR0S1fCvF2Om8wbE8nGDPlopyvyPDCEQiZQW9qw46ERB1WY7E1tBTHUubHjr5JuhgnvE1SI9hmne43KO1qqCvyKUJe5zjJbMSBEgSQSPpyWg3abR6xaPI6A3B6pttMAQBA4BSaYOoB6qVCtMG7Ev4nmtTaSeJs0W1nf3KcLgWh3pH9qodXbrey3cjmuwPFOQHOaXBu8taQCQOALm+KOFdewsqx8qQ9QICJlTEDL0jj8NnAc05ajJLXbr6tcN7TABHQi4C0HNVITEYjcYHS1zS17fWad3BwO9p3H4GQI2fUAe4HeB4XWjjcC2oBIhw9V7bObPA8ORsVh43Cvaf5rSQNKlKZ/wBTB2m90jolJdlQkurs1azzuBIjdEdCEkGASTSbN9HAR3TZBw7jlmnVJHUOHfvXqb37ww3udJXNLjlZupojZ9IhmrgL9nMGyJ3dyKOzMmq0ToLgXtDtYU1C5zcuVsG+v0UE1dAWDlcqPpT9Fd0PYR5AMvzCbHQgc1i+hJqVH7nPMdA1rf8AFXq4hzey5w/IxsucOAaJPgEzh9lvfGaabOAP8x3UizO6TzC24oOLtmU2nhAqFN1VxZTsBZ9Tcz8LeL/hv3A9JhsOGNDWiABAH61VcPh2saGtAAGgCOFs3ZCVEhSvAqJQMywAj0wEu1HYEwGGuCK1wQKYRmtQAQlQSpIVCECJJVS5ecFTKgZ6polkdwQEAMssAquVsq8WIAVITdM2CVKYY1ABJUZlHo1RzEgF62zGuqtqy7O1wIM7g1zCyNMpzuPGXa6J1rkk15G9XbVQA0QFOZLgyphA6Dl6WqPRQgOSAtJUSocFaExiuJ2ZTeZLBPtCWu95sFK/waD2alQcjld/c0laYCs5qLE0Zw2W7753uU//AKqaex2z2n1H9XQPBoEpyUejpKdsKQtTwjKdmNDZ4C56nersddS5VUjGm3S21MO99ItYby0wSQHND2ucwkaZmgtn8SNSRHJkgsJTyts0Mkk5QQYnpYdBZGUAryAP/9k="/>
          <p:cNvSpPr>
            <a:spLocks noChangeAspect="1" noChangeArrowheads="1"/>
          </p:cNvSpPr>
          <p:nvPr/>
        </p:nvSpPr>
        <p:spPr bwMode="auto">
          <a:xfrm>
            <a:off x="215900" y="-722313"/>
            <a:ext cx="2543175" cy="180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1" name="AutoShape 8" descr="data:image/jpeg;base64,/9j/4AAQSkZJRgABAQAAAQABAAD/2wCEAAkGBhQSERQUEhQWFRUVFRcUFxUVFxcXFRUUFxYWFBcVFBQYHCYeFxokGhQVHy8gIycpLCwsFR4xNTAqNSYrLCkBCQoKDgwOGg8PGikcHxwsKSwpKSwpKikpKSksKSksLCkpLCkpKSksLCksKSkpKSwpNSkpKSwpLCwpLCwpKSwsKf/AABEIAL0BCwMBIgACEQEDEQH/xAAbAAACAwEBAQAAAAAAAAAAAAADBAECBQYAB//EAEIQAAEDAgMFBAcFBwQCAwEAAAEAAhEDIQQSMQVBUWFxIoGRoRMyUpKxwdFCU2Jy8AYUFSMzssKCouHxNEOD0uIk/8QAGQEAAwEBAQAAAAAAAAAAAAAAAAECAwQF/8QAJREAAgICAgIBBAMAAAAAAAAAAAECESExAxJBUSITMmFxBELw/9oADAMBAAIRAxEAPwD661t+5Eczohg37ldxlIYUCwV2sQmoL9pU2mM4J4Nlx7w2YQIeHBQVnjasm1OqeeUD+5wUu2tETSqjoGH+15KKC0aUKCk2bYpEwXZTwqAsPdnAnuTkpAVIXiFLioBQMqaYO4eAVTh2ey33W/RFleQAA4Sn7DPdb9FBwNP7tnuN+iOvBAC52dS+6Z7jPovfw2l91T9xn0TShACo2ZR+6p+4z6KP4bS+6p+4z6JqVCAF/wCHUvuqfuN+i9/DaX3TPcb9EwvAoAW/htL7tnuj6Kw2fT9hvgEcr0oAD/D6fsN8Avfw+n7DfBGlTKAAHZ9P2Aqu2ez2fM/VMyvSgBY4Bns+Z+qocAzgfF31TqqQgBM4FvA+876qv7k3n7x+qcIVcqAEnYJvPxKocEOJ8Sny1ULUAInCDifFe/cxxPimyxeyJgSlsVtDKcrRmdGm4c3Hcl8bjSDkZ60XPsjj1QqTMunWd5PEppEt0FNNz/6jp/CLM8N/ejBsCLAcAgurQEr+8vd6o7oJPeBp3lEpRhslJyNEVCpdWssJ2KxDf6lFzb6ghwIngDI8EA7ZG43ngZ8Eozi9MHFo6J9QaGI3j/hLU+x/ScWfh1pnqzQf6cpWc3aMiSCOoIRGYwb1dJiujcwm1sxDKgyPOl5Y/wDI7j+EwddQJT0rnc7XgtdcHd5+PPUJzA44hwpVDM2p1D9o65H/AI4BIP2gOIvLVFpmwvSqlDNVSUHK8gCtyRA8IAIvIDq+4C8SJ0QamImCXReCBx06qHNIaQ2SoWXimOIIa1xEzyOnFKup1Zd2SLAzGutuP/az+q/Q+q9m4XKy5artaszLIPQjUAc0zh/2qEHOyIMW4W4p/Wj5wHV+DoSFACVwm1adSzXX4G3hxR3VAFqmnomqLqEMVh0U1KoaJcQBxJTAIvFZv8epukU5qEWhlzPA8O9Gq4ipbK0C9ybx3A3U9l4HQ6CpKzK2Iq5hENaD2iWySOAE+aivtJ1smWB62eW25cLcUu6H1NRQAs4bWNuwSD9oEfAwSE23GNmJE6xv8E1JMVMKQqEIgK9CoQEtUZEbKoyoA5fD0yBJu43J5opeqFxSVeqSQ0GC5waDwk3PhK00Y7LVmvrzTZpo53XVo5pvLUoMhrbch5pPY+22uqeiYwhsOyvm5LZkkc4XUjtsEjUfJebzJ8mb0dUfhg5k4h1WJJv4DqUN2Hcy7SJBmNQUPF0Kja+Snobrfo7Dlv8AMcTyFguOPHKTwbOSQjhcayozKYmLg/rRYza7GONI9mHHK4nQT2TJ3Xg8PFbG1NjUxocruIMEdVwm0mOGKpsqmYeId7TRJvHQAhdPH3jJKyKi0zsMI8grU9EHtLTv7iDMgg7iCAQeQXNYXFku71uYSsSbL1jiNfA4suYWv/qMOVx9ofZeBuDh4EOG5ECzKj8tRj9xIpO6PPZPc/KP9blqZVFUap4JzIIq5jGoNsvA8XIGJrQTqcoAgWlx4HjonMHRy8yfWPEgQsn8nRWi7cFMZzJHAkCPnZMMpBosIXhKmSqUUhA3HkqGoiklecEwAgzwshPwjDqxp7gmcqoWooaEamxqUHsAT7MtMjorMpPYZDszY9U6jj2t6cLSs7auONNvZjNFidAO79WUOkrY96Edq/tMKYAawucd0gBtrE8d1lk7P2e7HOLqriWMcQbxJscrBo2JF1TD7OqVqhIAuJLp+G8kro9lfy2tpkZWTlZOs8CueLc3ctGjpYQ/gsIykwMptDWjcPjzU1at1YtKDUpldaRkyQZUPph3rAEcCAfioaCFOZMQJ2G9k5ekEeB07lSpDR2wBzAkE/EFNAq8BQ4JlpieExjg/K6I0FyTPAytdj5XJ7Vc5j4jsxmDgeekcRC6TD1bTxUQbtxfgJLyNL0LwKlakHIPqbkhicQGOa4iQ1wJ6aHyPknnuWZjzIM9Fq1aMEaWwsBTBPo8xNxLvsg6xxJ4rp88COAhcr+zu0g1uU6tgHiR9l3y6hbGN2oMtuC8qUutp7OuryBwbg6sXRyW5Nly+z8Xleeq6IYkEBT/AB3Vj5NnEbU2pXG0i3O4UmejaKY9SoHtDi543kkkTyWF+01WMU2NGzF/xgf2yuw2/jmUu0chI9VxHbAGgB7zC+fV8T6SuXHdfkDBhvUCZ6roj8+TAPEXZs4Guui2fV0XJYKpu7/NdFs4r0DkN6uzPTc0alpA5GLHxhP4PEekpsf7bGu94A/NJ4Uq+wh//PTHDM33XuaPgokXEnDdqoOGZ7jOtoDS2N2uvBa1JkLBwdUiowQ5siofabqCIdxNzHIhbTK/FYw0aMZCiVQVV7OrEXUFQ56gVEAWVZUek1UF6YEVq4Y0uO7dxO4Bcpi6r6r7tlxe1sNuGzoCdwG8xxWrtXHOzBjRYakaz04BF2JhG5fSDfpIgnUSQbrk5L5JdVo1XxVjeFwQptAHeeJQMdS3gST2RwBO9aJKXxjewekzpEXmVvKPxohPJGDJLGyZMCTxO8opCV2W2KLBECLDgNQm0R0DKr2UcFYhUc8ASbBUIn0Y4IZc0TyieSg4iQC24PwQq1F7nDLAGjyRJMGwb53PFZ9r0OjHx+HNfEtpiYa0F5B7DbnszvdbzC6VlMAaIdGiGiGiN/U8TxKME4xrPsTdlgpVQVMrQk5Bzwk8TBTtVsJNy3MRCs0tOZtiLciOBHApmhic7ZG4wRvB4fC/Aqz2BD2ZT/m1B7TQ/oQcp/uHguP+VxqUe3lG/FOnRZ9TLBvIQMXt18ZQTe1uPVaeKw4WN6ECo5x0ptNS+ltPMLzePdHVIxdr13ZoLs1Qesd1ORIA3F+/lPE2Uo0gBA5zx7+aOzDGJJJc4yTxcbk+Mqpo6jd3L2ePjUFRxym5DuzBfTf5bl0+ApaLC2PhojmupwlDetDM0cOOKnYX/j0jxbn98l/+SV2hUIpOy+s4ZG/mecjfNwWrTohjQ0aNAaOgEDyChlxMvB1oqin2hHpDBuLGZndObRa0rOxVHJWbV+yey78NjDuckgLQhZQVWjRjFFyKIQaFpnolsbtDICGjQiSeG8jinKSjsSVj8gqC5vJc76SpUfAzGDId9m+47rfRNUthE3c6O1mgXjkoU29IdUa8t5IGNxAY2Ru0GknglqOxQz1Kjx3iPAhCxtB0hrnSIOgNuE36olJpaGlbE8O3M4WhzpJncBckcTf9Qt+jlaANABCx8HhiZcCC27ADIiLOPU/JPnDmQSGWFrmb63jRZ8SaWhyyMVsS0CdYt2RO+N3VZG1doF4NIADMQNbyTp4fNNvw7iA3MGgGTkGup36CbqaGCa24ufaNz4q2pSxoSwM0WhrQBuAHgIVy5AAuhVsXTb61Rg5FzQfAlaUA6Sl6lSdP1zSdTalIggVmSbAlw+ao7EFzYpvYZIaC0yQCdRBO5RPA0M0WOLyQR6OANO0XgnMQZs0iB3FPAIbHQAALCyuCmlQmywXgVWVYJiLAqZVQrJiObdQskK+Ggyn6Ug5HajzG4q9ejIW6Zg0YlRsK2xmj05n2HDzB+SYq0OKvsnC/zx+V8+CjkzFlR2aWIwUhc5iqUMrDdlA8XtHzXa+ilukrlcRhyRWtFgdeD2H5LyeONTidbdpnPvw3H/o/qVFPCT+v1z8FpOwZKJRwy9k4w+zdnixW22hAlLYGnPJNYmqWAADM95ysb7TufBo1J3CUmwSA02+krgfZo9s86jgQxvc0ud3sWzCUwOB9EzLMukuc7TM83LuXADcABuTTHKGzVIrVYCCDos2njBR7D5ytbmDjJJvpxd+gtRxWdj6Ye9rZAc3t34aC2+T8FnO6tFR9DAxXqnLmzeq1uo/EeXPcjU9n3JqEOO4RYDXTeeaztmVHh7i5sE3I3AHTL11Wzhqwe3M0yCLfrcs4U3kbxosKcfr4KwavZV4tK2JPBiy6ziSXQbab8wHQ8vNaeizhQMtE8G2n1RcrLl9FRGMJhMrQJ3STxJuT4lGq0lYMKpi6rWNzONhwuSTo0DeSbQtUvBIvXqhoLiQALkkwAOZWc7ajnf0xA9t4N/yM1PUx0KjE0nVIdVAtdtMGWs4E+0/noN3EifUtxVpEuRals/0t6jnPubOMN4eo2G+W9MM2Y1os0AcgLpbZJqOk2DCZbbtHj3Tp16LT9C/7zxAKybKqwTcGIuPglqmyabvWpieMQe46p0B/tD3f+VIY72wR+UIsKE2Yeoz+nUJ/BUl48Scw7imMPtUSG1G+jedLyx/5H2k8jB5FGeHi8B3Sx8CkcRXa92QtmxzBw1ncRvCad4B4NlSFj0K5owHkupbnkyafAPJ9Zn4tRvkXGuENUGy6lQFKAMnE4TOBucND9eSXpm5a4Q7h8xxC0CV5+Ha7Ud+8dCrTJaszquHU4ChFQmNGn6I78HUbMdseD/ofJRha7QSHdgx9rsnzTllEJUzRJt6p7lyuIImtDHCRq4j2hpc710T8QI9bwgrnX1B6R8vJkEQ6zQdy4nCpRN08MMynojful5C9RxtM6HOeFMF5/wBsx3pmlhKz9wot4mHVD0aJa3qS7ou9mCQu7ECmQ0Aue71WN9Y8zua3i42HktHZ2BLZqVCHVCIJHqsbrkYDu4nVxEncBehs9lIEtFzdznGXOPFzjc/AboQm44EkMBdFiRZvvb1nKSNFEac6SoBQszhqB3K1OpKVjLkpOrlcYeNTA+UHoiVcfTbOZ7RFyJEjuStPHtJZDxckkHXSbfreonJDSNYUQ4QRolnU3NM79GkTlInfwTWHejF/JEoKQJ0Cw+KD5A1Bgjz77EJiEk/CxGS15IPy4IgxkQHAiTAIEjjruQm1iQfovXANp18bXQcIyXF3Ds346n5DuU1qgkmJgaxPOxRcNZumt/FJq5BpBgFiCv6Z3pT6gkUhxGhqxxdu4N/MUxtzEdltIa1TlMaimBNQ+ENni8ILzpEQLQtkZyYLEPtdZmOxADT+rm3zTWIq+Ky67s0N9pzW+Lmt+ap6JOkD8jRAMRAIvFuCXOIdmA7ZG9wbBB6b01iKwAAkt5xIQ6rXNB0e03Dg7KQuFs6UhOpj8rmgPsfvGkR36lGp1Wt/9s3kgb0hWb/MYMhmJgOzEmDefktDD0XGQ8B3KRmb3i4Udv8AZLaNGk6d0FZW1qwD2nfcd1lpYahH2Y6mT0WD+0VTLUp82u8iPqtuN3JGU1SNKhiARB37jwKNs5+R3oiZbE0ifZGtMneWyI/CfwkrIw1VaVRhcyW+u052fmEwDyIJaeTiumSMkzXlTCDh64e1r26OAI7xN+aNKzNDPJgE8BKJRdIB43UDRewvqt6D4KryLwNUwi5ZsbhDYigJiAO2VROtJnuj6IQ2PQH/AKafuN+ieChyLFRVoAEAQOA0VS5EAQcTUDGudwEpDM/GVfSVPRN0iXkagcE22m1rYAgDRLbKpdkvOrjPh/zJ70XF4iBDbk7ul46rOL/s/JT9Aa+Ka0Se4bzyWRUNSqdfRtIi0yQ63xhaVLA3zP7R3cB/yox+7QCDrOohw0100RK2rY1+AeD2JSZfLmdrmdck8eCim0S0Fos5zZ3Re8c4CfBSOOoQZBLc2/8AEN8af9JyVLAlsdpUspzN0i4v1txTdGsHCyXwNQOAPLzV6LYfbTT5j6I1lAMZgodUESVNkGo8cLDU9OSpukIza7XNc0NNnXLY1AMkTutZa9Gs1wDhcEWSFSmDTLo9bKRutII6JjAkBrh7JIA5GCB5rKGJfsp6EahDsRUO6mxtMciR6V/iHUvdUPeAvYIg+lPGtU/2u9H/AIIeJcF0oxkZ+KqBL4NmatT5HMbeyCR55VGNIV9hEGs4+y2PeP8A+PNLldQYo5Z0OJpEtESeQIE9ZWa1oPYyxUnNFS4I3hpGqdxPakdmN0uylKmi8iMoDZEB7jMxfKRdcMkda0IPYBV7QY2253ZaZ/CdTGieoCn9pzXdAQ8meKS9D/OcA0NhoEAF/C4nQ6XWi5xuJiBJFRoDY6gLOjQdpmDZu72pKwv2vt6I83DxAPyWngJJlpbEXhpHmsn9sHWpDi9x8Gj6rbi+5GM9MBgai3sI6y5jBVF0ODqWXac49ssx6RnsvJH5XxUHm5w7loSszBGK7xxpMPg+oP8AILThZmpnVvVIG+w77I1KnAEbkmyXOnc3TmU7TBTAOxqM0ITAjNCZJbKoLVaFDggCsJLaw/lP7v7gncqSxjplovx7lMnSGgGGEU2tGsbrc45K5oBvXiq7NfmaSYmSDHDVo8CEaqLqONWrGygQsSyRI+yZNpsbfPyRoV/Qy0jiD8Fq1aELYZ3ZFja19bWlWqUswIO9L4M3Ot9ZkEuHZNjusE3CmOUN7E8PmpOl12nUjSdJ5J8OGYEEETr3cUWnStdJ/u/aAZDYJMQCI4eazkq0CG6jwJMwN5QmYeT+CNDv59F6ngjcucTOjfsg8hqjlnNUk3lh+geKEMjmPiFTZtLsu5ucbcNPkqY8kAAETc36EfEpnA0MrQDExeNMxuY5SlXzDwZ+CoiKg4VqvnUc74OS+LZElMNZFas3jkqDo5uQ/wC6k496Bi2WW6MpGFiTe6a/ZuhGc+07ybb45lXE00XAYoNpsLbGSw5gYLpJlsTmEz+gsud1FFcatjeLDrzkyjTUuE8hcLPNHMIdTDgLA5nC/Bs3nTotEs7MtzaEEtLe2JkyTpclK1WyRLakNJsLQLnLz1Fx7IXM/Z0IU2c2Kr7PGgIpkujk48TY+K0f3YOIAFQBpuDoCd9+qQ2c1wqPAFUHWAQDr9onrqtDEAxlcakfhioLdLgdeCnY2OYelB9dzjzM+S539sK0vpjgHnzYPkVv4UnMQDaL9nKTzXPftKf5zRwp/wBznH5LXj+5Gc3gTwb7hdHgtFz2BpX0XQ4JvyXYc6H8H/5B5UW/7qj4/tK1lmbHGZ9V+7M2mP8A42yf91R47lqQsmaoyaTYA5JinKGxyOwqgCslGBQg5Ea5ABFDlOZLYjFRYXPwUtqOxURiap9Vt3Hy+i9ToQOJOp48ui9Qw+W5u7j+ugRpUxTeWN+jGwk06pZuO4eLSTu7Nk67Vex1GbjUbtJHVL0MROtzrImD0KI/F0N5GIR4QqYui5loSZeJYQ+WjUzJvBFiAJsSJ805h3ZoI014eSHVph2vGRyIuCowhhx9rUjjYDM3ko+12VsefvPBKYIG9yYtcDr9FOJxn8uRvtv70TBMIaJ1N/FLckHgOJUOlSXLP2xtHI3KJzOFoExpr8FbdKxUCzelqgDK5sg/6WcvzR4rXAP67ln7Jwxa3MQMzuUEN3ArRaZUQTq2NmbtQFjqdXcCab/yPIgno8M7nOQMVSJHOVqYimHtLHCWuBaRxBEFZOFquvSqGXsi+97PsVOp0P4mu5LVGcjLxTDCvsikZN7NPZEaSMx8TKZxlGSp2ZR7T7xYf5KOZXEIPJGMcL6gGATBi1xNxfmlnukRL6eU7gXNkQQY1AIMpytTD2w+sSDv084SfonCMrqnCczTbSAd4XG2dWkKYJwLnS5rjOri4DfMDUjrwT9FzmnMymCTaWulsdNyU2XRILp9LOa5EOB6wNdU5RAzE+jcDJgCZI4mUtAO4XOScxOk6QO5cvtyrOJd+FrG+Rd/kutwQESA4cnfBczi8POKrGN9PxyA/RbcP3GXJonBt0Ws1+SmXG8Cw3k6ADmTA70rRoJ/Z2GNSoD9ikZPB1UaDo3XqR7JXWzFI1tmYU06TWm7olx4vcS5x94lOgKjVdZlnP0MdFniCNeB5hO0sQDoQg2OoC8zCM9lFSRWB0Ylu8hT++jdf9f9odPCsH2QmqbQNAFNSDBUuc7SyllIC+/j+tEWV46JqKuxWVlQXK0KCqEBq6LNxGHdq2CJkg7ras5z8Vp1hZLyhq0NAMBjeyc021mARyc0aJx75Ejeq/uwc29juIsR0S1fCvF2Om8wbE8nGDPlopyvyPDCEQiZQW9qw46ERB1WY7E1tBTHUubHjr5JuhgnvE1SI9hmne43KO1qqCvyKUJe5zjJbMSBEgSQSPpyWg3abR6xaPI6A3B6pttMAQBA4BSaYOoB6qVCtMG7Ev4nmtTaSeJs0W1nf3KcLgWh3pH9qodXbrey3cjmuwPFOQHOaXBu8taQCQOALm+KOFdewsqx8qQ9QICJlTEDL0jj8NnAc05ajJLXbr6tcN7TABHQi4C0HNVITEYjcYHS1zS17fWad3BwO9p3H4GQI2fUAe4HeB4XWjjcC2oBIhw9V7bObPA8ORsVh43Cvaf5rSQNKlKZ/wBTB2m90jolJdlQkurs1azzuBIjdEdCEkGASTSbN9HAR3TZBw7jlmnVJHUOHfvXqb37ww3udJXNLjlZupojZ9IhmrgL9nMGyJ3dyKOzMmq0ToLgXtDtYU1C5zcuVsG+v0UE1dAWDlcqPpT9Fd0PYR5AMvzCbHQgc1i+hJqVH7nPMdA1rf8AFXq4hzey5w/IxsucOAaJPgEzh9lvfGaabOAP8x3UizO6TzC24oOLtmU2nhAqFN1VxZTsBZ9Tcz8LeL/hv3A9JhsOGNDWiABAH61VcPh2saGtAAGgCOFs3ZCVEhSvAqJQMywAj0wEu1HYEwGGuCK1wQKYRmtQAQlQSpIVCECJJVS5ecFTKgZ6polkdwQEAMssAquVsq8WIAVITdM2CVKYY1ABJUZlHo1RzEgF62zGuqtqy7O1wIM7g1zCyNMpzuPGXa6J1rkk15G9XbVQA0QFOZLgyphA6Dl6WqPRQgOSAtJUSocFaExiuJ2ZTeZLBPtCWu95sFK/waD2alQcjld/c0laYCs5qLE0Zw2W7753uU//AKqaex2z2n1H9XQPBoEpyUejpKdsKQtTwjKdmNDZ4C56nersddS5VUjGm3S21MO99ItYby0wSQHND2ucwkaZmgtn8SNSRHJkgsJTyts0Mkk5QQYnpYdBZGUAryAP/9k="/>
          <p:cNvSpPr>
            <a:spLocks noChangeAspect="1" noChangeArrowheads="1"/>
          </p:cNvSpPr>
          <p:nvPr/>
        </p:nvSpPr>
        <p:spPr bwMode="auto">
          <a:xfrm>
            <a:off x="368300" y="-569913"/>
            <a:ext cx="2543175" cy="180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2" name="AutoShape 10" descr="data:image/jpeg;base64,/9j/4AAQSkZJRgABAQAAAQABAAD/2wCEAAkGBhQSERQUEhQWFRUVFRcUFxUVFxcXFRUUFxYWFBcVFBQYHCYeFxokGhQVHy8gIycpLCwsFR4xNTAqNSYrLCkBCQoKDgwOGg8PGikcHxwsKSwpKSwpKikpKSksKSksLCkpLCkpKSksLCksKSkpKSwpNSkpKSwpLCwpLCwpKSwsKf/AABEIAL0BCwMBIgACEQEDEQH/xAAbAAACAwEBAQAAAAAAAAAAAAADBAECBQYAB//EAEIQAAEDAgMFBAcFBwQCAwEAAAEAAhEDIQQSMQVBUWFxIoGRoRMyUpKxwdFCU2Jy8AYUFSMzssKCouHxNEOD0uIk/8QAGQEAAwEBAQAAAAAAAAAAAAAAAAECAwQF/8QAJREAAgICAgIBBAMAAAAAAAAAAAECESExAxJBUSITMmFxBELw/9oADAMBAAIRAxEAPwD661t+5Eczohg37ldxlIYUCwV2sQmoL9pU2mM4J4Nlx7w2YQIeHBQVnjasm1OqeeUD+5wUu2tETSqjoGH+15KKC0aUKCk2bYpEwXZTwqAsPdnAnuTkpAVIXiFLioBQMqaYO4eAVTh2ey33W/RFleQAA4Sn7DPdb9FBwNP7tnuN+iOvBAC52dS+6Z7jPovfw2l91T9xn0TShACo2ZR+6p+4z6KP4bS+6p+4z6JqVCAF/wCHUvuqfuN+i9/DaX3TPcb9EwvAoAW/htL7tnuj6Kw2fT9hvgEcr0oAD/D6fsN8Avfw+n7DfBGlTKAAHZ9P2Aqu2ez2fM/VMyvSgBY4Bns+Z+qocAzgfF31TqqQgBM4FvA+876qv7k3n7x+qcIVcqAEnYJvPxKocEOJ8Sny1ULUAInCDifFe/cxxPimyxeyJgSlsVtDKcrRmdGm4c3Hcl8bjSDkZ60XPsjj1QqTMunWd5PEppEt0FNNz/6jp/CLM8N/ejBsCLAcAgurQEr+8vd6o7oJPeBp3lEpRhslJyNEVCpdWssJ2KxDf6lFzb6ghwIngDI8EA7ZG43ngZ8Eozi9MHFo6J9QaGI3j/hLU+x/ScWfh1pnqzQf6cpWc3aMiSCOoIRGYwb1dJiujcwm1sxDKgyPOl5Y/wDI7j+EwddQJT0rnc7XgtdcHd5+PPUJzA44hwpVDM2p1D9o65H/AI4BIP2gOIvLVFpmwvSqlDNVSUHK8gCtyRA8IAIvIDq+4C8SJ0QamImCXReCBx06qHNIaQ2SoWXimOIIa1xEzyOnFKup1Zd2SLAzGutuP/az+q/Q+q9m4XKy5artaszLIPQjUAc0zh/2qEHOyIMW4W4p/Wj5wHV+DoSFACVwm1adSzXX4G3hxR3VAFqmnomqLqEMVh0U1KoaJcQBxJTAIvFZv8epukU5qEWhlzPA8O9Gq4ipbK0C9ybx3A3U9l4HQ6CpKzK2Iq5hENaD2iWySOAE+aivtJ1smWB62eW25cLcUu6H1NRQAs4bWNuwSD9oEfAwSE23GNmJE6xv8E1JMVMKQqEIgK9CoQEtUZEbKoyoA5fD0yBJu43J5opeqFxSVeqSQ0GC5waDwk3PhK00Y7LVmvrzTZpo53XVo5pvLUoMhrbch5pPY+22uqeiYwhsOyvm5LZkkc4XUjtsEjUfJebzJ8mb0dUfhg5k4h1WJJv4DqUN2Hcy7SJBmNQUPF0Kja+Snobrfo7Dlv8AMcTyFguOPHKTwbOSQjhcayozKYmLg/rRYza7GONI9mHHK4nQT2TJ3Xg8PFbG1NjUxocruIMEdVwm0mOGKpsqmYeId7TRJvHQAhdPH3jJKyKi0zsMI8grU9EHtLTv7iDMgg7iCAQeQXNYXFku71uYSsSbL1jiNfA4suYWv/qMOVx9ofZeBuDh4EOG5ECzKj8tRj9xIpO6PPZPc/KP9blqZVFUap4JzIIq5jGoNsvA8XIGJrQTqcoAgWlx4HjonMHRy8yfWPEgQsn8nRWi7cFMZzJHAkCPnZMMpBosIXhKmSqUUhA3HkqGoiklecEwAgzwshPwjDqxp7gmcqoWooaEamxqUHsAT7MtMjorMpPYZDszY9U6jj2t6cLSs7auONNvZjNFidAO79WUOkrY96Edq/tMKYAawucd0gBtrE8d1lk7P2e7HOLqriWMcQbxJscrBo2JF1TD7OqVqhIAuJLp+G8kro9lfy2tpkZWTlZOs8CueLc3ctGjpYQ/gsIykwMptDWjcPjzU1at1YtKDUpldaRkyQZUPph3rAEcCAfioaCFOZMQJ2G9k5ekEeB07lSpDR2wBzAkE/EFNAq8BQ4JlpieExjg/K6I0FyTPAytdj5XJ7Vc5j4jsxmDgeekcRC6TD1bTxUQbtxfgJLyNL0LwKlakHIPqbkhicQGOa4iQ1wJ6aHyPknnuWZjzIM9Fq1aMEaWwsBTBPo8xNxLvsg6xxJ4rp88COAhcr+zu0g1uU6tgHiR9l3y6hbGN2oMtuC8qUutp7OuryBwbg6sXRyW5Nly+z8Xleeq6IYkEBT/AB3Vj5NnEbU2pXG0i3O4UmejaKY9SoHtDi543kkkTyWF+01WMU2NGzF/xgf2yuw2/jmUu0chI9VxHbAGgB7zC+fV8T6SuXHdfkDBhvUCZ6roj8+TAPEXZs4Guui2fV0XJYKpu7/NdFs4r0DkN6uzPTc0alpA5GLHxhP4PEekpsf7bGu94A/NJ4Uq+wh//PTHDM33XuaPgokXEnDdqoOGZ7jOtoDS2N2uvBa1JkLBwdUiowQ5siofabqCIdxNzHIhbTK/FYw0aMZCiVQVV7OrEXUFQ56gVEAWVZUek1UF6YEVq4Y0uO7dxO4Bcpi6r6r7tlxe1sNuGzoCdwG8xxWrtXHOzBjRYakaz04BF2JhG5fSDfpIgnUSQbrk5L5JdVo1XxVjeFwQptAHeeJQMdS3gST2RwBO9aJKXxjewekzpEXmVvKPxohPJGDJLGyZMCTxO8opCV2W2KLBECLDgNQm0R0DKr2UcFYhUc8ASbBUIn0Y4IZc0TyieSg4iQC24PwQq1F7nDLAGjyRJMGwb53PFZ9r0OjHx+HNfEtpiYa0F5B7DbnszvdbzC6VlMAaIdGiGiGiN/U8TxKME4xrPsTdlgpVQVMrQk5Bzwk8TBTtVsJNy3MRCs0tOZtiLciOBHApmhic7ZG4wRvB4fC/Aqz2BD2ZT/m1B7TQ/oQcp/uHguP+VxqUe3lG/FOnRZ9TLBvIQMXt18ZQTe1uPVaeKw4WN6ECo5x0ptNS+ltPMLzePdHVIxdr13ZoLs1Qesd1ORIA3F+/lPE2Uo0gBA5zx7+aOzDGJJJc4yTxcbk+Mqpo6jd3L2ePjUFRxym5DuzBfTf5bl0+ApaLC2PhojmupwlDetDM0cOOKnYX/j0jxbn98l/+SV2hUIpOy+s4ZG/mecjfNwWrTohjQ0aNAaOgEDyChlxMvB1oqin2hHpDBuLGZndObRa0rOxVHJWbV+yey78NjDuckgLQhZQVWjRjFFyKIQaFpnolsbtDICGjQiSeG8jinKSjsSVj8gqC5vJc76SpUfAzGDId9m+47rfRNUthE3c6O1mgXjkoU29IdUa8t5IGNxAY2Ru0GknglqOxQz1Kjx3iPAhCxtB0hrnSIOgNuE36olJpaGlbE8O3M4WhzpJncBckcTf9Qt+jlaANABCx8HhiZcCC27ADIiLOPU/JPnDmQSGWFrmb63jRZ8SaWhyyMVsS0CdYt2RO+N3VZG1doF4NIADMQNbyTp4fNNvw7iA3MGgGTkGup36CbqaGCa24ufaNz4q2pSxoSwM0WhrQBuAHgIVy5AAuhVsXTb61Rg5FzQfAlaUA6Sl6lSdP1zSdTalIggVmSbAlw+ao7EFzYpvYZIaC0yQCdRBO5RPA0M0WOLyQR6OANO0XgnMQZs0iB3FPAIbHQAALCyuCmlQmywXgVWVYJiLAqZVQrJiObdQskK+Ggyn6Ug5HajzG4q9ejIW6Zg0YlRsK2xmj05n2HDzB+SYq0OKvsnC/zx+V8+CjkzFlR2aWIwUhc5iqUMrDdlA8XtHzXa+ilukrlcRhyRWtFgdeD2H5LyeONTidbdpnPvw3H/o/qVFPCT+v1z8FpOwZKJRwy9k4w+zdnixW22hAlLYGnPJNYmqWAADM95ysb7TufBo1J3CUmwSA02+krgfZo9s86jgQxvc0ud3sWzCUwOB9EzLMukuc7TM83LuXADcABuTTHKGzVIrVYCCDos2njBR7D5ytbmDjJJvpxd+gtRxWdj6Ye9rZAc3t34aC2+T8FnO6tFR9DAxXqnLmzeq1uo/EeXPcjU9n3JqEOO4RYDXTeeaztmVHh7i5sE3I3AHTL11Wzhqwe3M0yCLfrcs4U3kbxosKcfr4KwavZV4tK2JPBiy6ziSXQbab8wHQ8vNaeizhQMtE8G2n1RcrLl9FRGMJhMrQJ3STxJuT4lGq0lYMKpi6rWNzONhwuSTo0DeSbQtUvBIvXqhoLiQALkkwAOZWc7ajnf0xA9t4N/yM1PUx0KjE0nVIdVAtdtMGWs4E+0/noN3EifUtxVpEuRals/0t6jnPubOMN4eo2G+W9MM2Y1os0AcgLpbZJqOk2DCZbbtHj3Tp16LT9C/7zxAKybKqwTcGIuPglqmyabvWpieMQe46p0B/tD3f+VIY72wR+UIsKE2Yeoz+nUJ/BUl48Scw7imMPtUSG1G+jedLyx/5H2k8jB5FGeHi8B3Sx8CkcRXa92QtmxzBw1ncRvCad4B4NlSFj0K5owHkupbnkyafAPJ9Zn4tRvkXGuENUGy6lQFKAMnE4TOBucND9eSXpm5a4Q7h8xxC0CV5+Ha7Ud+8dCrTJaszquHU4ChFQmNGn6I78HUbMdseD/ofJRha7QSHdgx9rsnzTllEJUzRJt6p7lyuIImtDHCRq4j2hpc710T8QI9bwgrnX1B6R8vJkEQ6zQdy4nCpRN08MMynojful5C9RxtM6HOeFMF5/wBsx3pmlhKz9wot4mHVD0aJa3qS7ou9mCQu7ECmQ0Aue71WN9Y8zua3i42HktHZ2BLZqVCHVCIJHqsbrkYDu4nVxEncBehs9lIEtFzdznGXOPFzjc/AboQm44EkMBdFiRZvvb1nKSNFEac6SoBQszhqB3K1OpKVjLkpOrlcYeNTA+UHoiVcfTbOZ7RFyJEjuStPHtJZDxckkHXSbfreonJDSNYUQ4QRolnU3NM79GkTlInfwTWHejF/JEoKQJ0Cw+KD5A1Bgjz77EJiEk/CxGS15IPy4IgxkQHAiTAIEjjruQm1iQfovXANp18bXQcIyXF3Ds346n5DuU1qgkmJgaxPOxRcNZumt/FJq5BpBgFiCv6Z3pT6gkUhxGhqxxdu4N/MUxtzEdltIa1TlMaimBNQ+ENni8ILzpEQLQtkZyYLEPtdZmOxADT+rm3zTWIq+Ky67s0N9pzW+Lmt+ap6JOkD8jRAMRAIvFuCXOIdmA7ZG9wbBB6b01iKwAAkt5xIQ6rXNB0e03Dg7KQuFs6UhOpj8rmgPsfvGkR36lGp1Wt/9s3kgb0hWb/MYMhmJgOzEmDefktDD0XGQ8B3KRmb3i4Udv8AZLaNGk6d0FZW1qwD2nfcd1lpYahH2Y6mT0WD+0VTLUp82u8iPqtuN3JGU1SNKhiARB37jwKNs5+R3oiZbE0ifZGtMneWyI/CfwkrIw1VaVRhcyW+u052fmEwDyIJaeTiumSMkzXlTCDh64e1r26OAI7xN+aNKzNDPJgE8BKJRdIB43UDRewvqt6D4KryLwNUwi5ZsbhDYigJiAO2VROtJnuj6IQ2PQH/AKafuN+ieChyLFRVoAEAQOA0VS5EAQcTUDGudwEpDM/GVfSVPRN0iXkagcE22m1rYAgDRLbKpdkvOrjPh/zJ70XF4iBDbk7ul46rOL/s/JT9Aa+Ka0Se4bzyWRUNSqdfRtIi0yQ63xhaVLA3zP7R3cB/yox+7QCDrOohw0100RK2rY1+AeD2JSZfLmdrmdck8eCim0S0Fos5zZ3Re8c4CfBSOOoQZBLc2/8AEN8af9JyVLAlsdpUspzN0i4v1txTdGsHCyXwNQOAPLzV6LYfbTT5j6I1lAMZgodUESVNkGo8cLDU9OSpukIza7XNc0NNnXLY1AMkTutZa9Gs1wDhcEWSFSmDTLo9bKRutII6JjAkBrh7JIA5GCB5rKGJfsp6EahDsRUO6mxtMciR6V/iHUvdUPeAvYIg+lPGtU/2u9H/AIIeJcF0oxkZ+KqBL4NmatT5HMbeyCR55VGNIV9hEGs4+y2PeP8A+PNLldQYo5Z0OJpEtESeQIE9ZWa1oPYyxUnNFS4I3hpGqdxPakdmN0uylKmi8iMoDZEB7jMxfKRdcMkda0IPYBV7QY2253ZaZ/CdTGieoCn9pzXdAQ8meKS9D/OcA0NhoEAF/C4nQ6XWi5xuJiBJFRoDY6gLOjQdpmDZu72pKwv2vt6I83DxAPyWngJJlpbEXhpHmsn9sHWpDi9x8Gj6rbi+5GM9MBgai3sI6y5jBVF0ODqWXac49ssx6RnsvJH5XxUHm5w7loSszBGK7xxpMPg+oP8AILThZmpnVvVIG+w77I1KnAEbkmyXOnc3TmU7TBTAOxqM0ITAjNCZJbKoLVaFDggCsJLaw/lP7v7gncqSxjplovx7lMnSGgGGEU2tGsbrc45K5oBvXiq7NfmaSYmSDHDVo8CEaqLqONWrGygQsSyRI+yZNpsbfPyRoV/Qy0jiD8Fq1aELYZ3ZFja19bWlWqUswIO9L4M3Ot9ZkEuHZNjusE3CmOUN7E8PmpOl12nUjSdJ5J8OGYEEETr3cUWnStdJ/u/aAZDYJMQCI4eazkq0CG6jwJMwN5QmYeT+CNDv59F6ngjcucTOjfsg8hqjlnNUk3lh+geKEMjmPiFTZtLsu5ucbcNPkqY8kAAETc36EfEpnA0MrQDExeNMxuY5SlXzDwZ+CoiKg4VqvnUc74OS+LZElMNZFas3jkqDo5uQ/wC6k496Bi2WW6MpGFiTe6a/ZuhGc+07ybb45lXE00XAYoNpsLbGSw5gYLpJlsTmEz+gsud1FFcatjeLDrzkyjTUuE8hcLPNHMIdTDgLA5nC/Bs3nTotEs7MtzaEEtLe2JkyTpclK1WyRLakNJsLQLnLz1Fx7IXM/Z0IU2c2Kr7PGgIpkujk48TY+K0f3YOIAFQBpuDoCd9+qQ2c1wqPAFUHWAQDr9onrqtDEAxlcakfhioLdLgdeCnY2OYelB9dzjzM+S539sK0vpjgHnzYPkVv4UnMQDaL9nKTzXPftKf5zRwp/wBznH5LXj+5Gc3gTwb7hdHgtFz2BpX0XQ4JvyXYc6H8H/5B5UW/7qj4/tK1lmbHGZ9V+7M2mP8A42yf91R47lqQsmaoyaTYA5JinKGxyOwqgCslGBQg5Ea5ABFDlOZLYjFRYXPwUtqOxURiap9Vt3Hy+i9ToQOJOp48ui9Qw+W5u7j+ugRpUxTeWN+jGwk06pZuO4eLSTu7Nk67Vex1GbjUbtJHVL0MROtzrImD0KI/F0N5GIR4QqYui5loSZeJYQ+WjUzJvBFiAJsSJ805h3ZoI014eSHVph2vGRyIuCowhhx9rUjjYDM3ko+12VsefvPBKYIG9yYtcDr9FOJxn8uRvtv70TBMIaJ1N/FLckHgOJUOlSXLP2xtHI3KJzOFoExpr8FbdKxUCzelqgDK5sg/6WcvzR4rXAP67ln7Jwxa3MQMzuUEN3ArRaZUQTq2NmbtQFjqdXcCab/yPIgno8M7nOQMVSJHOVqYimHtLHCWuBaRxBEFZOFquvSqGXsi+97PsVOp0P4mu5LVGcjLxTDCvsikZN7NPZEaSMx8TKZxlGSp2ZR7T7xYf5KOZXEIPJGMcL6gGATBi1xNxfmlnukRL6eU7gXNkQQY1AIMpytTD2w+sSDv084SfonCMrqnCczTbSAd4XG2dWkKYJwLnS5rjOri4DfMDUjrwT9FzmnMymCTaWulsdNyU2XRILp9LOa5EOB6wNdU5RAzE+jcDJgCZI4mUtAO4XOScxOk6QO5cvtyrOJd+FrG+Rd/kutwQESA4cnfBczi8POKrGN9PxyA/RbcP3GXJonBt0Ws1+SmXG8Cw3k6ADmTA70rRoJ/Z2GNSoD9ikZPB1UaDo3XqR7JXWzFI1tmYU06TWm7olx4vcS5x94lOgKjVdZlnP0MdFniCNeB5hO0sQDoQg2OoC8zCM9lFSRWB0Ylu8hT++jdf9f9odPCsH2QmqbQNAFNSDBUuc7SyllIC+/j+tEWV46JqKuxWVlQXK0KCqEBq6LNxGHdq2CJkg7ras5z8Vp1hZLyhq0NAMBjeyc021mARyc0aJx75Ejeq/uwc29juIsR0S1fCvF2Om8wbE8nGDPlopyvyPDCEQiZQW9qw46ERB1WY7E1tBTHUubHjr5JuhgnvE1SI9hmne43KO1qqCvyKUJe5zjJbMSBEgSQSPpyWg3abR6xaPI6A3B6pttMAQBA4BSaYOoB6qVCtMG7Ev4nmtTaSeJs0W1nf3KcLgWh3pH9qodXbrey3cjmuwPFOQHOaXBu8taQCQOALm+KOFdewsqx8qQ9QICJlTEDL0jj8NnAc05ajJLXbr6tcN7TABHQi4C0HNVITEYjcYHS1zS17fWad3BwO9p3H4GQI2fUAe4HeB4XWjjcC2oBIhw9V7bObPA8ORsVh43Cvaf5rSQNKlKZ/wBTB2m90jolJdlQkurs1azzuBIjdEdCEkGASTSbN9HAR3TZBw7jlmnVJHUOHfvXqb37ww3udJXNLjlZupojZ9IhmrgL9nMGyJ3dyKOzMmq0ToLgXtDtYU1C5zcuVsG+v0UE1dAWDlcqPpT9Fd0PYR5AMvzCbHQgc1i+hJqVH7nPMdA1rf8AFXq4hzey5w/IxsucOAaJPgEzh9lvfGaabOAP8x3UizO6TzC24oOLtmU2nhAqFN1VxZTsBZ9Tcz8LeL/hv3A9JhsOGNDWiABAH61VcPh2saGtAAGgCOFs3ZCVEhSvAqJQMywAj0wEu1HYEwGGuCK1wQKYRmtQAQlQSpIVCECJJVS5ecFTKgZ6polkdwQEAMssAquVsq8WIAVITdM2CVKYY1ABJUZlHo1RzEgF62zGuqtqy7O1wIM7g1zCyNMpzuPGXa6J1rkk15G9XbVQA0QFOZLgyphA6Dl6WqPRQgOSAtJUSocFaExiuJ2ZTeZLBPtCWu95sFK/waD2alQcjld/c0laYCs5qLE0Zw2W7753uU//AKqaex2z2n1H9XQPBoEpyUejpKdsKQtTwjKdmNDZ4C56nersddS5VUjGm3S21MO99ItYby0wSQHND2ucwkaZmgtn8SNSRHJkgsJTyts0Mkk5QQYnpYdBZGUAryAP/9k="/>
          <p:cNvSpPr>
            <a:spLocks noChangeAspect="1" noChangeArrowheads="1"/>
          </p:cNvSpPr>
          <p:nvPr/>
        </p:nvSpPr>
        <p:spPr bwMode="auto">
          <a:xfrm>
            <a:off x="520700" y="-417513"/>
            <a:ext cx="2543175" cy="180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3" name="AutoShape 12" descr="data:image/jpeg;base64,/9j/4AAQSkZJRgABAQAAAQABAAD/2wCEAAkGBhQSERQUEhQWFRUVFRcUFxUVFxcXFRUUFxYWFBcVFBQYHCYeFxokGhQVHy8gIycpLCwsFR4xNTAqNSYrLCkBCQoKDgwOGg8PGikcHxwsKSwpKSwpKikpKSksKSksLCkpLCkpKSksLCksKSkpKSwpNSkpKSwpLCwpLCwpKSwsKf/AABEIAL0BCwMBIgACEQEDEQH/xAAbAAACAwEBAQAAAAAAAAAAAAADBAECBQYAB//EAEIQAAEDAgMFBAcFBwQCAwEAAAEAAhEDIQQSMQVBUWFxIoGRoRMyUpKxwdFCU2Jy8AYUFSMzssKCouHxNEOD0uIk/8QAGQEAAwEBAQAAAAAAAAAAAAAAAAECAwQF/8QAJREAAgICAgIBBAMAAAAAAAAAAAECESExAxJBUSITMmFxBELw/9oADAMBAAIRAxEAPwD661t+5Eczohg37ldxlIYUCwV2sQmoL9pU2mM4J4Nlx7w2YQIeHBQVnjasm1OqeeUD+5wUu2tETSqjoGH+15KKC0aUKCk2bYpEwXZTwqAsPdnAnuTkpAVIXiFLioBQMqaYO4eAVTh2ey33W/RFleQAA4Sn7DPdb9FBwNP7tnuN+iOvBAC52dS+6Z7jPovfw2l91T9xn0TShACo2ZR+6p+4z6KP4bS+6p+4z6JqVCAF/wCHUvuqfuN+i9/DaX3TPcb9EwvAoAW/htL7tnuj6Kw2fT9hvgEcr0oAD/D6fsN8Avfw+n7DfBGlTKAAHZ9P2Aqu2ez2fM/VMyvSgBY4Bns+Z+qocAzgfF31TqqQgBM4FvA+876qv7k3n7x+qcIVcqAEnYJvPxKocEOJ8Sny1ULUAInCDifFe/cxxPimyxeyJgSlsVtDKcrRmdGm4c3Hcl8bjSDkZ60XPsjj1QqTMunWd5PEppEt0FNNz/6jp/CLM8N/ejBsCLAcAgurQEr+8vd6o7oJPeBp3lEpRhslJyNEVCpdWssJ2KxDf6lFzb6ghwIngDI8EA7ZG43ngZ8Eozi9MHFo6J9QaGI3j/hLU+x/ScWfh1pnqzQf6cpWc3aMiSCOoIRGYwb1dJiujcwm1sxDKgyPOl5Y/wDI7j+EwddQJT0rnc7XgtdcHd5+PPUJzA44hwpVDM2p1D9o65H/AI4BIP2gOIvLVFpmwvSqlDNVSUHK8gCtyRA8IAIvIDq+4C8SJ0QamImCXReCBx06qHNIaQ2SoWXimOIIa1xEzyOnFKup1Zd2SLAzGutuP/az+q/Q+q9m4XKy5artaszLIPQjUAc0zh/2qEHOyIMW4W4p/Wj5wHV+DoSFACVwm1adSzXX4G3hxR3VAFqmnomqLqEMVh0U1KoaJcQBxJTAIvFZv8epukU5qEWhlzPA8O9Gq4ipbK0C9ybx3A3U9l4HQ6CpKzK2Iq5hENaD2iWySOAE+aivtJ1smWB62eW25cLcUu6H1NRQAs4bWNuwSD9oEfAwSE23GNmJE6xv8E1JMVMKQqEIgK9CoQEtUZEbKoyoA5fD0yBJu43J5opeqFxSVeqSQ0GC5waDwk3PhK00Y7LVmvrzTZpo53XVo5pvLUoMhrbch5pPY+22uqeiYwhsOyvm5LZkkc4XUjtsEjUfJebzJ8mb0dUfhg5k4h1WJJv4DqUN2Hcy7SJBmNQUPF0Kja+Snobrfo7Dlv8AMcTyFguOPHKTwbOSQjhcayozKYmLg/rRYza7GONI9mHHK4nQT2TJ3Xg8PFbG1NjUxocruIMEdVwm0mOGKpsqmYeId7TRJvHQAhdPH3jJKyKi0zsMI8grU9EHtLTv7iDMgg7iCAQeQXNYXFku71uYSsSbL1jiNfA4suYWv/qMOVx9ofZeBuDh4EOG5ECzKj8tRj9xIpO6PPZPc/KP9blqZVFUap4JzIIq5jGoNsvA8XIGJrQTqcoAgWlx4HjonMHRy8yfWPEgQsn8nRWi7cFMZzJHAkCPnZMMpBosIXhKmSqUUhA3HkqGoiklecEwAgzwshPwjDqxp7gmcqoWooaEamxqUHsAT7MtMjorMpPYZDszY9U6jj2t6cLSs7auONNvZjNFidAO79WUOkrY96Edq/tMKYAawucd0gBtrE8d1lk7P2e7HOLqriWMcQbxJscrBo2JF1TD7OqVqhIAuJLp+G8kro9lfy2tpkZWTlZOs8CueLc3ctGjpYQ/gsIykwMptDWjcPjzU1at1YtKDUpldaRkyQZUPph3rAEcCAfioaCFOZMQJ2G9k5ekEeB07lSpDR2wBzAkE/EFNAq8BQ4JlpieExjg/K6I0FyTPAytdj5XJ7Vc5j4jsxmDgeekcRC6TD1bTxUQbtxfgJLyNL0LwKlakHIPqbkhicQGOa4iQ1wJ6aHyPknnuWZjzIM9Fq1aMEaWwsBTBPo8xNxLvsg6xxJ4rp88COAhcr+zu0g1uU6tgHiR9l3y6hbGN2oMtuC8qUutp7OuryBwbg6sXRyW5Nly+z8Xleeq6IYkEBT/AB3Vj5NnEbU2pXG0i3O4UmejaKY9SoHtDi543kkkTyWF+01WMU2NGzF/xgf2yuw2/jmUu0chI9VxHbAGgB7zC+fV8T6SuXHdfkDBhvUCZ6roj8+TAPEXZs4Guui2fV0XJYKpu7/NdFs4r0DkN6uzPTc0alpA5GLHxhP4PEekpsf7bGu94A/NJ4Uq+wh//PTHDM33XuaPgokXEnDdqoOGZ7jOtoDS2N2uvBa1JkLBwdUiowQ5siofabqCIdxNzHIhbTK/FYw0aMZCiVQVV7OrEXUFQ56gVEAWVZUek1UF6YEVq4Y0uO7dxO4Bcpi6r6r7tlxe1sNuGzoCdwG8xxWrtXHOzBjRYakaz04BF2JhG5fSDfpIgnUSQbrk5L5JdVo1XxVjeFwQptAHeeJQMdS3gST2RwBO9aJKXxjewekzpEXmVvKPxohPJGDJLGyZMCTxO8opCV2W2KLBECLDgNQm0R0DKr2UcFYhUc8ASbBUIn0Y4IZc0TyieSg4iQC24PwQq1F7nDLAGjyRJMGwb53PFZ9r0OjHx+HNfEtpiYa0F5B7DbnszvdbzC6VlMAaIdGiGiGiN/U8TxKME4xrPsTdlgpVQVMrQk5Bzwk8TBTtVsJNy3MRCs0tOZtiLciOBHApmhic7ZG4wRvB4fC/Aqz2BD2ZT/m1B7TQ/oQcp/uHguP+VxqUe3lG/FOnRZ9TLBvIQMXt18ZQTe1uPVaeKw4WN6ECo5x0ptNS+ltPMLzePdHVIxdr13ZoLs1Qesd1ORIA3F+/lPE2Uo0gBA5zx7+aOzDGJJJc4yTxcbk+Mqpo6jd3L2ePjUFRxym5DuzBfTf5bl0+ApaLC2PhojmupwlDetDM0cOOKnYX/j0jxbn98l/+SV2hUIpOy+s4ZG/mecjfNwWrTohjQ0aNAaOgEDyChlxMvB1oqin2hHpDBuLGZndObRa0rOxVHJWbV+yey78NjDuckgLQhZQVWjRjFFyKIQaFpnolsbtDICGjQiSeG8jinKSjsSVj8gqC5vJc76SpUfAzGDId9m+47rfRNUthE3c6O1mgXjkoU29IdUa8t5IGNxAY2Ru0GknglqOxQz1Kjx3iPAhCxtB0hrnSIOgNuE36olJpaGlbE8O3M4WhzpJncBckcTf9Qt+jlaANABCx8HhiZcCC27ADIiLOPU/JPnDmQSGWFrmb63jRZ8SaWhyyMVsS0CdYt2RO+N3VZG1doF4NIADMQNbyTp4fNNvw7iA3MGgGTkGup36CbqaGCa24ufaNz4q2pSxoSwM0WhrQBuAHgIVy5AAuhVsXTb61Rg5FzQfAlaUA6Sl6lSdP1zSdTalIggVmSbAlw+ao7EFzYpvYZIaC0yQCdRBO5RPA0M0WOLyQR6OANO0XgnMQZs0iB3FPAIbHQAALCyuCmlQmywXgVWVYJiLAqZVQrJiObdQskK+Ggyn6Ug5HajzG4q9ejIW6Zg0YlRsK2xmj05n2HDzB+SYq0OKvsnC/zx+V8+CjkzFlR2aWIwUhc5iqUMrDdlA8XtHzXa+ilukrlcRhyRWtFgdeD2H5LyeONTidbdpnPvw3H/o/qVFPCT+v1z8FpOwZKJRwy9k4w+zdnixW22hAlLYGnPJNYmqWAADM95ysb7TufBo1J3CUmwSA02+krgfZo9s86jgQxvc0ud3sWzCUwOB9EzLMukuc7TM83LuXADcABuTTHKGzVIrVYCCDos2njBR7D5ytbmDjJJvpxd+gtRxWdj6Ye9rZAc3t34aC2+T8FnO6tFR9DAxXqnLmzeq1uo/EeXPcjU9n3JqEOO4RYDXTeeaztmVHh7i5sE3I3AHTL11Wzhqwe3M0yCLfrcs4U3kbxosKcfr4KwavZV4tK2JPBiy6ziSXQbab8wHQ8vNaeizhQMtE8G2n1RcrLl9FRGMJhMrQJ3STxJuT4lGq0lYMKpi6rWNzONhwuSTo0DeSbQtUvBIvXqhoLiQALkkwAOZWc7ajnf0xA9t4N/yM1PUx0KjE0nVIdVAtdtMGWs4E+0/noN3EifUtxVpEuRals/0t6jnPubOMN4eo2G+W9MM2Y1os0AcgLpbZJqOk2DCZbbtHj3Tp16LT9C/7zxAKybKqwTcGIuPglqmyabvWpieMQe46p0B/tD3f+VIY72wR+UIsKE2Yeoz+nUJ/BUl48Scw7imMPtUSG1G+jedLyx/5H2k8jB5FGeHi8B3Sx8CkcRXa92QtmxzBw1ncRvCad4B4NlSFj0K5owHkupbnkyafAPJ9Zn4tRvkXGuENUGy6lQFKAMnE4TOBucND9eSXpm5a4Q7h8xxC0CV5+Ha7Ud+8dCrTJaszquHU4ChFQmNGn6I78HUbMdseD/ofJRha7QSHdgx9rsnzTllEJUzRJt6p7lyuIImtDHCRq4j2hpc710T8QI9bwgrnX1B6R8vJkEQ6zQdy4nCpRN08MMynojful5C9RxtM6HOeFMF5/wBsx3pmlhKz9wot4mHVD0aJa3qS7ou9mCQu7ECmQ0Aue71WN9Y8zua3i42HktHZ2BLZqVCHVCIJHqsbrkYDu4nVxEncBehs9lIEtFzdznGXOPFzjc/AboQm44EkMBdFiRZvvb1nKSNFEac6SoBQszhqB3K1OpKVjLkpOrlcYeNTA+UHoiVcfTbOZ7RFyJEjuStPHtJZDxckkHXSbfreonJDSNYUQ4QRolnU3NM79GkTlInfwTWHejF/JEoKQJ0Cw+KD5A1Bgjz77EJiEk/CxGS15IPy4IgxkQHAiTAIEjjruQm1iQfovXANp18bXQcIyXF3Ds346n5DuU1qgkmJgaxPOxRcNZumt/FJq5BpBgFiCv6Z3pT6gkUhxGhqxxdu4N/MUxtzEdltIa1TlMaimBNQ+ENni8ILzpEQLQtkZyYLEPtdZmOxADT+rm3zTWIq+Ky67s0N9pzW+Lmt+ap6JOkD8jRAMRAIvFuCXOIdmA7ZG9wbBB6b01iKwAAkt5xIQ6rXNB0e03Dg7KQuFs6UhOpj8rmgPsfvGkR36lGp1Wt/9s3kgb0hWb/MYMhmJgOzEmDefktDD0XGQ8B3KRmb3i4Udv8AZLaNGk6d0FZW1qwD2nfcd1lpYahH2Y6mT0WD+0VTLUp82u8iPqtuN3JGU1SNKhiARB37jwKNs5+R3oiZbE0ifZGtMneWyI/CfwkrIw1VaVRhcyW+u052fmEwDyIJaeTiumSMkzXlTCDh64e1r26OAI7xN+aNKzNDPJgE8BKJRdIB43UDRewvqt6D4KryLwNUwi5ZsbhDYigJiAO2VROtJnuj6IQ2PQH/AKafuN+ieChyLFRVoAEAQOA0VS5EAQcTUDGudwEpDM/GVfSVPRN0iXkagcE22m1rYAgDRLbKpdkvOrjPh/zJ70XF4iBDbk7ul46rOL/s/JT9Aa+Ka0Se4bzyWRUNSqdfRtIi0yQ63xhaVLA3zP7R3cB/yox+7QCDrOohw0100RK2rY1+AeD2JSZfLmdrmdck8eCim0S0Fos5zZ3Re8c4CfBSOOoQZBLc2/8AEN8af9JyVLAlsdpUspzN0i4v1txTdGsHCyXwNQOAPLzV6LYfbTT5j6I1lAMZgodUESVNkGo8cLDU9OSpukIza7XNc0NNnXLY1AMkTutZa9Gs1wDhcEWSFSmDTLo9bKRutII6JjAkBrh7JIA5GCB5rKGJfsp6EahDsRUO6mxtMciR6V/iHUvdUPeAvYIg+lPGtU/2u9H/AIIeJcF0oxkZ+KqBL4NmatT5HMbeyCR55VGNIV9hEGs4+y2PeP8A+PNLldQYo5Z0OJpEtESeQIE9ZWa1oPYyxUnNFS4I3hpGqdxPakdmN0uylKmi8iMoDZEB7jMxfKRdcMkda0IPYBV7QY2253ZaZ/CdTGieoCn9pzXdAQ8meKS9D/OcA0NhoEAF/C4nQ6XWi5xuJiBJFRoDY6gLOjQdpmDZu72pKwv2vt6I83DxAPyWngJJlpbEXhpHmsn9sHWpDi9x8Gj6rbi+5GM9MBgai3sI6y5jBVF0ODqWXac49ssx6RnsvJH5XxUHm5w7loSszBGK7xxpMPg+oP8AILThZmpnVvVIG+w77I1KnAEbkmyXOnc3TmU7TBTAOxqM0ITAjNCZJbKoLVaFDggCsJLaw/lP7v7gncqSxjplovx7lMnSGgGGEU2tGsbrc45K5oBvXiq7NfmaSYmSDHDVo8CEaqLqONWrGygQsSyRI+yZNpsbfPyRoV/Qy0jiD8Fq1aELYZ3ZFja19bWlWqUswIO9L4M3Ot9ZkEuHZNjusE3CmOUN7E8PmpOl12nUjSdJ5J8OGYEEETr3cUWnStdJ/u/aAZDYJMQCI4eazkq0CG6jwJMwN5QmYeT+CNDv59F6ngjcucTOjfsg8hqjlnNUk3lh+geKEMjmPiFTZtLsu5ucbcNPkqY8kAAETc36EfEpnA0MrQDExeNMxuY5SlXzDwZ+CoiKg4VqvnUc74OS+LZElMNZFas3jkqDo5uQ/wC6k496Bi2WW6MpGFiTe6a/ZuhGc+07ybb45lXE00XAYoNpsLbGSw5gYLpJlsTmEz+gsud1FFcatjeLDrzkyjTUuE8hcLPNHMIdTDgLA5nC/Bs3nTotEs7MtzaEEtLe2JkyTpclK1WyRLakNJsLQLnLz1Fx7IXM/Z0IU2c2Kr7PGgIpkujk48TY+K0f3YOIAFQBpuDoCd9+qQ2c1wqPAFUHWAQDr9onrqtDEAxlcakfhioLdLgdeCnY2OYelB9dzjzM+S539sK0vpjgHnzYPkVv4UnMQDaL9nKTzXPftKf5zRwp/wBznH5LXj+5Gc3gTwb7hdHgtFz2BpX0XQ4JvyXYc6H8H/5B5UW/7qj4/tK1lmbHGZ9V+7M2mP8A42yf91R47lqQsmaoyaTYA5JinKGxyOwqgCslGBQg5Ea5ABFDlOZLYjFRYXPwUtqOxURiap9Vt3Hy+i9ToQOJOp48ui9Qw+W5u7j+ugRpUxTeWN+jGwk06pZuO4eLSTu7Nk67Vex1GbjUbtJHVL0MROtzrImD0KI/F0N5GIR4QqYui5loSZeJYQ+WjUzJvBFiAJsSJ805h3ZoI014eSHVph2vGRyIuCowhhx9rUjjYDM3ko+12VsefvPBKYIG9yYtcDr9FOJxn8uRvtv70TBMIaJ1N/FLckHgOJUOlSXLP2xtHI3KJzOFoExpr8FbdKxUCzelqgDK5sg/6WcvzR4rXAP67ln7Jwxa3MQMzuUEN3ArRaZUQTq2NmbtQFjqdXcCab/yPIgno8M7nOQMVSJHOVqYimHtLHCWuBaRxBEFZOFquvSqGXsi+97PsVOp0P4mu5LVGcjLxTDCvsikZN7NPZEaSMx8TKZxlGSp2ZR7T7xYf5KOZXEIPJGMcL6gGATBi1xNxfmlnukRL6eU7gXNkQQY1AIMpytTD2w+sSDv084SfonCMrqnCczTbSAd4XG2dWkKYJwLnS5rjOri4DfMDUjrwT9FzmnMymCTaWulsdNyU2XRILp9LOa5EOB6wNdU5RAzE+jcDJgCZI4mUtAO4XOScxOk6QO5cvtyrOJd+FrG+Rd/kutwQESA4cnfBczi8POKrGN9PxyA/RbcP3GXJonBt0Ws1+SmXG8Cw3k6ADmTA70rRoJ/Z2GNSoD9ikZPB1UaDo3XqR7JXWzFI1tmYU06TWm7olx4vcS5x94lOgKjVdZlnP0MdFniCNeB5hO0sQDoQg2OoC8zCM9lFSRWB0Ylu8hT++jdf9f9odPCsH2QmqbQNAFNSDBUuc7SyllIC+/j+tEWV46JqKuxWVlQXK0KCqEBq6LNxGHdq2CJkg7ras5z8Vp1hZLyhq0NAMBjeyc021mARyc0aJx75Ejeq/uwc29juIsR0S1fCvF2Om8wbE8nGDPlopyvyPDCEQiZQW9qw46ERB1WY7E1tBTHUubHjr5JuhgnvE1SI9hmne43KO1qqCvyKUJe5zjJbMSBEgSQSPpyWg3abR6xaPI6A3B6pttMAQBA4BSaYOoB6qVCtMG7Ev4nmtTaSeJs0W1nf3KcLgWh3pH9qodXbrey3cjmuwPFOQHOaXBu8taQCQOALm+KOFdewsqx8qQ9QICJlTEDL0jj8NnAc05ajJLXbr6tcN7TABHQi4C0HNVITEYjcYHS1zS17fWad3BwO9p3H4GQI2fUAe4HeB4XWjjcC2oBIhw9V7bObPA8ORsVh43Cvaf5rSQNKlKZ/wBTB2m90jolJdlQkurs1azzuBIjdEdCEkGASTSbN9HAR3TZBw7jlmnVJHUOHfvXqb37ww3udJXNLjlZupojZ9IhmrgL9nMGyJ3dyKOzMmq0ToLgXtDtYU1C5zcuVsG+v0UE1dAWDlcqPpT9Fd0PYR5AMvzCbHQgc1i+hJqVH7nPMdA1rf8AFXq4hzey5w/IxsucOAaJPgEzh9lvfGaabOAP8x3UizO6TzC24oOLtmU2nhAqFN1VxZTsBZ9Tcz8LeL/hv3A9JhsOGNDWiABAH61VcPh2saGtAAGgCOFs3ZCVEhSvAqJQMywAj0wEu1HYEwGGuCK1wQKYRmtQAQlQSpIVCECJJVS5ecFTKgZ6polkdwQEAMssAquVsq8WIAVITdM2CVKYY1ABJUZlHo1RzEgF62zGuqtqy7O1wIM7g1zCyNMpzuPGXa6J1rkk15G9XbVQA0QFOZLgyphA6Dl6WqPRQgOSAtJUSocFaExiuJ2ZTeZLBPtCWu95sFK/waD2alQcjld/c0laYCs5qLE0Zw2W7753uU//AKqaex2z2n1H9XQPBoEpyUejpKdsKQtTwjKdmNDZ4C56nersddS5VUjGm3S21MO99ItYby0wSQHND2ucwkaZmgtn8SNSRHJkgsJTyts0Mkk5QQYnpYdBZGUAryAP/9k="/>
          <p:cNvSpPr>
            <a:spLocks noChangeAspect="1" noChangeArrowheads="1"/>
          </p:cNvSpPr>
          <p:nvPr/>
        </p:nvSpPr>
        <p:spPr bwMode="auto">
          <a:xfrm>
            <a:off x="673100" y="-265113"/>
            <a:ext cx="2543175" cy="180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4" name="AutoShape 14" descr="data:image/jpeg;base64,/9j/4AAQSkZJRgABAQAAAQABAAD/2wCEAAkGBhQSERUUEhQWFBIWGRoYGRcYGRoZGBocGBogFxsaGhcXHSYgGBwjGhgXHy8gIycpLCwsFx4xNTAqNSYsLCkBCQoKDgwOFA8PFCkcHRwpKSksKSkpKSkpKSkpKSkpKSkpKSkpKSwpLCkpKikpKSkpLCwpLCkpLDUsLCwpKSksKf/AABEIANQA7gMBIgACEQEDEQH/xAAcAAAABwEBAAAAAAAAAAAAAAAAAQIDBQYHBAj/xABEEAABAgQCBwYEAwYFAwUBAAABAhEAAwQhMUEFBgcSUWFxEyKBkaHwMkKx4VLB0RQjYnKC8RUzQ1OSorLCJDRj0uIl/8QAGAEAAwEBAAAAAAAAAAAAAAAAAAECAwT/xAAjEQEBAAIBBAIDAQEAAAAAAAAAAQIRIQMSMUEyURMiYXGR/9oADAMBAAIRAxEAPwDMwk5WHF4Iy3BY34Nl1hUtXDGDIZOMasnOVPbDpCt9lCD3M8vzvBKx6e2gBS2cNjDe+PTjCt61sc4JvpAYhNywBDF+sHMSGGZ5ZXgljlf6XhZ8eY+jQgS78vbQ2oDPDPlhCkyzwPOEqGHEeRwgM2zeMA9YUOMJWHdvd4RkpxHD0hYU/wBPrAWoW4wuXj74wgIj7GE4dIUo29IIHPPBs4YKSHhculKkrLpAQAS5AJdh3R8xhCQ46QSud+XhCoGkDM8/fGADxgEs3t8YNJ58IZJbVjQ5qqmVISGK1AE8B8x8A8enaKjTKlplywyEAJSOQjJNiOgyZk2pUO6hPZpt8yrqI6JDeMbCY5evedKx+1U2kadNLSBSF7k1UxIQc3HeNswwv15wWpevaKxARMZFTmnAL5o/+sZXtj1p/aK0Spanl07pcYFZbfPgwT4GIKgriQFJdKk5g3BGBByMOdP9eRvl6WqadMxBQsBSFAgg3BBsQRHnzabs0VQq7aT3qVZYcZZySriOBjQNUNqaVJEutO6oC05rH+cDA8x6Re5sqTVyVIJTOkzAxYhQI5EZ88oy/bp3+K3K8gs0PyanhZQu4cHzGEWXXrVFVDVKlKugjelq/Ekmz8xgYq5ps465d8xNOrwglF8IbCy4BvBqI4w0pgk+OTQe7bNjyg0p49fCHEoJYJBJOGefCNEkCWm4JOFsx4iGln0/XOJ+o1LrcTSz7/8Axk/QQui1ArpuFLMSMO+Ajh+Iwu6DStgg9esAj09cYusjZJXKxQhA4qWMuQeF1eyStS5R2SzkN4j6jG8T3z7PSjM+d/pAYjNxyiUTqnV/tCaY06xNV8L/AAtZ1b+BSOLxqOitktLIlmbWzN/dG8rvbktLY3DEwss5D0x2mpJkxQQhJWs4BIJJ8BjHZX6o1clO/Np5qEBiVFBYWvcYePpFxRtTo6GapFDQpEt23yoha+dwSE8ni16H2yUs602UuU4ubLSBm7MW8Ijvy9Q+GDrqAOfv7wuVMfDD1yjQNqGpFPuCuoCkyZit2YlF0JUbgj8LlwUnA9YzSVvS1cMniplsO1rO3jBnwHHz9ISUniSOHnASR+vPCLA29IAU78SbcoL6f3hBPPpCB0qIPix95worxz9mEb3v3hBrU7/p7aADUtz0w9+MOSpZsefrDCS2PvCO/R0lU2YhAwUpKeTqLQFXonZxo/sdG04IYqSZh6rO99GhzXvWYUNFMm/6hG5LHFahbyufCJsBMpAFkoQnOwASMegAjzltJ12OkKruE/s8p0yhxyKz1bybjHLJ3ZWr8SRVQpySb8+cOSpxSQYXIlk91IKjiwuerCDrZW6EuhSFN3ip+8XxAIta3hHT4S7pdQFXBvmItuz7V6oqKjtJM5dPKl3mzUndtjugfCokDOwFzzpGreiV1VTKkS/imKCX4cVHoHPhF72i6zpp0jRdEd2TJAE5QN5iz8QUfU8TbKIy+occ217WeVVz5aJCt9EhKkmZbvKUQ5Csx3RfB3aM9XNH5QU+c1s4blI84qTU1COmQ4BLXwGduMIVL4QslvSELeGKmjIKgo2tjlxwjv0DVpl1UleSJqFHoFAn6mI4qaxbn6t4woLLjP2I0vLNrmtG0ybo6tmS5svtZBU6SCy0ggGxwUOsdNBtioZvzLQcSFI/MPEFtO0b29FTVIZ1yUg81BIOPR/KMalndL845+3G+lzb0ujaRQKb9+kPxBH1ESMnWWlX8M+Uf6x+sea1KBwzv43t5QuYi5O8fHK/3ivxQt1vOm9odLTEWM3juFNuFzx5Rmuu20OZWjswezkWO4LvmCs2fpgIpy1lmUolxxezW+n2hoYtw/KKmEgIRTAOc84cSkg2JD26iDKxkPd3MOuXv984o226jauJnaFEmZhP31O1w6u6rw3QYw/WTRa6eYuTNDLlq3f0UORDEdY9Oar0vZ0dOj8MmX57oJw5kxk23vRITNkz0j4wUqPNFx6E+Uc+OX7WK14ZjJVvJe9sYOYhvfSOekfeYPfL7R1Kw5/bjG8IoG2NifUfWGlIhxKb9cHgCW+F3GfH84ARuWe7cfODS+HH9YWiUDie7/e7R16L0NOnTBLkS1TJpwSkOer4AczaAONCCS2TekXfZ7qdUzp0qoCAmnlrEwzJndQyS53Qfi+nOLtqXsdRKabWtMXiJQuhJ/iI+M8sOsce2vXISpaaCnLLWxmbtt1HyoYYbxu3Ac4yvU3e3E9ITajtR/ad+lpS0h2XMzmNkOCPrGcU1OVEJSCpaiwAuSTYADi7QcyUEgJN14qPD+HrF12QSJatIgrZ0y1qQ/4hw5gbx8IuTthJvSRRoTRyEpYaRqQ61j40JFyAcQ1k2xL8IrOi9oVSSBOmdsg2KJwExBByO9cWzBjl2h6yfttYVg/uk9xH8qTiepc+UR2ruhVVVTKkoxWoDoPmV4BzBP6Xpq+iKWkoqWfpSTLVKJQUy5SrhExXd7ijdSSSG5PGHVFSpS1FRJKiSVHEklyT4xvm1oIk6LMhKe6jst3rvFKX5slRjz3NLmIw91Q5YJMdkNSZdoWSL/WNIQE4esJJMOGGiqAk4uVe4sP1hveAb29hY+UGFv8AfwhCJT8A33jVDZNCyv23QCUAPMk7wAxvLJt4oMYdpiiMuaoZYjoY0jZZromkmKkz1NJmkMr8CrgE/wAJsDwtHTr9s5mzpq108orQ7oKSkuFMosHwBJEYa7bYuVl1BOcbsdHaXyb64eUc9foqbTTAmdLUhXBQKfrj4Qn9sSeI9iNJQfUp8eH64QkM5vBpUC2B+mBg1G+Hu8MEqIZh68biHkB3aESj+UPKm4OAAABb7Z84CeptGJ/cy3x3Eee6IzvbxIJo5Kh8s36pP6ReNUa8T6Knmj5paH6gbqh5gxTtuU0CilpOJmg+AH3Ecc+a/TApXxR2bhPDD8sPSG6eQSpgHflfwi26J2e1tQGlyFBJL76+4kYh3VfyjolnsqrMsPbjb84VuOx5/lGwaJ2IywAamcpSvwywAkWFt5QJOGQESs/Y3QkDdVOSzX3wXGYIIwItE/lxg1Wdak7O5teokqMumBZUxviY3SkHE88BG5aC1ekUcvs5EsIGZ+ZR4qViTaOdenKOklJT2sqXKQGSkKFgMglN4znW3bSpQVLoEtl267H+iWc+Z8ozy7s/8Oaiy7SdpSNHo7OUy6tQsnESx+JfPgnPpGBKqVzJipsxZVNUd4qNy+L3zgTnK1KmKK1qLlRLkk4knM3gdP7GNMMJjBTakPg9nN8fGO/QVauRUS5qHCkLSbcjh+XjEpofUWrqSnckqCDjMmDcQMbubm3AGL2jUei0XLTV105U1UsuhAASlSxcJSk3WX4sOMVbEqBtEoES9IVCZY3U7wWE/h30hZTyYqMX/YPq6yJlWsXfs5b8BdZHiw84y7S+lZlZUzJpB35qyWF7qsEj0Eb7o2vTorREs1ITLVJlnuA3UoklKbfMom/jwiM7daiopW3zTKB2VOj41NMmdEumWPNSzGMpQ5iW05paZWVEyfNLrmF+QGASOAAYCOQBhbx9/lDwx1NAe5gBwhG9g8KfGEb0WQ94NCCRBlGZhtrtwgJOuWs4whqY/he/nDyrjAAs9s2EImCzXFz0zjVBCxmw4HPiL9Y13ZttAStCaWeWWnuy1GwUMkk/iDtz6xkamteCkWIVi12Jbh+sRce7yb03pHRMmpQUTpaZiDkoA+WYPMNGRa57EygGZQkrSLmUojeH8ivm6G/MwxqltTn0/cnfvpQtf4x/Kr5uh9I1HQ2u9JVAbk0BR+RfdVfkccMowuOWP+HK8zB5Z3FuGLEGxHnhHaZQGb+MbTr7suFetM6nUiXNYhZILLwb4c8n6RlesOqdTQMmoQd12TNSd5BzscQeRYxpjls9ouWkc8hbwglC3vp+UJDMb5PBpbL3jnFhoezbaSmiSaeocyCp0qGKCT3nGac+Mafp3U+n0kZcyata5QS6EoUyDvX3nFy9s8o83EPyP3+8TGh9Zp8gBMqdNQl/hSSQOaUvckPb0jPLp75g29E6J1WpaYDsJEtB/EEgq8Vlz6xKKLC+EYxoz/GVtMmT1yJD/wCZULTLSzm+6rvGzczE+de6CjljfqF19RxDqS9n3d7uJTzuYwy6d+9r7v40FdUj8QPS/wBIgNYNcKSQezqJu6SwKEuVgKt3t34B4vGUaw7X6ueSmSRTS8hLus44rP8A4gRTZFPMmr7iFzFk3YKWol3Jtd4rHpfZWtxXU6HSguikYZdkCf8AtfhHHT12hFJLyadIv8UgDyIB8njKFau1iRvGmqCDb/LWTlyiLn1CkEpUlSVCxBDNjYgtGvbPtOl/1hm6EWSmXTzkn/cknsw/AJmEg48Id0BWaHoyJiJVRNnA2VN3VbvMAEJcXyJ8Yz2l3pit2Wla1WYJSVHEZJwvFuodBU9GO00oTvYopZZeYqzvMP8App/hcEwdsPazaw7XRu7tGlRWfnW1hwShySTzweKrL1V0lpaaJq0r3HYKmndQkPghJu3QR3q2tdkQKShpZKcQSgqV/wAgReIzTW1SuqElPaCUk2UJQ3f+pyrreDV+i1po2pWz+ipKhKVzEz61A7RsAgOA+5di5DE8YynaRrRPq6yYmbZEqYtCEDAMrdcviogYxMbJNMCRpFO+WE4GUSeKrgv/ADADxiR20ajKlTlVspJMmaXmt8i8Hb8KuPGIvGXJxmUhVrmCmnhhDBU2cL3gY1BRU+MBCPSA9r48oCbwAaU8cMYQvEkZ8I6ZIRvjeKtzNmfDLxhKpQYkKGLAXBIbH2c4eiSQXbPDA8b4Qc4Mojz88xDgSXAGBGYtmIamnDHHPPBh5Rqggrv0/WG2e3J/T0hw9W9i0c6ix442yziTdHEGxH38PH6wYIL39esMN9fLGCBHrj5wG1zZHrsgA0c0sreKpRPzPcpf8T3HF+UadpDR0ufLVLmpC0LDKScCI8qJUQXe4a4szAGNb1B2rs0ivUMgid+Uxv8Au8+Mc/U6d+WKpVL2gbP5mjZu+h10qyd1WaT+FXNsDmIrEte8ARhmc8bdMfvHqPTOipVdSrlKZcqamygQRxCgRwLGPPereos6fXqpGICFK7VeSUoUxPU4DmYeGe5yVh/UrVCbpCZuoIRLQ3aTD8oNwABiosbYRc9Z10OgkoTTS0ztIkOlU075QMN8pBAHIBv1tmmUStDaNmrpUJSUANvX31lkgqzUc/CPP02rm1EybPmqK1qLrWWd1PZuFmtYNBu5X+CH9I6Yn1c0zKiYqavLewHJKcEjpDKc3+2WL/eG94guLHM9WgwcieQ8o0k0Etq9oPt1lSyUU0q86bkE3sl/iWcEjHwjq0jr9UlRRTzFyKcWlypZ3QlIZn3fiVxJdy8Q03SM3sRI31diFlYR8u+Ruk9WA/SOJufXygNIjTs7e3hOm72ZMxTk3c2MSEvXmsSkJE5RbDfZZx4rBbzivlJZ36et4PM8Th6PeDRJmo1yrFpKVVEwJOSFbgfohohFzCT9T5+cF2Zds8PHnC1hiQMrPx9vBoyQkZkv9LwZUIG83WG1kPz/ADvAC95i4d3ja9nm0uVVSxSVpT2hG4kqumakht1T/M1r4xh6phfpAExjE5SZTQ8ND2j7IplMpc+jSZlMXJQLrlZm2Kkc8RnGYORhGv6hbYVSd2TWkrlWCZuKkPkr8SfURcNaNl1FpKX29OUypqxvJmy7y1v+JAseoYxl3XHjI3ndCwesKFvyie0/s4r6RSzMkrVLRjNQN5BBzcXAbiLZxXETb96NZZSPrIty5QgKD+EK3gYSmKJNgc8Tbo5whekNICYJbIQgpQEOgNvt8yh+JrPbCGkJJJZw1/pCDLDu1/7RogJMhU1QQhJWosEgAkk2s2ZiXpNSKuaVhFNN3pYJKSndwJzUznljErssb/EpDgYqbiDuKaPQRMYdXqXC600xx28iVM/cLKB3uHPnzvAlTQd1j7f7xYNq1CiXpCeEhv3irdWV+cVygluh8WOHr7aLl2LDoFuAy6tDinIHl9YbCf1HrEloqjVNmIloBMyaoJS38Rb838IpLR9i+iqkzFTO1mIpUd0ofuzF3sEl2ABBJDG4HGL/ADZNNo0VNUpRHaq31kkEvklAxxJtziR0XQS6OlTLTaXJRc8d0Oo9SXPjHnfXvXubpGaXdMlLhCMh14m2Mcs3nlfpeuHXtF2iK0iRLlpKKdJLJJuo4bymthgMniqGTubw4Y8fTrC5UkJSDdzh6wsEkMEgkkMWv5YZ8PKN5EiF3YEJsW52ENlRwHuxjql0SlLCEpK1lgEpdRfgAMTbnF/1d2Nz5oC6kimls+6WVMzdxgjqbw7lJ5EZx2RUPv0w4xNaJ1IrJ95dNMIb4lDcQPGYwMXit1q0booGVQSE1NUixnLukKwJ3jj0QwtjFD1g11rK0vPnKUnKWl0Sxb8Ix6l4zmVy8K0mV6gy5YBqtIUkk4bqFGau5JYhGJv6QJeqOj1MBpTdIw3pCxwwvFKdjYN7+8F2hOTH3jFa/obroLZLQKlhRmKqlHGYJjB8yAjC/wCImIrWHYWgpJo5ykKyRNZSTwG+kAjqxjMNF6yT5K96XNXLPEFs8It+jds1akd8om/zJAV1dDPEWZeqFZqdnukZbvSTikP8Kd7Czhsf0iBnJUklK0lKhiCCD5G4j0RqntEp6wBJUJU/NCjZRw7hUc2+GxHDOF6/alI0hJbupnpIKJigSwzBIuQR6tBMrLyVrziJgPWFARKay6n1FCsCchkkslYuhTcDx5YxDCde8WC+zL/WJ7VXXuqoFfuV9wm8tV0H+nI8wxiDHB+npAmNyPTnD0GsTdvsxQQE06EK3hvkqKgU5gBrPxjh1z1MpqqmOkqEFCcZ0lIfcUWdQGQu5bIuM4zUI8840jY7rAZc4yFl5M3uKBwuGT693xie2ScEyzAw6FvceMW/abqd+wVRQn/KX30Pwc9080m3lFLlEiKnPJ1ZN8Yj++ENzBvZe7w4hXGzYDjjjzwgp4KsMA9vPECNWS0bLR//AEpDWup/+Ko9AtGDbIEPpFHJEw+n3jdaieEIUs4JSVHokP8AlHF1/lG2Hh5c2jVva1s5XGYv/uI+giFoR3Thn6jCJHSFLNrKlXZS1zFKJLISVG5JyHOJul2ZaQEv/wBnNfH5Xzy3njfHgqrqACRflfrGl7GtECZVKnEf5SLW+ZdgfIK84p41OrgvcNFUA4PudM/hy4iNR1B0JM0VT1FRW7sqWUJJQ+8sbj4tZy7bt7wZZTVSu2sLLkLk76Za54VLQVWdSgbeIBjEqTY1XLUoKSiUAWBWrEcQEOWiN172hr0jOG4CiRLPcS93/GWz+kS2r21SspwEKWKhHCa6lD+sd7wLxOOFk4O1NyNh05khVTLZxvMhTtmznG+EXLRuyWhlDvoVNUzOtRHDJDAYRWqLalV1akyqWmQJy8DvFTAYkAsLDjaLOdFaUmIedWyqcNfspYJSM/3iiAPAQs7lPN0U/wA249M1FBoNJXJkBVRNshCVErIHNRJQjpj9KHpev0zpMF5E5NP/ALUtJQg/zE95f05RYaXXfRdGtapfa1lUHBnrDlTZJmK+FPQYeEVmt2r16pxmInBCSbStxKkAWt3hveLxOONvOv8Aq/EV+bqJXoAUaOoAHBBLf8XiFqwZZKFoUhYOCkkEDoY1DQm3OcktVSUzE5ql9xQ/pLg+kXRWs+iNIpCJq5KyflnDcWOhUzHoYdzynmHqV523wTb3hCgQPGw9iN1Gw/R6gSDOZVwywwBwALXHO7xV9ZdhUxA3qOd2gH+nMZKv6Vix6ForHqY0rNMtAfP28JCYVUyJkmYqXNQUrSWUlQYgjIiHEBw49u8aESV8PvjGq7J9eAP/AEk9TPeWpRzPyEnjl5RlkxWFgG8Dl4eTQ0C2DvCsKvU2k9Ey6iUqVNQFy1Yg+7HmLx5j1r0H+yVc6nfe7NTA8QRvA9WMaJs52lTzUSqeomBcpXcCl/GD8o3xiHteNA141ElaRkkEBNQkHs5jXB/CpsUm3FseRz+PksXmuW7dIUUQ5pXRc2mnLlTUlExBIUPeIzB5w0mdvM+Iwi4oaAbRPasVG5N54j+m4iElo4e7RYdT9GGdUISkXUoJ8Sfoznwi4mtG277qqelX8x3vIpSfq0YUsxre3vSY7eRIThKl36r/APykecZGQ8ZYfFS1GnsCw71gCRzF+HjDCJqnO67mzDMGxECZgC4zGN7H7wW8Eqs2Vj4R0M9L/sZD1yje0lZ8yl41/TiAqSZZ/wBVpXCy7Kbnu7x8IyHYwv8A9eocZCvqmL1rpp7sa3R0t2SqaSp8L/ux5FRjk6k3m0x8KhrRtP8A8Nnrp6KRIEtB3PhIJUB3iSgh72c8IjKbb9UksaWS+bGYPR4o+vOiJ0msmonJO9vqLn5gpRII4ggxH0MokbynJticWIa/KKmEvk96afN261Td2nkDn3z43VFV1k10qa4AT5ncH+mkbqHvcjPxeK/uWxDYeWP0gxbhi/GNJ08cfSd04iWkDBjh9ff5R06PpFTJiZaBvLUoJAvclTCOYAuzu5e2Hu8a7sd1UberJoO85TKfoN5bde6PGHll2zZTldtTtUZdBJShIBmkDtJjXUc747oOA8cYxvaJtHqaibNpt7cp0LWgpl2K91RA3zmLYYRs2uWsqaGkmTz8QDIHFarJHnfwMeYJcwzJhUouSSoniS5+sc+E7r3Vfjw70qAN0khiAHbFwL5gEwmZNPC1jfw6WzhtJDgs4f8AQw4tfdZh7Hv9Y6UOWYo4H3iMYSmZ78ofmG54O58/vDAT9PRvtAa66n7UqmhAlkdtTjBCyQUckLYlPQgjkI0/Qm16hqGTMUqnWbNNHdJ/nS482jz2Eeg/P7wQs3CMr05VbekNZNSKLSW7NWApW6QJktWIycpspsQ8VSt2Gyd39xUTEH+MBaX5gMYzzVHXWdo9ZVKZSFMFy1fCpsCCPhPMeUado/bXSLtNRNlHoFpHiL+kEmU8M6y7WrUqrobzU78rATEXS/A2dJ6xAS5gJw9+zG86Q2oaMXLUha1TULSQUdmq4IuO8wikT9C6CqbSKmdSTDh2iVFD5Au7D+oQ933FTln6FEEEWIuDn4HIxtmzvarLnoTIq1iXPDALUe7M4OcEq64xl2smotTRjtCBNkH4Z8s78tQyO8Ph8YLVPU6fXTCEpCZabzJirIQBmTx5fSDLWU5PTT9tmrEubSCsSwmSt0E276FEBuZBII6mMGlC8X3XfWtPZJ0fRLK6WV8cz/dWLkv+AZARS5FN1JgxnAOy0OwzOEbvsu1MFJJ/aqjurKSoPbcSRdRfAkeQfjFO2TakCon9tNS8qUQWOasQls+J6c4mts20VKUKoaZTrVacpJskf7YPE/NwFs4WWW/1hSMn1y0+aysnTzgtZKRwSO6kf8QIjaOUC7/WG+zJxjpRFTg0spDJAcXu/jCBLuCeV/KHJnIBrflCJ5cXxwPhyjZntctklWE6TlgkOtK0f9JI+kSe3Uq7eXuv3JaSG5rN/MCKNoeapFRLXvdmUrSreBYgb128Hj0bp/V+TWSlImDEd1YbeTwIP5YRz9T9cpVzwynVXaVT13Y0+k5MtU1JATPUAxIw33+Ek2tY5gRrX+GSSlhLRutgEpbyZo8u61aBVTTloV8aFFKuDjMdcY6NXtf62mZMuoXu4BKjvJHBgp2hXH6OxtWtGyWkqgVSkiROvdAZJP8AEkW8oyxGzauTV/syZbnEqPwbv4irh65NFl0XtsqUEftEuXNSfw9xYvydJPgIumjtq1JPmypSUzRMmKCQ6QySrByCcyBaHvPH0ngNXdk1JISkzgaiZmVfADj3UjJ+LmJjWjWGn0XSb5SAhLJRLQwcm7JyGZMdmmdPyaSUqZPWEpSPEngkfMTwjz3rrrdN0nP3lAy5CHEuW+AzUeKi2PhESZZ3k+PROt2u07ScwGYOzkofclgvc/MScVWZ8shENKljKwGYsfdxB7oA5ZdH9cY6Js10JA+EGwza2JjeTQMJSwHp1h+WXIe3sxzmxz8uozh2YGAY73Hhj94ZGppDeJJ52BB5mGSX99YfSRlw/Jvf0hARxzbPnACFKsOf2g97jAULXF38MMIMtwu+XjCBADj3xgJHvyhaAcvft4uGpOoK65f4JaQCpfAHAAWdRbDljD3J5CoS5Ci7BzhE/ovZ9Wz2MqQtj8yu6PNTN+cbvoHUekpAOzlhSx86wFK68E+AieMYXrT0rVZns+1P0jRkom9kaVf+ZKUvfDHHdSxY8cjnHZrRs6n1MvsJE+XTUrk9ihKmUSXJWoF1nlhgMovxhKi0ZXO270emX6K2DSEXn1C5nJCQgeJO8Yu2htRKKmbs5CSofMsb6n4up2MM6c19o6R+1nJ3vwJ76/8AinDxaMn102yz6kGVSg08o2K3/eqHUWQOjnnFfvkOFh2wbSuxH7JRTN2bftlosUhmCAoYK4kYADwxNKSS5hwJGNyecGo2jbGahWlN6QbQTwiYu+cUFgEpgfJ/1hhaCbW6nxzjsMkX98coamyGucXwzwPv8o2YkVdHuTCgzJamxWglSeNlAXx+sbxsw1n/AGyiAX/myWlr5gDuqvxFjzEYQtD3ALfeLRsu1h/ZKxIVaVOZCuAdt1XgTjwJjHq4d2K8cuTW2embSE7gpMtXmgD6gxnDNG37cdXyTKqUh0kdkrkQ5T5gkeEYpNQxiMLxGiTQHv8An0hcicqWoKQ6VAggjEEMzHwhjR8zeDZi8OzCcB7yjaIdNbpGbOLzpi5h4qJV4B3hgnI+mOcOdgd3eIcYY9btwcY4QlJe7Yfr94ZGwMH9m0AgB+DPbpl5QaU4efpBYc7/AKwgVmC+FvU4Qawd1LjMtzFoIoNrfFf1hCepD29IDFum5sGt9cITveDYcYcJcsLePM3g0Is9nGHPCEDb4cP7x3aO0XMnr3UJKipVgkOTyAHXwiX1X1QmVszclAN8xNgkOQSo5DliY3XVXU6TQoZA3phDKmEXPIfhTy83jPPqTA5NqlqpshQhIVV3JA/dpN8vjWMeg84vVLR09IjdQESUKUAz7oKmticWB8ohNbdplJQOha+0nj/Sl3U/8RwR435GMM1z14n6SmAzWRKR8EpNwl8yT8SuZ8I553dTyviPS06tlpDqWhKeJUAPUxVNM7VaGQFBMzt1j5ZQ3v8ArLJ9THnQt7+8Etbvx4xpOjPZWtJ0/tuqZjpp5aZA/Ef3i+FnZKfIxQa3TtROczZ81b4hUxRB8HaOTEXx9/rCCm3vhGkxkICrllBbnvhASbiEkxQBX0EF1zgk3wEAgwEM5QRMJMEQ+EAW/eB9fzhkruzXGHvxh+XLwbP9YKYwwxz9I2tZyGakWxIzYjC4cRyJnMHe5+jfaOuYslW8SWw+n6f3jnngDytwwYYQtnpsmp+sMvSVKqiqP8zcIST8wGBH8SS1sxGPa26szKScuWsXSWdrKBFiHyMCjr1o76CUrQoKSUkgpw4RpdBpuRpqQKepIlVyU/u5rMlZL2/VPiOEYZY9t3FY37YrT1G4p/AxIovcXH946NatV5lJOUhaCkjEEW6pOY5xC0lQ1jhFynYk0H2IPtHdif7tCUq9+PrBJI58uWEWkalPy+z8MjClliOXHDH75w2SzgcfPGC55v8ApCPR2aTvepyGRtDYF+f6PDm+GY3Izgt0O/n5++EABCAc/YIi06o6iTa1bIDIDFSzZKevE8hfpDGpOqi62eEJ+EXUpnAFrn8hmY9AypcigpjhKkSgSon1UeJPvKMep1ezieVY47J1d1fl0UkSpfVSjio8T+QyEZptM2t7pNLo9bqwmT03bimWePFWWXEQG0DaxMrN6RS70qlNirCZM5E/KjlnnwighIA9G8MYzw6Vt7sjt14JTLJJJLk3N7kl3uYTu25fSF45s36wgqjoSB4cPvCW9MecDebD1x8oIke/CAApQhCs4D2bhfzhz9m/dlbpPe3Ql+9g/wAOO7zhA08IBg2tBpgAnPGB9INQufYxhK4AIi/vnACA98INd24QAOIf0gC+y6bLI4nyjlmSjjwHCJgyWFyfYiNrrA/r6QpltpcNRD1Rbx95QXaDcxu9vMiGZ84HjY/n94YQoqe1zfybj940jKn6VTFjn4ZfaGhMKFWLNhc5Pwgt7pb1Z8xC50wEvxHv6wyaDonX6TWS002lEb2SKhIZaCSw3mxGF8xiDjDGl9ik1Q36aZKnIVcKSd1/PunqDGerLMRE5qzr9U0Sj2K3RiqUq8s+GR5hubxlljZ8VRxVuqVdTndmU8wjilJUD4peBT6EqFWTTz95sOyXwbMRruhttFHNYVCF068yO/L80jeHiIvGjtNyJ6QqTPlzAfwrBPiHcHqIy/JlPMVrbzvS6kVy1AClneKCBjxIaHa7Umtkjv001uISVebPHpVJeFiF+e/Q7XkybIUkstKkl8CCPr1EEgXsfdo9XzqRC/jQlX8yQfqIqetVLoqmR2lVJkb2KUhIExRFwEpSxPU2ip1t+h2mtV5ErROjRMqFBJUBMWcySO6gDMtlxJjIdcdpNRpCapKSZdNgJQNiHcFbfETblYRx6764VGkpwXMHZyk2lygSQnif4lH8XK0QcpATgevOHj0+e6+RvjR1Sg4sA/pbjCZpDANd7l8ntbJoNZsBkz+cI328TcdDGyROxLNh5YXaEFcJ3uWMEReEAUeENlR8MoUrygKSc8v0gMke7QZVmeMEBe0KUeVoRCKbc/rASDeCB8DBk+EAJ8YAIOJ9OXXjAUXs7+EF6QAhR9YTvQprfX0hBgNr9TLDGK5pBWMCBGeLp6nhX5wb30hc9AAlt8yQT1gQI6I5DMpD+f8A5GDUd5icf7QIEAc8v9fQQZTnyeBAhAgYC+P5wuXYliRl9YECFOTjt/xSch92bMGGC1DFuBjpka1VaT3aqeHJ/wBVeT/xQIETZFQ5M1qq172/VT1AEYzV8esQ6qhSi6iVE5kknzN4ECKkhCKr+B/OCIx/lf0gQICKGHg/1hkF7+8RAgQjHOSw98IbV9D+cCBARMsu3MwUzDxb1MFAgMa02ggffnBQIRDnhi3vKCPv0gQIAI59IAwEHAgBtJtAaBAgD//Z"/>
          <p:cNvSpPr>
            <a:spLocks noChangeAspect="1" noChangeArrowheads="1"/>
          </p:cNvSpPr>
          <p:nvPr/>
        </p:nvSpPr>
        <p:spPr bwMode="auto">
          <a:xfrm>
            <a:off x="63500" y="-981075"/>
            <a:ext cx="226695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5" name="AutoShape 1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159500" y="5373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6" name="AutoShape 1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787900" y="4002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7" name="AutoShape 2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4940300" y="4154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8" name="AutoShape 2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092700" y="4306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9" name="AutoShape 2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245100" y="4459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0" name="AutoShape 2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397500" y="4611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1" name="AutoShape 2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549900" y="4764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2" name="AutoShape 3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702300" y="4916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3" name="AutoShape 3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5854700" y="5068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4" name="AutoShape 3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007100" y="5221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5" name="AutoShape 3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159500" y="5373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6" name="AutoShape 3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311900" y="5526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7" name="AutoShape 4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464300" y="5678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8" name="AutoShape 4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616700" y="5830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29" name="AutoShape 4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769100" y="5983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0" name="AutoShape 4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6921500" y="6135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1" name="AutoShape 4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073900" y="6288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2" name="AutoShape 5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226300" y="6440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3" name="AutoShape 5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378700" y="6592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4" name="AutoShape 5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531100" y="6745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5" name="AutoShape 5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683500" y="6897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6" name="AutoShape 5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835900" y="7050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7" name="AutoShape 6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7988300" y="7202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8" name="AutoShape 6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140700" y="7354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39" name="AutoShape 6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293100" y="7507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0" name="AutoShape 6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445500" y="7659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1" name="AutoShape 6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597900" y="7812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2" name="AutoShape 7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750300" y="7964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3" name="AutoShape 7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8902700" y="8116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4" name="AutoShape 7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055100" y="8269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5" name="AutoShape 7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207500" y="8421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6" name="AutoShape 78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359900" y="85740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7" name="AutoShape 80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512300" y="87264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8" name="AutoShape 82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664700" y="88788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49" name="AutoShape 84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817100" y="90312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50" name="AutoShape 86" descr="data:image/jpeg;base64,/9j/4AAQSkZJRgABAQAAAQABAAD/2wCEAAkGBhQSERQUEhQUFRUWFBUWFRgVGBcYFxcYGBwXFRgUGBcYHSYeFxkjGhYWHy8iIycqLCwsGB4yNTAqNSYsLCkBCQoKDgwOFw8PFCkcFBgqKSkpKSkpKSkpKSkpKSkpKSkpKSkpKSkpKSkpKSkpKSkpKSkpKSkpKSkpKSkpKSkpKf/AABEIAJwAzgMBIgACEQEDEQH/xAAbAAACAgMBAAAAAAAAAAAAAAAFBgAHAQIEA//EAEwQAAIBAwICBwQFBwkFCQEAAAECAwAEERIhBTEGBxNBUWFxIjKBkRQjUmKhJEJykqKxwRUlMzRTgpPR8ENUg7KzFzVjZHWjw9LhFv/EABcBAQEBAQAAAAAAAAAAAAAAAAABAgP/xAAcEQEBAAMBAQEBAAAAAAAAAAAAARExQSECUUL/2gAMAwEAAhEDEQA/AKVMvlWO18qxWaip2lTXTQJUsIYyIle7mjEuqVQy28T57PRG2zSuPb1MCFVl0jJJGOFsl/8Ak8iot05/J5lATtHPKCYKAp1HZZAMqxAOQfZBX7SoJK2eMqSCCCCQQRggjYgjuIrFBO0rGus0y23CUtrRLq5jEhmYi2hYuqsiY7SdyhVtGSFUAjJJJ2AyCzqqF6abTpnGuFPDeHuuRkGOXUR4B+0JB/1vXX034Lbm3tr60jaCK4Lo0DkHS6YLPCScvCSSM4GCv3gAQl9pWNdZxXtZ2jSyJHGpZ3ZURRzLMdKqPMkgfGivHVU1U5RzWHDyUeEcQuFbEhZmjtoyNmRAPanIbOWYBdhgcyeKfp3PIx1x2roSPqjbQhAByRSqh0Hds2fOgWtdTtKMdKOGpFOOyDCKWKKaLVuQsqB9BP52ltS579OaxwHo01zqYywQIGVNc76EMj5KxggE5IVjk7ADcjIoBHaVO0pxfqmvsAokcmfsSA7dxycAg9xFLnFuBT2rBbiJ4iRlQ4xkZxkHkRnwNEy4e0qCWsYqYorbtRU7WtcVKDbthWe2FaVKD0E4rPbivKpVG1EOjvDhcXcELZ0yzRRtjnpd1ViPQE0Ppn6s1B4tZ5/txjv3w2n8cUSvLrAz/Kd2CAumZkUKCFCphEUA8gEVR+7ahnAJ5EuoGix2izRGPPLWHXTnyzjPkaNdZcuril0dOk61BHidCZb1J3oR0cvOyvLeT7E8L+Huup591CXMFOsq0EfFb1QMDt3b9fD/AL2PzpZp+67rMpxaRiNpI4nXzAHZH9qNhSDioQX6K9HmvblIQwRd2kkONMUS7ySsSQMKPEjcivXpfxhbi5Yx7QRAQ269ywx5VPid2PiXJpgFklr0fMv+2vrkIOeewgJYrjwMi5OOeU8BSIaCYp/64fqri2tA2VtbOGMqPdWQ6i5A8WAQ58MUB6vuFC44laRNupmVmB3yseZSvxCY+NY6f8QE/EruQNqBmYA92F9nby9k0C8KeujFkLC0bicoUytqjsUbHvnKm5IPMJ7Wkd5Uk4GklY6M8EN3dwW6nBlkVCfsg7s3nhQxx5UW6xOkC3N0VhGm3t17CBQdtCEjXjkM4HwVaBWJqVisiirB6y7EtbcLuRgq1jHCSowNUftAeGSJCP7jeFCreEy8Dl0DJt79ZJT3hJohEh8ANaEH9JaZ+mqaej3DVIUHKHbwKStkeZDAnzNAuqniCi8a0lJ7G9ie2kAP5zgiNvUNkA9xbyokJkM7IcqSp8VJB9MijvC+lV2XSIzNKjuimKc9pG2SF0kSZ0g5wSMH5UI4lYPBLJFIMPG7I481OD/rzFd3RH+v2nMflUHIAn+kXkDsfSg36acEFpf3MC50RysI8nJ0H2kye/2WG9Zk4TBbhfpLyNKyhmhiCr2YYZUSSuDpcgg6QhxkZIOQGXpzZ9rxxIzn22tF3GQQwQZ8xjPyNLPTeLTxG8GScXM2CTk4LEjfv9kihl5vc2RwBBcLvufpMbn4L9HUZ+Py515ce4GbZ0GrWkkaTRONtcT50sVydJyGUqeRU8xgkcKcelygcO4QMgt2Fxn0M2tV+AaikypXeeCS4U6calDKpZA7KeRVC2og92Bv3Zrknt2QlXVlYcwwII79weVUedSpUFFbUz9WS54tZbE/XqduewJz6Dn6A0sU/dSVvniesgaY7ed2JwAowF1ZOwxq5+tRmh/WpKDxW5x+aUVtsZZUUMfPfvpSB8KJdJOJ/SLu4nGcSzSOM/ZZiV/DFDapNLX62ozd2HDuIYGWjCS4+041g+Q7RZh/eFVUqknAGT3Dz7vxq1LSRrjorKJD/V5T2Z33VHiYLnlt2rDb+FJfV/Y9txSzTIH5Qj794jPalceYTHxok0ZOt/6gcPsQBi1tBqwcgyOdL7+GYs/3qrgU3dat2z8VuNRzo0IvPZQikc/Mk/GlEVFhu6pc/wAsWmPtv/0pM0pHz8v/ANp06n4ieJq6+9FDcSKCcBmEbAKT3D2vwpLz/D91FN3VXYmXiA0khlt7pgQcEHsXQYI3By45UoH/ACpy6oZ9PF7UatIcyRtvjIaN/Z+LBfiBSzxix7CeaHOrspXjz46GK5+OKDir0ghZ2CqCWYgKBuSx2AA7yTgV506dVtjH9Je7n1djZRNcMRj3xtEu/NixyB3kDuoUX63JVhisLJcjsIAzDOQMgRgZ5McrIc+BHjST0YsZpruBLf8ApTIrIcgAFDr1EnYBdJYnwWsdJOOyXlw80nNjso5Ig91F8gPnz76Yup6YLxaDIBJWYDPcRGzbeeFI9CaMyYgf1kzK/Fb0oMD6Q455yRhSfiQTXN0Ii1cRtB/5iI7/AHWDfwrw6Vw6L26U91zMNjke+3f30V6sIdXFIOYx2rbfdjc7/dPI+tFuhTpNcAdIFYnZbi1HPVyWId2MHfl3HNCOsuHTxO48yjfrRxt/GujjjauOSZzj6cq4xvhZEXGPgK061B/OlxnwhH/tR91GZspin/pHw8zWPBVA9qRXiA3ycmIA5+P40gouSAOZ2HqdhVwcfXsbyILpCcP4TPKMgY7R1kgTYcm1mL4r8aNVWHSbiKz3c8qjCPKxQc8JnCD0ChRREr2nCS77tBdxxRHbOiWOR3jzzKho1YDkCzY50uGma/8Aq+D2qjncXVxM3pEqQIPmzn41VpXqVKlRWxpn6DXjp9NVDp7Th10rHvwqiTA9dOPQmlg029DLI/ROKXA27OzEYbwaeRUIHmY1cejVUKbd/rWKhqVBaFpqj6KynORLdYGx2GuNSvxMTH4+JoB1SwauLWuTjSXfbO+mNzp28aL9I2CdG+HIHyXnkcgbgkGYspI5FS67H7XlXJ1Jop4tGWGdMcrL+ljTnz2Y1rrHKAdPLjXxK8bOfymUfqsUx+zQGiXSTH0u5wcj6RNg88jtGwaG1GoZ+gFwYZprj8yG0uDJ97tF7FI89xaSSPfu50sUx30QtuHxRkfW3ZE7bcreMukK8s+3J2jnfkkdLlRTn1Q2hfi0BAB7MSSnPdpRgD+uyUF6ZSBr+7KjA+ky4HoxB/EZpo6j0zxJjttbybd5y0a7fOkzjkga5nIOoGaUg8s5djnHdVZm3DVjdGolj6OcTdm09rNFEoPeydk4C+JOp/1armrQ6Yp9F4BYWwKkzSds5HflWl29O0RSfu0KrA86dupy118TQ/YimY/FeyGPA5kG9JFWP1MyrE19cMf6G0L7DJADaiw8fcG3eTUWlDpfcCS+unBBDXExBUYBGo4wPhTP1Kov8oMxxlIHKg9/tIGIPdhSfnSJNMXYsxyzEsx8SSST8STT71Tp2X0y6bIWGAjI58mlbHniMfhTCfWgzoR+UcYgY5OqeSUd+4Eky5z724GfH1od05ue04jdtnI7d1Hoh0Dfv2WjPVLEx4ir5H1aOzHbvwn73HyNKXEpw80rr7rSyMueeGYkZ+BovRfoDwk3HEbZByEqyMeYCR/WMT8BjfvI8aaeJ8UWaPjN4vuymC0hPcV1JuP+HED8aCdHro2fD7i5X+luS1lEf7NdKSTyfpFWjVfMk7YGdeNjsOF2UJ2eeSW8YfcIWKLPqFY/OiUpk/500dMk7NLK274rVCwH9pOTKR64KUvWFv2ksafadF9dRC/xox09uxJxG6IHsrM0a/oRfVJ+zGKvFuwGWAoSrAqw5gjBHwNaYrv4uul1j/s0RD3+17zj4M7D4Vw0Vk022rBeBzaGIZuIQrIMt7cYhdkGnODh9TfAeAwpU3cCvtXCOIQNjSj21whwuQ+sQsAee66fTB8dwUalSmLoL0RbiF0se6xL7c7/AGYwd8fePIfPkDRDXxiKOTozatjBilOMd7tJKkhOfEEH1ArHUTHi8uJCDiO2zqx7p7RDj1ZVb5Gh/WL00inVbSzULawkYIGA5XIUIDuI11EjO7EljRbqrLxcO4nMBsqex5tHDOxHw1p86Me49VldTa3ZuWpi36xJ/jXtwiwM88UK85ZY4x6uwQenOuQ0z9WB/naz2U/XD3uXutv6jmPPFHR59Yd6snEbnRjs437GMDkI4QIkA8gF50uVtMCCc7nOD4+prSoLC6j2A4kc7fk8m/hhoz8eVJnHbZ47mdJF0us0gdQMANqOQB3Dw8q04TxWS2mSaFtMiMGU/vBHepGQRyIJB2NP3WrwmOWK24pAmlbpV7ZdxiQjIfHicOpPf2YPNjVZ6rcDJx/rwqzeuxSjWUeAFSBsAcgRojKgeA0D/QpL6GWIm4haxsoZWnj1KeRUHUwPwU7d/KjPW5fmTiUgOfq44kyeZ9ntCfLLSE7VFu4TKsjo1w36Fwa9u5WIN3B2EKA9zMyhj5kgkfdUn84Yr6xtTLKkYOC7qm/IaiFyfnVgdc3FgLiOyjwI7VBkLgLrZVwMDYaU0j1ZqFVyasLgqdj0eu5NlaeUIpIOXQNEmAfDaYD0aq8FWN0xUwcF4dDuDIe1bfPcZSfTMw8hRK5erslLXiUw2KW5AOQBkrKQN+/IGPgKRCKfuB+z0evm5Fp0Xu7jbbYPkTy/hSAxqk6dOl1msXDeFovvMk8rEd5lMTb4PMAqufBR6UI6aXjSXCkjCC3thCu+Fi7FGjXmcHBJP3mY99HutCTSvD4t8pZK2fHVhRt/w/xFL3TKHRdugzhEhRc/ZWKNV/ACos0nQkgcRtGb3UuI5HzjASMiR2Oe4KhJ8ga8OGyiW9jZ9w9wrNn7z6jn512cLUR8PupttckkNqnPIVtU0xHcMiONT5OR3mhvBRm4iPg4Y58F9sk+WATVHHNIWYs3Mkk+p3P4k1pUJqCis0w9Ck7W4Nrti7jaDfGzn24Wzg4AlRCcd2aX69LWZkdWjJDqwZCOYZSCpHnkCoNZEIJBGCNiDzBGxB8809dG+IdhwLiJT2XmnggL+KFWYoNwQca889m5eATp/ZiLiV2qggds7gEYIEn1ukqeWNeMeVGOmPDhacNsLffW7y3EvP32SJQuPuqQvqp8aITbK0eaRI4xqeR1RBkDLOdKjJwBkkc9qtfo/wADmsOGcWScxkdn7PZuJF19nLDMhI2DqWjUjxK8wRmvOhNykfEbR5DhFuYSx7hhhufIHB+FGOtfh8sXE7guCqTOZExnSwOAw8CQy4PmPSqX8JrV2cE4kbe5hnAyYpo5ceOhw2D5HGK4ahP8f3UU0dZfC/o/FLtAAAZTIoByNMmJAfjqNK4qx+uiLMthKTqeTh8JkO3tMM+3nvJ1fgKrihGRVjdNZVtOE2PDwzGV8Xc4LE6NYPZx4PuDLEhR9nJGWyU3oxwF726it49mkcDP2V5s53HJcnzxjvrfpbxZrm9uJmDKXkb2WJJUL7CqSdyQoAonRzqktw3E42Ofq0lkBHcwXQCfIF+7vxQHpXdGS9uXOd55cZ54DFR+AHypw6p0EKXl4wOIoSAe44BldR4thE/WHiKr2aUsSzElmJLE7kk7kk+Of30Sbd3RqdUvbV32VbiBmP3VkUn8K6em160vELt2ADG4lBAGB7LFf3KKDxD2hvjcb+Gds/jTZ1qcKEHEpsNqEoWYEjB9sb58TqVt6ilJEyQBzJAHx2qw+uCQI1lbADENsDnGCcns8fKHPqxpI4JAXuYEHNpolG+Ny6jn3U1dcFxq4kw39iKFdznOQXyPD3/nnxFDr14k2no7aAcnupC2SNyrS8u/AAXPr5iki0gLyIo5s6r8yBTHxW6P8k2MbZ/rN46nPJR2KYA/TLn50M6Jxar60GNjcQ5x4a1z+GaGoN9a9zq4jIo5RxxRr8EDHHh7TtXj1nJjiMnnDa/hBEp/FTXH0yl18SuSe+4ZdtuR0/uFdPWYf5ynHgIV+UUYokeMg/mePHL6fLq9exi05/a/Gh3Dm0wzuOelIwfASE68eqIy+jHxruiP81SDwvoj84Zh/lQy3f6iYffhP/UH8a0OKpUqVlptRvoPwv6TxC1hzgPPHncj2VOtsEbg4UgeZFA6YOgW1/BIThYW7dyO5IQZW+YXT6sKDo41dC+4xI2Qyz3gVSORQyCNCPEFAPnRPrfuXa+UNkKIVKDu9ssW/a2/ujwpZ6LyAXtqScAXFuSfDEiZNMHW5alOIknm0UZxkHTpzGQfin41eMf1CXVrX8TcV4JHL71xa6h4s+hVEg9WjET+qedVTmnXqo46Yb0RE/V3HsEHl2gBMTeurK+Ycjei/Wsko172Nm0sqRopZndUVRzJYhQB5nNFOmXCVtr2aKPOgEMmcbK4Dgeg1YHkKP8AVckMDzcQuGOi00BVUZZpJxIi433wFbA23KkkAE0XPjr67bqM3cEMfKC2VAd/dLMY088IAc/equaI8f4y93cSTye9IxbHco5Kg8lXAHpQ6oTyLC6kkBv3JGSIG0t9nLxgnwyQSN6S+NylridmGCZpSR4EuxIpw6lz/ODbnH0eTI+17UeB896UeO/1m43z9fNvyz7bb47qqTZ04UvY9HbljkdtMVXHfvEg9B7EoNV4asfpAew6PWkLag00okx3Yy8pz8JIzjxNVvUPlsjEHI5jceo3FWJ1xr9baOffaAhtvAhv+Z327sVXajerF65DiS1T2vZhbJPI+0Bz56vZyfVfGhdwt9XluH4nag/my6+QP9GrSAb9xKVr0+n18Tuz/wCOyju2XCj8Fov1Q2oa+Z2xiKGSTJOAN1UnP6LMPnSjd3LTSs53aRy3POSx1Y+ZAovRbpJgQcOAJI+hFvRmubrX+IHyrt6rbXXxGJiPZiSaZ88gERhk/EgeuK5OnQMd19HzkWsUVtyA9qNR2hGO4yvKfjRHokew4dxG5x7TRraxnxMmzgHxAYHbwoUrzXRknMh5vLrOfvNq/jRrrI/7yuD4mP8A6cdLefD4U09Yp1XEMmN5bO1kbzJUj9wA+FBxQb8Ll8r2An4xTAfuri4LHrMkXc8T7/ZMYMwY+X1eCe4MT3V3uOx4aoPvXU+seAjtgyA+peVx6J5149FcdrL4m0vdPr9Hkz811j41oBalZasVFbU1dGuG6eH8RumwFEUduh7zJJLE5AHhoU5/SHnSrViWGP8A+anAIH5XqbfOWU24UY7vZYePLPfRLcK8ViDnOCO/wI3/AHirB67FH06JwQRJbI43JyC0hVjtjcH8Kr00z9Yqut1HFKxZ4bS0ibO2krEpKY7sE49aZSz3JXrZJCpBGxByCOYI3B+da1KNLE60Ss8NpeADMq4ZhnfKrIoPd7LGUePdyArl6AcaiaGXh1wAEuGLK2cHWVCaDnbV7KlD9rb86u+5YSdG4yRqeOXSNs4VZCAc/m7ORny86relZk8F+lHR17KcxOcjAdGxjUpzg47iCCCO4g0HqybqQcU4WpGXurbSGzuzbbnPMh0TPjqjPiM1tUqynfqenA4mi/2kcyA+B09pn5RkfGuJuAG54vNBpKA3UxcDbRGrszkc99PLzIr26pEzxi0H33z6CKTI+VG+GcXitI72+c65Z7u4igxzcIRIXBP5mqVCT90Dvqpd+BPWnxvtbpYUyI7ZOzC9yvn2seOFCJk/YpKraSQk5JJJ3JO5JPMk9+9a1Fjq4XaGWaKNVLM8iKFGxJLAYGeRps63LvXxAgHISGMDw9rVJt8HFDery2D8RgyMhWaQ74x2aM6sfRgpx3149ObjXxC5PhKVHogCD/lqdOivQW8EVnxZ98/Q1QY8ZZOx/wDk/A0r8MiLzxKu5aSNRnON2UDOKK3h+i2htyPrbgxTS/ciALQxn7za+0I7h2XfkAbwO3eS5gSM6XaaJUOcYYuoU5G4wSDVBzrPgVeK3ek5DyCX/FVZMfAsRXt0qk7Hh/D7ddu0h+lyeZdnC5I54w/yFBul3FvpN7cT7YeViuOQQHSgHlpC4r14+CbewYknNtIo8lW5uQP3kY+6KGAMim3rDbL2f/p9r+GulGmrp8412qD8yxth+sDIP2WB+NDri6SEdlYY5fQh8xPch/2gfwrk6NXgiu4HbZRKmr9AkBwfLSTW1+S1vbsPdQSRnxD62lx5Aq6EeYbwoWKo6eJ2JhmkibnHI8ZzzypK7/KuaivSGTU8RJJY29vqzzyEABP90J+FCqKzVkdGWWTo/fRjd0ldyq8wCsBViB3fVyfqGq3pj6CdJPodyC5xDIOzl2Jwp3D4G5KsAfTPjUSwEsZVSVGddaK6ll+0oYEr8QCPjR/rDDSXs10ATDcSNJBJg6XTYAA9zDGCvNSCCBQbjc8bzyNCCsbMWUFQuM7kaVJAAJOB4Vvwnj8tvqCEMjgCSOQB4pADka0bYnwIwR3EVQPAp2t+g8NrGkvFZTDrUvHbRjNw4wcFwdoQSBz3O+SuKFWnSqO3YyWtssUx92R3Moh8ewRl9k88M5cjuPfQG5u2kZnkZndjlmYlmY+JY7k8+dAx8d6WRtAbSzjeK17TtCJX1uzfujXkdIJyQCTSxWM1KKY+g3SIWlzlz9VINEm2cDmsmO/S2D441eNdPSfoUYUM9swmttvaQhuyz7ocjmvcH232IBNKYr3s76SJtUTujYI1IxU4OxGQc4PhUTBm4GTYQSXTjTNNC0dmDs4EnsPdgDdVCFlVj7zNtkA1xNJFcQW0ZmWFoVeMiVX0EPLJMJA8asR74UhgMaQQTk4ElpJ3J9uV2ySfadjgczzJ2rf+SJv7GX/Df/KgJ8X6FzwRmZTHPBkDtoGDoM8tYG8fh7QG/fQDFFeGx3VvKssKTxyKcqyo4IPy3B7wdiDg5BovPdrL7U3DPrc5Z4e2gVvMxKpQHn7oA8qo26rrYtxBGx9XGkjzOW0rFHoKmVjy2yMDvJxtzADiN6sl1JKQSrzM+Dz0ls4PniiN3PcNF2Edu8UOoMyJHIS7DADSOwLPjPsg7Lk4AJzQr+SJv7GX/Dfz8vKgKdM7V/pUkxIeO4d5YZF3R0LEjSe4qMKVOCpGCK7OrGzWTiUOsAiPVIASRllHsYx4OVb+6a4OH3NxAjK8LvASDJHIkmju+sBwDE42AdSD3bg4LD0S4hYWd19KE0hj7GQCFo27YOcaU1qOycbEa8r4kCoEi8hCyOo5K7KPRSR/Cj/HPa4dw5l9oILuNiPzW7YyaD4NokVvR6XrmYs7Mc5Zmbc5O5J59/Ovey4vJErIpBjfGtHAZGIzhip5MMnDDBGTg7nJU4Zwt530pyALOx92NB70jn81QO/4DciurpRxNZ7lnjz2arFFHq2JSGNIUYjuJCBiO4mvG547K8fZagsWQezjARMjkSq++w+02T50PzQdNpftGGUYKuAGVhlTjcHHcwPIjB3I5Egxb3ByI4wfMFgD6MSD8Qa5qlBvNOXYsxLMxJJJyST3k1pUqVRjVU1VKlQTVUzUrBqjOamaxUoM5qZrFZoJmpqrFSoCvRzj5s51mVI5CAy6ZAxUhgQc6SD8jTiOuuYcrKw7v9k55b8i+M+fOq6qUFjDrvn/ANy4f/gt5D7fkKh67p9/yLh+4x/Qttz+951XNTFBY/8A24T/AO5cP/wW+fvVP+2+f/cuH/4Lf/aq4rGKoeeOdbE11byQNa2aCRQpaONlcYKtkHVsfZpI1VisVBnNTNYqVRnNTNYqUGc1M1ipQZzUzWBUxQf/2Q=="/>
          <p:cNvSpPr>
            <a:spLocks noChangeAspect="1" noChangeArrowheads="1"/>
          </p:cNvSpPr>
          <p:nvPr/>
        </p:nvSpPr>
        <p:spPr bwMode="auto">
          <a:xfrm>
            <a:off x="9969500" y="9183687"/>
            <a:ext cx="1962150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2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>
                <a:hlinkClick r:id="rId2"/>
              </a:rPr>
              <a:t>http://www.google.cz/search?hl=cs&amp;cp=22&amp;gs_id=2e&amp;xhr=t&amp;q=tasemnice+dlouho%C4%8Dlenn%C3%A1&amp;bav=on.2,or.r_gc.r_pw.r_qf.&amp;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bpcl=37643589&amp;biw=1366&amp;bih=673&amp;wrapid=tljp1352390440299042&amp;um=1&amp;ie=UTF-8&amp;tbm=isch&amp;source=og&amp;sa=N&amp;tab=wi&amp;ei=0tibULqiPPDU4QSxr4GYBg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http://www.google.cz/search?hl=cs&amp;cp=22&amp;gs_id=2e&amp;xhr=t&amp;q=tasemnice+dlouho%C4%8Dlenn%C3%A1&amp;bav=on.2,or.r_gc.r_pw.r_qf.&amp;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bpcl=37643589&amp;biw=1366&amp;bih=673&amp;wrapid=tljp1352390440299042&amp;um=1&amp;ie=UTF-8&amp;tbm=isch&amp;source=og&amp;sa=N&amp;tab=wi&amp;ei=0tibULqiPPDU4QSxr4GYBg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http://www.google.cz/search?hl=cs&amp;cp=22&amp;gs_id=2e&amp;xhr=t&amp;q=tasemnice+dlouho%C4%8Dlenn%C3%A1&amp;bav=on.2,or.r_gc.r_pw.r_qf.&amp;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bpcl=37643589&amp;biw=1366&amp;bih=673&amp;wrapid=tljp1352390440299042&amp;um=1&amp;ie=UTF-8&amp;tbm=isch&amp;source=og&amp;sa=N&amp;tab=wi&amp;ei=0tibULqiPPDU4QSxr4GYBg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http://www.google.cz/search?hl=cs&amp;cp=22&amp;gs_id=2e&amp;xhr=t&amp;q=tasemnice+dlouho%C4%8Dlenn%C3%A1&amp;bav=on.2,or.r_gc.r_pw.r_qf.&amp;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bpcl=37643589&amp;biw=1366&amp;bih=673&amp;wrapid=tljp1352390440299042&amp;um=1&amp;ie=UTF-8&amp;tbm=isch&amp;source=og&amp;sa=N&amp;tab=wi&amp;ei=0tibULqiPPDU4QSxr4GYBg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http://www.google.cz/search?hl=cs&amp;cp=22&amp;gs_id=2e&amp;xhr=t&amp;q=tasemnice+dlouho%C4%8Dlenn%C3%A1&amp;bav=on.2,or.r_gc.r_pw.r_qf.&amp;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bpcl=37643589&amp;biw=1366&amp;bih=673&amp;wrapid=tljp1352390440299042&amp;um=1&amp;ie=UTF-8&amp;tbm=isch&amp;source=og&amp;sa=N&amp;tab=wi&amp;ei=0tibULqiPPDU4QSxr4GYBg</a:t>
            </a:r>
            <a:endParaRPr lang="cs-CZ" sz="900" dirty="0" smtClean="0"/>
          </a:p>
          <a:p>
            <a:r>
              <a:rPr lang="cs-CZ" sz="900" dirty="0"/>
              <a:t>http://www.google.cz/search?hl=cs&amp;pq=tasemnice+dlouho%C4%8Dlenn%C3%A1&amp;cp=11&amp;gs_id=s&amp;xhr=t&amp;q=tasemnice+bezbrann%C3%A1&amp;bav=on.2,or.r_gc.r_pw.r_qf.&amp;</a:t>
            </a:r>
            <a:r>
              <a:rPr lang="cs-CZ" sz="900" dirty="0" smtClean="0"/>
              <a:t>bpcl=37643589&amp;biw=1366&amp;bih=673&amp;wrapid=tljp1352391460845324&amp;um=1&amp;ie=UTF-8&amp;tbm=isch&amp;source=og&amp;sa=N&amp;tab=wi&amp;ei=z9ybUKaJIfD54QTRwYCoAw</a:t>
            </a:r>
          </a:p>
          <a:p>
            <a:r>
              <a:rPr lang="cs-CZ" sz="900" dirty="0"/>
              <a:t>http://www.google.cz/imgres?q=tasemnice+bezbrann%C3%A1&amp;um=1&amp;hl=cs&amp;sa=N&amp;biw=1366&amp;bih=673&amp;tbm=isch&amp;tbnid=yRNOovTmFXtnLM:&amp;imgrefurl=http://www.alternativni-medicina.eu/paraziti-4.html&amp;docid=uD0a3EK4BcnkkM&amp;imgurl=http://</a:t>
            </a:r>
            <a:r>
              <a:rPr lang="cs-CZ" sz="900" dirty="0" smtClean="0"/>
              <a:t>www.alternativni-medicina.eu/soubory/prispevky/p236.jpg&amp;w=700&amp;h=474&amp;ei=3NybUJ2JJcr24QTO_YGABg&amp;zoom=1&amp;iact=rc&amp;dur=440&amp;sig=104543690645740476091&amp;page=2&amp;tbnh=132&amp;tbnw=195&amp;start=24&amp;ndsp=27&amp;ved=1t:429,r:5,s:20,i:148&amp;tx=136&amp;ty=7</a:t>
            </a:r>
          </a:p>
          <a:p>
            <a:r>
              <a:rPr lang="cs-CZ" sz="900" dirty="0"/>
              <a:t>http://www.google.cz/search?hl=cs&amp;pq=tasemnice+dlouho%C4%8Dlenn%C3%A1&amp;cp=11&amp;gs_id=s&amp;xhr=t&amp;q=tasemnice+bezbrann%C3%A1&amp;bav=on.2,or.r_gc.r_pw.r_qf.&amp;</a:t>
            </a:r>
            <a:r>
              <a:rPr lang="cs-CZ" sz="900" dirty="0" smtClean="0"/>
              <a:t>bpcl=37643589&amp;biw=1366&amp;bih=673&amp;wrapid=tljp1352391460845324&amp;um=1&amp;ie=UTF-8&amp;tbm=isch&amp;source=og&amp;sa=N&amp;tab=wi&amp;ei=z9ybUKaJIfD54QTRwYCoAw9</a:t>
            </a:r>
          </a:p>
          <a:p>
            <a:r>
              <a:rPr lang="cs-CZ" sz="900" dirty="0"/>
              <a:t>http://www.google.cz/search?hl=cs&amp;pq=tasemnice+dlouho%C4%8Dlenn%C3%A1&amp;cp=11&amp;gs_id=s&amp;xhr=t&amp;q=tasemnice+bezbrann%C3%A1&amp;bav=on.2,or.r_gc.r_pw.r_qf.&amp;</a:t>
            </a:r>
            <a:r>
              <a:rPr lang="cs-CZ" sz="900" dirty="0" smtClean="0"/>
              <a:t>bpcl=37643589&amp;biw=1366&amp;bih=673&amp;wrapid=tljp1352391460845324&amp;um=1&amp;ie=UTF-8&amp;tbm=isch&amp;source=og&amp;sa=N&amp;tab=wi&amp;ei=z9ybUKaJIfD54QTRwYCoAw</a:t>
            </a:r>
          </a:p>
          <a:p>
            <a:r>
              <a:rPr lang="cs-CZ" sz="900" dirty="0"/>
              <a:t>http://www.google.cz/search?hl=cs&amp;pq=tasemnice+dlouho%C4%8Dlenn%C3%A1&amp;cp=4&amp;gs_id=e&amp;xhr=t&amp;q=tasemnice&amp;bav=on.2,or.r_gc.r_pw.r_qf.&amp;bpcl=37643589&amp;biw=1366&amp;bih=673&amp;wrapid=tljp135239228920746&amp;um=1&amp;ie=UTF-8&amp;tbm=isch&amp;source=og&amp;sa=N&amp;tab=wi&amp;ei=COCbUJqCINSN4gSgj4C4DA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2181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490</TotalTime>
  <Words>324</Words>
  <Application>Microsoft Office PowerPoint</Application>
  <PresentationFormat>Předvádění na obrazovce (4:3)</PresentationFormat>
  <Paragraphs>134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Tasemnice</vt:lpstr>
      <vt:lpstr>Zařazení</vt:lpstr>
      <vt:lpstr>Charakteristika</vt:lpstr>
      <vt:lpstr>Třída : tasemnice</vt:lpstr>
      <vt:lpstr>Třída : tasemnice</vt:lpstr>
      <vt:lpstr>Třída : tasemnice</vt:lpstr>
      <vt:lpstr>Tasemnice dlouhočlenná</vt:lpstr>
      <vt:lpstr>Tasemnice dlouhočlenná</vt:lpstr>
      <vt:lpstr>Tasemnice Dlouhočlenná</vt:lpstr>
      <vt:lpstr>Tasemnice dlouhočlenná</vt:lpstr>
      <vt:lpstr>Tasemnice dlouhočlenná</vt:lpstr>
      <vt:lpstr>Tasemnice dlouhočlenná</vt:lpstr>
      <vt:lpstr>Tasemnice bezbranná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63</cp:revision>
  <dcterms:created xsi:type="dcterms:W3CDTF">2012-10-08T12:35:50Z</dcterms:created>
  <dcterms:modified xsi:type="dcterms:W3CDTF">2012-11-08T16:39:38Z</dcterms:modified>
</cp:coreProperties>
</file>