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7"/>
  </p:notesMasterIdLst>
  <p:sldIdLst>
    <p:sldId id="293" r:id="rId3"/>
    <p:sldId id="294" r:id="rId4"/>
    <p:sldId id="295" r:id="rId5"/>
    <p:sldId id="256" r:id="rId6"/>
    <p:sldId id="259" r:id="rId7"/>
    <p:sldId id="265" r:id="rId8"/>
    <p:sldId id="267" r:id="rId9"/>
    <p:sldId id="262" r:id="rId10"/>
    <p:sldId id="264" r:id="rId11"/>
    <p:sldId id="258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2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7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pečeně štěpánská je plněná: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Žampiony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Natvrdo vařenými vejci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Míchanými vejci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5596E06B-07FE-46BF-8A0A-2EEA98EFAF0B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04B5632-4B39-470B-85BB-248B00D93B10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DF3FADDD-FDDF-4B69-B6FA-5690C34F57B3}" type="presOf" srcId="{59486929-1BB8-4D50-A1C2-1C02198E5D8D}" destId="{DCCB65DB-B670-4AE4-A72C-55BC3D287AA7}" srcOrd="0" destOrd="0" presId="urn:microsoft.com/office/officeart/2005/8/layout/vList5"/>
    <dgm:cxn modelId="{FD6A81FC-1547-4235-8317-51F25374282B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2B534B9B-EFB9-45C4-995B-E91A4C545EFF}" type="presOf" srcId="{7D958689-C039-4B1C-B014-D954C49962B6}" destId="{685AFEC2-3304-45D6-98B5-CEC2DFD5CEED}" srcOrd="0" destOrd="0" presId="urn:microsoft.com/office/officeart/2005/8/layout/vList5"/>
    <dgm:cxn modelId="{DE2C0C58-FFFB-40C7-9B01-08ED07A8E833}" type="presParOf" srcId="{DCCB65DB-B670-4AE4-A72C-55BC3D287AA7}" destId="{E1605D87-D170-42A1-A045-BAAAA7B7F119}" srcOrd="0" destOrd="0" presId="urn:microsoft.com/office/officeart/2005/8/layout/vList5"/>
    <dgm:cxn modelId="{A6865A5E-6D23-4A63-81BB-C19011CA0CF6}" type="presParOf" srcId="{E1605D87-D170-42A1-A045-BAAAA7B7F119}" destId="{51415B01-3858-479D-AA45-EE734ADCD7F5}" srcOrd="0" destOrd="0" presId="urn:microsoft.com/office/officeart/2005/8/layout/vList5"/>
    <dgm:cxn modelId="{668F6775-A7C5-4D65-87B5-9A7CEE865FD5}" type="presParOf" srcId="{DCCB65DB-B670-4AE4-A72C-55BC3D287AA7}" destId="{8706FA73-EE95-4EA2-BC0A-BC8534265C00}" srcOrd="1" destOrd="0" presId="urn:microsoft.com/office/officeart/2005/8/layout/vList5"/>
    <dgm:cxn modelId="{AEAFC5F2-3910-4641-8EE6-C9438EC1E6A3}" type="presParOf" srcId="{DCCB65DB-B670-4AE4-A72C-55BC3D287AA7}" destId="{9C9FD37A-7C32-451B-BDB3-552C73D20952}" srcOrd="2" destOrd="0" presId="urn:microsoft.com/office/officeart/2005/8/layout/vList5"/>
    <dgm:cxn modelId="{11723614-796A-4AEC-B3C9-21160283AB8A}" type="presParOf" srcId="{9C9FD37A-7C32-451B-BDB3-552C73D20952}" destId="{685AFEC2-3304-45D6-98B5-CEC2DFD5CEED}" srcOrd="0" destOrd="0" presId="urn:microsoft.com/office/officeart/2005/8/layout/vList5"/>
    <dgm:cxn modelId="{37E3F942-49E5-472E-8D6B-65F575F49823}" type="presParOf" srcId="{DCCB65DB-B670-4AE4-A72C-55BC3D287AA7}" destId="{5765F6F5-EE4F-4E4C-AE46-62BE20190704}" srcOrd="3" destOrd="0" presId="urn:microsoft.com/office/officeart/2005/8/layout/vList5"/>
    <dgm:cxn modelId="{78E2F498-C31F-4A9F-BFE5-E00654B2DEA3}" type="presParOf" srcId="{DCCB65DB-B670-4AE4-A72C-55BC3D287AA7}" destId="{0CEE5BC1-3023-4381-8A74-23CC2DBB2637}" srcOrd="4" destOrd="0" presId="urn:microsoft.com/office/officeart/2005/8/layout/vList5"/>
    <dgm:cxn modelId="{19F9D9A2-34FB-45AB-9400-68E8E583877D}" type="presParOf" srcId="{0CEE5BC1-3023-4381-8A74-23CC2DBB2637}" destId="{575F2823-1B3C-438F-9909-FBFC43202BF0}" srcOrd="0" destOrd="0" presId="urn:microsoft.com/office/officeart/2005/8/layout/vList5"/>
    <dgm:cxn modelId="{2073F417-23B3-427A-A321-00766B0A6AFA}" type="presParOf" srcId="{DCCB65DB-B670-4AE4-A72C-55BC3D287AA7}" destId="{F26D4CA9-D8A9-45A7-A4F9-706AB27123BE}" srcOrd="5" destOrd="0" presId="urn:microsoft.com/office/officeart/2005/8/layout/vList5"/>
    <dgm:cxn modelId="{7C5B5B91-648B-4983-B64D-9AFAB366AFED}" type="presParOf" srcId="{DCCB65DB-B670-4AE4-A72C-55BC3D287AA7}" destId="{6AD96EA7-3E4B-4902-80A5-AF4FC4C440EB}" srcOrd="6" destOrd="0" presId="urn:microsoft.com/office/officeart/2005/8/layout/vList5"/>
    <dgm:cxn modelId="{1EFAF017-1DDC-4C4C-B590-B602FBB1EA1F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Mexický guláš se připravuje: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přírodním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</a:t>
          </a:r>
          <a:r>
            <a:rPr lang="cs-CZ" sz="2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Na cibulovém s rajčatovým protlakem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 </a:t>
          </a:r>
          <a:r>
            <a:rPr lang="cs-CZ" sz="2000" b="1" cap="none" spc="0" dirty="0" err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cibulovopaprikovém</a:t>
          </a:r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52031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51785" custLinFactY="-6186" custLinFactNeighborX="66437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52113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BE674B3F-322F-4F88-A201-A34E7854848D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95175A82-418A-4379-A594-118DED94E12C}" type="presOf" srcId="{7D958689-C039-4B1C-B014-D954C49962B6}" destId="{685AFEC2-3304-45D6-98B5-CEC2DFD5CEED}" srcOrd="0" destOrd="0" presId="urn:microsoft.com/office/officeart/2005/8/layout/vList5"/>
    <dgm:cxn modelId="{1FD783B2-1684-4E18-985D-4A51E4198F3A}" type="presOf" srcId="{59486929-1BB8-4D50-A1C2-1C02198E5D8D}" destId="{DCCB65DB-B670-4AE4-A72C-55BC3D287AA7}" srcOrd="0" destOrd="0" presId="urn:microsoft.com/office/officeart/2005/8/layout/vList5"/>
    <dgm:cxn modelId="{688A3288-8035-4A39-9FDE-884F80ACBD92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E9BBA409-7C92-4C37-A7C0-5AF205307C98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6A001EE6-065D-4D66-AAE7-98426877AD05}" type="presParOf" srcId="{DCCB65DB-B670-4AE4-A72C-55BC3D287AA7}" destId="{E1605D87-D170-42A1-A045-BAAAA7B7F119}" srcOrd="0" destOrd="0" presId="urn:microsoft.com/office/officeart/2005/8/layout/vList5"/>
    <dgm:cxn modelId="{827EC600-063A-4C29-8335-71FF160992E0}" type="presParOf" srcId="{E1605D87-D170-42A1-A045-BAAAA7B7F119}" destId="{51415B01-3858-479D-AA45-EE734ADCD7F5}" srcOrd="0" destOrd="0" presId="urn:microsoft.com/office/officeart/2005/8/layout/vList5"/>
    <dgm:cxn modelId="{22064287-C6FF-4C0A-B258-5C2BEFDC5DEB}" type="presParOf" srcId="{DCCB65DB-B670-4AE4-A72C-55BC3D287AA7}" destId="{8706FA73-EE95-4EA2-BC0A-BC8534265C00}" srcOrd="1" destOrd="0" presId="urn:microsoft.com/office/officeart/2005/8/layout/vList5"/>
    <dgm:cxn modelId="{A854923A-54BC-48D6-A4BF-3F2641A2C2FC}" type="presParOf" srcId="{DCCB65DB-B670-4AE4-A72C-55BC3D287AA7}" destId="{9C9FD37A-7C32-451B-BDB3-552C73D20952}" srcOrd="2" destOrd="0" presId="urn:microsoft.com/office/officeart/2005/8/layout/vList5"/>
    <dgm:cxn modelId="{1CEDC883-8268-4D3F-91A9-1C8BF7A944E0}" type="presParOf" srcId="{9C9FD37A-7C32-451B-BDB3-552C73D20952}" destId="{685AFEC2-3304-45D6-98B5-CEC2DFD5CEED}" srcOrd="0" destOrd="0" presId="urn:microsoft.com/office/officeart/2005/8/layout/vList5"/>
    <dgm:cxn modelId="{80CEA986-6031-4FC1-8BBA-E28FF6D5F99D}" type="presParOf" srcId="{DCCB65DB-B670-4AE4-A72C-55BC3D287AA7}" destId="{5765F6F5-EE4F-4E4C-AE46-62BE20190704}" srcOrd="3" destOrd="0" presId="urn:microsoft.com/office/officeart/2005/8/layout/vList5"/>
    <dgm:cxn modelId="{B710133B-D2CC-4F43-BA72-53E9C8E257E9}" type="presParOf" srcId="{DCCB65DB-B670-4AE4-A72C-55BC3D287AA7}" destId="{0CEE5BC1-3023-4381-8A74-23CC2DBB2637}" srcOrd="4" destOrd="0" presId="urn:microsoft.com/office/officeart/2005/8/layout/vList5"/>
    <dgm:cxn modelId="{6C2ABE83-BBDC-44C8-9191-245D318D7BBA}" type="presParOf" srcId="{0CEE5BC1-3023-4381-8A74-23CC2DBB2637}" destId="{575F2823-1B3C-438F-9909-FBFC43202BF0}" srcOrd="0" destOrd="0" presId="urn:microsoft.com/office/officeart/2005/8/layout/vList5"/>
    <dgm:cxn modelId="{5F9C757D-562F-414C-A7CD-70D49FB66B0D}" type="presParOf" srcId="{DCCB65DB-B670-4AE4-A72C-55BC3D287AA7}" destId="{F26D4CA9-D8A9-45A7-A4F9-706AB27123BE}" srcOrd="5" destOrd="0" presId="urn:microsoft.com/office/officeart/2005/8/layout/vList5"/>
    <dgm:cxn modelId="{A7937CF5-1071-4892-8F28-BEF06610EE81}" type="presParOf" srcId="{DCCB65DB-B670-4AE4-A72C-55BC3D287AA7}" destId="{6AD96EA7-3E4B-4902-80A5-AF4FC4C440EB}" srcOrd="6" destOrd="0" presId="urn:microsoft.com/office/officeart/2005/8/layout/vList5"/>
    <dgm:cxn modelId="{937C7D49-25DD-47ED-AF0C-D209A33499E5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Svíčková na smetaně se připravuje: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karamelovém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 zeleninovém základu s cukrem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 zeleninovém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6173D0-CC6F-41AB-831D-F6E52A2222C8}" type="presOf" srcId="{B72B0D36-63CA-412F-B528-77F0DF1CDD4F}" destId="{6E85EE53-0628-49B9-BD5A-A72CA861270B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0776301F-38F8-4609-9FA9-F1068152E24B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416E3B9-A899-4455-A8C5-241A43944938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1E171176-1A74-49C0-BF09-111A2002D90C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90E719E6-035A-480E-8F93-B9E313507138}" type="presOf" srcId="{5E4D1238-A8F0-459A-AC08-E13172F50422}" destId="{51415B01-3858-479D-AA45-EE734ADCD7F5}" srcOrd="0" destOrd="0" presId="urn:microsoft.com/office/officeart/2005/8/layout/vList5"/>
    <dgm:cxn modelId="{005A276D-46CE-4773-9CE1-1FD3DCB6C0E8}" type="presParOf" srcId="{DCCB65DB-B670-4AE4-A72C-55BC3D287AA7}" destId="{E1605D87-D170-42A1-A045-BAAAA7B7F119}" srcOrd="0" destOrd="0" presId="urn:microsoft.com/office/officeart/2005/8/layout/vList5"/>
    <dgm:cxn modelId="{93746872-8996-4BC0-8785-0E7F3DA1AE07}" type="presParOf" srcId="{E1605D87-D170-42A1-A045-BAAAA7B7F119}" destId="{51415B01-3858-479D-AA45-EE734ADCD7F5}" srcOrd="0" destOrd="0" presId="urn:microsoft.com/office/officeart/2005/8/layout/vList5"/>
    <dgm:cxn modelId="{A52F0D8C-E562-4415-A1C9-83805BA68EC2}" type="presParOf" srcId="{DCCB65DB-B670-4AE4-A72C-55BC3D287AA7}" destId="{8706FA73-EE95-4EA2-BC0A-BC8534265C00}" srcOrd="1" destOrd="0" presId="urn:microsoft.com/office/officeart/2005/8/layout/vList5"/>
    <dgm:cxn modelId="{B789E05E-3DDB-4E60-B473-3AC011B62C7A}" type="presParOf" srcId="{DCCB65DB-B670-4AE4-A72C-55BC3D287AA7}" destId="{9C9FD37A-7C32-451B-BDB3-552C73D20952}" srcOrd="2" destOrd="0" presId="urn:microsoft.com/office/officeart/2005/8/layout/vList5"/>
    <dgm:cxn modelId="{56ECD02E-C745-458E-B27C-1504A6CC3466}" type="presParOf" srcId="{9C9FD37A-7C32-451B-BDB3-552C73D20952}" destId="{685AFEC2-3304-45D6-98B5-CEC2DFD5CEED}" srcOrd="0" destOrd="0" presId="urn:microsoft.com/office/officeart/2005/8/layout/vList5"/>
    <dgm:cxn modelId="{A5F172DA-C533-4D22-B963-825B852D60FA}" type="presParOf" srcId="{DCCB65DB-B670-4AE4-A72C-55BC3D287AA7}" destId="{5765F6F5-EE4F-4E4C-AE46-62BE20190704}" srcOrd="3" destOrd="0" presId="urn:microsoft.com/office/officeart/2005/8/layout/vList5"/>
    <dgm:cxn modelId="{76DC5B9B-D18B-44E9-9A43-9BAA4F92BED4}" type="presParOf" srcId="{DCCB65DB-B670-4AE4-A72C-55BC3D287AA7}" destId="{0CEE5BC1-3023-4381-8A74-23CC2DBB2637}" srcOrd="4" destOrd="0" presId="urn:microsoft.com/office/officeart/2005/8/layout/vList5"/>
    <dgm:cxn modelId="{E01088D9-0823-4F29-93EB-A712CB27FE26}" type="presParOf" srcId="{0CEE5BC1-3023-4381-8A74-23CC2DBB2637}" destId="{575F2823-1B3C-438F-9909-FBFC43202BF0}" srcOrd="0" destOrd="0" presId="urn:microsoft.com/office/officeart/2005/8/layout/vList5"/>
    <dgm:cxn modelId="{47AB6848-C538-401A-B0A6-3F572C2A42CA}" type="presParOf" srcId="{DCCB65DB-B670-4AE4-A72C-55BC3D287AA7}" destId="{F26D4CA9-D8A9-45A7-A4F9-706AB27123BE}" srcOrd="5" destOrd="0" presId="urn:microsoft.com/office/officeart/2005/8/layout/vList5"/>
    <dgm:cxn modelId="{92C2ABD8-D761-4F06-8AD6-6210A21E6C07}" type="presParOf" srcId="{DCCB65DB-B670-4AE4-A72C-55BC3D287AA7}" destId="{6AD96EA7-3E4B-4902-80A5-AF4FC4C440EB}" srcOrd="6" destOrd="0" presId="urn:microsoft.com/office/officeart/2005/8/layout/vList5"/>
    <dgm:cxn modelId="{C682DDEF-BC2C-4E22-93E6-2FBC6C39BF88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Kližka je nejlepší: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guláše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 smažení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 pečení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D9B0DD8F-7BBE-458A-93AC-9AAF1BF011AD}" type="presOf" srcId="{7D958689-C039-4B1C-B014-D954C49962B6}" destId="{685AFEC2-3304-45D6-98B5-CEC2DFD5CEED}" srcOrd="0" destOrd="0" presId="urn:microsoft.com/office/officeart/2005/8/layout/vList5"/>
    <dgm:cxn modelId="{041890C0-A760-4CCA-99E5-BAD7DF6B4CD1}" type="presOf" srcId="{F1B5A319-FA1B-4846-B2FD-BAF8EA2F435A}" destId="{575F2823-1B3C-438F-9909-FBFC43202BF0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4A99D355-A145-4462-8C18-2E87CD19DD30}" type="presOf" srcId="{5E4D1238-A8F0-459A-AC08-E13172F50422}" destId="{51415B01-3858-479D-AA45-EE734ADCD7F5}" srcOrd="0" destOrd="0" presId="urn:microsoft.com/office/officeart/2005/8/layout/vList5"/>
    <dgm:cxn modelId="{6D57DD0D-518B-46B9-9478-327E7AF2C427}" type="presOf" srcId="{59486929-1BB8-4D50-A1C2-1C02198E5D8D}" destId="{DCCB65DB-B670-4AE4-A72C-55BC3D287AA7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49D8DAC6-AC9E-443E-B043-9F485B2AEC0F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011DCC93-BD6B-4F6A-8E6B-B0E388AF9B7E}" type="presParOf" srcId="{DCCB65DB-B670-4AE4-A72C-55BC3D287AA7}" destId="{E1605D87-D170-42A1-A045-BAAAA7B7F119}" srcOrd="0" destOrd="0" presId="urn:microsoft.com/office/officeart/2005/8/layout/vList5"/>
    <dgm:cxn modelId="{8E360AD5-57C9-4581-A698-9A75E5600688}" type="presParOf" srcId="{E1605D87-D170-42A1-A045-BAAAA7B7F119}" destId="{51415B01-3858-479D-AA45-EE734ADCD7F5}" srcOrd="0" destOrd="0" presId="urn:microsoft.com/office/officeart/2005/8/layout/vList5"/>
    <dgm:cxn modelId="{DFF3795B-8200-494D-9077-CC13D50FEF7F}" type="presParOf" srcId="{DCCB65DB-B670-4AE4-A72C-55BC3D287AA7}" destId="{8706FA73-EE95-4EA2-BC0A-BC8534265C00}" srcOrd="1" destOrd="0" presId="urn:microsoft.com/office/officeart/2005/8/layout/vList5"/>
    <dgm:cxn modelId="{9177974A-15E1-4C10-B76D-10F5C98CDDEC}" type="presParOf" srcId="{DCCB65DB-B670-4AE4-A72C-55BC3D287AA7}" destId="{9C9FD37A-7C32-451B-BDB3-552C73D20952}" srcOrd="2" destOrd="0" presId="urn:microsoft.com/office/officeart/2005/8/layout/vList5"/>
    <dgm:cxn modelId="{1F7DF249-AC95-46B6-A0D6-68F7ED47AF55}" type="presParOf" srcId="{9C9FD37A-7C32-451B-BDB3-552C73D20952}" destId="{685AFEC2-3304-45D6-98B5-CEC2DFD5CEED}" srcOrd="0" destOrd="0" presId="urn:microsoft.com/office/officeart/2005/8/layout/vList5"/>
    <dgm:cxn modelId="{E81D2A6C-E7DE-4DDA-A6A3-B1EBA1EEB51B}" type="presParOf" srcId="{DCCB65DB-B670-4AE4-A72C-55BC3D287AA7}" destId="{5765F6F5-EE4F-4E4C-AE46-62BE20190704}" srcOrd="3" destOrd="0" presId="urn:microsoft.com/office/officeart/2005/8/layout/vList5"/>
    <dgm:cxn modelId="{4E7DCCD4-33A2-4C09-9E40-C10ED17BC42F}" type="presParOf" srcId="{DCCB65DB-B670-4AE4-A72C-55BC3D287AA7}" destId="{0CEE5BC1-3023-4381-8A74-23CC2DBB2637}" srcOrd="4" destOrd="0" presId="urn:microsoft.com/office/officeart/2005/8/layout/vList5"/>
    <dgm:cxn modelId="{8A6EA3A0-045A-4B35-A78C-B52A71EAC1F6}" type="presParOf" srcId="{0CEE5BC1-3023-4381-8A74-23CC2DBB2637}" destId="{575F2823-1B3C-438F-9909-FBFC43202BF0}" srcOrd="0" destOrd="0" presId="urn:microsoft.com/office/officeart/2005/8/layout/vList5"/>
    <dgm:cxn modelId="{0415E1D3-6DAE-4AF8-95A4-BF1E769786D1}" type="presParOf" srcId="{DCCB65DB-B670-4AE4-A72C-55BC3D287AA7}" destId="{F26D4CA9-D8A9-45A7-A4F9-706AB27123BE}" srcOrd="5" destOrd="0" presId="urn:microsoft.com/office/officeart/2005/8/layout/vList5"/>
    <dgm:cxn modelId="{C4832FF0-0F70-4FEB-9118-03EAE402E93F}" type="presParOf" srcId="{DCCB65DB-B670-4AE4-A72C-55BC3D287AA7}" destId="{6AD96EA7-3E4B-4902-80A5-AF4FC4C440EB}" srcOrd="6" destOrd="0" presId="urn:microsoft.com/office/officeart/2005/8/layout/vList5"/>
    <dgm:cxn modelId="{939D5136-415B-4244-95D3-F367244E0AE1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pečeně pražská je plněná 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Míchanými vejci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Míchanými vejci s klobásou a hráškem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Míchanými vejci se šunkou a hráškem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95346" custScaleY="207372" custLinFactY="1310" custLinFactNeighborX="-53306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66481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66400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66453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892011-92DD-41F4-8C8B-47D92BE8FA1D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0CD69315-297C-4DBE-A782-4D67F414323F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DA2ABFAE-63DA-4AD5-88B8-32222B293124}" type="presOf" srcId="{5E4D1238-A8F0-459A-AC08-E13172F50422}" destId="{51415B01-3858-479D-AA45-EE734ADCD7F5}" srcOrd="0" destOrd="0" presId="urn:microsoft.com/office/officeart/2005/8/layout/vList5"/>
    <dgm:cxn modelId="{F7A677A2-C61B-4D9F-98A8-1D273676D029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DA00816B-5BCE-4ABC-B5A9-D304A0FBC67B}" type="presOf" srcId="{B72B0D36-63CA-412F-B528-77F0DF1CDD4F}" destId="{6E85EE53-0628-49B9-BD5A-A72CA861270B}" srcOrd="0" destOrd="0" presId="urn:microsoft.com/office/officeart/2005/8/layout/vList5"/>
    <dgm:cxn modelId="{5F5AE688-A5F8-4FE8-92E0-04CA503A30C1}" type="presParOf" srcId="{DCCB65DB-B670-4AE4-A72C-55BC3D287AA7}" destId="{E1605D87-D170-42A1-A045-BAAAA7B7F119}" srcOrd="0" destOrd="0" presId="urn:microsoft.com/office/officeart/2005/8/layout/vList5"/>
    <dgm:cxn modelId="{2084B91E-D00C-47F0-A134-AB899B97D43C}" type="presParOf" srcId="{E1605D87-D170-42A1-A045-BAAAA7B7F119}" destId="{51415B01-3858-479D-AA45-EE734ADCD7F5}" srcOrd="0" destOrd="0" presId="urn:microsoft.com/office/officeart/2005/8/layout/vList5"/>
    <dgm:cxn modelId="{05F3CD5F-376E-4215-80A2-8096CEB4DB02}" type="presParOf" srcId="{DCCB65DB-B670-4AE4-A72C-55BC3D287AA7}" destId="{8706FA73-EE95-4EA2-BC0A-BC8534265C00}" srcOrd="1" destOrd="0" presId="urn:microsoft.com/office/officeart/2005/8/layout/vList5"/>
    <dgm:cxn modelId="{079E1E3D-C3DB-4EDB-9CC2-BEA55A6A5586}" type="presParOf" srcId="{DCCB65DB-B670-4AE4-A72C-55BC3D287AA7}" destId="{9C9FD37A-7C32-451B-BDB3-552C73D20952}" srcOrd="2" destOrd="0" presId="urn:microsoft.com/office/officeart/2005/8/layout/vList5"/>
    <dgm:cxn modelId="{A2DCEB0F-0AFC-4EEC-B6A4-837041C387E9}" type="presParOf" srcId="{9C9FD37A-7C32-451B-BDB3-552C73D20952}" destId="{685AFEC2-3304-45D6-98B5-CEC2DFD5CEED}" srcOrd="0" destOrd="0" presId="urn:microsoft.com/office/officeart/2005/8/layout/vList5"/>
    <dgm:cxn modelId="{53F52B63-1286-4130-9B31-FDFE23C7E1FA}" type="presParOf" srcId="{DCCB65DB-B670-4AE4-A72C-55BC3D287AA7}" destId="{5765F6F5-EE4F-4E4C-AE46-62BE20190704}" srcOrd="3" destOrd="0" presId="urn:microsoft.com/office/officeart/2005/8/layout/vList5"/>
    <dgm:cxn modelId="{EDBFA7E0-630B-4C0F-9AA7-854BAC51AB19}" type="presParOf" srcId="{DCCB65DB-B670-4AE4-A72C-55BC3D287AA7}" destId="{0CEE5BC1-3023-4381-8A74-23CC2DBB2637}" srcOrd="4" destOrd="0" presId="urn:microsoft.com/office/officeart/2005/8/layout/vList5"/>
    <dgm:cxn modelId="{DF9FA0D1-84B6-4EC8-A480-0CD2B1607A21}" type="presParOf" srcId="{0CEE5BC1-3023-4381-8A74-23CC2DBB2637}" destId="{575F2823-1B3C-438F-9909-FBFC43202BF0}" srcOrd="0" destOrd="0" presId="urn:microsoft.com/office/officeart/2005/8/layout/vList5"/>
    <dgm:cxn modelId="{24B64DF8-F1D4-4DF7-A48B-B2C3328C2607}" type="presParOf" srcId="{DCCB65DB-B670-4AE4-A72C-55BC3D287AA7}" destId="{F26D4CA9-D8A9-45A7-A4F9-706AB27123BE}" srcOrd="5" destOrd="0" presId="urn:microsoft.com/office/officeart/2005/8/layout/vList5"/>
    <dgm:cxn modelId="{39B45822-726C-4D9A-BFD7-611BF505F965}" type="presParOf" srcId="{DCCB65DB-B670-4AE4-A72C-55BC3D287AA7}" destId="{6AD96EA7-3E4B-4902-80A5-AF4FC4C440EB}" srcOrd="6" destOrd="0" presId="urn:microsoft.com/office/officeart/2005/8/layout/vList5"/>
    <dgm:cxn modelId="{A0524054-04D4-4BDF-ACF1-369D2324E18F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Potraviny  spařujeme proto: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Abychom uvařili  (luštěniny)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Abychom udusili (maso)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Abychom odstranili tvrdou slupku (mandle)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85618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73557" custLinFactY="-41167" custLinFactNeighborX="52177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73691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73558" custLinFactNeighborX="52176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DADAB92C-9B80-435B-874A-9AE4DE300EBE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55FFCBDA-7BD9-4DF3-9448-38D98F8E3CDA}" type="presOf" srcId="{59486929-1BB8-4D50-A1C2-1C02198E5D8D}" destId="{DCCB65DB-B670-4AE4-A72C-55BC3D287AA7}" srcOrd="0" destOrd="0" presId="urn:microsoft.com/office/officeart/2005/8/layout/vList5"/>
    <dgm:cxn modelId="{A147DA33-D6C5-4408-BA4C-DFF0CA53E617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8A0C1088-FC59-4215-BD8B-9AE793EECB47}" type="presOf" srcId="{7D958689-C039-4B1C-B014-D954C49962B6}" destId="{685AFEC2-3304-45D6-98B5-CEC2DFD5CEED}" srcOrd="0" destOrd="0" presId="urn:microsoft.com/office/officeart/2005/8/layout/vList5"/>
    <dgm:cxn modelId="{A107E9AE-888D-4161-8C32-A28056BCF9F3}" type="presOf" srcId="{B72B0D36-63CA-412F-B528-77F0DF1CDD4F}" destId="{6E85EE53-0628-49B9-BD5A-A72CA861270B}" srcOrd="0" destOrd="0" presId="urn:microsoft.com/office/officeart/2005/8/layout/vList5"/>
    <dgm:cxn modelId="{4A496367-9BD4-4627-9D84-C4D8CC17F33F}" type="presParOf" srcId="{DCCB65DB-B670-4AE4-A72C-55BC3D287AA7}" destId="{E1605D87-D170-42A1-A045-BAAAA7B7F119}" srcOrd="0" destOrd="0" presId="urn:microsoft.com/office/officeart/2005/8/layout/vList5"/>
    <dgm:cxn modelId="{B0EBFDE6-9656-4937-B4CF-4C91FE286F30}" type="presParOf" srcId="{E1605D87-D170-42A1-A045-BAAAA7B7F119}" destId="{51415B01-3858-479D-AA45-EE734ADCD7F5}" srcOrd="0" destOrd="0" presId="urn:microsoft.com/office/officeart/2005/8/layout/vList5"/>
    <dgm:cxn modelId="{F6D18CFF-2DF6-4F51-991D-B395F8E7F505}" type="presParOf" srcId="{DCCB65DB-B670-4AE4-A72C-55BC3D287AA7}" destId="{8706FA73-EE95-4EA2-BC0A-BC8534265C00}" srcOrd="1" destOrd="0" presId="urn:microsoft.com/office/officeart/2005/8/layout/vList5"/>
    <dgm:cxn modelId="{6E93523A-4B16-4CAF-9E72-A0057ADE1998}" type="presParOf" srcId="{DCCB65DB-B670-4AE4-A72C-55BC3D287AA7}" destId="{9C9FD37A-7C32-451B-BDB3-552C73D20952}" srcOrd="2" destOrd="0" presId="urn:microsoft.com/office/officeart/2005/8/layout/vList5"/>
    <dgm:cxn modelId="{304F499A-230A-4D3D-9D0A-7C8B53B2C64C}" type="presParOf" srcId="{9C9FD37A-7C32-451B-BDB3-552C73D20952}" destId="{685AFEC2-3304-45D6-98B5-CEC2DFD5CEED}" srcOrd="0" destOrd="0" presId="urn:microsoft.com/office/officeart/2005/8/layout/vList5"/>
    <dgm:cxn modelId="{3F3C5B7F-35FE-410B-B9F6-14AC06C77B77}" type="presParOf" srcId="{DCCB65DB-B670-4AE4-A72C-55BC3D287AA7}" destId="{5765F6F5-EE4F-4E4C-AE46-62BE20190704}" srcOrd="3" destOrd="0" presId="urn:microsoft.com/office/officeart/2005/8/layout/vList5"/>
    <dgm:cxn modelId="{E1BE3A45-5BE6-48A5-B758-BCBB71F8B64A}" type="presParOf" srcId="{DCCB65DB-B670-4AE4-A72C-55BC3D287AA7}" destId="{0CEE5BC1-3023-4381-8A74-23CC2DBB2637}" srcOrd="4" destOrd="0" presId="urn:microsoft.com/office/officeart/2005/8/layout/vList5"/>
    <dgm:cxn modelId="{E448C4F5-368F-4B43-B469-B1FC4925DCC2}" type="presParOf" srcId="{0CEE5BC1-3023-4381-8A74-23CC2DBB2637}" destId="{575F2823-1B3C-438F-9909-FBFC43202BF0}" srcOrd="0" destOrd="0" presId="urn:microsoft.com/office/officeart/2005/8/layout/vList5"/>
    <dgm:cxn modelId="{C544D086-F972-4291-9069-F3498F85A99A}" type="presParOf" srcId="{DCCB65DB-B670-4AE4-A72C-55BC3D287AA7}" destId="{F26D4CA9-D8A9-45A7-A4F9-706AB27123BE}" srcOrd="5" destOrd="0" presId="urn:microsoft.com/office/officeart/2005/8/layout/vList5"/>
    <dgm:cxn modelId="{F19953FE-786A-498F-A0CF-A946B0B3C93B}" type="presParOf" srcId="{DCCB65DB-B670-4AE4-A72C-55BC3D287AA7}" destId="{6AD96EA7-3E4B-4902-80A5-AF4FC4C440EB}" srcOrd="6" destOrd="0" presId="urn:microsoft.com/office/officeart/2005/8/layout/vList5"/>
    <dgm:cxn modelId="{EF57AADC-13D2-4D8C-A179-70029DDAC98D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V páře upravujeme: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Lahůdkovou zeleninu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Luštěniny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Maso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561B054E-9D09-4517-B28F-4545BC2E6A02}" type="presOf" srcId="{5E4D1238-A8F0-459A-AC08-E13172F50422}" destId="{51415B01-3858-479D-AA45-EE734ADCD7F5}" srcOrd="0" destOrd="0" presId="urn:microsoft.com/office/officeart/2005/8/layout/vList5"/>
    <dgm:cxn modelId="{7B9FD586-5F6E-465E-97D2-E05487E84C99}" type="presOf" srcId="{F1B5A319-FA1B-4846-B2FD-BAF8EA2F435A}" destId="{575F2823-1B3C-438F-9909-FBFC43202BF0}" srcOrd="0" destOrd="0" presId="urn:microsoft.com/office/officeart/2005/8/layout/vList5"/>
    <dgm:cxn modelId="{A7F0A341-A1CE-4E19-BC69-ECA6EBA78CBA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8C1E2ECF-76A4-4A17-A704-16E0552716A3}" type="presOf" srcId="{59486929-1BB8-4D50-A1C2-1C02198E5D8D}" destId="{DCCB65DB-B670-4AE4-A72C-55BC3D287AA7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ED9A5141-7D0E-488F-8C6F-A2EA7DA45D62}" type="presOf" srcId="{B72B0D36-63CA-412F-B528-77F0DF1CDD4F}" destId="{6E85EE53-0628-49B9-BD5A-A72CA861270B}" srcOrd="0" destOrd="0" presId="urn:microsoft.com/office/officeart/2005/8/layout/vList5"/>
    <dgm:cxn modelId="{177B5B50-72CE-4330-A043-57743D31B82E}" type="presParOf" srcId="{DCCB65DB-B670-4AE4-A72C-55BC3D287AA7}" destId="{E1605D87-D170-42A1-A045-BAAAA7B7F119}" srcOrd="0" destOrd="0" presId="urn:microsoft.com/office/officeart/2005/8/layout/vList5"/>
    <dgm:cxn modelId="{369E451F-C702-48C7-855E-3BA4F7A4427B}" type="presParOf" srcId="{E1605D87-D170-42A1-A045-BAAAA7B7F119}" destId="{51415B01-3858-479D-AA45-EE734ADCD7F5}" srcOrd="0" destOrd="0" presId="urn:microsoft.com/office/officeart/2005/8/layout/vList5"/>
    <dgm:cxn modelId="{C8BD2CA9-9FB9-4F8D-B364-73F49DA35654}" type="presParOf" srcId="{DCCB65DB-B670-4AE4-A72C-55BC3D287AA7}" destId="{8706FA73-EE95-4EA2-BC0A-BC8534265C00}" srcOrd="1" destOrd="0" presId="urn:microsoft.com/office/officeart/2005/8/layout/vList5"/>
    <dgm:cxn modelId="{82A75C31-EBB7-4740-BEC4-61CFAB171636}" type="presParOf" srcId="{DCCB65DB-B670-4AE4-A72C-55BC3D287AA7}" destId="{9C9FD37A-7C32-451B-BDB3-552C73D20952}" srcOrd="2" destOrd="0" presId="urn:microsoft.com/office/officeart/2005/8/layout/vList5"/>
    <dgm:cxn modelId="{81A56EEE-1268-42D9-AAAC-F098D345BFB7}" type="presParOf" srcId="{9C9FD37A-7C32-451B-BDB3-552C73D20952}" destId="{685AFEC2-3304-45D6-98B5-CEC2DFD5CEED}" srcOrd="0" destOrd="0" presId="urn:microsoft.com/office/officeart/2005/8/layout/vList5"/>
    <dgm:cxn modelId="{E4C0D33C-29E4-4434-A657-2970471D9227}" type="presParOf" srcId="{DCCB65DB-B670-4AE4-A72C-55BC3D287AA7}" destId="{5765F6F5-EE4F-4E4C-AE46-62BE20190704}" srcOrd="3" destOrd="0" presId="urn:microsoft.com/office/officeart/2005/8/layout/vList5"/>
    <dgm:cxn modelId="{629E3B26-632D-48E0-BD65-C2BAB84732C2}" type="presParOf" srcId="{DCCB65DB-B670-4AE4-A72C-55BC3D287AA7}" destId="{0CEE5BC1-3023-4381-8A74-23CC2DBB2637}" srcOrd="4" destOrd="0" presId="urn:microsoft.com/office/officeart/2005/8/layout/vList5"/>
    <dgm:cxn modelId="{F9195A4B-7549-46F9-BA90-0B73DF30AE24}" type="presParOf" srcId="{0CEE5BC1-3023-4381-8A74-23CC2DBB2637}" destId="{575F2823-1B3C-438F-9909-FBFC43202BF0}" srcOrd="0" destOrd="0" presId="urn:microsoft.com/office/officeart/2005/8/layout/vList5"/>
    <dgm:cxn modelId="{FD46032D-4D9B-4817-926A-ED6D93E5E2AA}" type="presParOf" srcId="{DCCB65DB-B670-4AE4-A72C-55BC3D287AA7}" destId="{F26D4CA9-D8A9-45A7-A4F9-706AB27123BE}" srcOrd="5" destOrd="0" presId="urn:microsoft.com/office/officeart/2005/8/layout/vList5"/>
    <dgm:cxn modelId="{CAF9DE08-D564-4346-8722-C4708BACBA7D}" type="presParOf" srcId="{DCCB65DB-B670-4AE4-A72C-55BC3D287AA7}" destId="{6AD96EA7-3E4B-4902-80A5-AF4FC4C440EB}" srcOrd="6" destOrd="0" presId="urn:microsoft.com/office/officeart/2005/8/layout/vList5"/>
    <dgm:cxn modelId="{1C8FB80B-5FA8-480C-BD59-4FEBCC9EC8AA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Ve vodní lázni vaříme: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Krémy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Zeleninu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Brambory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3B7042-8517-4202-82C9-790B53153CD9}" type="presOf" srcId="{5E4D1238-A8F0-459A-AC08-E13172F50422}" destId="{51415B01-3858-479D-AA45-EE734ADCD7F5}" srcOrd="0" destOrd="0" presId="urn:microsoft.com/office/officeart/2005/8/layout/vList5"/>
    <dgm:cxn modelId="{11DD56F3-B89B-4B28-A877-3F788BD671DB}" type="presOf" srcId="{B72B0D36-63CA-412F-B528-77F0DF1CDD4F}" destId="{6E85EE53-0628-49B9-BD5A-A72CA861270B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0F73D053-A1D3-4729-B0A6-24AAEFB11D3D}" type="presOf" srcId="{59486929-1BB8-4D50-A1C2-1C02198E5D8D}" destId="{DCCB65DB-B670-4AE4-A72C-55BC3D287AA7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D694DC03-ABCF-49A6-B7B7-62D0F9A0C756}" type="presOf" srcId="{F1B5A319-FA1B-4846-B2FD-BAF8EA2F435A}" destId="{575F2823-1B3C-438F-9909-FBFC43202BF0}" srcOrd="0" destOrd="0" presId="urn:microsoft.com/office/officeart/2005/8/layout/vList5"/>
    <dgm:cxn modelId="{E9D93EA8-2AE4-4636-852F-81F2B29D484F}" type="presOf" srcId="{7D958689-C039-4B1C-B014-D954C49962B6}" destId="{685AFEC2-3304-45D6-98B5-CEC2DFD5CEED}" srcOrd="0" destOrd="0" presId="urn:microsoft.com/office/officeart/2005/8/layout/vList5"/>
    <dgm:cxn modelId="{CA3FF525-813C-450B-9866-1B93D725A2E3}" type="presParOf" srcId="{DCCB65DB-B670-4AE4-A72C-55BC3D287AA7}" destId="{E1605D87-D170-42A1-A045-BAAAA7B7F119}" srcOrd="0" destOrd="0" presId="urn:microsoft.com/office/officeart/2005/8/layout/vList5"/>
    <dgm:cxn modelId="{FA32E0C0-8410-4C52-9532-9F2EE2EC848A}" type="presParOf" srcId="{E1605D87-D170-42A1-A045-BAAAA7B7F119}" destId="{51415B01-3858-479D-AA45-EE734ADCD7F5}" srcOrd="0" destOrd="0" presId="urn:microsoft.com/office/officeart/2005/8/layout/vList5"/>
    <dgm:cxn modelId="{63893CCC-486F-4170-A2F3-1F26B0087FC7}" type="presParOf" srcId="{DCCB65DB-B670-4AE4-A72C-55BC3D287AA7}" destId="{8706FA73-EE95-4EA2-BC0A-BC8534265C00}" srcOrd="1" destOrd="0" presId="urn:microsoft.com/office/officeart/2005/8/layout/vList5"/>
    <dgm:cxn modelId="{4912CA35-0EA3-495A-AC57-E57E3453E965}" type="presParOf" srcId="{DCCB65DB-B670-4AE4-A72C-55BC3D287AA7}" destId="{9C9FD37A-7C32-451B-BDB3-552C73D20952}" srcOrd="2" destOrd="0" presId="urn:microsoft.com/office/officeart/2005/8/layout/vList5"/>
    <dgm:cxn modelId="{1EDC2BB1-22C0-476F-A4E1-BE6363F8C18E}" type="presParOf" srcId="{9C9FD37A-7C32-451B-BDB3-552C73D20952}" destId="{685AFEC2-3304-45D6-98B5-CEC2DFD5CEED}" srcOrd="0" destOrd="0" presId="urn:microsoft.com/office/officeart/2005/8/layout/vList5"/>
    <dgm:cxn modelId="{B423F694-7A99-414D-9BDF-16EF8E9D7D7F}" type="presParOf" srcId="{DCCB65DB-B670-4AE4-A72C-55BC3D287AA7}" destId="{5765F6F5-EE4F-4E4C-AE46-62BE20190704}" srcOrd="3" destOrd="0" presId="urn:microsoft.com/office/officeart/2005/8/layout/vList5"/>
    <dgm:cxn modelId="{A891B007-9C3F-405A-A6BD-A81D8A5256AD}" type="presParOf" srcId="{DCCB65DB-B670-4AE4-A72C-55BC3D287AA7}" destId="{0CEE5BC1-3023-4381-8A74-23CC2DBB2637}" srcOrd="4" destOrd="0" presId="urn:microsoft.com/office/officeart/2005/8/layout/vList5"/>
    <dgm:cxn modelId="{81EF5AEA-1A04-4C8A-950E-1B4C9461C5BD}" type="presParOf" srcId="{0CEE5BC1-3023-4381-8A74-23CC2DBB2637}" destId="{575F2823-1B3C-438F-9909-FBFC43202BF0}" srcOrd="0" destOrd="0" presId="urn:microsoft.com/office/officeart/2005/8/layout/vList5"/>
    <dgm:cxn modelId="{5DAD87B5-F6DE-46FB-8550-9FCB33890DFC}" type="presParOf" srcId="{DCCB65DB-B670-4AE4-A72C-55BC3D287AA7}" destId="{F26D4CA9-D8A9-45A7-A4F9-706AB27123BE}" srcOrd="5" destOrd="0" presId="urn:microsoft.com/office/officeart/2005/8/layout/vList5"/>
    <dgm:cxn modelId="{C10F0925-E0D7-446E-ABB2-B6E943E0809F}" type="presParOf" srcId="{DCCB65DB-B670-4AE4-A72C-55BC3D287AA7}" destId="{6AD96EA7-3E4B-4902-80A5-AF4FC4C440EB}" srcOrd="6" destOrd="0" presId="urn:microsoft.com/office/officeart/2005/8/layout/vList5"/>
    <dgm:cxn modelId="{C9423A0B-2849-4300-8322-E54748702E8C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err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Pošírujeme</a:t>
          </a:r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Luštěniny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Obiloviny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Vývary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58B8FB-D32A-47BF-B8E4-0AD76ECF9DC4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99266252-0930-4451-917B-EBB4C57179AF}" type="presOf" srcId="{B72B0D36-63CA-412F-B528-77F0DF1CDD4F}" destId="{6E85EE53-0628-49B9-BD5A-A72CA861270B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21D3D3EE-033F-435D-AE19-7BC98E22F707}" type="presOf" srcId="{7D958689-C039-4B1C-B014-D954C49962B6}" destId="{685AFEC2-3304-45D6-98B5-CEC2DFD5CEED}" srcOrd="0" destOrd="0" presId="urn:microsoft.com/office/officeart/2005/8/layout/vList5"/>
    <dgm:cxn modelId="{EC78B3D1-006D-4419-BDC8-D916AD49FD17}" type="presOf" srcId="{59486929-1BB8-4D50-A1C2-1C02198E5D8D}" destId="{DCCB65DB-B670-4AE4-A72C-55BC3D287AA7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A8CD3C67-0D45-4396-A746-4BD499D27DAA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B99CFF37-B80B-4ABC-B31A-E35081FF5207}" type="presParOf" srcId="{DCCB65DB-B670-4AE4-A72C-55BC3D287AA7}" destId="{E1605D87-D170-42A1-A045-BAAAA7B7F119}" srcOrd="0" destOrd="0" presId="urn:microsoft.com/office/officeart/2005/8/layout/vList5"/>
    <dgm:cxn modelId="{5942755B-C10F-42D2-ABFE-1B039A5A99CC}" type="presParOf" srcId="{E1605D87-D170-42A1-A045-BAAAA7B7F119}" destId="{51415B01-3858-479D-AA45-EE734ADCD7F5}" srcOrd="0" destOrd="0" presId="urn:microsoft.com/office/officeart/2005/8/layout/vList5"/>
    <dgm:cxn modelId="{F761139D-6CD9-4704-B648-80E730A9A7FF}" type="presParOf" srcId="{DCCB65DB-B670-4AE4-A72C-55BC3D287AA7}" destId="{8706FA73-EE95-4EA2-BC0A-BC8534265C00}" srcOrd="1" destOrd="0" presId="urn:microsoft.com/office/officeart/2005/8/layout/vList5"/>
    <dgm:cxn modelId="{22E1B81F-5FEC-46BE-95E4-B30C7A8B699C}" type="presParOf" srcId="{DCCB65DB-B670-4AE4-A72C-55BC3D287AA7}" destId="{9C9FD37A-7C32-451B-BDB3-552C73D20952}" srcOrd="2" destOrd="0" presId="urn:microsoft.com/office/officeart/2005/8/layout/vList5"/>
    <dgm:cxn modelId="{DD88F919-B3C2-441A-A3F8-4A3BABBBD585}" type="presParOf" srcId="{9C9FD37A-7C32-451B-BDB3-552C73D20952}" destId="{685AFEC2-3304-45D6-98B5-CEC2DFD5CEED}" srcOrd="0" destOrd="0" presId="urn:microsoft.com/office/officeart/2005/8/layout/vList5"/>
    <dgm:cxn modelId="{4C14C904-5DB8-48C9-A26B-467F8B207C35}" type="presParOf" srcId="{DCCB65DB-B670-4AE4-A72C-55BC3D287AA7}" destId="{5765F6F5-EE4F-4E4C-AE46-62BE20190704}" srcOrd="3" destOrd="0" presId="urn:microsoft.com/office/officeart/2005/8/layout/vList5"/>
    <dgm:cxn modelId="{7737D1AC-F436-4247-A4A3-51390D439DD9}" type="presParOf" srcId="{DCCB65DB-B670-4AE4-A72C-55BC3D287AA7}" destId="{0CEE5BC1-3023-4381-8A74-23CC2DBB2637}" srcOrd="4" destOrd="0" presId="urn:microsoft.com/office/officeart/2005/8/layout/vList5"/>
    <dgm:cxn modelId="{543FB300-C3ED-4A4B-AA69-2E6F34F0CF35}" type="presParOf" srcId="{0CEE5BC1-3023-4381-8A74-23CC2DBB2637}" destId="{575F2823-1B3C-438F-9909-FBFC43202BF0}" srcOrd="0" destOrd="0" presId="urn:microsoft.com/office/officeart/2005/8/layout/vList5"/>
    <dgm:cxn modelId="{5126F99F-0EDF-49E5-ABCD-C85630D3318D}" type="presParOf" srcId="{DCCB65DB-B670-4AE4-A72C-55BC3D287AA7}" destId="{F26D4CA9-D8A9-45A7-A4F9-706AB27123BE}" srcOrd="5" destOrd="0" presId="urn:microsoft.com/office/officeart/2005/8/layout/vList5"/>
    <dgm:cxn modelId="{0620E319-E0FA-4583-A975-42AFFD63D3C2}" type="presParOf" srcId="{DCCB65DB-B670-4AE4-A72C-55BC3D287AA7}" destId="{6AD96EA7-3E4B-4902-80A5-AF4FC4C440EB}" srcOrd="6" destOrd="0" presId="urn:microsoft.com/office/officeart/2005/8/layout/vList5"/>
    <dgm:cxn modelId="{74B0B686-EC40-4F4B-9C7C-C690F1A16512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Pernatou zvěřinu před škubáním: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Nespařujeme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Nespařujeme a necháme odležet v peří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Spařujeme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52032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52032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52113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6FD21334-36D0-472D-B80D-FAD5303523B4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88C3138E-05F7-499F-8B07-BF1CE1A6A577}" type="presOf" srcId="{7D958689-C039-4B1C-B014-D954C49962B6}" destId="{685AFEC2-3304-45D6-98B5-CEC2DFD5CEED}" srcOrd="0" destOrd="0" presId="urn:microsoft.com/office/officeart/2005/8/layout/vList5"/>
    <dgm:cxn modelId="{2A77E64F-4C55-4AE4-99F9-2B778DF623D3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F24EE7B0-79C1-4848-B48C-FBF46E165424}" type="presOf" srcId="{B72B0D36-63CA-412F-B528-77F0DF1CDD4F}" destId="{6E85EE53-0628-49B9-BD5A-A72CA861270B}" srcOrd="0" destOrd="0" presId="urn:microsoft.com/office/officeart/2005/8/layout/vList5"/>
    <dgm:cxn modelId="{56C852A8-FD96-4BA5-BF66-C2998E84E220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6975565A-1AE7-41F2-8D6E-778B1441B11A}" type="presParOf" srcId="{DCCB65DB-B670-4AE4-A72C-55BC3D287AA7}" destId="{E1605D87-D170-42A1-A045-BAAAA7B7F119}" srcOrd="0" destOrd="0" presId="urn:microsoft.com/office/officeart/2005/8/layout/vList5"/>
    <dgm:cxn modelId="{FCD258DE-7F5B-4E0D-A027-6103E3BB89C2}" type="presParOf" srcId="{E1605D87-D170-42A1-A045-BAAAA7B7F119}" destId="{51415B01-3858-479D-AA45-EE734ADCD7F5}" srcOrd="0" destOrd="0" presId="urn:microsoft.com/office/officeart/2005/8/layout/vList5"/>
    <dgm:cxn modelId="{06A6DC03-277E-426B-9DA8-E0BF104C92C3}" type="presParOf" srcId="{DCCB65DB-B670-4AE4-A72C-55BC3D287AA7}" destId="{8706FA73-EE95-4EA2-BC0A-BC8534265C00}" srcOrd="1" destOrd="0" presId="urn:microsoft.com/office/officeart/2005/8/layout/vList5"/>
    <dgm:cxn modelId="{33E19CED-62F0-41D8-9119-F7309AD2D09C}" type="presParOf" srcId="{DCCB65DB-B670-4AE4-A72C-55BC3D287AA7}" destId="{9C9FD37A-7C32-451B-BDB3-552C73D20952}" srcOrd="2" destOrd="0" presId="urn:microsoft.com/office/officeart/2005/8/layout/vList5"/>
    <dgm:cxn modelId="{54402691-32AF-415F-986A-7B8352B87669}" type="presParOf" srcId="{9C9FD37A-7C32-451B-BDB3-552C73D20952}" destId="{685AFEC2-3304-45D6-98B5-CEC2DFD5CEED}" srcOrd="0" destOrd="0" presId="urn:microsoft.com/office/officeart/2005/8/layout/vList5"/>
    <dgm:cxn modelId="{369EBC7A-018D-4E7B-AB30-B4A1B87B2E50}" type="presParOf" srcId="{DCCB65DB-B670-4AE4-A72C-55BC3D287AA7}" destId="{5765F6F5-EE4F-4E4C-AE46-62BE20190704}" srcOrd="3" destOrd="0" presId="urn:microsoft.com/office/officeart/2005/8/layout/vList5"/>
    <dgm:cxn modelId="{467995E4-649B-49FC-91A7-5626B9D44F40}" type="presParOf" srcId="{DCCB65DB-B670-4AE4-A72C-55BC3D287AA7}" destId="{0CEE5BC1-3023-4381-8A74-23CC2DBB2637}" srcOrd="4" destOrd="0" presId="urn:microsoft.com/office/officeart/2005/8/layout/vList5"/>
    <dgm:cxn modelId="{E64CD4B6-A273-4D14-B3B6-572C96024E57}" type="presParOf" srcId="{0CEE5BC1-3023-4381-8A74-23CC2DBB2637}" destId="{575F2823-1B3C-438F-9909-FBFC43202BF0}" srcOrd="0" destOrd="0" presId="urn:microsoft.com/office/officeart/2005/8/layout/vList5"/>
    <dgm:cxn modelId="{271FFBC9-15E3-45D1-B36C-A79058782FDA}" type="presParOf" srcId="{DCCB65DB-B670-4AE4-A72C-55BC3D287AA7}" destId="{F26D4CA9-D8A9-45A7-A4F9-706AB27123BE}" srcOrd="5" destOrd="0" presId="urn:microsoft.com/office/officeart/2005/8/layout/vList5"/>
    <dgm:cxn modelId="{22E96AE7-89C0-4339-A017-638EF51801CD}" type="presParOf" srcId="{DCCB65DB-B670-4AE4-A72C-55BC3D287AA7}" destId="{6AD96EA7-3E4B-4902-80A5-AF4FC4C440EB}" srcOrd="6" destOrd="0" presId="urn:microsoft.com/office/officeart/2005/8/layout/vList5"/>
    <dgm:cxn modelId="{3C4DDF7A-1067-45F5-A3D7-FD9A75E6B29E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Postup </a:t>
          </a:r>
          <a:r>
            <a:rPr lang="cs-CZ" sz="2000" b="1" cap="none" spc="0" dirty="0" err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cibulovopaprikového</a:t>
          </a:r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základu: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Tuk, paprika, cibule,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Paprika, cibule, tuk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Tuk, cibule, paprika 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10795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A9112D-E010-48A3-AF2C-EAED1360A98F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79C40A2D-11FD-478D-A4A5-7231E7B14C30}" type="presOf" srcId="{5E4D1238-A8F0-459A-AC08-E13172F50422}" destId="{51415B01-3858-479D-AA45-EE734ADCD7F5}" srcOrd="0" destOrd="0" presId="urn:microsoft.com/office/officeart/2005/8/layout/vList5"/>
    <dgm:cxn modelId="{B4385BAA-2F8C-4917-A111-C9209C232EF6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3F8D4A4A-15A1-4D44-920F-5468A0564576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52ABE4F9-E226-4026-90AC-F8501DF5EB51}" type="presOf" srcId="{59486929-1BB8-4D50-A1C2-1C02198E5D8D}" destId="{DCCB65DB-B670-4AE4-A72C-55BC3D287AA7}" srcOrd="0" destOrd="0" presId="urn:microsoft.com/office/officeart/2005/8/layout/vList5"/>
    <dgm:cxn modelId="{81986194-34CD-48A8-B372-A83A1B16A04E}" type="presParOf" srcId="{DCCB65DB-B670-4AE4-A72C-55BC3D287AA7}" destId="{E1605D87-D170-42A1-A045-BAAAA7B7F119}" srcOrd="0" destOrd="0" presId="urn:microsoft.com/office/officeart/2005/8/layout/vList5"/>
    <dgm:cxn modelId="{574E9DFB-7454-49F3-92E8-9817694075DE}" type="presParOf" srcId="{E1605D87-D170-42A1-A045-BAAAA7B7F119}" destId="{51415B01-3858-479D-AA45-EE734ADCD7F5}" srcOrd="0" destOrd="0" presId="urn:microsoft.com/office/officeart/2005/8/layout/vList5"/>
    <dgm:cxn modelId="{12532D38-4626-4F89-8176-BE2BAB4FB4E1}" type="presParOf" srcId="{DCCB65DB-B670-4AE4-A72C-55BC3D287AA7}" destId="{8706FA73-EE95-4EA2-BC0A-BC8534265C00}" srcOrd="1" destOrd="0" presId="urn:microsoft.com/office/officeart/2005/8/layout/vList5"/>
    <dgm:cxn modelId="{420BD3A0-991F-4B7E-9756-808E8A1C9040}" type="presParOf" srcId="{DCCB65DB-B670-4AE4-A72C-55BC3D287AA7}" destId="{9C9FD37A-7C32-451B-BDB3-552C73D20952}" srcOrd="2" destOrd="0" presId="urn:microsoft.com/office/officeart/2005/8/layout/vList5"/>
    <dgm:cxn modelId="{4FD4A5D3-3815-421A-B1EA-505153087D3A}" type="presParOf" srcId="{9C9FD37A-7C32-451B-BDB3-552C73D20952}" destId="{685AFEC2-3304-45D6-98B5-CEC2DFD5CEED}" srcOrd="0" destOrd="0" presId="urn:microsoft.com/office/officeart/2005/8/layout/vList5"/>
    <dgm:cxn modelId="{3D7D86E8-156A-4B76-8EE0-D3C72C3052CF}" type="presParOf" srcId="{DCCB65DB-B670-4AE4-A72C-55BC3D287AA7}" destId="{5765F6F5-EE4F-4E4C-AE46-62BE20190704}" srcOrd="3" destOrd="0" presId="urn:microsoft.com/office/officeart/2005/8/layout/vList5"/>
    <dgm:cxn modelId="{0F08FF2D-866E-4920-8878-31B67480D0EF}" type="presParOf" srcId="{DCCB65DB-B670-4AE4-A72C-55BC3D287AA7}" destId="{0CEE5BC1-3023-4381-8A74-23CC2DBB2637}" srcOrd="4" destOrd="0" presId="urn:microsoft.com/office/officeart/2005/8/layout/vList5"/>
    <dgm:cxn modelId="{CD81F78C-09A1-4CFC-A396-737D5FA91637}" type="presParOf" srcId="{0CEE5BC1-3023-4381-8A74-23CC2DBB2637}" destId="{575F2823-1B3C-438F-9909-FBFC43202BF0}" srcOrd="0" destOrd="0" presId="urn:microsoft.com/office/officeart/2005/8/layout/vList5"/>
    <dgm:cxn modelId="{0AB9F15E-C1F0-45D4-861F-B8E0DC90DA86}" type="presParOf" srcId="{DCCB65DB-B670-4AE4-A72C-55BC3D287AA7}" destId="{F26D4CA9-D8A9-45A7-A4F9-706AB27123BE}" srcOrd="5" destOrd="0" presId="urn:microsoft.com/office/officeart/2005/8/layout/vList5"/>
    <dgm:cxn modelId="{63985534-7D75-4CD7-9F26-0704681CA964}" type="presParOf" srcId="{DCCB65DB-B670-4AE4-A72C-55BC3D287AA7}" destId="{6AD96EA7-3E4B-4902-80A5-AF4FC4C440EB}" srcOrd="6" destOrd="0" presId="urn:microsoft.com/office/officeart/2005/8/layout/vList5"/>
    <dgm:cxn modelId="{AACDD291-FE08-4033-9BDD-297757433EFE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Zeleninový základ: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Tuk, kořenová zelenina, cibule, divoké koření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Tuk, cibule, kořenová zelenina a divoké koření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Kořenová zelenina, tuk, cibule, divoké koření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91758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78429" custLinFactY="-41167" custLinFactNeighborX="66437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78399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78377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780F3962-8B4D-4548-9AD8-21EB1117052E}" type="presOf" srcId="{F1B5A319-FA1B-4846-B2FD-BAF8EA2F435A}" destId="{575F2823-1B3C-438F-9909-FBFC43202BF0}" srcOrd="0" destOrd="0" presId="urn:microsoft.com/office/officeart/2005/8/layout/vList5"/>
    <dgm:cxn modelId="{988447D9-3CDF-41E0-887F-DD187927C49F}" type="presOf" srcId="{5E4D1238-A8F0-459A-AC08-E13172F50422}" destId="{51415B01-3858-479D-AA45-EE734ADCD7F5}" srcOrd="0" destOrd="0" presId="urn:microsoft.com/office/officeart/2005/8/layout/vList5"/>
    <dgm:cxn modelId="{76CDE3B5-CAF5-4392-90D9-D87003224414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6FC394DF-AA86-4601-9A40-B1F17E351BE9}" type="presOf" srcId="{59486929-1BB8-4D50-A1C2-1C02198E5D8D}" destId="{DCCB65DB-B670-4AE4-A72C-55BC3D287AA7}" srcOrd="0" destOrd="0" presId="urn:microsoft.com/office/officeart/2005/8/layout/vList5"/>
    <dgm:cxn modelId="{AE44D679-3B73-440B-8732-723AF8B857BB}" type="presOf" srcId="{7D958689-C039-4B1C-B014-D954C49962B6}" destId="{685AFEC2-3304-45D6-98B5-CEC2DFD5CEED}" srcOrd="0" destOrd="0" presId="urn:microsoft.com/office/officeart/2005/8/layout/vList5"/>
    <dgm:cxn modelId="{EE054263-77D1-414D-A2F8-924623A6FBDB}" type="presParOf" srcId="{DCCB65DB-B670-4AE4-A72C-55BC3D287AA7}" destId="{E1605D87-D170-42A1-A045-BAAAA7B7F119}" srcOrd="0" destOrd="0" presId="urn:microsoft.com/office/officeart/2005/8/layout/vList5"/>
    <dgm:cxn modelId="{39FFD5FD-E84C-4696-924D-E47DEECE7B57}" type="presParOf" srcId="{E1605D87-D170-42A1-A045-BAAAA7B7F119}" destId="{51415B01-3858-479D-AA45-EE734ADCD7F5}" srcOrd="0" destOrd="0" presId="urn:microsoft.com/office/officeart/2005/8/layout/vList5"/>
    <dgm:cxn modelId="{87703399-1D69-41FA-B3AB-4A2A69B9D2A3}" type="presParOf" srcId="{DCCB65DB-B670-4AE4-A72C-55BC3D287AA7}" destId="{8706FA73-EE95-4EA2-BC0A-BC8534265C00}" srcOrd="1" destOrd="0" presId="urn:microsoft.com/office/officeart/2005/8/layout/vList5"/>
    <dgm:cxn modelId="{9630E81B-261A-4095-8227-C1E9D63FD49D}" type="presParOf" srcId="{DCCB65DB-B670-4AE4-A72C-55BC3D287AA7}" destId="{9C9FD37A-7C32-451B-BDB3-552C73D20952}" srcOrd="2" destOrd="0" presId="urn:microsoft.com/office/officeart/2005/8/layout/vList5"/>
    <dgm:cxn modelId="{843ACCF0-ABD6-4093-969C-115A66026CDF}" type="presParOf" srcId="{9C9FD37A-7C32-451B-BDB3-552C73D20952}" destId="{685AFEC2-3304-45D6-98B5-CEC2DFD5CEED}" srcOrd="0" destOrd="0" presId="urn:microsoft.com/office/officeart/2005/8/layout/vList5"/>
    <dgm:cxn modelId="{BCF5FE90-E5B3-41A6-8715-9144BD0803C3}" type="presParOf" srcId="{DCCB65DB-B670-4AE4-A72C-55BC3D287AA7}" destId="{5765F6F5-EE4F-4E4C-AE46-62BE20190704}" srcOrd="3" destOrd="0" presId="urn:microsoft.com/office/officeart/2005/8/layout/vList5"/>
    <dgm:cxn modelId="{C0F58874-D4E7-4E96-8A34-275B2562CA1E}" type="presParOf" srcId="{DCCB65DB-B670-4AE4-A72C-55BC3D287AA7}" destId="{0CEE5BC1-3023-4381-8A74-23CC2DBB2637}" srcOrd="4" destOrd="0" presId="urn:microsoft.com/office/officeart/2005/8/layout/vList5"/>
    <dgm:cxn modelId="{5749F8F6-252C-4C80-A447-79B498F4DABE}" type="presParOf" srcId="{0CEE5BC1-3023-4381-8A74-23CC2DBB2637}" destId="{575F2823-1B3C-438F-9909-FBFC43202BF0}" srcOrd="0" destOrd="0" presId="urn:microsoft.com/office/officeart/2005/8/layout/vList5"/>
    <dgm:cxn modelId="{C8DFCB40-59D0-442F-B34D-0113EB8258C9}" type="presParOf" srcId="{DCCB65DB-B670-4AE4-A72C-55BC3D287AA7}" destId="{F26D4CA9-D8A9-45A7-A4F9-706AB27123BE}" srcOrd="5" destOrd="0" presId="urn:microsoft.com/office/officeart/2005/8/layout/vList5"/>
    <dgm:cxn modelId="{793F22C5-E198-42AD-B430-7B3D392FB198}" type="presParOf" srcId="{DCCB65DB-B670-4AE4-A72C-55BC3D287AA7}" destId="{6AD96EA7-3E4B-4902-80A5-AF4FC4C440EB}" srcOrd="6" destOrd="0" presId="urn:microsoft.com/office/officeart/2005/8/layout/vList5"/>
    <dgm:cxn modelId="{C2FB2C17-EC78-4942-B741-A8433CF0F0D9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Při kuchání ryb dáváme pozor na: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žluč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 žábry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Správné oseknutí ploutví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10795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0DE8F3C6-7222-4DBF-B22A-B86E29952309}" type="presOf" srcId="{59486929-1BB8-4D50-A1C2-1C02198E5D8D}" destId="{DCCB65DB-B670-4AE4-A72C-55BC3D287AA7}" srcOrd="0" destOrd="0" presId="urn:microsoft.com/office/officeart/2005/8/layout/vList5"/>
    <dgm:cxn modelId="{1BDBF674-69BE-43CC-9056-836E770D22A4}" type="presOf" srcId="{B72B0D36-63CA-412F-B528-77F0DF1CDD4F}" destId="{6E85EE53-0628-49B9-BD5A-A72CA861270B}" srcOrd="0" destOrd="0" presId="urn:microsoft.com/office/officeart/2005/8/layout/vList5"/>
    <dgm:cxn modelId="{9A76B3F5-6F4A-472D-AA9C-84B447CA1E34}" type="presOf" srcId="{F1B5A319-FA1B-4846-B2FD-BAF8EA2F435A}" destId="{575F2823-1B3C-438F-9909-FBFC43202BF0}" srcOrd="0" destOrd="0" presId="urn:microsoft.com/office/officeart/2005/8/layout/vList5"/>
    <dgm:cxn modelId="{BAE2E783-4F57-4615-B367-A955C48F9F65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7A8188A6-EB7D-4746-A494-DE692A366425}" type="presOf" srcId="{7D958689-C039-4B1C-B014-D954C49962B6}" destId="{685AFEC2-3304-45D6-98B5-CEC2DFD5CEED}" srcOrd="0" destOrd="0" presId="urn:microsoft.com/office/officeart/2005/8/layout/vList5"/>
    <dgm:cxn modelId="{096CDCC2-09EC-4A4E-AB44-A5E60947B648}" type="presParOf" srcId="{DCCB65DB-B670-4AE4-A72C-55BC3D287AA7}" destId="{E1605D87-D170-42A1-A045-BAAAA7B7F119}" srcOrd="0" destOrd="0" presId="urn:microsoft.com/office/officeart/2005/8/layout/vList5"/>
    <dgm:cxn modelId="{ADCA8CC6-9060-4C5C-AB91-59C1A5E91048}" type="presParOf" srcId="{E1605D87-D170-42A1-A045-BAAAA7B7F119}" destId="{51415B01-3858-479D-AA45-EE734ADCD7F5}" srcOrd="0" destOrd="0" presId="urn:microsoft.com/office/officeart/2005/8/layout/vList5"/>
    <dgm:cxn modelId="{470B633B-4B42-41DE-9BB4-9575EC1FFD26}" type="presParOf" srcId="{DCCB65DB-B670-4AE4-A72C-55BC3D287AA7}" destId="{8706FA73-EE95-4EA2-BC0A-BC8534265C00}" srcOrd="1" destOrd="0" presId="urn:microsoft.com/office/officeart/2005/8/layout/vList5"/>
    <dgm:cxn modelId="{4C861B55-E1CB-412F-A4AF-3BB9BFCA8911}" type="presParOf" srcId="{DCCB65DB-B670-4AE4-A72C-55BC3D287AA7}" destId="{9C9FD37A-7C32-451B-BDB3-552C73D20952}" srcOrd="2" destOrd="0" presId="urn:microsoft.com/office/officeart/2005/8/layout/vList5"/>
    <dgm:cxn modelId="{5DCCC5AF-118D-4F64-8B49-797BC1DC4C26}" type="presParOf" srcId="{9C9FD37A-7C32-451B-BDB3-552C73D20952}" destId="{685AFEC2-3304-45D6-98B5-CEC2DFD5CEED}" srcOrd="0" destOrd="0" presId="urn:microsoft.com/office/officeart/2005/8/layout/vList5"/>
    <dgm:cxn modelId="{AF6B44E7-CD2D-4A8E-928B-1F9E96E4FD27}" type="presParOf" srcId="{DCCB65DB-B670-4AE4-A72C-55BC3D287AA7}" destId="{5765F6F5-EE4F-4E4C-AE46-62BE20190704}" srcOrd="3" destOrd="0" presId="urn:microsoft.com/office/officeart/2005/8/layout/vList5"/>
    <dgm:cxn modelId="{19194DD1-8B7F-431A-A249-E3E36A82C25A}" type="presParOf" srcId="{DCCB65DB-B670-4AE4-A72C-55BC3D287AA7}" destId="{0CEE5BC1-3023-4381-8A74-23CC2DBB2637}" srcOrd="4" destOrd="0" presId="urn:microsoft.com/office/officeart/2005/8/layout/vList5"/>
    <dgm:cxn modelId="{29A3C78F-3061-43A1-9F67-9CB376F5533C}" type="presParOf" srcId="{0CEE5BC1-3023-4381-8A74-23CC2DBB2637}" destId="{575F2823-1B3C-438F-9909-FBFC43202BF0}" srcOrd="0" destOrd="0" presId="urn:microsoft.com/office/officeart/2005/8/layout/vList5"/>
    <dgm:cxn modelId="{32EBCC7B-F3ED-4010-9E79-3BA0441825B7}" type="presParOf" srcId="{DCCB65DB-B670-4AE4-A72C-55BC3D287AA7}" destId="{F26D4CA9-D8A9-45A7-A4F9-706AB27123BE}" srcOrd="5" destOrd="0" presId="urn:microsoft.com/office/officeart/2005/8/layout/vList5"/>
    <dgm:cxn modelId="{EB28B0FC-1AD3-497F-ADBA-30A78B64187F}" type="presParOf" srcId="{DCCB65DB-B670-4AE4-A72C-55BC3D287AA7}" destId="{6AD96EA7-3E4B-4902-80A5-AF4FC4C440EB}" srcOrd="6" destOrd="0" presId="urn:microsoft.com/office/officeart/2005/8/layout/vList5"/>
    <dgm:cxn modelId="{7E7E1E1B-DCDC-4BC7-9ED8-7EC55B60E836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Kosti na přípravu vývaru vkládáme: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Do vroucí vody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Do teplé vody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Do studené vody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10795" custScaleY="207372" custLinFactNeighborX="-70125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4A1256-AB23-4546-A50F-C350023AB663}" type="presOf" srcId="{59486929-1BB8-4D50-A1C2-1C02198E5D8D}" destId="{DCCB65DB-B670-4AE4-A72C-55BC3D287AA7}" srcOrd="0" destOrd="0" presId="urn:microsoft.com/office/officeart/2005/8/layout/vList5"/>
    <dgm:cxn modelId="{54896012-0E1E-4583-83A1-9F578542ABE4}" type="presOf" srcId="{B72B0D36-63CA-412F-B528-77F0DF1CDD4F}" destId="{6E85EE53-0628-49B9-BD5A-A72CA861270B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7E2A6162-511A-4E23-A18A-F34F15273E34}" type="presOf" srcId="{F1B5A319-FA1B-4846-B2FD-BAF8EA2F435A}" destId="{575F2823-1B3C-438F-9909-FBFC43202BF0}" srcOrd="0" destOrd="0" presId="urn:microsoft.com/office/officeart/2005/8/layout/vList5"/>
    <dgm:cxn modelId="{E495E2E9-7B1F-4034-8499-082DE4A416E3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F8A2025-91CD-49DC-B0D1-42FABCF3636E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FE399F02-7812-4CCD-8A0E-77E2953B2500}" type="presParOf" srcId="{DCCB65DB-B670-4AE4-A72C-55BC3D287AA7}" destId="{E1605D87-D170-42A1-A045-BAAAA7B7F119}" srcOrd="0" destOrd="0" presId="urn:microsoft.com/office/officeart/2005/8/layout/vList5"/>
    <dgm:cxn modelId="{4A9B5643-867D-46DF-9547-95D694F56909}" type="presParOf" srcId="{E1605D87-D170-42A1-A045-BAAAA7B7F119}" destId="{51415B01-3858-479D-AA45-EE734ADCD7F5}" srcOrd="0" destOrd="0" presId="urn:microsoft.com/office/officeart/2005/8/layout/vList5"/>
    <dgm:cxn modelId="{6AC55A08-EE04-49C0-A73A-2B535929B2F7}" type="presParOf" srcId="{DCCB65DB-B670-4AE4-A72C-55BC3D287AA7}" destId="{8706FA73-EE95-4EA2-BC0A-BC8534265C00}" srcOrd="1" destOrd="0" presId="urn:microsoft.com/office/officeart/2005/8/layout/vList5"/>
    <dgm:cxn modelId="{7E836751-9CE7-459F-9D5F-404987028581}" type="presParOf" srcId="{DCCB65DB-B670-4AE4-A72C-55BC3D287AA7}" destId="{9C9FD37A-7C32-451B-BDB3-552C73D20952}" srcOrd="2" destOrd="0" presId="urn:microsoft.com/office/officeart/2005/8/layout/vList5"/>
    <dgm:cxn modelId="{6325BF0F-511B-4E01-9C37-3A487236DDD1}" type="presParOf" srcId="{9C9FD37A-7C32-451B-BDB3-552C73D20952}" destId="{685AFEC2-3304-45D6-98B5-CEC2DFD5CEED}" srcOrd="0" destOrd="0" presId="urn:microsoft.com/office/officeart/2005/8/layout/vList5"/>
    <dgm:cxn modelId="{468E4909-693E-42D4-AD2A-6AC4790C27EB}" type="presParOf" srcId="{DCCB65DB-B670-4AE4-A72C-55BC3D287AA7}" destId="{5765F6F5-EE4F-4E4C-AE46-62BE20190704}" srcOrd="3" destOrd="0" presId="urn:microsoft.com/office/officeart/2005/8/layout/vList5"/>
    <dgm:cxn modelId="{38933928-CEEF-4329-A761-285EA031D953}" type="presParOf" srcId="{DCCB65DB-B670-4AE4-A72C-55BC3D287AA7}" destId="{0CEE5BC1-3023-4381-8A74-23CC2DBB2637}" srcOrd="4" destOrd="0" presId="urn:microsoft.com/office/officeart/2005/8/layout/vList5"/>
    <dgm:cxn modelId="{B10FAA74-265F-4670-B5A2-C9E656441D55}" type="presParOf" srcId="{0CEE5BC1-3023-4381-8A74-23CC2DBB2637}" destId="{575F2823-1B3C-438F-9909-FBFC43202BF0}" srcOrd="0" destOrd="0" presId="urn:microsoft.com/office/officeart/2005/8/layout/vList5"/>
    <dgm:cxn modelId="{FB974EC0-4820-4A22-B0A1-A8A22BCBE5AF}" type="presParOf" srcId="{DCCB65DB-B670-4AE4-A72C-55BC3D287AA7}" destId="{F26D4CA9-D8A9-45A7-A4F9-706AB27123BE}" srcOrd="5" destOrd="0" presId="urn:microsoft.com/office/officeart/2005/8/layout/vList5"/>
    <dgm:cxn modelId="{9B365F04-7E8F-4C81-8628-694916D698B2}" type="presParOf" srcId="{DCCB65DB-B670-4AE4-A72C-55BC3D287AA7}" destId="{6AD96EA7-3E4B-4902-80A5-AF4FC4C440EB}" srcOrd="6" destOrd="0" presId="urn:microsoft.com/office/officeart/2005/8/layout/vList5"/>
    <dgm:cxn modelId="{E98C5451-40C4-4DEB-8AF0-8827BDC3F12E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Tučné maso pečeme: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 tukem a podléváme vodou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Podléváme vodou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 tukem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3F5EF3BF-77AB-4258-9C19-5AA5109C078B}" type="presOf" srcId="{B72B0D36-63CA-412F-B528-77F0DF1CDD4F}" destId="{6E85EE53-0628-49B9-BD5A-A72CA861270B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2F8508D9-67C1-4BD9-AEF4-17C9B17D0516}" type="presOf" srcId="{7D958689-C039-4B1C-B014-D954C49962B6}" destId="{685AFEC2-3304-45D6-98B5-CEC2DFD5CEED}" srcOrd="0" destOrd="0" presId="urn:microsoft.com/office/officeart/2005/8/layout/vList5"/>
    <dgm:cxn modelId="{1523B76A-99C8-4643-AE66-E957E930E57A}" type="presOf" srcId="{5E4D1238-A8F0-459A-AC08-E13172F50422}" destId="{51415B01-3858-479D-AA45-EE734ADCD7F5}" srcOrd="0" destOrd="0" presId="urn:microsoft.com/office/officeart/2005/8/layout/vList5"/>
    <dgm:cxn modelId="{4A5BA134-CE88-446D-9DB3-0A36212E6B10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32B013A2-2579-4753-9363-3C94FED150FE}" type="presOf" srcId="{59486929-1BB8-4D50-A1C2-1C02198E5D8D}" destId="{DCCB65DB-B670-4AE4-A72C-55BC3D287AA7}" srcOrd="0" destOrd="0" presId="urn:microsoft.com/office/officeart/2005/8/layout/vList5"/>
    <dgm:cxn modelId="{4B4DE43C-37BB-4D07-9949-70605A48C65C}" type="presParOf" srcId="{DCCB65DB-B670-4AE4-A72C-55BC3D287AA7}" destId="{E1605D87-D170-42A1-A045-BAAAA7B7F119}" srcOrd="0" destOrd="0" presId="urn:microsoft.com/office/officeart/2005/8/layout/vList5"/>
    <dgm:cxn modelId="{97DFC7FD-5A02-47C1-B725-DEF46B0F5B9B}" type="presParOf" srcId="{E1605D87-D170-42A1-A045-BAAAA7B7F119}" destId="{51415B01-3858-479D-AA45-EE734ADCD7F5}" srcOrd="0" destOrd="0" presId="urn:microsoft.com/office/officeart/2005/8/layout/vList5"/>
    <dgm:cxn modelId="{B48B8126-A52E-428D-BFEA-FED36C245293}" type="presParOf" srcId="{DCCB65DB-B670-4AE4-A72C-55BC3D287AA7}" destId="{8706FA73-EE95-4EA2-BC0A-BC8534265C00}" srcOrd="1" destOrd="0" presId="urn:microsoft.com/office/officeart/2005/8/layout/vList5"/>
    <dgm:cxn modelId="{FC01CB09-7088-4EDF-B841-BF4E998919C1}" type="presParOf" srcId="{DCCB65DB-B670-4AE4-A72C-55BC3D287AA7}" destId="{9C9FD37A-7C32-451B-BDB3-552C73D20952}" srcOrd="2" destOrd="0" presId="urn:microsoft.com/office/officeart/2005/8/layout/vList5"/>
    <dgm:cxn modelId="{446F6AF5-1FEC-462F-8A32-E98662703368}" type="presParOf" srcId="{9C9FD37A-7C32-451B-BDB3-552C73D20952}" destId="{685AFEC2-3304-45D6-98B5-CEC2DFD5CEED}" srcOrd="0" destOrd="0" presId="urn:microsoft.com/office/officeart/2005/8/layout/vList5"/>
    <dgm:cxn modelId="{1A66A98A-2918-48A4-B54A-4B710571D08E}" type="presParOf" srcId="{DCCB65DB-B670-4AE4-A72C-55BC3D287AA7}" destId="{5765F6F5-EE4F-4E4C-AE46-62BE20190704}" srcOrd="3" destOrd="0" presId="urn:microsoft.com/office/officeart/2005/8/layout/vList5"/>
    <dgm:cxn modelId="{9E72F998-B371-4AB0-A4CD-08182E45A295}" type="presParOf" srcId="{DCCB65DB-B670-4AE4-A72C-55BC3D287AA7}" destId="{0CEE5BC1-3023-4381-8A74-23CC2DBB2637}" srcOrd="4" destOrd="0" presId="urn:microsoft.com/office/officeart/2005/8/layout/vList5"/>
    <dgm:cxn modelId="{10153138-450B-4FE0-BE66-2F9154EA1A73}" type="presParOf" srcId="{0CEE5BC1-3023-4381-8A74-23CC2DBB2637}" destId="{575F2823-1B3C-438F-9909-FBFC43202BF0}" srcOrd="0" destOrd="0" presId="urn:microsoft.com/office/officeart/2005/8/layout/vList5"/>
    <dgm:cxn modelId="{82E97884-A1CD-408C-B7F5-8885FD3CEE3E}" type="presParOf" srcId="{DCCB65DB-B670-4AE4-A72C-55BC3D287AA7}" destId="{F26D4CA9-D8A9-45A7-A4F9-706AB27123BE}" srcOrd="5" destOrd="0" presId="urn:microsoft.com/office/officeart/2005/8/layout/vList5"/>
    <dgm:cxn modelId="{FF830BF9-87BC-4592-96AF-5870CFD3AFBD}" type="presParOf" srcId="{DCCB65DB-B670-4AE4-A72C-55BC3D287AA7}" destId="{6AD96EA7-3E4B-4902-80A5-AF4FC4C440EB}" srcOrd="6" destOrd="0" presId="urn:microsoft.com/office/officeart/2005/8/layout/vList5"/>
    <dgm:cxn modelId="{6DF37AD3-259E-477B-926B-1118C381F53E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Při dušení působíme na maso: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Základem i párou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Jenom základem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Pouze párou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20383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B13785B4-9B70-42BF-AAD9-6154CE0DB756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96CCEC38-C404-4AB7-90A2-EC07A6439E9E}" type="presOf" srcId="{B72B0D36-63CA-412F-B528-77F0DF1CDD4F}" destId="{6E85EE53-0628-49B9-BD5A-A72CA861270B}" srcOrd="0" destOrd="0" presId="urn:microsoft.com/office/officeart/2005/8/layout/vList5"/>
    <dgm:cxn modelId="{666D6427-14A5-4AA0-9958-3366227F20BB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B8B7B3DF-71DB-4860-BCD1-AF7A7F6D794E}" type="presOf" srcId="{59486929-1BB8-4D50-A1C2-1C02198E5D8D}" destId="{DCCB65DB-B670-4AE4-A72C-55BC3D287AA7}" srcOrd="0" destOrd="0" presId="urn:microsoft.com/office/officeart/2005/8/layout/vList5"/>
    <dgm:cxn modelId="{0CA7DAC6-7E50-4F9F-8C36-B656096685C2}" type="presOf" srcId="{F1B5A319-FA1B-4846-B2FD-BAF8EA2F435A}" destId="{575F2823-1B3C-438F-9909-FBFC43202BF0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48EF6803-3D26-4D92-9F2B-3DA28251CA10}" type="presParOf" srcId="{DCCB65DB-B670-4AE4-A72C-55BC3D287AA7}" destId="{E1605D87-D170-42A1-A045-BAAAA7B7F119}" srcOrd="0" destOrd="0" presId="urn:microsoft.com/office/officeart/2005/8/layout/vList5"/>
    <dgm:cxn modelId="{44A694C5-6DA0-42FE-B887-517C42C4D2B5}" type="presParOf" srcId="{E1605D87-D170-42A1-A045-BAAAA7B7F119}" destId="{51415B01-3858-479D-AA45-EE734ADCD7F5}" srcOrd="0" destOrd="0" presId="urn:microsoft.com/office/officeart/2005/8/layout/vList5"/>
    <dgm:cxn modelId="{0000BB74-0359-4D8D-A38B-4B847885F23C}" type="presParOf" srcId="{DCCB65DB-B670-4AE4-A72C-55BC3D287AA7}" destId="{8706FA73-EE95-4EA2-BC0A-BC8534265C00}" srcOrd="1" destOrd="0" presId="urn:microsoft.com/office/officeart/2005/8/layout/vList5"/>
    <dgm:cxn modelId="{7C415878-96F2-4B26-B96A-F5A8C13D6470}" type="presParOf" srcId="{DCCB65DB-B670-4AE4-A72C-55BC3D287AA7}" destId="{9C9FD37A-7C32-451B-BDB3-552C73D20952}" srcOrd="2" destOrd="0" presId="urn:microsoft.com/office/officeart/2005/8/layout/vList5"/>
    <dgm:cxn modelId="{7FA36C40-2749-4F7E-B506-F8F87F5D2AC9}" type="presParOf" srcId="{9C9FD37A-7C32-451B-BDB3-552C73D20952}" destId="{685AFEC2-3304-45D6-98B5-CEC2DFD5CEED}" srcOrd="0" destOrd="0" presId="urn:microsoft.com/office/officeart/2005/8/layout/vList5"/>
    <dgm:cxn modelId="{BFE6B8E3-7C3F-495C-870F-2B1CCCF3C17A}" type="presParOf" srcId="{DCCB65DB-B670-4AE4-A72C-55BC3D287AA7}" destId="{5765F6F5-EE4F-4E4C-AE46-62BE20190704}" srcOrd="3" destOrd="0" presId="urn:microsoft.com/office/officeart/2005/8/layout/vList5"/>
    <dgm:cxn modelId="{815EC207-33EF-4AA7-913D-04F105AD5B7B}" type="presParOf" srcId="{DCCB65DB-B670-4AE4-A72C-55BC3D287AA7}" destId="{0CEE5BC1-3023-4381-8A74-23CC2DBB2637}" srcOrd="4" destOrd="0" presId="urn:microsoft.com/office/officeart/2005/8/layout/vList5"/>
    <dgm:cxn modelId="{D58AB864-1B25-46AE-90C5-0A2510B7C407}" type="presParOf" srcId="{0CEE5BC1-3023-4381-8A74-23CC2DBB2637}" destId="{575F2823-1B3C-438F-9909-FBFC43202BF0}" srcOrd="0" destOrd="0" presId="urn:microsoft.com/office/officeart/2005/8/layout/vList5"/>
    <dgm:cxn modelId="{A76ABC67-7E0B-49A5-B0EC-85D73EB2D45E}" type="presParOf" srcId="{DCCB65DB-B670-4AE4-A72C-55BC3D287AA7}" destId="{F26D4CA9-D8A9-45A7-A4F9-706AB27123BE}" srcOrd="5" destOrd="0" presId="urn:microsoft.com/office/officeart/2005/8/layout/vList5"/>
    <dgm:cxn modelId="{495AD110-B365-4B59-B573-279711D6D0E7}" type="presParOf" srcId="{DCCB65DB-B670-4AE4-A72C-55BC3D287AA7}" destId="{6AD96EA7-3E4B-4902-80A5-AF4FC4C440EB}" srcOrd="6" destOrd="0" presId="urn:microsoft.com/office/officeart/2005/8/layout/vList5"/>
    <dgm:cxn modelId="{CC0CA15B-2209-41C8-AF42-B36368E6ECE1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Během dušení maso podléváme: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Nepodléváme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Teplou vodou nebo vývarem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Studenou vodou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66C63C-EAF5-490C-AE97-E5C0FE7FEA9B}" type="presOf" srcId="{5E4D1238-A8F0-459A-AC08-E13172F50422}" destId="{51415B01-3858-479D-AA45-EE734ADCD7F5}" srcOrd="0" destOrd="0" presId="urn:microsoft.com/office/officeart/2005/8/layout/vList5"/>
    <dgm:cxn modelId="{AC660EB6-88B7-4EC8-A8D4-68082EFE80CF}" type="presOf" srcId="{59486929-1BB8-4D50-A1C2-1C02198E5D8D}" destId="{DCCB65DB-B670-4AE4-A72C-55BC3D287AA7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558146DF-F3A2-4407-8C0E-E038166C72B0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89357BD5-0BC1-417B-9FC3-F47A7EE7F614}" type="presOf" srcId="{F1B5A319-FA1B-4846-B2FD-BAF8EA2F435A}" destId="{575F2823-1B3C-438F-9909-FBFC43202BF0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C5306F33-E75B-4722-AA66-9DFB2D10974B}" type="presOf" srcId="{B72B0D36-63CA-412F-B528-77F0DF1CDD4F}" destId="{6E85EE53-0628-49B9-BD5A-A72CA861270B}" srcOrd="0" destOrd="0" presId="urn:microsoft.com/office/officeart/2005/8/layout/vList5"/>
    <dgm:cxn modelId="{8FB595F1-4522-4132-845A-AB94C344810D}" type="presParOf" srcId="{DCCB65DB-B670-4AE4-A72C-55BC3D287AA7}" destId="{E1605D87-D170-42A1-A045-BAAAA7B7F119}" srcOrd="0" destOrd="0" presId="urn:microsoft.com/office/officeart/2005/8/layout/vList5"/>
    <dgm:cxn modelId="{FBF7B27C-A7BD-42FC-94E6-BBE543AEB87E}" type="presParOf" srcId="{E1605D87-D170-42A1-A045-BAAAA7B7F119}" destId="{51415B01-3858-479D-AA45-EE734ADCD7F5}" srcOrd="0" destOrd="0" presId="urn:microsoft.com/office/officeart/2005/8/layout/vList5"/>
    <dgm:cxn modelId="{BBF372E0-89DB-42F7-8080-FFCA61B30C5C}" type="presParOf" srcId="{DCCB65DB-B670-4AE4-A72C-55BC3D287AA7}" destId="{8706FA73-EE95-4EA2-BC0A-BC8534265C00}" srcOrd="1" destOrd="0" presId="urn:microsoft.com/office/officeart/2005/8/layout/vList5"/>
    <dgm:cxn modelId="{C3A28EFC-FB2F-46BA-B318-500FCA079186}" type="presParOf" srcId="{DCCB65DB-B670-4AE4-A72C-55BC3D287AA7}" destId="{9C9FD37A-7C32-451B-BDB3-552C73D20952}" srcOrd="2" destOrd="0" presId="urn:microsoft.com/office/officeart/2005/8/layout/vList5"/>
    <dgm:cxn modelId="{5776B09D-768B-4149-980D-5F5BEC183D02}" type="presParOf" srcId="{9C9FD37A-7C32-451B-BDB3-552C73D20952}" destId="{685AFEC2-3304-45D6-98B5-CEC2DFD5CEED}" srcOrd="0" destOrd="0" presId="urn:microsoft.com/office/officeart/2005/8/layout/vList5"/>
    <dgm:cxn modelId="{6B6E516C-C85E-4734-AEFC-B04A1707C4A5}" type="presParOf" srcId="{DCCB65DB-B670-4AE4-A72C-55BC3D287AA7}" destId="{5765F6F5-EE4F-4E4C-AE46-62BE20190704}" srcOrd="3" destOrd="0" presId="urn:microsoft.com/office/officeart/2005/8/layout/vList5"/>
    <dgm:cxn modelId="{CB6A950A-255D-4C66-89BF-33FC925958A3}" type="presParOf" srcId="{DCCB65DB-B670-4AE4-A72C-55BC3D287AA7}" destId="{0CEE5BC1-3023-4381-8A74-23CC2DBB2637}" srcOrd="4" destOrd="0" presId="urn:microsoft.com/office/officeart/2005/8/layout/vList5"/>
    <dgm:cxn modelId="{D5AC8BFE-998E-415A-A0AE-9DB770F7B729}" type="presParOf" srcId="{0CEE5BC1-3023-4381-8A74-23CC2DBB2637}" destId="{575F2823-1B3C-438F-9909-FBFC43202BF0}" srcOrd="0" destOrd="0" presId="urn:microsoft.com/office/officeart/2005/8/layout/vList5"/>
    <dgm:cxn modelId="{4ECF8328-4CCB-4929-BB27-4E62DCB74D43}" type="presParOf" srcId="{DCCB65DB-B670-4AE4-A72C-55BC3D287AA7}" destId="{F26D4CA9-D8A9-45A7-A4F9-706AB27123BE}" srcOrd="5" destOrd="0" presId="urn:microsoft.com/office/officeart/2005/8/layout/vList5"/>
    <dgm:cxn modelId="{782833B4-BE06-40BB-851A-5F89CDBBA994}" type="presParOf" srcId="{DCCB65DB-B670-4AE4-A72C-55BC3D287AA7}" destId="{6AD96EA7-3E4B-4902-80A5-AF4FC4C440EB}" srcOrd="6" destOrd="0" presId="urn:microsoft.com/office/officeart/2005/8/layout/vList5"/>
    <dgm:cxn modelId="{E4000480-8128-4603-B354-37665A912090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pečeně na víně je připravena: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karamelovém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 cibulovém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 zeleninovém základu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10795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DC9B0702-6777-499B-B256-3A82C0318A64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9D92FA3-507E-4A5D-9FA3-4C474B1C4133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BB025124-A3F3-49D2-B17C-01C37591A834}" type="presOf" srcId="{59486929-1BB8-4D50-A1C2-1C02198E5D8D}" destId="{DCCB65DB-B670-4AE4-A72C-55BC3D287AA7}" srcOrd="0" destOrd="0" presId="urn:microsoft.com/office/officeart/2005/8/layout/vList5"/>
    <dgm:cxn modelId="{BEB3619E-098F-4308-AA63-5DBC3C6A4071}" type="presOf" srcId="{5E4D1238-A8F0-459A-AC08-E13172F50422}" destId="{51415B01-3858-479D-AA45-EE734ADCD7F5}" srcOrd="0" destOrd="0" presId="urn:microsoft.com/office/officeart/2005/8/layout/vList5"/>
    <dgm:cxn modelId="{A489431B-FB75-495A-A3B7-3A5BA2D8AF69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D8B55214-9F13-4F35-B885-FDFF3E390530}" type="presParOf" srcId="{DCCB65DB-B670-4AE4-A72C-55BC3D287AA7}" destId="{E1605D87-D170-42A1-A045-BAAAA7B7F119}" srcOrd="0" destOrd="0" presId="urn:microsoft.com/office/officeart/2005/8/layout/vList5"/>
    <dgm:cxn modelId="{AD5F0059-76F3-485B-9269-277DEF9E3166}" type="presParOf" srcId="{E1605D87-D170-42A1-A045-BAAAA7B7F119}" destId="{51415B01-3858-479D-AA45-EE734ADCD7F5}" srcOrd="0" destOrd="0" presId="urn:microsoft.com/office/officeart/2005/8/layout/vList5"/>
    <dgm:cxn modelId="{F1C97DF9-8377-4DCE-A3FE-012A5A075ED2}" type="presParOf" srcId="{DCCB65DB-B670-4AE4-A72C-55BC3D287AA7}" destId="{8706FA73-EE95-4EA2-BC0A-BC8534265C00}" srcOrd="1" destOrd="0" presId="urn:microsoft.com/office/officeart/2005/8/layout/vList5"/>
    <dgm:cxn modelId="{74D66402-5A12-4956-AC3C-0E5933D6AB73}" type="presParOf" srcId="{DCCB65DB-B670-4AE4-A72C-55BC3D287AA7}" destId="{9C9FD37A-7C32-451B-BDB3-552C73D20952}" srcOrd="2" destOrd="0" presId="urn:microsoft.com/office/officeart/2005/8/layout/vList5"/>
    <dgm:cxn modelId="{91CE4AD3-2D0A-49E9-882B-5245B01B4D7B}" type="presParOf" srcId="{9C9FD37A-7C32-451B-BDB3-552C73D20952}" destId="{685AFEC2-3304-45D6-98B5-CEC2DFD5CEED}" srcOrd="0" destOrd="0" presId="urn:microsoft.com/office/officeart/2005/8/layout/vList5"/>
    <dgm:cxn modelId="{2F86BCC8-DCFF-4638-8DC9-1F728285C541}" type="presParOf" srcId="{DCCB65DB-B670-4AE4-A72C-55BC3D287AA7}" destId="{5765F6F5-EE4F-4E4C-AE46-62BE20190704}" srcOrd="3" destOrd="0" presId="urn:microsoft.com/office/officeart/2005/8/layout/vList5"/>
    <dgm:cxn modelId="{6F5C1E4B-1CA1-4214-ACED-9495A4768D18}" type="presParOf" srcId="{DCCB65DB-B670-4AE4-A72C-55BC3D287AA7}" destId="{0CEE5BC1-3023-4381-8A74-23CC2DBB2637}" srcOrd="4" destOrd="0" presId="urn:microsoft.com/office/officeart/2005/8/layout/vList5"/>
    <dgm:cxn modelId="{0EE8177D-CA33-4278-84B6-04919961FB45}" type="presParOf" srcId="{0CEE5BC1-3023-4381-8A74-23CC2DBB2637}" destId="{575F2823-1B3C-438F-9909-FBFC43202BF0}" srcOrd="0" destOrd="0" presId="urn:microsoft.com/office/officeart/2005/8/layout/vList5"/>
    <dgm:cxn modelId="{BE1B2205-74AF-49B4-BE30-658243CA42A2}" type="presParOf" srcId="{DCCB65DB-B670-4AE4-A72C-55BC3D287AA7}" destId="{F26D4CA9-D8A9-45A7-A4F9-706AB27123BE}" srcOrd="5" destOrd="0" presId="urn:microsoft.com/office/officeart/2005/8/layout/vList5"/>
    <dgm:cxn modelId="{E15D6BF2-0FE7-4823-98CC-0D448E5227AC}" type="presParOf" srcId="{DCCB65DB-B670-4AE4-A72C-55BC3D287AA7}" destId="{6AD96EA7-3E4B-4902-80A5-AF4FC4C440EB}" srcOrd="6" destOrd="0" presId="urn:microsoft.com/office/officeart/2005/8/layout/vList5"/>
    <dgm:cxn modelId="{D99DB57A-1023-4A1B-8ADA-6253B7E7424F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err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Roastbeef</a:t>
          </a:r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se připravuje: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 nízkého roštěnce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 kližky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Ze svíčkové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31CA48A8-F610-451C-87ED-F75BAA84495B}" type="presOf" srcId="{F1B5A319-FA1B-4846-B2FD-BAF8EA2F435A}" destId="{575F2823-1B3C-438F-9909-FBFC43202BF0}" srcOrd="0" destOrd="0" presId="urn:microsoft.com/office/officeart/2005/8/layout/vList5"/>
    <dgm:cxn modelId="{7F16A598-11BD-4092-BA9B-CD9E2131936A}" type="presOf" srcId="{5E4D1238-A8F0-459A-AC08-E13172F50422}" destId="{51415B01-3858-479D-AA45-EE734ADCD7F5}" srcOrd="0" destOrd="0" presId="urn:microsoft.com/office/officeart/2005/8/layout/vList5"/>
    <dgm:cxn modelId="{BC490247-6D78-4577-AFF0-9A357406DBBA}" type="presOf" srcId="{59486929-1BB8-4D50-A1C2-1C02198E5D8D}" destId="{DCCB65DB-B670-4AE4-A72C-55BC3D287AA7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03B5C262-7454-4673-8797-705DB80A225D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689D419E-F6AC-4F82-8C9B-97D59244FEB3}" type="presOf" srcId="{7D958689-C039-4B1C-B014-D954C49962B6}" destId="{685AFEC2-3304-45D6-98B5-CEC2DFD5CEED}" srcOrd="0" destOrd="0" presId="urn:microsoft.com/office/officeart/2005/8/layout/vList5"/>
    <dgm:cxn modelId="{52E1AC4D-3F31-4401-89F7-6E17E013879D}" type="presParOf" srcId="{DCCB65DB-B670-4AE4-A72C-55BC3D287AA7}" destId="{E1605D87-D170-42A1-A045-BAAAA7B7F119}" srcOrd="0" destOrd="0" presId="urn:microsoft.com/office/officeart/2005/8/layout/vList5"/>
    <dgm:cxn modelId="{F4E022E7-D244-46E0-9FB9-F7286B335A14}" type="presParOf" srcId="{E1605D87-D170-42A1-A045-BAAAA7B7F119}" destId="{51415B01-3858-479D-AA45-EE734ADCD7F5}" srcOrd="0" destOrd="0" presId="urn:microsoft.com/office/officeart/2005/8/layout/vList5"/>
    <dgm:cxn modelId="{69B75821-18B3-4CA1-A8E8-1A35886C76FB}" type="presParOf" srcId="{DCCB65DB-B670-4AE4-A72C-55BC3D287AA7}" destId="{8706FA73-EE95-4EA2-BC0A-BC8534265C00}" srcOrd="1" destOrd="0" presId="urn:microsoft.com/office/officeart/2005/8/layout/vList5"/>
    <dgm:cxn modelId="{26F7CCA6-FFA3-40C1-9595-411A0DDB7678}" type="presParOf" srcId="{DCCB65DB-B670-4AE4-A72C-55BC3D287AA7}" destId="{9C9FD37A-7C32-451B-BDB3-552C73D20952}" srcOrd="2" destOrd="0" presId="urn:microsoft.com/office/officeart/2005/8/layout/vList5"/>
    <dgm:cxn modelId="{8ABAA493-F0C0-4BEF-BD73-2B0A9577C5FB}" type="presParOf" srcId="{9C9FD37A-7C32-451B-BDB3-552C73D20952}" destId="{685AFEC2-3304-45D6-98B5-CEC2DFD5CEED}" srcOrd="0" destOrd="0" presId="urn:microsoft.com/office/officeart/2005/8/layout/vList5"/>
    <dgm:cxn modelId="{0AA4C240-683B-4705-8AF1-36D5EA8A710D}" type="presParOf" srcId="{DCCB65DB-B670-4AE4-A72C-55BC3D287AA7}" destId="{5765F6F5-EE4F-4E4C-AE46-62BE20190704}" srcOrd="3" destOrd="0" presId="urn:microsoft.com/office/officeart/2005/8/layout/vList5"/>
    <dgm:cxn modelId="{409F3880-7D58-40FA-9904-3FC65E55C044}" type="presParOf" srcId="{DCCB65DB-B670-4AE4-A72C-55BC3D287AA7}" destId="{0CEE5BC1-3023-4381-8A74-23CC2DBB2637}" srcOrd="4" destOrd="0" presId="urn:microsoft.com/office/officeart/2005/8/layout/vList5"/>
    <dgm:cxn modelId="{E4872125-0494-4267-8B97-00FC93172A6E}" type="presParOf" srcId="{0CEE5BC1-3023-4381-8A74-23CC2DBB2637}" destId="{575F2823-1B3C-438F-9909-FBFC43202BF0}" srcOrd="0" destOrd="0" presId="urn:microsoft.com/office/officeart/2005/8/layout/vList5"/>
    <dgm:cxn modelId="{AA3E7CD5-98FD-48F9-AA2F-CB71C2C2BE48}" type="presParOf" srcId="{DCCB65DB-B670-4AE4-A72C-55BC3D287AA7}" destId="{F26D4CA9-D8A9-45A7-A4F9-706AB27123BE}" srcOrd="5" destOrd="0" presId="urn:microsoft.com/office/officeart/2005/8/layout/vList5"/>
    <dgm:cxn modelId="{3CA7C435-517A-4352-A952-BF714AA3C43A}" type="presParOf" srcId="{DCCB65DB-B670-4AE4-A72C-55BC3D287AA7}" destId="{6AD96EA7-3E4B-4902-80A5-AF4FC4C440EB}" srcOrd="6" destOrd="0" presId="urn:microsoft.com/office/officeart/2005/8/layout/vList5"/>
    <dgm:cxn modelId="{171D2FEB-3C12-496A-BA32-3A3AFF81C906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a vepřové ledviny se liší: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Hovězí mají blánu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Jsou stejné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Ve tvaru, hovězí jsou jako hrozen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308C25-CE8C-411C-8272-D555B8B6AE39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69306FE5-4B2C-464D-AEFD-4022CAFF6A47}" type="presOf" srcId="{B72B0D36-63CA-412F-B528-77F0DF1CDD4F}" destId="{6E85EE53-0628-49B9-BD5A-A72CA861270B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6C98E356-82DA-4E9C-9EB4-E0A20AE74BD6}" type="presOf" srcId="{5E4D1238-A8F0-459A-AC08-E13172F50422}" destId="{51415B01-3858-479D-AA45-EE734ADCD7F5}" srcOrd="0" destOrd="0" presId="urn:microsoft.com/office/officeart/2005/8/layout/vList5"/>
    <dgm:cxn modelId="{53E13721-4838-4057-BCCF-FEBDBFA30906}" type="presOf" srcId="{F1B5A319-FA1B-4846-B2FD-BAF8EA2F435A}" destId="{575F2823-1B3C-438F-9909-FBFC43202BF0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8865D9A9-DD41-4690-B78C-6257CE839258}" type="presOf" srcId="{59486929-1BB8-4D50-A1C2-1C02198E5D8D}" destId="{DCCB65DB-B670-4AE4-A72C-55BC3D287AA7}" srcOrd="0" destOrd="0" presId="urn:microsoft.com/office/officeart/2005/8/layout/vList5"/>
    <dgm:cxn modelId="{7D1170E7-9ABD-4FB0-8935-FF218320B85D}" type="presParOf" srcId="{DCCB65DB-B670-4AE4-A72C-55BC3D287AA7}" destId="{E1605D87-D170-42A1-A045-BAAAA7B7F119}" srcOrd="0" destOrd="0" presId="urn:microsoft.com/office/officeart/2005/8/layout/vList5"/>
    <dgm:cxn modelId="{230C5793-9487-47B4-BA89-249119097C5F}" type="presParOf" srcId="{E1605D87-D170-42A1-A045-BAAAA7B7F119}" destId="{51415B01-3858-479D-AA45-EE734ADCD7F5}" srcOrd="0" destOrd="0" presId="urn:microsoft.com/office/officeart/2005/8/layout/vList5"/>
    <dgm:cxn modelId="{0C852AD2-845E-4BD4-A702-203858FC343F}" type="presParOf" srcId="{DCCB65DB-B670-4AE4-A72C-55BC3D287AA7}" destId="{8706FA73-EE95-4EA2-BC0A-BC8534265C00}" srcOrd="1" destOrd="0" presId="urn:microsoft.com/office/officeart/2005/8/layout/vList5"/>
    <dgm:cxn modelId="{5E036B15-C1F2-439C-BDEB-ED07E0616EB2}" type="presParOf" srcId="{DCCB65DB-B670-4AE4-A72C-55BC3D287AA7}" destId="{9C9FD37A-7C32-451B-BDB3-552C73D20952}" srcOrd="2" destOrd="0" presId="urn:microsoft.com/office/officeart/2005/8/layout/vList5"/>
    <dgm:cxn modelId="{0FEBE24C-4259-4245-85C9-255B3C9654D4}" type="presParOf" srcId="{9C9FD37A-7C32-451B-BDB3-552C73D20952}" destId="{685AFEC2-3304-45D6-98B5-CEC2DFD5CEED}" srcOrd="0" destOrd="0" presId="urn:microsoft.com/office/officeart/2005/8/layout/vList5"/>
    <dgm:cxn modelId="{555182E3-B11A-4B35-9380-3A7503C3B7FB}" type="presParOf" srcId="{DCCB65DB-B670-4AE4-A72C-55BC3D287AA7}" destId="{5765F6F5-EE4F-4E4C-AE46-62BE20190704}" srcOrd="3" destOrd="0" presId="urn:microsoft.com/office/officeart/2005/8/layout/vList5"/>
    <dgm:cxn modelId="{9C8AFC38-3AE7-4F63-80E6-0DDF5C37ED5F}" type="presParOf" srcId="{DCCB65DB-B670-4AE4-A72C-55BC3D287AA7}" destId="{0CEE5BC1-3023-4381-8A74-23CC2DBB2637}" srcOrd="4" destOrd="0" presId="urn:microsoft.com/office/officeart/2005/8/layout/vList5"/>
    <dgm:cxn modelId="{BA00979B-6BD1-498E-90DF-9A8A2C2D459F}" type="presParOf" srcId="{0CEE5BC1-3023-4381-8A74-23CC2DBB2637}" destId="{575F2823-1B3C-438F-9909-FBFC43202BF0}" srcOrd="0" destOrd="0" presId="urn:microsoft.com/office/officeart/2005/8/layout/vList5"/>
    <dgm:cxn modelId="{C97E0DB4-4916-4F09-A9E7-60CD32F44A84}" type="presParOf" srcId="{DCCB65DB-B670-4AE4-A72C-55BC3D287AA7}" destId="{F26D4CA9-D8A9-45A7-A4F9-706AB27123BE}" srcOrd="5" destOrd="0" presId="urn:microsoft.com/office/officeart/2005/8/layout/vList5"/>
    <dgm:cxn modelId="{B451B464-EB86-4C73-ACD0-500D9F364786}" type="presParOf" srcId="{DCCB65DB-B670-4AE4-A72C-55BC3D287AA7}" destId="{6AD96EA7-3E4B-4902-80A5-AF4FC4C440EB}" srcOrd="6" destOrd="0" presId="urn:microsoft.com/office/officeart/2005/8/layout/vList5"/>
    <dgm:cxn modelId="{6DC73A43-40CD-4241-91E6-9981C8BBDE83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a vepřová játra se liší: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Ve tvaru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Hovězí jsou tmavší a mají blánu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Jsou stejná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3E64AFD2-AB1B-46C8-BA58-84A8E57C1751}" type="presOf" srcId="{5E4D1238-A8F0-459A-AC08-E13172F50422}" destId="{51415B01-3858-479D-AA45-EE734ADCD7F5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0F636CF1-EB3F-431E-AFD1-6C1D3BEC9960}" type="presOf" srcId="{F1B5A319-FA1B-4846-B2FD-BAF8EA2F435A}" destId="{575F2823-1B3C-438F-9909-FBFC43202BF0}" srcOrd="0" destOrd="0" presId="urn:microsoft.com/office/officeart/2005/8/layout/vList5"/>
    <dgm:cxn modelId="{5BF4CCF8-6950-4120-A42C-69AB058E8898}" type="presOf" srcId="{59486929-1BB8-4D50-A1C2-1C02198E5D8D}" destId="{DCCB65DB-B670-4AE4-A72C-55BC3D287AA7}" srcOrd="0" destOrd="0" presId="urn:microsoft.com/office/officeart/2005/8/layout/vList5"/>
    <dgm:cxn modelId="{08A9519B-2815-42F7-A7C8-C9DF9B63FDF6}" type="presOf" srcId="{B72B0D36-63CA-412F-B528-77F0DF1CDD4F}" destId="{6E85EE53-0628-49B9-BD5A-A72CA861270B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FB94C2C-6C35-43B4-9F82-B1D4E2DF2B58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14C78D78-85AC-4A7A-9B1E-DD27BD67C104}" type="presParOf" srcId="{DCCB65DB-B670-4AE4-A72C-55BC3D287AA7}" destId="{E1605D87-D170-42A1-A045-BAAAA7B7F119}" srcOrd="0" destOrd="0" presId="urn:microsoft.com/office/officeart/2005/8/layout/vList5"/>
    <dgm:cxn modelId="{95E17179-033E-4F5C-A51C-11B4BD977005}" type="presParOf" srcId="{E1605D87-D170-42A1-A045-BAAAA7B7F119}" destId="{51415B01-3858-479D-AA45-EE734ADCD7F5}" srcOrd="0" destOrd="0" presId="urn:microsoft.com/office/officeart/2005/8/layout/vList5"/>
    <dgm:cxn modelId="{C24175AE-5E27-48F4-991F-236D79C9BE72}" type="presParOf" srcId="{DCCB65DB-B670-4AE4-A72C-55BC3D287AA7}" destId="{8706FA73-EE95-4EA2-BC0A-BC8534265C00}" srcOrd="1" destOrd="0" presId="urn:microsoft.com/office/officeart/2005/8/layout/vList5"/>
    <dgm:cxn modelId="{55BD2F93-08C2-4AAC-85F8-2FBE18A00511}" type="presParOf" srcId="{DCCB65DB-B670-4AE4-A72C-55BC3D287AA7}" destId="{9C9FD37A-7C32-451B-BDB3-552C73D20952}" srcOrd="2" destOrd="0" presId="urn:microsoft.com/office/officeart/2005/8/layout/vList5"/>
    <dgm:cxn modelId="{B302B663-F138-4AC3-957E-7C8CAFCA66AE}" type="presParOf" srcId="{9C9FD37A-7C32-451B-BDB3-552C73D20952}" destId="{685AFEC2-3304-45D6-98B5-CEC2DFD5CEED}" srcOrd="0" destOrd="0" presId="urn:microsoft.com/office/officeart/2005/8/layout/vList5"/>
    <dgm:cxn modelId="{5653AF09-9AF2-48E3-9086-3439AA524A78}" type="presParOf" srcId="{DCCB65DB-B670-4AE4-A72C-55BC3D287AA7}" destId="{5765F6F5-EE4F-4E4C-AE46-62BE20190704}" srcOrd="3" destOrd="0" presId="urn:microsoft.com/office/officeart/2005/8/layout/vList5"/>
    <dgm:cxn modelId="{D0DDF1A0-4CA9-4C02-A04B-199ED2918843}" type="presParOf" srcId="{DCCB65DB-B670-4AE4-A72C-55BC3D287AA7}" destId="{0CEE5BC1-3023-4381-8A74-23CC2DBB2637}" srcOrd="4" destOrd="0" presId="urn:microsoft.com/office/officeart/2005/8/layout/vList5"/>
    <dgm:cxn modelId="{4EEE41CD-D920-49B3-A601-FB540348AF27}" type="presParOf" srcId="{0CEE5BC1-3023-4381-8A74-23CC2DBB2637}" destId="{575F2823-1B3C-438F-9909-FBFC43202BF0}" srcOrd="0" destOrd="0" presId="urn:microsoft.com/office/officeart/2005/8/layout/vList5"/>
    <dgm:cxn modelId="{60ED5EA9-7A7D-4937-9321-6A885FDE12CF}" type="presParOf" srcId="{DCCB65DB-B670-4AE4-A72C-55BC3D287AA7}" destId="{F26D4CA9-D8A9-45A7-A4F9-706AB27123BE}" srcOrd="5" destOrd="0" presId="urn:microsoft.com/office/officeart/2005/8/layout/vList5"/>
    <dgm:cxn modelId="{909B5CA6-F9D5-4EA7-BAE1-630CE29FACF9}" type="presParOf" srcId="{DCCB65DB-B670-4AE4-A72C-55BC3D287AA7}" destId="{6AD96EA7-3E4B-4902-80A5-AF4FC4C440EB}" srcOrd="6" destOrd="0" presId="urn:microsoft.com/office/officeart/2005/8/layout/vList5"/>
    <dgm:cxn modelId="{F01321DF-9220-4DA0-AEA9-CAFF05E3A8D1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Kapucínský guláš z hovězího masa se upravuje: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Se žampiony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Se zeleninou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 okurkami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106001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01BBD4-01FA-4FAB-BCC3-3C8CB214E09A}" type="presOf" srcId="{59486929-1BB8-4D50-A1C2-1C02198E5D8D}" destId="{DCCB65DB-B670-4AE4-A72C-55BC3D287AA7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ED0C4C76-F5DB-4139-9613-A40565035355}" type="presOf" srcId="{F1B5A319-FA1B-4846-B2FD-BAF8EA2F435A}" destId="{575F2823-1B3C-438F-9909-FBFC43202BF0}" srcOrd="0" destOrd="0" presId="urn:microsoft.com/office/officeart/2005/8/layout/vList5"/>
    <dgm:cxn modelId="{B65B27F1-B89F-4534-BCBE-F253334B7D17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9814A8A0-B0DF-4279-B0E7-21711220712D}" type="presOf" srcId="{B72B0D36-63CA-412F-B528-77F0DF1CDD4F}" destId="{6E85EE53-0628-49B9-BD5A-A72CA861270B}" srcOrd="0" destOrd="0" presId="urn:microsoft.com/office/officeart/2005/8/layout/vList5"/>
    <dgm:cxn modelId="{C8BDFBCF-AA13-4A18-ABE4-D334160475A7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8827D217-E653-4AF6-8E29-A447E3716969}" type="presParOf" srcId="{DCCB65DB-B670-4AE4-A72C-55BC3D287AA7}" destId="{E1605D87-D170-42A1-A045-BAAAA7B7F119}" srcOrd="0" destOrd="0" presId="urn:microsoft.com/office/officeart/2005/8/layout/vList5"/>
    <dgm:cxn modelId="{145A83B4-5A2B-453F-909B-183ED3876F16}" type="presParOf" srcId="{E1605D87-D170-42A1-A045-BAAAA7B7F119}" destId="{51415B01-3858-479D-AA45-EE734ADCD7F5}" srcOrd="0" destOrd="0" presId="urn:microsoft.com/office/officeart/2005/8/layout/vList5"/>
    <dgm:cxn modelId="{4ADCB459-5300-4129-ADA0-0E969DCD3478}" type="presParOf" srcId="{DCCB65DB-B670-4AE4-A72C-55BC3D287AA7}" destId="{8706FA73-EE95-4EA2-BC0A-BC8534265C00}" srcOrd="1" destOrd="0" presId="urn:microsoft.com/office/officeart/2005/8/layout/vList5"/>
    <dgm:cxn modelId="{B9647DED-0D26-4AB0-B046-16352D0C71B7}" type="presParOf" srcId="{DCCB65DB-B670-4AE4-A72C-55BC3D287AA7}" destId="{9C9FD37A-7C32-451B-BDB3-552C73D20952}" srcOrd="2" destOrd="0" presId="urn:microsoft.com/office/officeart/2005/8/layout/vList5"/>
    <dgm:cxn modelId="{A1B196D0-DF77-415F-8D02-139907964961}" type="presParOf" srcId="{9C9FD37A-7C32-451B-BDB3-552C73D20952}" destId="{685AFEC2-3304-45D6-98B5-CEC2DFD5CEED}" srcOrd="0" destOrd="0" presId="urn:microsoft.com/office/officeart/2005/8/layout/vList5"/>
    <dgm:cxn modelId="{8F53A79B-D5DD-431B-9777-3B7017302E01}" type="presParOf" srcId="{DCCB65DB-B670-4AE4-A72C-55BC3D287AA7}" destId="{5765F6F5-EE4F-4E4C-AE46-62BE20190704}" srcOrd="3" destOrd="0" presId="urn:microsoft.com/office/officeart/2005/8/layout/vList5"/>
    <dgm:cxn modelId="{F403F209-36D0-43E1-A8C3-5B9F3EDF848E}" type="presParOf" srcId="{DCCB65DB-B670-4AE4-A72C-55BC3D287AA7}" destId="{0CEE5BC1-3023-4381-8A74-23CC2DBB2637}" srcOrd="4" destOrd="0" presId="urn:microsoft.com/office/officeart/2005/8/layout/vList5"/>
    <dgm:cxn modelId="{C2B7CD45-98C0-4BC0-9244-0B5A5E49AF73}" type="presParOf" srcId="{0CEE5BC1-3023-4381-8A74-23CC2DBB2637}" destId="{575F2823-1B3C-438F-9909-FBFC43202BF0}" srcOrd="0" destOrd="0" presId="urn:microsoft.com/office/officeart/2005/8/layout/vList5"/>
    <dgm:cxn modelId="{2021328B-0CDD-448C-9253-C78D2397879C}" type="presParOf" srcId="{DCCB65DB-B670-4AE4-A72C-55BC3D287AA7}" destId="{F26D4CA9-D8A9-45A7-A4F9-706AB27123BE}" srcOrd="5" destOrd="0" presId="urn:microsoft.com/office/officeart/2005/8/layout/vList5"/>
    <dgm:cxn modelId="{28B09CD3-5D74-4162-B952-AE5951FC3E4E}" type="presParOf" srcId="{DCCB65DB-B670-4AE4-A72C-55BC3D287AA7}" destId="{6AD96EA7-3E4B-4902-80A5-AF4FC4C440EB}" srcOrd="6" destOrd="0" presId="urn:microsoft.com/office/officeart/2005/8/layout/vList5"/>
    <dgm:cxn modelId="{ACB97530-737C-44C1-9935-C1BE87B4E4CE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Zbojnický skřivan je závitek: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Se slaninou a česnekem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Se slaninou, klobásou a česnekem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Se slaninou a klobásou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4245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4245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4253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C2F61D-638E-4BE5-A713-FEB3E4688A6D}" type="presOf" srcId="{59486929-1BB8-4D50-A1C2-1C02198E5D8D}" destId="{DCCB65DB-B670-4AE4-A72C-55BC3D287AA7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64636FCF-98C5-4792-B46E-CD6C1F0C7733}" type="presOf" srcId="{F1B5A319-FA1B-4846-B2FD-BAF8EA2F435A}" destId="{575F2823-1B3C-438F-9909-FBFC43202BF0}" srcOrd="0" destOrd="0" presId="urn:microsoft.com/office/officeart/2005/8/layout/vList5"/>
    <dgm:cxn modelId="{959A9372-0658-4B3B-9720-2AAD04118890}" type="presOf" srcId="{B72B0D36-63CA-412F-B528-77F0DF1CDD4F}" destId="{6E85EE53-0628-49B9-BD5A-A72CA861270B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8165ABB8-1171-41E8-9DC5-6FF32C8D32A4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AF2D9739-5898-452E-9CE7-758E202004AA}" type="presOf" srcId="{7D958689-C039-4B1C-B014-D954C49962B6}" destId="{685AFEC2-3304-45D6-98B5-CEC2DFD5CEED}" srcOrd="0" destOrd="0" presId="urn:microsoft.com/office/officeart/2005/8/layout/vList5"/>
    <dgm:cxn modelId="{627C7B50-BD98-4CA4-A602-31DD6FC9AC98}" type="presParOf" srcId="{DCCB65DB-B670-4AE4-A72C-55BC3D287AA7}" destId="{E1605D87-D170-42A1-A045-BAAAA7B7F119}" srcOrd="0" destOrd="0" presId="urn:microsoft.com/office/officeart/2005/8/layout/vList5"/>
    <dgm:cxn modelId="{6EC4DA89-B2CD-4BAC-A0C4-582904667A72}" type="presParOf" srcId="{E1605D87-D170-42A1-A045-BAAAA7B7F119}" destId="{51415B01-3858-479D-AA45-EE734ADCD7F5}" srcOrd="0" destOrd="0" presId="urn:microsoft.com/office/officeart/2005/8/layout/vList5"/>
    <dgm:cxn modelId="{D1A677B3-689F-4DC5-A969-FF2366E522D4}" type="presParOf" srcId="{DCCB65DB-B670-4AE4-A72C-55BC3D287AA7}" destId="{8706FA73-EE95-4EA2-BC0A-BC8534265C00}" srcOrd="1" destOrd="0" presId="urn:microsoft.com/office/officeart/2005/8/layout/vList5"/>
    <dgm:cxn modelId="{60479D7B-07E1-4774-A6C7-D760945A1165}" type="presParOf" srcId="{DCCB65DB-B670-4AE4-A72C-55BC3D287AA7}" destId="{9C9FD37A-7C32-451B-BDB3-552C73D20952}" srcOrd="2" destOrd="0" presId="urn:microsoft.com/office/officeart/2005/8/layout/vList5"/>
    <dgm:cxn modelId="{882BC12D-1DA3-4599-A97E-17ABB43C9151}" type="presParOf" srcId="{9C9FD37A-7C32-451B-BDB3-552C73D20952}" destId="{685AFEC2-3304-45D6-98B5-CEC2DFD5CEED}" srcOrd="0" destOrd="0" presId="urn:microsoft.com/office/officeart/2005/8/layout/vList5"/>
    <dgm:cxn modelId="{CA09CEFB-8E21-4E8F-86FD-E54222B420BE}" type="presParOf" srcId="{DCCB65DB-B670-4AE4-A72C-55BC3D287AA7}" destId="{5765F6F5-EE4F-4E4C-AE46-62BE20190704}" srcOrd="3" destOrd="0" presId="urn:microsoft.com/office/officeart/2005/8/layout/vList5"/>
    <dgm:cxn modelId="{0AEE5B9A-D302-45AC-8867-7874FF96AFDA}" type="presParOf" srcId="{DCCB65DB-B670-4AE4-A72C-55BC3D287AA7}" destId="{0CEE5BC1-3023-4381-8A74-23CC2DBB2637}" srcOrd="4" destOrd="0" presId="urn:microsoft.com/office/officeart/2005/8/layout/vList5"/>
    <dgm:cxn modelId="{D847E3AA-0C44-4AF9-BC59-44C81CA2F2EB}" type="presParOf" srcId="{0CEE5BC1-3023-4381-8A74-23CC2DBB2637}" destId="{575F2823-1B3C-438F-9909-FBFC43202BF0}" srcOrd="0" destOrd="0" presId="urn:microsoft.com/office/officeart/2005/8/layout/vList5"/>
    <dgm:cxn modelId="{28EDB53B-2413-48AE-956B-E35D25F84E53}" type="presParOf" srcId="{DCCB65DB-B670-4AE4-A72C-55BC3D287AA7}" destId="{F26D4CA9-D8A9-45A7-A4F9-706AB27123BE}" srcOrd="5" destOrd="0" presId="urn:microsoft.com/office/officeart/2005/8/layout/vList5"/>
    <dgm:cxn modelId="{009AA060-21C5-4C2B-9939-51A99C2EC04D}" type="presParOf" srcId="{DCCB65DB-B670-4AE4-A72C-55BC3D287AA7}" destId="{6AD96EA7-3E4B-4902-80A5-AF4FC4C440EB}" srcOrd="6" destOrd="0" presId="urn:microsoft.com/office/officeart/2005/8/layout/vList5"/>
    <dgm:cxn modelId="{0C3ABFA9-4DA6-4E33-B960-4EB4F8A58712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Telecí ragú je úprava: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Dušená se žampiony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Pečená s nádivkou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0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Zadělávaná s knedlíčky</a:t>
          </a:r>
          <a:endParaRPr lang="cs-CZ" sz="20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Y="207372" custLinFactNeighborX="-70056" custLinFactNeighborY="942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37664" custLinFactY="-41167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37664" custLinFactY="-6354" custLinFactNeighborX="66478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37664" custLinFactNeighborX="66478" custLinFactNeighborY="-712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00B6E6-43DA-424E-A647-0E1500BFAB96}" type="presOf" srcId="{5E4D1238-A8F0-459A-AC08-E13172F50422}" destId="{51415B01-3858-479D-AA45-EE734ADCD7F5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28C6355-D661-4720-8787-21F66BBB86DB}" type="presOf" srcId="{B72B0D36-63CA-412F-B528-77F0DF1CDD4F}" destId="{6E85EE53-0628-49B9-BD5A-A72CA861270B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6F640DF-E27B-4FAA-8426-2DED063EA4BC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3BC86190-7EB5-4F54-928B-B52547CFEBF3}" type="presOf" srcId="{F1B5A319-FA1B-4846-B2FD-BAF8EA2F435A}" destId="{575F2823-1B3C-438F-9909-FBFC43202BF0}" srcOrd="0" destOrd="0" presId="urn:microsoft.com/office/officeart/2005/8/layout/vList5"/>
    <dgm:cxn modelId="{C899834C-4DB2-4A70-9500-B079A919D010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F0636723-9823-49DD-8E55-AE008060C0CF}" type="presParOf" srcId="{DCCB65DB-B670-4AE4-A72C-55BC3D287AA7}" destId="{E1605D87-D170-42A1-A045-BAAAA7B7F119}" srcOrd="0" destOrd="0" presId="urn:microsoft.com/office/officeart/2005/8/layout/vList5"/>
    <dgm:cxn modelId="{FB5FC08B-C8BD-4164-8A2F-32F7D6CFAE01}" type="presParOf" srcId="{E1605D87-D170-42A1-A045-BAAAA7B7F119}" destId="{51415B01-3858-479D-AA45-EE734ADCD7F5}" srcOrd="0" destOrd="0" presId="urn:microsoft.com/office/officeart/2005/8/layout/vList5"/>
    <dgm:cxn modelId="{3D472315-C016-4D92-864E-16FCB68C452F}" type="presParOf" srcId="{DCCB65DB-B670-4AE4-A72C-55BC3D287AA7}" destId="{8706FA73-EE95-4EA2-BC0A-BC8534265C00}" srcOrd="1" destOrd="0" presId="urn:microsoft.com/office/officeart/2005/8/layout/vList5"/>
    <dgm:cxn modelId="{3B11CA1C-B563-40DA-BF01-0F57FD7F97AC}" type="presParOf" srcId="{DCCB65DB-B670-4AE4-A72C-55BC3D287AA7}" destId="{9C9FD37A-7C32-451B-BDB3-552C73D20952}" srcOrd="2" destOrd="0" presId="urn:microsoft.com/office/officeart/2005/8/layout/vList5"/>
    <dgm:cxn modelId="{2659F99F-F2A0-472B-91F1-CBB7538EB772}" type="presParOf" srcId="{9C9FD37A-7C32-451B-BDB3-552C73D20952}" destId="{685AFEC2-3304-45D6-98B5-CEC2DFD5CEED}" srcOrd="0" destOrd="0" presId="urn:microsoft.com/office/officeart/2005/8/layout/vList5"/>
    <dgm:cxn modelId="{25A5480F-900F-4B14-924F-135B1E3F1403}" type="presParOf" srcId="{DCCB65DB-B670-4AE4-A72C-55BC3D287AA7}" destId="{5765F6F5-EE4F-4E4C-AE46-62BE20190704}" srcOrd="3" destOrd="0" presId="urn:microsoft.com/office/officeart/2005/8/layout/vList5"/>
    <dgm:cxn modelId="{F56ADB3F-624A-4681-ADB4-F0909366E7BB}" type="presParOf" srcId="{DCCB65DB-B670-4AE4-A72C-55BC3D287AA7}" destId="{0CEE5BC1-3023-4381-8A74-23CC2DBB2637}" srcOrd="4" destOrd="0" presId="urn:microsoft.com/office/officeart/2005/8/layout/vList5"/>
    <dgm:cxn modelId="{14D9E75D-06E0-4BF1-9221-BA904114D0ED}" type="presParOf" srcId="{0CEE5BC1-3023-4381-8A74-23CC2DBB2637}" destId="{575F2823-1B3C-438F-9909-FBFC43202BF0}" srcOrd="0" destOrd="0" presId="urn:microsoft.com/office/officeart/2005/8/layout/vList5"/>
    <dgm:cxn modelId="{51F4AE13-8A77-4A31-AAF4-66BE3DBE12BF}" type="presParOf" srcId="{DCCB65DB-B670-4AE4-A72C-55BC3D287AA7}" destId="{F26D4CA9-D8A9-45A7-A4F9-706AB27123BE}" srcOrd="5" destOrd="0" presId="urn:microsoft.com/office/officeart/2005/8/layout/vList5"/>
    <dgm:cxn modelId="{44504A85-F134-4974-860C-1E8B8BA38667}" type="presParOf" srcId="{DCCB65DB-B670-4AE4-A72C-55BC3D287AA7}" destId="{6AD96EA7-3E4B-4902-80A5-AF4FC4C440EB}" srcOrd="6" destOrd="0" presId="urn:microsoft.com/office/officeart/2005/8/layout/vList5"/>
    <dgm:cxn modelId="{EC880B0E-CA09-4C61-B2B3-046BE6DF65FA}" type="presParOf" srcId="{6AD96EA7-3E4B-4902-80A5-AF4FC4C440EB}" destId="{6E85EE53-0628-49B9-BD5A-A72CA861270B}" srcOrd="0" destOrd="0" presId="urn:microsoft.com/office/officeart/2005/8/layout/vList5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2083" y="285766"/>
          <a:ext cx="3004117" cy="6287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pečeně štěpánská je plněná: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2778" y="316461"/>
        <a:ext cx="2942727" cy="567405"/>
      </dsp:txXfrm>
    </dsp:sp>
    <dsp:sp modelId="{685AFEC2-3304-45D6-98B5-CEC2DFD5CEED}">
      <dsp:nvSpPr>
        <dsp:cNvPr id="0" name=""/>
        <dsp:cNvSpPr/>
      </dsp:nvSpPr>
      <dsp:spPr>
        <a:xfrm>
          <a:off x="4105677" y="216025"/>
          <a:ext cx="4139630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Míchanými vejci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4120479" y="230827"/>
        <a:ext cx="4110026" cy="273617"/>
      </dsp:txXfrm>
    </dsp:sp>
    <dsp:sp modelId="{575F2823-1B3C-438F-9909-FBFC43202BF0}">
      <dsp:nvSpPr>
        <dsp:cNvPr id="0" name=""/>
        <dsp:cNvSpPr/>
      </dsp:nvSpPr>
      <dsp:spPr>
        <a:xfrm>
          <a:off x="4105677" y="639967"/>
          <a:ext cx="4139630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Žampiony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4120479" y="654769"/>
        <a:ext cx="4110026" cy="273617"/>
      </dsp:txXfrm>
    </dsp:sp>
    <dsp:sp modelId="{6E85EE53-0628-49B9-BD5A-A72CA861270B}">
      <dsp:nvSpPr>
        <dsp:cNvPr id="0" name=""/>
        <dsp:cNvSpPr/>
      </dsp:nvSpPr>
      <dsp:spPr>
        <a:xfrm>
          <a:off x="4105677" y="1064932"/>
          <a:ext cx="4139630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Natvrdo vařenými vejci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4120479" y="1079734"/>
        <a:ext cx="4110026" cy="2736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0" y="285766"/>
          <a:ext cx="3004117" cy="6287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Mexický guláš se připravuje: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0695" y="316461"/>
        <a:ext cx="2942727" cy="567405"/>
      </dsp:txXfrm>
    </dsp:sp>
    <dsp:sp modelId="{685AFEC2-3304-45D6-98B5-CEC2DFD5CEED}">
      <dsp:nvSpPr>
        <dsp:cNvPr id="0" name=""/>
        <dsp:cNvSpPr/>
      </dsp:nvSpPr>
      <dsp:spPr>
        <a:xfrm>
          <a:off x="3781273" y="216025"/>
          <a:ext cx="4571654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 </a:t>
          </a:r>
          <a:r>
            <a:rPr lang="cs-CZ" sz="2000" b="1" kern="1200" cap="none" spc="0" dirty="0" err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cibulovopaprikovém</a:t>
          </a: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základu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796075" y="230827"/>
        <a:ext cx="4542050" cy="273617"/>
      </dsp:txXfrm>
    </dsp:sp>
    <dsp:sp modelId="{575F2823-1B3C-438F-9909-FBFC43202BF0}">
      <dsp:nvSpPr>
        <dsp:cNvPr id="0" name=""/>
        <dsp:cNvSpPr/>
      </dsp:nvSpPr>
      <dsp:spPr>
        <a:xfrm>
          <a:off x="3788670" y="640477"/>
          <a:ext cx="4564257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Na přírodním základu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803472" y="655279"/>
        <a:ext cx="4534653" cy="273617"/>
      </dsp:txXfrm>
    </dsp:sp>
    <dsp:sp modelId="{6E85EE53-0628-49B9-BD5A-A72CA861270B}">
      <dsp:nvSpPr>
        <dsp:cNvPr id="0" name=""/>
        <dsp:cNvSpPr/>
      </dsp:nvSpPr>
      <dsp:spPr>
        <a:xfrm>
          <a:off x="3778807" y="1064932"/>
          <a:ext cx="4574120" cy="3032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</a:t>
          </a:r>
          <a:r>
            <a:rPr lang="cs-CZ" sz="2000" b="1" kern="1200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Na cibulovém s rajčatovým protlakem</a:t>
          </a:r>
          <a:endParaRPr lang="cs-CZ" sz="20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793609" y="1079734"/>
        <a:ext cx="4544516" cy="2736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B3BF86-B94F-4FA6-8DC4-4FCB8A683624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F9838-3BA2-4E08-BA32-47A4F6CE9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605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28A47-73D1-4B3E-9D90-F46F4D2CC22A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58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114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22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99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62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2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127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63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431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560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866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400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8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58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22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29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34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26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1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69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5CE67-FE7A-496B-9615-AC2D6B7E1CF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45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58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image" Target="../media/image4.png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image" Target="../media/image3.jpg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29" Type="http://schemas.openxmlformats.org/officeDocument/2006/relationships/slide" Target="slide30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32" Type="http://schemas.openxmlformats.org/officeDocument/2006/relationships/slide" Target="slide33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28" Type="http://schemas.openxmlformats.org/officeDocument/2006/relationships/slide" Target="slide29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31" Type="http://schemas.openxmlformats.org/officeDocument/2006/relationships/slide" Target="slide32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Relationship Id="rId30" Type="http://schemas.openxmlformats.org/officeDocument/2006/relationships/slide" Target="slide3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" Target="slide4.xml"/><Relationship Id="rId7" Type="http://schemas.openxmlformats.org/officeDocument/2006/relationships/diagramColors" Target="../diagrams/colors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990656" cy="25202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 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484784"/>
            <a:ext cx="6840760" cy="2016224"/>
          </a:xfrm>
        </p:spPr>
        <p:txBody>
          <a:bodyPr>
            <a:noAutofit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127 </a:t>
            </a:r>
            <a:br>
              <a:rPr lang="cs-CZ" dirty="0" smtClean="0"/>
            </a:br>
            <a:r>
              <a:rPr lang="cs-CZ" dirty="0" smtClean="0"/>
              <a:t>Moravský Krumlov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Bc. Luisa Milková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Zlepšení podmínek výuky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CZ.1.07/1.5.00/34.0661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Název tematické oblasti: Gastronomie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učebního materiálu VY – 52- MF -02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>Vědomostní kvíz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Datum vytvoření: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>10.9.2012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Datum ověření: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4. 10. 2012</a:t>
            </a: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16632"/>
            <a:ext cx="6408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917154"/>
      </p:ext>
    </p:extLst>
  </p:cSld>
  <p:clrMapOvr>
    <a:masterClrMapping/>
  </p:clrMapOvr>
  <p:transition advTm="5694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Učební materiál je určen pro žáky 3. ročníků oborů Kuchař – číšník a Stravovací a ubytovací služby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Jde o motivační učební pomůcku, která formou hry ověří a zopakuje znalosti žáků z Technologie k ZZ.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Pomůcky: Dataprojektor, psací potřeby, papír nebo interaktivní tabule.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/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 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653137"/>
            <a:ext cx="7344815" cy="18722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7926727"/>
      </p:ext>
    </p:extLst>
  </p:cSld>
  <p:clrMapOvr>
    <a:masterClrMapping/>
  </p:clrMapOvr>
  <p:transition advTm="558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536505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solidFill>
                  <a:srgbClr val="FF0000"/>
                </a:solidFill>
              </a:rPr>
              <a:t>Metodický pokyn: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Žáci se rozdělí do dvou skupin, první skupina je sova se modrým obrysem a druhá je sova s červeným obrysem.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Učitel vybírá otázky kliknutím na čísla uvedená v bílém řádku na dolním okraji obrazovky.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Skupiny </a:t>
            </a:r>
            <a:r>
              <a:rPr lang="cs-CZ" sz="2200" dirty="0">
                <a:solidFill>
                  <a:srgbClr val="FF0000"/>
                </a:solidFill>
              </a:rPr>
              <a:t>budou psát odpovědi na papír a po vyzvání učitelem </a:t>
            </a:r>
            <a:r>
              <a:rPr lang="cs-CZ" sz="2200" dirty="0" smtClean="0">
                <a:solidFill>
                  <a:srgbClr val="FF0000"/>
                </a:solidFill>
              </a:rPr>
              <a:t>odpověď ukážou</a:t>
            </a:r>
            <a:r>
              <a:rPr lang="cs-CZ" sz="2200" dirty="0">
                <a:solidFill>
                  <a:srgbClr val="FF0000"/>
                </a:solidFill>
              </a:rPr>
              <a:t>.</a:t>
            </a:r>
            <a:br>
              <a:rPr lang="cs-CZ" sz="2200" dirty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Učitel klikne do prostoru obrazovky a vyskočí správná odpověď. 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Tlačítkem </a:t>
            </a:r>
            <a:r>
              <a:rPr lang="cs-CZ" sz="2200" dirty="0" smtClean="0"/>
              <a:t>zpět </a:t>
            </a:r>
            <a:r>
              <a:rPr lang="cs-CZ" sz="2200" dirty="0" smtClean="0">
                <a:solidFill>
                  <a:srgbClr val="FF0000"/>
                </a:solidFill>
              </a:rPr>
              <a:t>se vrací na obrazovku se sovami. 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Vyhodnotí odpovědi: správná odpověď - sovu posouvá o jedno políčko.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>                                      špatná (žádná)  odpověď – sova zůstává na místě  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365105"/>
            <a:ext cx="7344815" cy="216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30874338"/>
      </p:ext>
    </p:extLst>
  </p:cSld>
  <p:clrMapOvr>
    <a:masterClrMapping/>
  </p:clrMapOvr>
  <p:transition advTm="5585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vál 49"/>
          <p:cNvSpPr/>
          <p:nvPr/>
        </p:nvSpPr>
        <p:spPr>
          <a:xfrm>
            <a:off x="16707" y="90872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917594" y="90872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853698" y="90872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2789802" y="980728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725906" y="980728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662010" y="980728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598114" y="1052736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6516216" y="1052736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380312" y="980728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262410" y="980728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6091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146077" y="106170"/>
            <a:ext cx="49532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Vědomostní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kvíz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0" name="Ovál 89">
            <a:hlinkClick r:id="" action="ppaction://noaction" highlightClick="1"/>
          </p:cNvPr>
          <p:cNvSpPr/>
          <p:nvPr/>
        </p:nvSpPr>
        <p:spPr>
          <a:xfrm>
            <a:off x="-18510" y="2204864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899592" y="2204864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1853698" y="2276872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2789802" y="2276872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3725906" y="2276872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4662010" y="2276872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580112" y="234888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6516216" y="234888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7380312" y="234888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262410" y="234888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35496" y="4755845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60521" y="1844824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178623" y="1844824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132729" y="1894797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068833" y="1920280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964665" y="1936386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941041" y="1936386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859143" y="1988840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795247" y="1947474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659343" y="1967028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8541441" y="1947474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268905" y="4395805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917594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791131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2706109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614205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4517994" y="338769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436096" y="345970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372200" y="345970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7330403" y="345970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8262410" y="345970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917594" y="4755845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835696" y="482785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771800" y="482785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3671900" y="4869160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557771" y="482785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445096" y="482785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390202" y="4827853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308304" y="489986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8196135" y="4899861"/>
            <a:ext cx="846094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1178623" y="4395805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2114727" y="4414168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3050831" y="4429614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3893236" y="4439875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4797025" y="4426083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704715" y="4438882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623885" y="4440702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609434" y="4441529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8541441" y="4467813"/>
            <a:ext cx="288032" cy="2880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0071" y="6340678"/>
            <a:ext cx="791835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1</a:t>
            </a:r>
            <a:r>
              <a:rPr lang="cs-CZ" dirty="0" smtClean="0"/>
              <a:t>  </a:t>
            </a:r>
            <a:r>
              <a:rPr lang="cs-CZ" dirty="0" smtClean="0">
                <a:hlinkClick r:id="rId5" action="ppaction://hlinksldjump"/>
              </a:rPr>
              <a:t>2</a:t>
            </a:r>
            <a:r>
              <a:rPr lang="cs-CZ" dirty="0" smtClean="0"/>
              <a:t>  </a:t>
            </a:r>
            <a:r>
              <a:rPr lang="cs-CZ" dirty="0" smtClean="0">
                <a:hlinkClick r:id="rId6" action="ppaction://hlinksldjump"/>
              </a:rPr>
              <a:t>3</a:t>
            </a:r>
            <a:r>
              <a:rPr lang="cs-CZ" dirty="0" smtClean="0"/>
              <a:t>  </a:t>
            </a:r>
            <a:r>
              <a:rPr lang="cs-CZ" dirty="0" smtClean="0">
                <a:hlinkClick r:id="rId7" action="ppaction://hlinksldjump"/>
              </a:rPr>
              <a:t>4</a:t>
            </a:r>
            <a:r>
              <a:rPr lang="cs-CZ" dirty="0" smtClean="0"/>
              <a:t>  </a:t>
            </a:r>
            <a:r>
              <a:rPr lang="cs-CZ" dirty="0" smtClean="0">
                <a:hlinkClick r:id="rId8" action="ppaction://hlinksldjump"/>
              </a:rPr>
              <a:t>5</a:t>
            </a:r>
            <a:r>
              <a:rPr lang="cs-CZ" dirty="0" smtClean="0"/>
              <a:t>  </a:t>
            </a:r>
            <a:r>
              <a:rPr lang="cs-CZ" dirty="0" smtClean="0">
                <a:hlinkClick r:id="rId9" action="ppaction://hlinksldjump"/>
              </a:rPr>
              <a:t>6</a:t>
            </a:r>
            <a:r>
              <a:rPr lang="cs-CZ" dirty="0" smtClean="0"/>
              <a:t>  </a:t>
            </a:r>
            <a:r>
              <a:rPr lang="cs-CZ" dirty="0" smtClean="0">
                <a:hlinkClick r:id="rId10" action="ppaction://hlinksldjump"/>
              </a:rPr>
              <a:t>7</a:t>
            </a:r>
            <a:r>
              <a:rPr lang="cs-CZ" dirty="0" smtClean="0"/>
              <a:t>  </a:t>
            </a:r>
            <a:r>
              <a:rPr lang="cs-CZ" dirty="0" smtClean="0">
                <a:hlinkClick r:id="rId11" action="ppaction://hlinksldjump"/>
              </a:rPr>
              <a:t>8</a:t>
            </a:r>
            <a:r>
              <a:rPr lang="cs-CZ" dirty="0" smtClean="0"/>
              <a:t>  </a:t>
            </a:r>
            <a:r>
              <a:rPr lang="cs-CZ" dirty="0" smtClean="0">
                <a:hlinkClick r:id="rId12" action="ppaction://hlinksldjump"/>
              </a:rPr>
              <a:t>9</a:t>
            </a:r>
            <a:r>
              <a:rPr lang="cs-CZ" dirty="0" smtClean="0"/>
              <a:t>  </a:t>
            </a:r>
            <a:r>
              <a:rPr lang="cs-CZ" dirty="0" smtClean="0">
                <a:hlinkClick r:id="rId13" action="ppaction://hlinksldjump"/>
              </a:rPr>
              <a:t>10</a:t>
            </a:r>
            <a:r>
              <a:rPr lang="cs-CZ" dirty="0" smtClean="0"/>
              <a:t> </a:t>
            </a:r>
            <a:r>
              <a:rPr lang="cs-CZ" dirty="0" smtClean="0">
                <a:hlinkClick r:id="rId14" action="ppaction://hlinksldjump"/>
              </a:rPr>
              <a:t>11</a:t>
            </a:r>
            <a:r>
              <a:rPr lang="cs-CZ" dirty="0" smtClean="0"/>
              <a:t> </a:t>
            </a:r>
            <a:r>
              <a:rPr lang="cs-CZ" dirty="0" smtClean="0">
                <a:hlinkClick r:id="rId15" action="ppaction://hlinksldjump"/>
              </a:rPr>
              <a:t>12</a:t>
            </a:r>
            <a:r>
              <a:rPr lang="cs-CZ" dirty="0" smtClean="0"/>
              <a:t> </a:t>
            </a:r>
            <a:r>
              <a:rPr lang="cs-CZ" dirty="0" smtClean="0">
                <a:hlinkClick r:id="rId16" action="ppaction://hlinksldjump"/>
              </a:rPr>
              <a:t>13</a:t>
            </a:r>
            <a:r>
              <a:rPr lang="cs-CZ" dirty="0" smtClean="0"/>
              <a:t> </a:t>
            </a:r>
            <a:r>
              <a:rPr lang="cs-CZ" dirty="0" smtClean="0">
                <a:hlinkClick r:id="rId17" action="ppaction://hlinksldjump"/>
              </a:rPr>
              <a:t>14</a:t>
            </a:r>
            <a:r>
              <a:rPr lang="cs-CZ" dirty="0" smtClean="0"/>
              <a:t> </a:t>
            </a:r>
            <a:r>
              <a:rPr lang="cs-CZ" dirty="0" smtClean="0">
                <a:hlinkClick r:id="rId18" action="ppaction://hlinksldjump"/>
              </a:rPr>
              <a:t>15</a:t>
            </a:r>
            <a:r>
              <a:rPr lang="cs-CZ" dirty="0" smtClean="0"/>
              <a:t> </a:t>
            </a:r>
            <a:r>
              <a:rPr lang="cs-CZ" dirty="0" smtClean="0">
                <a:hlinkClick r:id="rId19" action="ppaction://hlinksldjump"/>
              </a:rPr>
              <a:t>16</a:t>
            </a:r>
            <a:r>
              <a:rPr lang="cs-CZ" dirty="0" smtClean="0"/>
              <a:t> </a:t>
            </a:r>
            <a:r>
              <a:rPr lang="cs-CZ" dirty="0" smtClean="0">
                <a:hlinkClick r:id="rId20" action="ppaction://hlinksldjump"/>
              </a:rPr>
              <a:t>17</a:t>
            </a:r>
            <a:r>
              <a:rPr lang="cs-CZ" dirty="0" smtClean="0"/>
              <a:t> </a:t>
            </a:r>
            <a:r>
              <a:rPr lang="cs-CZ" dirty="0" smtClean="0">
                <a:hlinkClick r:id="rId21" action="ppaction://hlinksldjump"/>
              </a:rPr>
              <a:t>18</a:t>
            </a:r>
            <a:r>
              <a:rPr lang="cs-CZ" dirty="0" smtClean="0"/>
              <a:t> </a:t>
            </a:r>
            <a:r>
              <a:rPr lang="cs-CZ" dirty="0" smtClean="0">
                <a:hlinkClick r:id="rId22" action="ppaction://hlinksldjump"/>
              </a:rPr>
              <a:t>19</a:t>
            </a:r>
            <a:r>
              <a:rPr lang="cs-CZ" dirty="0" smtClean="0"/>
              <a:t> </a:t>
            </a:r>
            <a:r>
              <a:rPr lang="cs-CZ" dirty="0" smtClean="0">
                <a:hlinkClick r:id="rId23" action="ppaction://hlinksldjump"/>
              </a:rPr>
              <a:t>20</a:t>
            </a:r>
            <a:r>
              <a:rPr lang="cs-CZ" dirty="0" smtClean="0"/>
              <a:t> </a:t>
            </a:r>
            <a:r>
              <a:rPr lang="cs-CZ" dirty="0" smtClean="0">
                <a:hlinkClick r:id="rId24" action="ppaction://hlinksldjump"/>
              </a:rPr>
              <a:t>21</a:t>
            </a:r>
            <a:r>
              <a:rPr lang="cs-CZ" dirty="0" smtClean="0"/>
              <a:t> </a:t>
            </a:r>
            <a:r>
              <a:rPr lang="cs-CZ" dirty="0" smtClean="0">
                <a:hlinkClick r:id="rId25" action="ppaction://hlinksldjump"/>
              </a:rPr>
              <a:t>22</a:t>
            </a:r>
            <a:r>
              <a:rPr lang="cs-CZ" dirty="0" smtClean="0"/>
              <a:t> </a:t>
            </a:r>
            <a:r>
              <a:rPr lang="cs-CZ" dirty="0" smtClean="0">
                <a:hlinkClick r:id="rId26" action="ppaction://hlinksldjump"/>
              </a:rPr>
              <a:t>23</a:t>
            </a:r>
            <a:r>
              <a:rPr lang="cs-CZ" dirty="0" smtClean="0"/>
              <a:t> </a:t>
            </a:r>
            <a:r>
              <a:rPr lang="cs-CZ" dirty="0" smtClean="0">
                <a:hlinkClick r:id="rId27" action="ppaction://hlinksldjump"/>
              </a:rPr>
              <a:t>24</a:t>
            </a:r>
            <a:r>
              <a:rPr lang="cs-CZ" dirty="0" smtClean="0"/>
              <a:t> </a:t>
            </a:r>
            <a:r>
              <a:rPr lang="cs-CZ" dirty="0" smtClean="0">
                <a:hlinkClick r:id="rId28" action="ppaction://hlinksldjump"/>
              </a:rPr>
              <a:t>25</a:t>
            </a:r>
            <a:r>
              <a:rPr lang="cs-CZ" dirty="0" smtClean="0"/>
              <a:t> </a:t>
            </a:r>
            <a:r>
              <a:rPr lang="cs-CZ" dirty="0" smtClean="0">
                <a:hlinkClick r:id="rId29" action="ppaction://hlinksldjump"/>
              </a:rPr>
              <a:t>26</a:t>
            </a:r>
            <a:r>
              <a:rPr lang="cs-CZ" dirty="0" smtClean="0"/>
              <a:t> </a:t>
            </a:r>
            <a:r>
              <a:rPr lang="cs-CZ" dirty="0" smtClean="0">
                <a:hlinkClick r:id="rId30" action="ppaction://hlinksldjump"/>
              </a:rPr>
              <a:t>27</a:t>
            </a:r>
            <a:r>
              <a:rPr lang="cs-CZ" dirty="0" smtClean="0"/>
              <a:t> </a:t>
            </a:r>
            <a:r>
              <a:rPr lang="cs-CZ" dirty="0" smtClean="0">
                <a:hlinkClick r:id="rId31" action="ppaction://hlinksldjump"/>
              </a:rPr>
              <a:t>28</a:t>
            </a:r>
            <a:r>
              <a:rPr lang="cs-CZ" dirty="0" smtClean="0"/>
              <a:t> </a:t>
            </a:r>
            <a:r>
              <a:rPr lang="cs-CZ" dirty="0" smtClean="0">
                <a:hlinkClick r:id="rId32" action="ppaction://hlinksldjump"/>
              </a:rPr>
              <a:t>29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65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000"/>
                            </p:stCondLst>
                            <p:childTnLst>
                              <p:par>
                                <p:cTn id="16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000"/>
                            </p:stCondLst>
                            <p:childTnLst>
                              <p:par>
                                <p:cTn id="17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1000"/>
                            </p:stCondLst>
                            <p:childTnLst>
                              <p:par>
                                <p:cTn id="20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1000"/>
                            </p:stCondLst>
                            <p:childTnLst>
                              <p:par>
                                <p:cTn id="2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4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1000"/>
                            </p:stCondLst>
                            <p:childTnLst>
                              <p:par>
                                <p:cTn id="24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1000"/>
                            </p:stCondLst>
                            <p:childTnLst>
                              <p:par>
                                <p:cTn id="26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0" fill="hold">
                            <p:stCondLst>
                              <p:cond delay="1000"/>
                            </p:stCondLst>
                            <p:childTnLst>
                              <p:par>
                                <p:cTn id="2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1000"/>
                            </p:stCondLst>
                            <p:childTnLst>
                              <p:par>
                                <p:cTn id="30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000"/>
                            </p:stCondLst>
                            <p:childTnLst>
                              <p:par>
                                <p:cTn id="3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000"/>
                            </p:stCondLst>
                            <p:childTnLst>
                              <p:par>
                                <p:cTn id="3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000"/>
                            </p:stCondLst>
                            <p:childTnLst>
                              <p:par>
                                <p:cTn id="3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4" fill="hold">
                            <p:stCondLst>
                              <p:cond delay="1000"/>
                            </p:stCondLst>
                            <p:childTnLst>
                              <p:par>
                                <p:cTn id="37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1000"/>
                            </p:stCondLst>
                            <p:childTnLst>
                              <p:par>
                                <p:cTn id="3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2" fill="hold">
                            <p:stCondLst>
                              <p:cond delay="1000"/>
                            </p:stCondLst>
                            <p:childTnLst>
                              <p:par>
                                <p:cTn id="40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6" fill="hold">
                            <p:stCondLst>
                              <p:cond delay="1000"/>
                            </p:stCondLst>
                            <p:childTnLst>
                              <p:par>
                                <p:cTn id="4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1000"/>
                            </p:stCondLst>
                            <p:childTnLst>
                              <p:par>
                                <p:cTn id="43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8" fill="hold">
                            <p:stCondLst>
                              <p:cond delay="1000"/>
                            </p:stCondLst>
                            <p:childTnLst>
                              <p:par>
                                <p:cTn id="45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9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1000"/>
                            </p:stCondLst>
                            <p:childTnLst>
                              <p:par>
                                <p:cTn id="47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6" fill="hold">
                            <p:stCondLst>
                              <p:cond delay="1000"/>
                            </p:stCondLst>
                            <p:childTnLst>
                              <p:par>
                                <p:cTn id="48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0" fill="hold">
                            <p:stCondLst>
                              <p:cond delay="1000"/>
                            </p:stCondLst>
                            <p:childTnLst>
                              <p:par>
                                <p:cTn id="5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1000"/>
                            </p:stCondLst>
                            <p:childTnLst>
                              <p:par>
                                <p:cTn id="5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8" fill="hold">
                            <p:stCondLst>
                              <p:cond delay="1000"/>
                            </p:stCondLst>
                            <p:childTnLst>
                              <p:par>
                                <p:cTn id="5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1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50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73" grpId="0" animBg="1"/>
      <p:bldP spid="73" grpId="1" animBg="1"/>
      <p:bldP spid="74" grpId="0" animBg="1"/>
      <p:bldP spid="74" grpId="1" animBg="1"/>
      <p:bldP spid="90" grpId="1" animBg="1"/>
      <p:bldP spid="91" grpId="0" animBg="1"/>
      <p:bldP spid="91" grpId="1" animBg="1"/>
      <p:bldP spid="92" grpId="0" animBg="1"/>
      <p:bldP spid="92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6" grpId="0" animBg="1"/>
      <p:bldP spid="96" grpId="1" animBg="1"/>
      <p:bldP spid="97" grpId="0" animBg="1"/>
      <p:bldP spid="97" grpId="1" animBg="1"/>
      <p:bldP spid="98" grpId="0" animBg="1"/>
      <p:bldP spid="98" grpId="1" animBg="1"/>
      <p:bldP spid="99" grpId="0" animBg="1"/>
      <p:bldP spid="99" grpId="1" animBg="1"/>
      <p:bldP spid="100" grpId="0" animBg="1"/>
      <p:bldP spid="100" grpId="1" animBg="1"/>
      <p:bldP spid="48" grpId="0" animBg="1"/>
      <p:bldP spid="48" grpId="1" animBg="1"/>
      <p:bldP spid="49" grpId="0" animBg="1"/>
      <p:bldP spid="49" grpId="1" animBg="1"/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  <p:bldP spid="57" grpId="0" animBg="1"/>
      <p:bldP spid="58" grpId="0" animBg="1"/>
      <p:bldP spid="58" grpId="1" animBg="1"/>
      <p:bldP spid="59" grpId="0" animBg="1"/>
      <p:bldP spid="59" grpId="1" animBg="1"/>
      <p:bldP spid="60" grpId="0" animBg="1"/>
      <p:bldP spid="60" grpId="1" animBg="1"/>
      <p:bldP spid="61" grpId="0" animBg="1"/>
      <p:bldP spid="61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75" grpId="0" animBg="1"/>
      <p:bldP spid="75" grpId="1" animBg="1"/>
      <p:bldP spid="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ový popisek 4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Mexický guláš se připravuje:    </a:t>
            </a:r>
            <a:r>
              <a:rPr lang="cs-CZ" dirty="0" smtClean="0">
                <a:solidFill>
                  <a:schemeClr val="tx1"/>
                </a:solidFill>
              </a:rPr>
              <a:t>a) na </a:t>
            </a:r>
            <a:r>
              <a:rPr lang="cs-CZ" dirty="0" err="1" smtClean="0">
                <a:solidFill>
                  <a:schemeClr val="tx1"/>
                </a:solidFill>
              </a:rPr>
              <a:t>cibulovopaprikovém</a:t>
            </a:r>
            <a:r>
              <a:rPr lang="cs-CZ" dirty="0" smtClean="0">
                <a:solidFill>
                  <a:schemeClr val="tx1"/>
                </a:solidFill>
              </a:rPr>
              <a:t> základu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b) na přírodním základu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c)   na cibulovém s rajčatovým protlakem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83029426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Obdélník 1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64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ový popisek 3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Zbojnický skřivan je</a:t>
            </a:r>
            <a:r>
              <a:rPr lang="cs-CZ" dirty="0" smtClean="0">
                <a:solidFill>
                  <a:schemeClr val="tx1"/>
                </a:solidFill>
              </a:rPr>
              <a:t>:                  a) se slaninou a klobásou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b) se slaninou a česnekem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c)  se slaninou, klobásou a česnekem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449405951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Obdélník 8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2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Obdélníkový popisek 4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Svíčková na smetaně se připravuje</a:t>
            </a:r>
            <a:r>
              <a:rPr lang="cs-CZ" dirty="0" smtClean="0">
                <a:solidFill>
                  <a:schemeClr val="tx1"/>
                </a:solidFill>
              </a:rPr>
              <a:t>:           a) na karamelovém základu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na zeleninovém základu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na cibulovém základu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847356179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Obdélník 9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69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Obdélníkový popisek 4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Kližka je nejlepší na</a:t>
            </a:r>
            <a:r>
              <a:rPr lang="cs-CZ" dirty="0" smtClean="0">
                <a:solidFill>
                  <a:schemeClr val="tx1"/>
                </a:solidFill>
              </a:rPr>
              <a:t>:           a) pečení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b) guláše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c)  vaření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621092418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Obdélník 9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37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Obdélníkový popisek 4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48741258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Obdélník 9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2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sp>
        <p:nvSpPr>
          <p:cNvPr id="3" name="Obdélníkový popisek 2"/>
          <p:cNvSpPr/>
          <p:nvPr/>
        </p:nvSpPr>
        <p:spPr>
          <a:xfrm>
            <a:off x="179512" y="116632"/>
            <a:ext cx="8496944" cy="1800200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Potraviny spařujeme proto                           a) abychom odstranili tvrdou slupku (mandle)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abychom dříve uvařili   (luštěniny)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abychom udusili   (maso)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28369026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Obdélník 6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69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ový popisek 5"/>
          <p:cNvSpPr/>
          <p:nvPr/>
        </p:nvSpPr>
        <p:spPr>
          <a:xfrm>
            <a:off x="107504" y="44624"/>
            <a:ext cx="8640960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Potraviny spařujeme proto                           a) abychom odstranili tvrdou slupku (mandle)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abychom dříve uvařili   (luštěniny)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abychom udusili   (maso)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16340067"/>
              </p:ext>
            </p:extLst>
          </p:nvPr>
        </p:nvGraphicFramePr>
        <p:xfrm>
          <a:off x="179512" y="116632"/>
          <a:ext cx="8496944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>
            <a:hlinkClick r:id="rId7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68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83486653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50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0751102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63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05496549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44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02958400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0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14489622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743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20655493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64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68842043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84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95363751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523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17227439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26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29707530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13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43754696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Obdélník 5">
            <a:hlinkClick r:id="rId8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4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13731457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14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22763776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097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28651662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44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18519410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50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40684681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32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79512" y="116632"/>
            <a:ext cx="8496944" cy="1728192"/>
          </a:xfrm>
          <a:prstGeom prst="wedgeRectCallout">
            <a:avLst>
              <a:gd name="adj1" fmla="val -33197"/>
              <a:gd name="adj2" fmla="val 551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Hovězí pečeně pražská je plněná</a:t>
            </a:r>
            <a:r>
              <a:rPr lang="cs-CZ" dirty="0" smtClean="0">
                <a:solidFill>
                  <a:schemeClr val="tx1"/>
                </a:solidFill>
              </a:rPr>
              <a:t>:              a) míchanými vejci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b) míchanými vejci se šunkou a hráškem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c)  míchanými vejci s klobásou a hráškem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27509"/>
            <a:ext cx="4464496" cy="4869160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98343300"/>
              </p:ext>
            </p:extLst>
          </p:nvPr>
        </p:nvGraphicFramePr>
        <p:xfrm>
          <a:off x="251520" y="188640"/>
          <a:ext cx="8352928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Obdélník 5"/>
          <p:cNvSpPr/>
          <p:nvPr/>
        </p:nvSpPr>
        <p:spPr>
          <a:xfrm>
            <a:off x="7164288" y="2060848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19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Poznejte nůž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3262" b="26100"/>
          <a:stretch/>
        </p:blipFill>
        <p:spPr>
          <a:xfrm>
            <a:off x="1667121" y="2348880"/>
            <a:ext cx="5731933" cy="7295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4" y="3933056"/>
            <a:ext cx="21033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na krájení pečiva</a:t>
            </a:r>
          </a:p>
          <a:p>
            <a:pPr marL="342900" indent="-34290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a pečené maso</a:t>
            </a:r>
          </a:p>
          <a:p>
            <a:pPr marL="342900" indent="-342900">
              <a:buAutoNum type="alphaLcParenR"/>
            </a:pPr>
            <a:r>
              <a:rPr lang="cs-CZ" dirty="0" err="1"/>
              <a:t>d</a:t>
            </a:r>
            <a:r>
              <a:rPr lang="cs-CZ" dirty="0" err="1" smtClean="0"/>
              <a:t>ranžírovací</a:t>
            </a:r>
            <a:r>
              <a:rPr lang="cs-CZ" dirty="0" smtClean="0"/>
              <a:t> nůž</a:t>
            </a:r>
            <a:endParaRPr lang="cs-CZ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76256" y="3403485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8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Poznejte nůž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4822" b="46809"/>
          <a:stretch/>
        </p:blipFill>
        <p:spPr>
          <a:xfrm>
            <a:off x="827584" y="2420888"/>
            <a:ext cx="7860949" cy="78710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63688" y="4077072"/>
            <a:ext cx="19800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/>
              <a:t>z</a:t>
            </a:r>
            <a:r>
              <a:rPr lang="cs-CZ" dirty="0" smtClean="0"/>
              <a:t>eleninový nůž</a:t>
            </a:r>
          </a:p>
          <a:p>
            <a:pPr marL="342900" indent="-342900">
              <a:buAutoNum type="alphaLcParenR"/>
            </a:pPr>
            <a:r>
              <a:rPr lang="cs-CZ" dirty="0"/>
              <a:t>c</a:t>
            </a:r>
            <a:r>
              <a:rPr lang="cs-CZ" dirty="0" smtClean="0"/>
              <a:t>ukrářský nůž</a:t>
            </a:r>
          </a:p>
          <a:p>
            <a:pPr marL="342900" indent="-34290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a syrové maso</a:t>
            </a:r>
            <a:endParaRPr lang="cs-CZ" dirty="0"/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76256" y="3495989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9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Poznejte nůž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9899" b="1135"/>
          <a:stretch/>
        </p:blipFill>
        <p:spPr>
          <a:xfrm>
            <a:off x="1259632" y="2420888"/>
            <a:ext cx="5731933" cy="6148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3717032"/>
            <a:ext cx="19752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na krájení nudlí</a:t>
            </a:r>
          </a:p>
          <a:p>
            <a:pPr marL="342900" indent="-342900">
              <a:buAutoNum type="alphaLcParenR"/>
            </a:pPr>
            <a:r>
              <a:rPr lang="cs-CZ" dirty="0"/>
              <a:t>z</a:t>
            </a:r>
            <a:r>
              <a:rPr lang="cs-CZ" dirty="0" smtClean="0"/>
              <a:t>eleninový</a:t>
            </a:r>
          </a:p>
          <a:p>
            <a:pPr marL="342900" indent="-342900">
              <a:buAutoNum type="alphaLcParenR"/>
            </a:pPr>
            <a:r>
              <a:rPr lang="cs-CZ" dirty="0" smtClean="0"/>
              <a:t>vykosťovací</a:t>
            </a:r>
            <a:endParaRPr lang="cs-CZ" dirty="0"/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16216" y="371703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76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Poznejte nůž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2482" b="35461"/>
          <a:stretch/>
        </p:blipFill>
        <p:spPr>
          <a:xfrm>
            <a:off x="1619672" y="2348880"/>
            <a:ext cx="5731933" cy="82685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4293096"/>
            <a:ext cx="16641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/>
              <a:t>k</a:t>
            </a:r>
            <a:r>
              <a:rPr lang="cs-CZ" dirty="0" smtClean="0"/>
              <a:t>rájecí</a:t>
            </a:r>
          </a:p>
          <a:p>
            <a:pPr marL="342900" indent="-342900">
              <a:buAutoNum type="alphaLcParenR"/>
            </a:pPr>
            <a:r>
              <a:rPr lang="cs-CZ" dirty="0" err="1"/>
              <a:t>d</a:t>
            </a:r>
            <a:r>
              <a:rPr lang="cs-CZ" dirty="0" err="1" smtClean="0"/>
              <a:t>ranžírovací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vykosťovací</a:t>
            </a:r>
            <a:endParaRPr lang="cs-CZ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32240" y="3573016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1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4293096"/>
            <a:ext cx="25853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lopatka</a:t>
            </a:r>
          </a:p>
          <a:p>
            <a:pPr marL="342900" indent="-34290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aběračka na omáčky</a:t>
            </a:r>
          </a:p>
          <a:p>
            <a:pPr marL="342900" indent="-342900">
              <a:buAutoNum type="alphaLcParenR"/>
            </a:pPr>
            <a:r>
              <a:rPr lang="cs-CZ" dirty="0"/>
              <a:t>n</a:t>
            </a:r>
            <a:r>
              <a:rPr lang="cs-CZ" smtClean="0"/>
              <a:t>aběračka </a:t>
            </a:r>
            <a:r>
              <a:rPr lang="cs-CZ" dirty="0" smtClean="0"/>
              <a:t>na špagety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Poznejte co je na obrázku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6667"/>
          <a:stretch/>
        </p:blipFill>
        <p:spPr>
          <a:xfrm>
            <a:off x="1706032" y="1844824"/>
            <a:ext cx="5731933" cy="914400"/>
          </a:xfrm>
          <a:prstGeom prst="rect">
            <a:avLst/>
          </a:prstGeom>
        </p:spPr>
      </p:pic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88307" y="3212976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07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268760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32856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RUNŠTUK, Jaroslav a kol. </a:t>
            </a:r>
            <a:r>
              <a:rPr lang="cs-CZ" i="1" dirty="0">
                <a:solidFill>
                  <a:prstClr val="black"/>
                </a:solidFill>
              </a:rPr>
              <a:t>Receptury teplých pokrmů</a:t>
            </a:r>
            <a:r>
              <a:rPr lang="cs-CZ" dirty="0">
                <a:solidFill>
                  <a:prstClr val="black"/>
                </a:solidFill>
              </a:rPr>
              <a:t>. Český Těšín: IQ 147, 1995, ISBN 978-80-904093-0-9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9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1418</Words>
  <Application>Microsoft Office PowerPoint</Application>
  <PresentationFormat>Předvádění na obrazovce (4:3)</PresentationFormat>
  <Paragraphs>291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Motiv systému Office</vt:lpstr>
      <vt:lpstr>1_Motiv systému Office</vt:lpstr>
      <vt:lpstr>       </vt:lpstr>
      <vt:lpstr>Učební materiál je určen pro žáky 3. ročníků oborů Kuchař – číšník a Stravovací a ubytovací služby   Jde o motivační učební pomůcku, která formou hry ověří a zopakuje znalosti žáků z Technologie k ZZ.    Pomůcky: Dataprojektor, psací potřeby, papír nebo interaktivní tabule.   </vt:lpstr>
      <vt:lpstr>Metodický pokyn: Žáci se rozdělí do dvou skupin, první skupina je sova se modrým obrysem a druhá je sova s červeným obrysem. Učitel vybírá otázky kliknutím na čísla uvedená v bílém řádku na dolním okraji obrazovky. Skupiny budou psát odpovědi na papír a po vyzvání učitelem odpověď ukážou. Učitel klikne do prostoru obrazovky a vyskočí správná odpověď.  Tlačítkem zpět se vrací na obrazovku se sovami.  Vyhodnotí odpovědi: správná odpověď - sovu posouvá o jedno políčko.                                        špatná (žádná)  odpověď – sova zůstává na místě  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Poznejte nůž</vt:lpstr>
      <vt:lpstr>Poznejte nůž</vt:lpstr>
      <vt:lpstr>Poznejte nůž</vt:lpstr>
      <vt:lpstr>Poznejte nůž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Jirik</dc:creator>
  <cp:lastModifiedBy>Jirik</cp:lastModifiedBy>
  <cp:revision>60</cp:revision>
  <dcterms:created xsi:type="dcterms:W3CDTF">2012-09-29T19:30:32Z</dcterms:created>
  <dcterms:modified xsi:type="dcterms:W3CDTF">2012-11-06T20:05:18Z</dcterms:modified>
</cp:coreProperties>
</file>