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62" r:id="rId2"/>
  </p:sldMasterIdLst>
  <p:notesMasterIdLst>
    <p:notesMasterId r:id="rId8"/>
  </p:notesMasterIdLst>
  <p:sldIdLst>
    <p:sldId id="278" r:id="rId3"/>
    <p:sldId id="274" r:id="rId4"/>
    <p:sldId id="277" r:id="rId5"/>
    <p:sldId id="275" r:id="rId6"/>
    <p:sldId id="27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00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258" autoAdjust="0"/>
  </p:normalViewPr>
  <p:slideViewPr>
    <p:cSldViewPr>
      <p:cViewPr>
        <p:scale>
          <a:sx n="47" d="100"/>
          <a:sy n="47" d="100"/>
        </p:scale>
        <p:origin x="-10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6144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4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614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276A3C8-3E53-4A93-A764-E13D966821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159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7E3A9B-4E31-4B20-9E2F-183E91690ED6}" type="slidenum">
              <a:rPr lang="cs-CZ"/>
              <a:pPr/>
              <a:t>2</a:t>
            </a:fld>
            <a:endParaRPr lang="cs-CZ"/>
          </a:p>
        </p:txBody>
      </p:sp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1BC595-9069-4168-A22A-A07046E3EEDB}" type="slidenum">
              <a:rPr lang="cs-CZ"/>
              <a:pPr/>
              <a:t>3</a:t>
            </a:fld>
            <a:endParaRPr lang="cs-CZ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</a:t>
            </a:r>
            <a:r>
              <a:rPr lang="cs-CZ" dirty="0"/>
              <a:t>i</a:t>
            </a:r>
            <a:r>
              <a:rPr lang="en-US" dirty="0"/>
              <a:t>t. 2011</a:t>
            </a:r>
            <a:r>
              <a:rPr lang="cs-CZ" dirty="0"/>
              <a:t>-02-14</a:t>
            </a:r>
            <a:r>
              <a:rPr lang="en-US" dirty="0"/>
              <a:t>]</a:t>
            </a:r>
            <a:r>
              <a:rPr lang="cs-CZ" dirty="0"/>
              <a:t>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</a:t>
            </a:r>
          </a:p>
          <a:p>
            <a:r>
              <a:rPr lang="cs-CZ" dirty="0"/>
              <a:t>http://cs.wikipedia.org/wiki/Soubor:Polish_infantry_in_attack_1939.jpg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9A079CA-60BF-48D2-AE6B-D4F89248882B}" type="slidenum">
              <a:rPr lang="cs-CZ"/>
              <a:pPr/>
              <a:t>4</a:t>
            </a:fld>
            <a:endParaRPr lang="cs-CZ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969933-8FCE-4B81-BCAC-3E22CD4363FF}" type="slidenum">
              <a:rPr lang="cs-CZ"/>
              <a:pPr/>
              <a:t>5</a:t>
            </a:fld>
            <a:endParaRPr lang="cs-CZ"/>
          </a:p>
        </p:txBody>
      </p:sp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96042B-5311-436A-8987-8B0BBD8036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317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9F95C9-CD3E-4FD8-A13E-8F4C4031171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7437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0AAF8D-3FA5-4898-8582-21B4F44BC39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318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3DEBC1-A159-4A0C-BD43-0362C7F8997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899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4935BB-F426-4B96-A9FF-32C013A38D4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804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803584-C07C-4E8E-BF76-15C9291A064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556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B169C1-5409-4BFF-A293-0360549355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0856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1A4E79-8337-4830-933D-11A176B6C6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03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523CF4-FF19-4059-BC84-55DACC62989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194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262F04-4DFA-4AE6-BDFE-467A12772D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833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9CA18B-FE41-4C61-BCED-DF07D82AF02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088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730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73731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73732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33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34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35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36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37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38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39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40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41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42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43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744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chemeClr val="bg2"/>
                        </a:gs>
                        <a:gs pos="100000">
                          <a:schemeClr val="bg1"/>
                        </a:gs>
                      </a:gsLst>
                      <a:lin ang="189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73745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73746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47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48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49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0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1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2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3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4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5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6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7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8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59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0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1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2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3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4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5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6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7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8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69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0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1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2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3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4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5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6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7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8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79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0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1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2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3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4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5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6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7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8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89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0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1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2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3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4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5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6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7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8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799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0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1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2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3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4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5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6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7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8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09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10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1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2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3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4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5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6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7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8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19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0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1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2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3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4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5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6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7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8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29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0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1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2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3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4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5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6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7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8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39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0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1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2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3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4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5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6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7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8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49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0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1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2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3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4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5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6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7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8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59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60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61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62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63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64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65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66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67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68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69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0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1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2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3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4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5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76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3877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8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79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3880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73881" name="Rectangle 153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73882" name="Rectangle 15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Arial" charset="0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3883" name="Rectangle 155"/>
          <p:cNvSpPr>
            <a:spLocks noGrp="1" noChangeArrowheads="1"/>
          </p:cNvSpPr>
          <p:nvPr>
            <p:ph type="dt" sz="quarter" idx="2"/>
          </p:nvPr>
        </p:nvSpPr>
        <p:spPr>
          <a:xfrm>
            <a:off x="3048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73884" name="Rectangle 156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73885" name="Rectangle 15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8400"/>
            <a:ext cx="2286000" cy="457200"/>
          </a:xfrm>
        </p:spPr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1pPr>
          </a:lstStyle>
          <a:p>
            <a:fld id="{8C3A0055-560A-41A1-A880-F17EB8C499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3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3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881" grpId="0"/>
      <p:bldP spid="7388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388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3882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A37F8D-C936-4E10-A8B0-E277E387423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0386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71DE83-3FAF-4717-9412-8A405433381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79268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94175" cy="44989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5D347C-677C-443E-9FD9-72684CF104C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6389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FF4CC9-F48B-4DF1-BE40-C1B8A6B1559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7017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2048A5-E808-4F36-ACE2-5BC79F3818E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7978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8FA416-91EB-4624-9A50-3DDAF41E27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419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F452A7-90CE-4B4B-9EA7-89F76E9BE97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019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242F16-FF22-4ECB-A4D2-42A5C905EBF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0877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34AE06-CAEA-4F4E-B557-783D1D7148F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3718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7" cy="58705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53163" cy="58705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E58648E-3DA9-453A-9C2D-7005DFF53FA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1737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066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7066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7066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7F84ADB-D2E9-453D-87C6-38008D386CB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/>
      <p:bldP spid="70659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06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0659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06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0659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06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0659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06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0659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065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065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90980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706" name="Group 2"/>
          <p:cNvGrpSpPr>
            <a:grpSpLocks/>
          </p:cNvGrpSpPr>
          <p:nvPr/>
        </p:nvGrpSpPr>
        <p:grpSpPr bwMode="auto"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72707" name="Group 3"/>
            <p:cNvGrpSpPr>
              <a:grpSpLocks/>
            </p:cNvGrpSpPr>
            <p:nvPr userDrawn="1"/>
          </p:nvGrpSpPr>
          <p:grpSpPr bwMode="auto"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72708" name="Freeform 4"/>
              <p:cNvSpPr>
                <a:spLocks/>
              </p:cNvSpPr>
              <p:nvPr userDrawn="1"/>
            </p:nvSpPr>
            <p:spPr bwMode="hidden">
              <a:xfrm>
                <a:off x="1399" y="1116"/>
                <a:ext cx="2815" cy="2110"/>
              </a:xfrm>
              <a:custGeom>
                <a:avLst/>
                <a:gdLst>
                  <a:gd name="T0" fmla="*/ 950 w 2815"/>
                  <a:gd name="T1" fmla="*/ 85 h 2110"/>
                  <a:gd name="T2" fmla="*/ 628 w 2815"/>
                  <a:gd name="T3" fmla="*/ 438 h 2110"/>
                  <a:gd name="T4" fmla="*/ 66 w 2815"/>
                  <a:gd name="T5" fmla="*/ 471 h 2110"/>
                  <a:gd name="T6" fmla="*/ 0 w 2815"/>
                  <a:gd name="T7" fmla="*/ 627 h 2110"/>
                  <a:gd name="T8" fmla="*/ 372 w 2815"/>
                  <a:gd name="T9" fmla="*/ 1026 h 2110"/>
                  <a:gd name="T10" fmla="*/ 611 w 2815"/>
                  <a:gd name="T11" fmla="*/ 902 h 2110"/>
                  <a:gd name="T12" fmla="*/ 992 w 2815"/>
                  <a:gd name="T13" fmla="*/ 1085 h 2110"/>
                  <a:gd name="T14" fmla="*/ 1116 w 2815"/>
                  <a:gd name="T15" fmla="*/ 1339 h 2110"/>
                  <a:gd name="T16" fmla="*/ 1083 w 2815"/>
                  <a:gd name="T17" fmla="*/ 1450 h 2110"/>
                  <a:gd name="T18" fmla="*/ 1124 w 2815"/>
                  <a:gd name="T19" fmla="*/ 1659 h 2110"/>
                  <a:gd name="T20" fmla="*/ 1149 w 2815"/>
                  <a:gd name="T21" fmla="*/ 1999 h 2110"/>
                  <a:gd name="T22" fmla="*/ 1463 w 2815"/>
                  <a:gd name="T23" fmla="*/ 2110 h 2110"/>
                  <a:gd name="T24" fmla="*/ 1686 w 2815"/>
                  <a:gd name="T25" fmla="*/ 2025 h 2110"/>
                  <a:gd name="T26" fmla="*/ 1603 w 2815"/>
                  <a:gd name="T27" fmla="*/ 1777 h 2110"/>
                  <a:gd name="T28" fmla="*/ 1991 w 2815"/>
                  <a:gd name="T29" fmla="*/ 1555 h 2110"/>
                  <a:gd name="T30" fmla="*/ 2281 w 2815"/>
                  <a:gd name="T31" fmla="*/ 1542 h 2110"/>
                  <a:gd name="T32" fmla="*/ 2446 w 2815"/>
                  <a:gd name="T33" fmla="*/ 1359 h 2110"/>
                  <a:gd name="T34" fmla="*/ 2361 w 2815"/>
                  <a:gd name="T35" fmla="*/ 1001 h 2110"/>
                  <a:gd name="T36" fmla="*/ 2606 w 2815"/>
                  <a:gd name="T37" fmla="*/ 893 h 2110"/>
                  <a:gd name="T38" fmla="*/ 2815 w 2815"/>
                  <a:gd name="T39" fmla="*/ 454 h 2110"/>
                  <a:gd name="T40" fmla="*/ 2518 w 2815"/>
                  <a:gd name="T41" fmla="*/ 0 h 2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09" name="Freeform 5"/>
              <p:cNvSpPr>
                <a:spLocks/>
              </p:cNvSpPr>
              <p:nvPr userDrawn="1"/>
            </p:nvSpPr>
            <p:spPr bwMode="hidden">
              <a:xfrm>
                <a:off x="672" y="1116"/>
                <a:ext cx="3966" cy="2366"/>
              </a:xfrm>
              <a:custGeom>
                <a:avLst/>
                <a:gdLst>
                  <a:gd name="T0" fmla="*/ 1423 w 3966"/>
                  <a:gd name="T1" fmla="*/ 65 h 2366"/>
                  <a:gd name="T2" fmla="*/ 1148 w 3966"/>
                  <a:gd name="T3" fmla="*/ 262 h 2366"/>
                  <a:gd name="T4" fmla="*/ 934 w 3966"/>
                  <a:gd name="T5" fmla="*/ 216 h 2366"/>
                  <a:gd name="T6" fmla="*/ 529 w 3966"/>
                  <a:gd name="T7" fmla="*/ 314 h 2366"/>
                  <a:gd name="T8" fmla="*/ 174 w 3966"/>
                  <a:gd name="T9" fmla="*/ 327 h 2366"/>
                  <a:gd name="T10" fmla="*/ 0 w 3966"/>
                  <a:gd name="T11" fmla="*/ 628 h 2366"/>
                  <a:gd name="T12" fmla="*/ 91 w 3966"/>
                  <a:gd name="T13" fmla="*/ 726 h 2366"/>
                  <a:gd name="T14" fmla="*/ 231 w 3966"/>
                  <a:gd name="T15" fmla="*/ 654 h 2366"/>
                  <a:gd name="T16" fmla="*/ 430 w 3966"/>
                  <a:gd name="T17" fmla="*/ 687 h 2366"/>
                  <a:gd name="T18" fmla="*/ 504 w 3966"/>
                  <a:gd name="T19" fmla="*/ 850 h 2366"/>
                  <a:gd name="T20" fmla="*/ 347 w 3966"/>
                  <a:gd name="T21" fmla="*/ 1020 h 2366"/>
                  <a:gd name="T22" fmla="*/ 529 w 3966"/>
                  <a:gd name="T23" fmla="*/ 1144 h 2366"/>
                  <a:gd name="T24" fmla="*/ 727 w 3966"/>
                  <a:gd name="T25" fmla="*/ 1105 h 2366"/>
                  <a:gd name="T26" fmla="*/ 901 w 3966"/>
                  <a:gd name="T27" fmla="*/ 1216 h 2366"/>
                  <a:gd name="T28" fmla="*/ 1256 w 3966"/>
                  <a:gd name="T29" fmla="*/ 1229 h 2366"/>
                  <a:gd name="T30" fmla="*/ 1611 w 3966"/>
                  <a:gd name="T31" fmla="*/ 1425 h 2366"/>
                  <a:gd name="T32" fmla="*/ 1694 w 3966"/>
                  <a:gd name="T33" fmla="*/ 1673 h 2366"/>
                  <a:gd name="T34" fmla="*/ 1619 w 3966"/>
                  <a:gd name="T35" fmla="*/ 2118 h 2366"/>
                  <a:gd name="T36" fmla="*/ 1694 w 3966"/>
                  <a:gd name="T37" fmla="*/ 2268 h 2366"/>
                  <a:gd name="T38" fmla="*/ 2132 w 3966"/>
                  <a:gd name="T39" fmla="*/ 2242 h 2366"/>
                  <a:gd name="T40" fmla="*/ 2289 w 3966"/>
                  <a:gd name="T41" fmla="*/ 2366 h 2366"/>
                  <a:gd name="T42" fmla="*/ 2594 w 3966"/>
                  <a:gd name="T43" fmla="*/ 2046 h 2366"/>
                  <a:gd name="T44" fmla="*/ 2537 w 3966"/>
                  <a:gd name="T45" fmla="*/ 1817 h 2366"/>
                  <a:gd name="T46" fmla="*/ 2818 w 3966"/>
                  <a:gd name="T47" fmla="*/ 1673 h 2366"/>
                  <a:gd name="T48" fmla="*/ 3016 w 3966"/>
                  <a:gd name="T49" fmla="*/ 1719 h 2366"/>
                  <a:gd name="T50" fmla="*/ 3280 w 3966"/>
                  <a:gd name="T51" fmla="*/ 1615 h 2366"/>
                  <a:gd name="T52" fmla="*/ 3405 w 3966"/>
                  <a:gd name="T53" fmla="*/ 1174 h 2366"/>
                  <a:gd name="T54" fmla="*/ 3643 w 3966"/>
                  <a:gd name="T55" fmla="*/ 922 h 2366"/>
                  <a:gd name="T56" fmla="*/ 3966 w 3966"/>
                  <a:gd name="T57" fmla="*/ 896 h 2366"/>
                  <a:gd name="T58" fmla="*/ 3908 w 3966"/>
                  <a:gd name="T59" fmla="*/ 733 h 2366"/>
                  <a:gd name="T60" fmla="*/ 3669 w 3966"/>
                  <a:gd name="T61" fmla="*/ 563 h 2366"/>
                  <a:gd name="T62" fmla="*/ 3817 w 3966"/>
                  <a:gd name="T63" fmla="*/ 210 h 2366"/>
                  <a:gd name="T64" fmla="*/ 3590 w 3966"/>
                  <a:gd name="T65" fmla="*/ 0 h 23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0" name="Freeform 6"/>
              <p:cNvSpPr>
                <a:spLocks/>
              </p:cNvSpPr>
              <p:nvPr userDrawn="1"/>
            </p:nvSpPr>
            <p:spPr bwMode="hidden">
              <a:xfrm>
                <a:off x="20" y="1069"/>
                <a:ext cx="5732" cy="3107"/>
              </a:xfrm>
              <a:custGeom>
                <a:avLst/>
                <a:gdLst>
                  <a:gd name="T0" fmla="*/ 81 w 5732"/>
                  <a:gd name="T1" fmla="*/ 0 h 3107"/>
                  <a:gd name="T2" fmla="*/ 133 w 5732"/>
                  <a:gd name="T3" fmla="*/ 328 h 3107"/>
                  <a:gd name="T4" fmla="*/ 0 w 5732"/>
                  <a:gd name="T5" fmla="*/ 666 h 3107"/>
                  <a:gd name="T6" fmla="*/ 83 w 5732"/>
                  <a:gd name="T7" fmla="*/ 1221 h 3107"/>
                  <a:gd name="T8" fmla="*/ 413 w 5732"/>
                  <a:gd name="T9" fmla="*/ 1515 h 3107"/>
                  <a:gd name="T10" fmla="*/ 881 w 5732"/>
                  <a:gd name="T11" fmla="*/ 1700 h 3107"/>
                  <a:gd name="T12" fmla="*/ 1440 w 5732"/>
                  <a:gd name="T13" fmla="*/ 1651 h 3107"/>
                  <a:gd name="T14" fmla="*/ 1755 w 5732"/>
                  <a:gd name="T15" fmla="*/ 1940 h 3107"/>
                  <a:gd name="T16" fmla="*/ 1653 w 5732"/>
                  <a:gd name="T17" fmla="*/ 2126 h 3107"/>
                  <a:gd name="T18" fmla="*/ 1136 w 5732"/>
                  <a:gd name="T19" fmla="*/ 2142 h 3107"/>
                  <a:gd name="T20" fmla="*/ 911 w 5732"/>
                  <a:gd name="T21" fmla="*/ 2021 h 3107"/>
                  <a:gd name="T22" fmla="*/ 739 w 5732"/>
                  <a:gd name="T23" fmla="*/ 2142 h 3107"/>
                  <a:gd name="T24" fmla="*/ 954 w 5732"/>
                  <a:gd name="T25" fmla="*/ 2524 h 3107"/>
                  <a:gd name="T26" fmla="*/ 973 w 5732"/>
                  <a:gd name="T27" fmla="*/ 2905 h 3107"/>
                  <a:gd name="T28" fmla="*/ 1511 w 5732"/>
                  <a:gd name="T29" fmla="*/ 3107 h 3107"/>
                  <a:gd name="T30" fmla="*/ 1644 w 5732"/>
                  <a:gd name="T31" fmla="*/ 2922 h 3107"/>
                  <a:gd name="T32" fmla="*/ 2077 w 5732"/>
                  <a:gd name="T33" fmla="*/ 2797 h 3107"/>
                  <a:gd name="T34" fmla="*/ 2610 w 5732"/>
                  <a:gd name="T35" fmla="*/ 2962 h 3107"/>
                  <a:gd name="T36" fmla="*/ 3222 w 5732"/>
                  <a:gd name="T37" fmla="*/ 2812 h 3107"/>
                  <a:gd name="T38" fmla="*/ 3443 w 5732"/>
                  <a:gd name="T39" fmla="*/ 2922 h 3107"/>
                  <a:gd name="T40" fmla="*/ 3861 w 5732"/>
                  <a:gd name="T41" fmla="*/ 2648 h 3107"/>
                  <a:gd name="T42" fmla="*/ 4125 w 5732"/>
                  <a:gd name="T43" fmla="*/ 2311 h 3107"/>
                  <a:gd name="T44" fmla="*/ 4369 w 5732"/>
                  <a:gd name="T45" fmla="*/ 2318 h 3107"/>
                  <a:gd name="T46" fmla="*/ 4554 w 5732"/>
                  <a:gd name="T47" fmla="*/ 2445 h 3107"/>
                  <a:gd name="T48" fmla="*/ 5015 w 5732"/>
                  <a:gd name="T49" fmla="*/ 2142 h 3107"/>
                  <a:gd name="T50" fmla="*/ 5404 w 5732"/>
                  <a:gd name="T51" fmla="*/ 2185 h 3107"/>
                  <a:gd name="T52" fmla="*/ 5732 w 5732"/>
                  <a:gd name="T53" fmla="*/ 2069 h 310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1" name="Freeform 7"/>
              <p:cNvSpPr>
                <a:spLocks/>
              </p:cNvSpPr>
              <p:nvPr userDrawn="1"/>
            </p:nvSpPr>
            <p:spPr bwMode="hidden">
              <a:xfrm>
                <a:off x="242" y="1145"/>
                <a:ext cx="5512" cy="2760"/>
              </a:xfrm>
              <a:custGeom>
                <a:avLst/>
                <a:gdLst>
                  <a:gd name="T0" fmla="*/ 240 w 5512"/>
                  <a:gd name="T1" fmla="*/ 0 h 2760"/>
                  <a:gd name="T2" fmla="*/ 0 w 5512"/>
                  <a:gd name="T3" fmla="*/ 336 h 2760"/>
                  <a:gd name="T4" fmla="*/ 82 w 5512"/>
                  <a:gd name="T5" fmla="*/ 821 h 2760"/>
                  <a:gd name="T6" fmla="*/ 243 w 5512"/>
                  <a:gd name="T7" fmla="*/ 873 h 2760"/>
                  <a:gd name="T8" fmla="*/ 473 w 5512"/>
                  <a:gd name="T9" fmla="*/ 1087 h 2760"/>
                  <a:gd name="T10" fmla="*/ 557 w 5512"/>
                  <a:gd name="T11" fmla="*/ 1441 h 2760"/>
                  <a:gd name="T12" fmla="*/ 839 w 5512"/>
                  <a:gd name="T13" fmla="*/ 1499 h 2760"/>
                  <a:gd name="T14" fmla="*/ 1258 w 5512"/>
                  <a:gd name="T15" fmla="*/ 1349 h 2760"/>
                  <a:gd name="T16" fmla="*/ 1307 w 5512"/>
                  <a:gd name="T17" fmla="*/ 1493 h 2760"/>
                  <a:gd name="T18" fmla="*/ 1621 w 5512"/>
                  <a:gd name="T19" fmla="*/ 1513 h 2760"/>
                  <a:gd name="T20" fmla="*/ 1862 w 5512"/>
                  <a:gd name="T21" fmla="*/ 1865 h 2760"/>
                  <a:gd name="T22" fmla="*/ 1668 w 5512"/>
                  <a:gd name="T23" fmla="*/ 2166 h 2760"/>
                  <a:gd name="T24" fmla="*/ 1308 w 5512"/>
                  <a:gd name="T25" fmla="*/ 2217 h 2760"/>
                  <a:gd name="T26" fmla="*/ 992 w 5512"/>
                  <a:gd name="T27" fmla="*/ 2172 h 2760"/>
                  <a:gd name="T28" fmla="*/ 903 w 5512"/>
                  <a:gd name="T29" fmla="*/ 2244 h 2760"/>
                  <a:gd name="T30" fmla="*/ 1008 w 5512"/>
                  <a:gd name="T31" fmla="*/ 2415 h 2760"/>
                  <a:gd name="T32" fmla="*/ 992 w 5512"/>
                  <a:gd name="T33" fmla="*/ 2538 h 2760"/>
                  <a:gd name="T34" fmla="*/ 1137 w 5512"/>
                  <a:gd name="T35" fmla="*/ 2760 h 2760"/>
                  <a:gd name="T36" fmla="*/ 1661 w 5512"/>
                  <a:gd name="T37" fmla="*/ 2623 h 2760"/>
                  <a:gd name="T38" fmla="*/ 1725 w 5512"/>
                  <a:gd name="T39" fmla="*/ 2492 h 2760"/>
                  <a:gd name="T40" fmla="*/ 1895 w 5512"/>
                  <a:gd name="T41" fmla="*/ 2551 h 2760"/>
                  <a:gd name="T42" fmla="*/ 2338 w 5512"/>
                  <a:gd name="T43" fmla="*/ 2448 h 2760"/>
                  <a:gd name="T44" fmla="*/ 2443 w 5512"/>
                  <a:gd name="T45" fmla="*/ 2714 h 2760"/>
                  <a:gd name="T46" fmla="*/ 2870 w 5512"/>
                  <a:gd name="T47" fmla="*/ 2541 h 2760"/>
                  <a:gd name="T48" fmla="*/ 3264 w 5512"/>
                  <a:gd name="T49" fmla="*/ 2591 h 2760"/>
                  <a:gd name="T50" fmla="*/ 3522 w 5512"/>
                  <a:gd name="T51" fmla="*/ 2427 h 2760"/>
                  <a:gd name="T52" fmla="*/ 3594 w 5512"/>
                  <a:gd name="T53" fmla="*/ 2081 h 2760"/>
                  <a:gd name="T54" fmla="*/ 4013 w 5512"/>
                  <a:gd name="T55" fmla="*/ 2087 h 2760"/>
                  <a:gd name="T56" fmla="*/ 4070 w 5512"/>
                  <a:gd name="T57" fmla="*/ 1924 h 2760"/>
                  <a:gd name="T58" fmla="*/ 4239 w 5512"/>
                  <a:gd name="T59" fmla="*/ 1931 h 2760"/>
                  <a:gd name="T60" fmla="*/ 4465 w 5512"/>
                  <a:gd name="T61" fmla="*/ 2094 h 2760"/>
                  <a:gd name="T62" fmla="*/ 4836 w 5512"/>
                  <a:gd name="T63" fmla="*/ 1814 h 2760"/>
                  <a:gd name="T64" fmla="*/ 5225 w 5512"/>
                  <a:gd name="T65" fmla="*/ 1785 h 2760"/>
                  <a:gd name="T66" fmla="*/ 5367 w 5512"/>
                  <a:gd name="T67" fmla="*/ 1571 h 2760"/>
                  <a:gd name="T68" fmla="*/ 5512 w 5512"/>
                  <a:gd name="T69" fmla="*/ 1585 h 27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2" name="Freeform 8"/>
              <p:cNvSpPr>
                <a:spLocks/>
              </p:cNvSpPr>
              <p:nvPr userDrawn="1"/>
            </p:nvSpPr>
            <p:spPr bwMode="hidden">
              <a:xfrm>
                <a:off x="4840" y="984"/>
                <a:ext cx="790" cy="1189"/>
              </a:xfrm>
              <a:custGeom>
                <a:avLst/>
                <a:gdLst>
                  <a:gd name="T0" fmla="*/ 139 w 790"/>
                  <a:gd name="T1" fmla="*/ 0 h 1189"/>
                  <a:gd name="T2" fmla="*/ 210 w 790"/>
                  <a:gd name="T3" fmla="*/ 233 h 1189"/>
                  <a:gd name="T4" fmla="*/ 159 w 790"/>
                  <a:gd name="T5" fmla="*/ 643 h 1189"/>
                  <a:gd name="T6" fmla="*/ 454 w 790"/>
                  <a:gd name="T7" fmla="*/ 771 h 1189"/>
                  <a:gd name="T8" fmla="*/ 605 w 790"/>
                  <a:gd name="T9" fmla="*/ 1046 h 1189"/>
                  <a:gd name="T10" fmla="*/ 790 w 790"/>
                  <a:gd name="T11" fmla="*/ 1189 h 1189"/>
                  <a:gd name="T12" fmla="*/ 540 w 790"/>
                  <a:gd name="T13" fmla="*/ 1111 h 1189"/>
                  <a:gd name="T14" fmla="*/ 363 w 790"/>
                  <a:gd name="T15" fmla="*/ 883 h 1189"/>
                  <a:gd name="T16" fmla="*/ 139 w 790"/>
                  <a:gd name="T17" fmla="*/ 852 h 1189"/>
                  <a:gd name="T18" fmla="*/ 0 w 790"/>
                  <a:gd name="T19" fmla="*/ 499 h 1189"/>
                  <a:gd name="T20" fmla="*/ 48 w 790"/>
                  <a:gd name="T21" fmla="*/ 209 h 11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3" name="Freeform 9"/>
              <p:cNvSpPr>
                <a:spLocks/>
              </p:cNvSpPr>
              <p:nvPr userDrawn="1"/>
            </p:nvSpPr>
            <p:spPr bwMode="hidden">
              <a:xfrm>
                <a:off x="5173" y="896"/>
                <a:ext cx="579" cy="1117"/>
              </a:xfrm>
              <a:custGeom>
                <a:avLst/>
                <a:gdLst>
                  <a:gd name="T0" fmla="*/ 0 w 579"/>
                  <a:gd name="T1" fmla="*/ 0 h 1117"/>
                  <a:gd name="T2" fmla="*/ 128 w 579"/>
                  <a:gd name="T3" fmla="*/ 328 h 1117"/>
                  <a:gd name="T4" fmla="*/ 9 w 579"/>
                  <a:gd name="T5" fmla="*/ 659 h 1117"/>
                  <a:gd name="T6" fmla="*/ 40 w 579"/>
                  <a:gd name="T7" fmla="*/ 763 h 1117"/>
                  <a:gd name="T8" fmla="*/ 234 w 579"/>
                  <a:gd name="T9" fmla="*/ 739 h 1117"/>
                  <a:gd name="T10" fmla="*/ 344 w 579"/>
                  <a:gd name="T11" fmla="*/ 1055 h 1117"/>
                  <a:gd name="T12" fmla="*/ 579 w 579"/>
                  <a:gd name="T13" fmla="*/ 1117 h 111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4" name="Freeform 10"/>
              <p:cNvSpPr>
                <a:spLocks/>
              </p:cNvSpPr>
              <p:nvPr userDrawn="1"/>
            </p:nvSpPr>
            <p:spPr bwMode="hidden">
              <a:xfrm>
                <a:off x="3291" y="968"/>
                <a:ext cx="2471" cy="2396"/>
              </a:xfrm>
              <a:custGeom>
                <a:avLst/>
                <a:gdLst>
                  <a:gd name="T0" fmla="*/ 1118 w 2471"/>
                  <a:gd name="T1" fmla="*/ 0 h 2396"/>
                  <a:gd name="T2" fmla="*/ 1179 w 2471"/>
                  <a:gd name="T3" fmla="*/ 225 h 2396"/>
                  <a:gd name="T4" fmla="*/ 1393 w 2471"/>
                  <a:gd name="T5" fmla="*/ 339 h 2396"/>
                  <a:gd name="T6" fmla="*/ 1404 w 2471"/>
                  <a:gd name="T7" fmla="*/ 548 h 2396"/>
                  <a:gd name="T8" fmla="*/ 1342 w 2471"/>
                  <a:gd name="T9" fmla="*/ 732 h 2396"/>
                  <a:gd name="T10" fmla="*/ 1434 w 2471"/>
                  <a:gd name="T11" fmla="*/ 925 h 2396"/>
                  <a:gd name="T12" fmla="*/ 1455 w 2471"/>
                  <a:gd name="T13" fmla="*/ 1109 h 2396"/>
                  <a:gd name="T14" fmla="*/ 1311 w 2471"/>
                  <a:gd name="T15" fmla="*/ 1142 h 2396"/>
                  <a:gd name="T16" fmla="*/ 926 w 2471"/>
                  <a:gd name="T17" fmla="*/ 1384 h 2396"/>
                  <a:gd name="T18" fmla="*/ 975 w 2471"/>
                  <a:gd name="T19" fmla="*/ 1456 h 2396"/>
                  <a:gd name="T20" fmla="*/ 956 w 2471"/>
                  <a:gd name="T21" fmla="*/ 1624 h 2396"/>
                  <a:gd name="T22" fmla="*/ 782 w 2471"/>
                  <a:gd name="T23" fmla="*/ 1817 h 2396"/>
                  <a:gd name="T24" fmla="*/ 539 w 2471"/>
                  <a:gd name="T25" fmla="*/ 1978 h 2396"/>
                  <a:gd name="T26" fmla="*/ 152 w 2471"/>
                  <a:gd name="T27" fmla="*/ 2026 h 2396"/>
                  <a:gd name="T28" fmla="*/ 19 w 2471"/>
                  <a:gd name="T29" fmla="*/ 2251 h 2396"/>
                  <a:gd name="T30" fmla="*/ 0 w 2471"/>
                  <a:gd name="T31" fmla="*/ 2396 h 2396"/>
                  <a:gd name="T32" fmla="*/ 213 w 2471"/>
                  <a:gd name="T33" fmla="*/ 2179 h 2396"/>
                  <a:gd name="T34" fmla="*/ 629 w 2471"/>
                  <a:gd name="T35" fmla="*/ 2090 h 2396"/>
                  <a:gd name="T36" fmla="*/ 894 w 2471"/>
                  <a:gd name="T37" fmla="*/ 1906 h 2396"/>
                  <a:gd name="T38" fmla="*/ 1230 w 2471"/>
                  <a:gd name="T39" fmla="*/ 1986 h 2396"/>
                  <a:gd name="T40" fmla="*/ 1668 w 2471"/>
                  <a:gd name="T41" fmla="*/ 1906 h 2396"/>
                  <a:gd name="T42" fmla="*/ 1983 w 2471"/>
                  <a:gd name="T43" fmla="*/ 1745 h 2396"/>
                  <a:gd name="T44" fmla="*/ 2014 w 2471"/>
                  <a:gd name="T45" fmla="*/ 1600 h 2396"/>
                  <a:gd name="T46" fmla="*/ 2237 w 2471"/>
                  <a:gd name="T47" fmla="*/ 1496 h 2396"/>
                  <a:gd name="T48" fmla="*/ 2359 w 2471"/>
                  <a:gd name="T49" fmla="*/ 1552 h 2396"/>
                  <a:gd name="T50" fmla="*/ 2471 w 2471"/>
                  <a:gd name="T51" fmla="*/ 1479 h 23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5" name="Freeform 11"/>
              <p:cNvSpPr>
                <a:spLocks/>
              </p:cNvSpPr>
              <p:nvPr userDrawn="1"/>
            </p:nvSpPr>
            <p:spPr bwMode="hidden">
              <a:xfrm>
                <a:off x="2366" y="1067"/>
                <a:ext cx="1399" cy="1349"/>
              </a:xfrm>
              <a:custGeom>
                <a:avLst/>
                <a:gdLst>
                  <a:gd name="T0" fmla="*/ 620 w 1399"/>
                  <a:gd name="T1" fmla="*/ 155 h 1349"/>
                  <a:gd name="T2" fmla="*/ 421 w 1399"/>
                  <a:gd name="T3" fmla="*/ 155 h 1349"/>
                  <a:gd name="T4" fmla="*/ 205 w 1399"/>
                  <a:gd name="T5" fmla="*/ 507 h 1349"/>
                  <a:gd name="T6" fmla="*/ 0 w 1399"/>
                  <a:gd name="T7" fmla="*/ 673 h 1349"/>
                  <a:gd name="T8" fmla="*/ 487 w 1399"/>
                  <a:gd name="T9" fmla="*/ 783 h 1349"/>
                  <a:gd name="T10" fmla="*/ 425 w 1399"/>
                  <a:gd name="T11" fmla="*/ 1009 h 1349"/>
                  <a:gd name="T12" fmla="*/ 617 w 1399"/>
                  <a:gd name="T13" fmla="*/ 1086 h 1349"/>
                  <a:gd name="T14" fmla="*/ 498 w 1399"/>
                  <a:gd name="T15" fmla="*/ 1349 h 1349"/>
                  <a:gd name="T16" fmla="*/ 961 w 1399"/>
                  <a:gd name="T17" fmla="*/ 1035 h 1349"/>
                  <a:gd name="T18" fmla="*/ 926 w 1399"/>
                  <a:gd name="T19" fmla="*/ 776 h 1349"/>
                  <a:gd name="T20" fmla="*/ 1181 w 1399"/>
                  <a:gd name="T21" fmla="*/ 749 h 1349"/>
                  <a:gd name="T22" fmla="*/ 1399 w 1399"/>
                  <a:gd name="T23" fmla="*/ 601 h 1349"/>
                  <a:gd name="T24" fmla="*/ 1315 w 1399"/>
                  <a:gd name="T25" fmla="*/ 416 h 1349"/>
                  <a:gd name="T26" fmla="*/ 1341 w 1399"/>
                  <a:gd name="T27" fmla="*/ 196 h 1349"/>
                  <a:gd name="T28" fmla="*/ 1171 w 1399"/>
                  <a:gd name="T29" fmla="*/ 164 h 1349"/>
                  <a:gd name="T30" fmla="*/ 928 w 1399"/>
                  <a:gd name="T31" fmla="*/ 0 h 1349"/>
                  <a:gd name="T32" fmla="*/ 620 w 1399"/>
                  <a:gd name="T33" fmla="*/ 155 h 134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6" name="Freeform 12"/>
              <p:cNvSpPr>
                <a:spLocks/>
              </p:cNvSpPr>
              <p:nvPr userDrawn="1"/>
            </p:nvSpPr>
            <p:spPr bwMode="hidden">
              <a:xfrm>
                <a:off x="4275" y="2031"/>
                <a:ext cx="1256" cy="810"/>
              </a:xfrm>
              <a:custGeom>
                <a:avLst/>
                <a:gdLst>
                  <a:gd name="T0" fmla="*/ 719 w 1256"/>
                  <a:gd name="T1" fmla="*/ 183 h 810"/>
                  <a:gd name="T2" fmla="*/ 760 w 1256"/>
                  <a:gd name="T3" fmla="*/ 33 h 810"/>
                  <a:gd name="T4" fmla="*/ 884 w 1256"/>
                  <a:gd name="T5" fmla="*/ 0 h 810"/>
                  <a:gd name="T6" fmla="*/ 983 w 1256"/>
                  <a:gd name="T7" fmla="*/ 78 h 810"/>
                  <a:gd name="T8" fmla="*/ 1082 w 1256"/>
                  <a:gd name="T9" fmla="*/ 248 h 810"/>
                  <a:gd name="T10" fmla="*/ 1256 w 1256"/>
                  <a:gd name="T11" fmla="*/ 229 h 810"/>
                  <a:gd name="T12" fmla="*/ 1248 w 1256"/>
                  <a:gd name="T13" fmla="*/ 359 h 810"/>
                  <a:gd name="T14" fmla="*/ 1016 w 1256"/>
                  <a:gd name="T15" fmla="*/ 431 h 810"/>
                  <a:gd name="T16" fmla="*/ 879 w 1256"/>
                  <a:gd name="T17" fmla="*/ 417 h 810"/>
                  <a:gd name="T18" fmla="*/ 719 w 1256"/>
                  <a:gd name="T19" fmla="*/ 481 h 810"/>
                  <a:gd name="T20" fmla="*/ 591 w 1256"/>
                  <a:gd name="T21" fmla="*/ 633 h 810"/>
                  <a:gd name="T22" fmla="*/ 423 w 1256"/>
                  <a:gd name="T23" fmla="*/ 537 h 810"/>
                  <a:gd name="T24" fmla="*/ 256 w 1256"/>
                  <a:gd name="T25" fmla="*/ 810 h 810"/>
                  <a:gd name="T26" fmla="*/ 66 w 1256"/>
                  <a:gd name="T27" fmla="*/ 764 h 810"/>
                  <a:gd name="T28" fmla="*/ 0 w 1256"/>
                  <a:gd name="T29" fmla="*/ 601 h 810"/>
                  <a:gd name="T30" fmla="*/ 157 w 1256"/>
                  <a:gd name="T31" fmla="*/ 483 h 810"/>
                  <a:gd name="T32" fmla="*/ 248 w 1256"/>
                  <a:gd name="T33" fmla="*/ 281 h 810"/>
                  <a:gd name="T34" fmla="*/ 438 w 1256"/>
                  <a:gd name="T35" fmla="*/ 150 h 810"/>
                  <a:gd name="T36" fmla="*/ 719 w 1256"/>
                  <a:gd name="T37" fmla="*/ 189 h 8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7" name="Freeform 13"/>
              <p:cNvSpPr>
                <a:spLocks/>
              </p:cNvSpPr>
              <p:nvPr userDrawn="1"/>
            </p:nvSpPr>
            <p:spPr bwMode="hidden">
              <a:xfrm>
                <a:off x="2914" y="3476"/>
                <a:ext cx="2848" cy="788"/>
              </a:xfrm>
              <a:custGeom>
                <a:avLst/>
                <a:gdLst>
                  <a:gd name="T0" fmla="*/ 2838 w 2848"/>
                  <a:gd name="T1" fmla="*/ 16 h 788"/>
                  <a:gd name="T2" fmla="*/ 2493 w 2848"/>
                  <a:gd name="T3" fmla="*/ 0 h 788"/>
                  <a:gd name="T4" fmla="*/ 2278 w 2848"/>
                  <a:gd name="T5" fmla="*/ 81 h 788"/>
                  <a:gd name="T6" fmla="*/ 1936 w 2848"/>
                  <a:gd name="T7" fmla="*/ 44 h 788"/>
                  <a:gd name="T8" fmla="*/ 1739 w 2848"/>
                  <a:gd name="T9" fmla="*/ 354 h 788"/>
                  <a:gd name="T10" fmla="*/ 1600 w 2848"/>
                  <a:gd name="T11" fmla="*/ 212 h 788"/>
                  <a:gd name="T12" fmla="*/ 1352 w 2848"/>
                  <a:gd name="T13" fmla="*/ 308 h 788"/>
                  <a:gd name="T14" fmla="*/ 1445 w 2848"/>
                  <a:gd name="T15" fmla="*/ 515 h 788"/>
                  <a:gd name="T16" fmla="*/ 1072 w 2848"/>
                  <a:gd name="T17" fmla="*/ 412 h 788"/>
                  <a:gd name="T18" fmla="*/ 888 w 2848"/>
                  <a:gd name="T19" fmla="*/ 540 h 788"/>
                  <a:gd name="T20" fmla="*/ 0 w 2848"/>
                  <a:gd name="T21" fmla="*/ 660 h 788"/>
                  <a:gd name="T22" fmla="*/ 288 w 2848"/>
                  <a:gd name="T23" fmla="*/ 788 h 788"/>
                  <a:gd name="T24" fmla="*/ 1040 w 2848"/>
                  <a:gd name="T25" fmla="*/ 676 h 788"/>
                  <a:gd name="T26" fmla="*/ 1272 w 2848"/>
                  <a:gd name="T27" fmla="*/ 748 h 788"/>
                  <a:gd name="T28" fmla="*/ 2096 w 2848"/>
                  <a:gd name="T29" fmla="*/ 691 h 788"/>
                  <a:gd name="T30" fmla="*/ 2320 w 2848"/>
                  <a:gd name="T31" fmla="*/ 748 h 788"/>
                  <a:gd name="T32" fmla="*/ 2456 w 2848"/>
                  <a:gd name="T33" fmla="*/ 596 h 788"/>
                  <a:gd name="T34" fmla="*/ 2712 w 2848"/>
                  <a:gd name="T35" fmla="*/ 716 h 788"/>
                  <a:gd name="T36" fmla="*/ 2716 w 2848"/>
                  <a:gd name="T37" fmla="*/ 339 h 788"/>
                  <a:gd name="T38" fmla="*/ 2848 w 2848"/>
                  <a:gd name="T39" fmla="*/ 258 h 7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8" name="Freeform 14"/>
              <p:cNvSpPr>
                <a:spLocks/>
              </p:cNvSpPr>
              <p:nvPr userDrawn="1"/>
            </p:nvSpPr>
            <p:spPr bwMode="hidden">
              <a:xfrm>
                <a:off x="5443" y="922"/>
                <a:ext cx="319" cy="854"/>
              </a:xfrm>
              <a:custGeom>
                <a:avLst/>
                <a:gdLst>
                  <a:gd name="T0" fmla="*/ 0 w 319"/>
                  <a:gd name="T1" fmla="*/ 0 h 854"/>
                  <a:gd name="T2" fmla="*/ 106 w 319"/>
                  <a:gd name="T3" fmla="*/ 313 h 854"/>
                  <a:gd name="T4" fmla="*/ 106 w 319"/>
                  <a:gd name="T5" fmla="*/ 634 h 854"/>
                  <a:gd name="T6" fmla="*/ 268 w 319"/>
                  <a:gd name="T7" fmla="*/ 854 h 854"/>
                  <a:gd name="T8" fmla="*/ 278 w 319"/>
                  <a:gd name="T9" fmla="*/ 577 h 854"/>
                  <a:gd name="T10" fmla="*/ 238 w 319"/>
                  <a:gd name="T11" fmla="*/ 400 h 854"/>
                  <a:gd name="T12" fmla="*/ 319 w 319"/>
                  <a:gd name="T13" fmla="*/ 240 h 8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19" name="Freeform 15"/>
              <p:cNvSpPr>
                <a:spLocks/>
              </p:cNvSpPr>
              <p:nvPr userDrawn="1"/>
            </p:nvSpPr>
            <p:spPr bwMode="hidden">
              <a:xfrm>
                <a:off x="4954" y="3568"/>
                <a:ext cx="646" cy="392"/>
              </a:xfrm>
              <a:custGeom>
                <a:avLst/>
                <a:gdLst>
                  <a:gd name="T0" fmla="*/ 504 w 646"/>
                  <a:gd name="T1" fmla="*/ 0 h 392"/>
                  <a:gd name="T2" fmla="*/ 320 w 646"/>
                  <a:gd name="T3" fmla="*/ 61 h 392"/>
                  <a:gd name="T4" fmla="*/ 238 w 646"/>
                  <a:gd name="T5" fmla="*/ 109 h 392"/>
                  <a:gd name="T6" fmla="*/ 144 w 646"/>
                  <a:gd name="T7" fmla="*/ 216 h 392"/>
                  <a:gd name="T8" fmla="*/ 0 w 646"/>
                  <a:gd name="T9" fmla="*/ 392 h 392"/>
                  <a:gd name="T10" fmla="*/ 360 w 646"/>
                  <a:gd name="T11" fmla="*/ 263 h 392"/>
                  <a:gd name="T12" fmla="*/ 432 w 646"/>
                  <a:gd name="T13" fmla="*/ 182 h 392"/>
                  <a:gd name="T14" fmla="*/ 646 w 646"/>
                  <a:gd name="T15" fmla="*/ 142 h 392"/>
                  <a:gd name="T16" fmla="*/ 504 w 646"/>
                  <a:gd name="T17" fmla="*/ 0 h 39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bg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20" name="Freeform 16"/>
              <p:cNvSpPr>
                <a:spLocks/>
              </p:cNvSpPr>
              <p:nvPr userDrawn="1"/>
            </p:nvSpPr>
            <p:spPr bwMode="hidden">
              <a:xfrm>
                <a:off x="50" y="2400"/>
                <a:ext cx="2736" cy="1920"/>
              </a:xfrm>
              <a:custGeom>
                <a:avLst/>
                <a:gdLst>
                  <a:gd name="T0" fmla="*/ 0 w 2736"/>
                  <a:gd name="T1" fmla="*/ 0 h 1920"/>
                  <a:gd name="T2" fmla="*/ 96 w 2736"/>
                  <a:gd name="T3" fmla="*/ 336 h 1920"/>
                  <a:gd name="T4" fmla="*/ 384 w 2736"/>
                  <a:gd name="T5" fmla="*/ 384 h 1920"/>
                  <a:gd name="T6" fmla="*/ 576 w 2736"/>
                  <a:gd name="T7" fmla="*/ 720 h 1920"/>
                  <a:gd name="T8" fmla="*/ 528 w 2736"/>
                  <a:gd name="T9" fmla="*/ 960 h 1920"/>
                  <a:gd name="T10" fmla="*/ 672 w 2736"/>
                  <a:gd name="T11" fmla="*/ 1104 h 1920"/>
                  <a:gd name="T12" fmla="*/ 576 w 2736"/>
                  <a:gd name="T13" fmla="*/ 1392 h 1920"/>
                  <a:gd name="T14" fmla="*/ 624 w 2736"/>
                  <a:gd name="T15" fmla="*/ 1632 h 1920"/>
                  <a:gd name="T16" fmla="*/ 1488 w 2736"/>
                  <a:gd name="T17" fmla="*/ 1872 h 1920"/>
                  <a:gd name="T18" fmla="*/ 1680 w 2736"/>
                  <a:gd name="T19" fmla="*/ 1728 h 1920"/>
                  <a:gd name="T20" fmla="*/ 2208 w 2736"/>
                  <a:gd name="T21" fmla="*/ 1728 h 1920"/>
                  <a:gd name="T22" fmla="*/ 2304 w 2736"/>
                  <a:gd name="T23" fmla="*/ 1632 h 1920"/>
                  <a:gd name="T24" fmla="*/ 2736 w 2736"/>
                  <a:gd name="T25" fmla="*/ 1872 h 1920"/>
                  <a:gd name="T26" fmla="*/ 2640 w 2736"/>
                  <a:gd name="T27" fmla="*/ 1920 h 1920"/>
                  <a:gd name="T28" fmla="*/ 2304 w 2736"/>
                  <a:gd name="T29" fmla="*/ 1824 h 1920"/>
                  <a:gd name="T30" fmla="*/ 2160 w 2736"/>
                  <a:gd name="T31" fmla="*/ 1872 h 1920"/>
                  <a:gd name="T32" fmla="*/ 1632 w 2736"/>
                  <a:gd name="T33" fmla="*/ 1920 h 1920"/>
                  <a:gd name="T34" fmla="*/ 1440 w 2736"/>
                  <a:gd name="T35" fmla="*/ 1920 h 1920"/>
                  <a:gd name="T36" fmla="*/ 480 w 2736"/>
                  <a:gd name="T37" fmla="*/ 1824 h 1920"/>
                  <a:gd name="T38" fmla="*/ 192 w 2736"/>
                  <a:gd name="T39" fmla="*/ 1872 h 1920"/>
                  <a:gd name="T40" fmla="*/ 96 w 2736"/>
                  <a:gd name="T41" fmla="*/ 1680 h 1920"/>
                  <a:gd name="T42" fmla="*/ 288 w 2736"/>
                  <a:gd name="T43" fmla="*/ 1440 h 1920"/>
                  <a:gd name="T44" fmla="*/ 336 w 2736"/>
                  <a:gd name="T45" fmla="*/ 1104 h 1920"/>
                  <a:gd name="T46" fmla="*/ 144 w 2736"/>
                  <a:gd name="T47" fmla="*/ 864 h 1920"/>
                  <a:gd name="T48" fmla="*/ 240 w 2736"/>
                  <a:gd name="T49" fmla="*/ 624 h 1920"/>
                  <a:gd name="T50" fmla="*/ 48 w 2736"/>
                  <a:gd name="T51" fmla="*/ 528 h 1920"/>
                  <a:gd name="T52" fmla="*/ 0 w 2736"/>
                  <a:gd name="T53" fmla="*/ 0 h 19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0">
                      <a:gsLst>
                        <a:gs pos="0">
                          <a:schemeClr val="bg2"/>
                        </a:gs>
                        <a:gs pos="100000">
                          <a:schemeClr val="bg1"/>
                        </a:gs>
                      </a:gsLst>
                      <a:lin ang="189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72721" name="Group 17"/>
            <p:cNvGrpSpPr>
              <a:grpSpLocks/>
            </p:cNvGrpSpPr>
            <p:nvPr userDrawn="1"/>
          </p:nvGrpSpPr>
          <p:grpSpPr bwMode="auto"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72722" name="Rectangle 18"/>
              <p:cNvSpPr>
                <a:spLocks noChangeArrowheads="1"/>
              </p:cNvSpPr>
              <p:nvPr userDrawn="1"/>
            </p:nvSpPr>
            <p:spPr bwMode="ltGray">
              <a:xfrm rot="6798887">
                <a:off x="62" y="388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23" name="Rectangle 19"/>
              <p:cNvSpPr>
                <a:spLocks noChangeArrowheads="1"/>
              </p:cNvSpPr>
              <p:nvPr userDrawn="1"/>
            </p:nvSpPr>
            <p:spPr bwMode="ltGray">
              <a:xfrm rot="6798887">
                <a:off x="33" y="388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24" name="Rectangle 20"/>
              <p:cNvSpPr>
                <a:spLocks noChangeArrowheads="1"/>
              </p:cNvSpPr>
              <p:nvPr userDrawn="1"/>
            </p:nvSpPr>
            <p:spPr bwMode="ltGray">
              <a:xfrm rot="6798887">
                <a:off x="6" y="387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25" name="Rectangle 21"/>
              <p:cNvSpPr>
                <a:spLocks noChangeArrowheads="1"/>
              </p:cNvSpPr>
              <p:nvPr userDrawn="1"/>
            </p:nvSpPr>
            <p:spPr bwMode="ltGray">
              <a:xfrm rot="5999912">
                <a:off x="209" y="388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26" name="Rectangle 22"/>
              <p:cNvSpPr>
                <a:spLocks noChangeArrowheads="1"/>
              </p:cNvSpPr>
              <p:nvPr userDrawn="1"/>
            </p:nvSpPr>
            <p:spPr bwMode="ltGray">
              <a:xfrm rot="5999912">
                <a:off x="182" y="388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27" name="Rectangle 23"/>
              <p:cNvSpPr>
                <a:spLocks noChangeArrowheads="1"/>
              </p:cNvSpPr>
              <p:nvPr userDrawn="1"/>
            </p:nvSpPr>
            <p:spPr bwMode="ltGray">
              <a:xfrm rot="6250138">
                <a:off x="15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28" name="Rectangle 24"/>
              <p:cNvSpPr>
                <a:spLocks noChangeArrowheads="1"/>
              </p:cNvSpPr>
              <p:nvPr userDrawn="1"/>
            </p:nvSpPr>
            <p:spPr bwMode="ltGray">
              <a:xfrm rot="6238076">
                <a:off x="123" y="388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29" name="Rectangle 25"/>
              <p:cNvSpPr>
                <a:spLocks noChangeArrowheads="1"/>
              </p:cNvSpPr>
              <p:nvPr userDrawn="1"/>
            </p:nvSpPr>
            <p:spPr bwMode="ltGray">
              <a:xfrm rot="5380717">
                <a:off x="363" y="386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0" name="Rectangle 26"/>
              <p:cNvSpPr>
                <a:spLocks noChangeArrowheads="1"/>
              </p:cNvSpPr>
              <p:nvPr userDrawn="1"/>
            </p:nvSpPr>
            <p:spPr bwMode="ltGray">
              <a:xfrm rot="5380717">
                <a:off x="332" y="387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1" name="Rectangle 27"/>
              <p:cNvSpPr>
                <a:spLocks noChangeArrowheads="1"/>
              </p:cNvSpPr>
              <p:nvPr userDrawn="1"/>
            </p:nvSpPr>
            <p:spPr bwMode="ltGray">
              <a:xfrm rot="5583200">
                <a:off x="302" y="387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2" name="Rectangle 28"/>
              <p:cNvSpPr>
                <a:spLocks noChangeArrowheads="1"/>
              </p:cNvSpPr>
              <p:nvPr userDrawn="1"/>
            </p:nvSpPr>
            <p:spPr bwMode="ltGray">
              <a:xfrm rot="5737625">
                <a:off x="270" y="3882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3" name="Rectangle 29"/>
              <p:cNvSpPr>
                <a:spLocks noChangeArrowheads="1"/>
              </p:cNvSpPr>
              <p:nvPr userDrawn="1"/>
            </p:nvSpPr>
            <p:spPr bwMode="ltGray">
              <a:xfrm rot="4715477">
                <a:off x="516" y="382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4" name="Rectangle 30"/>
              <p:cNvSpPr>
                <a:spLocks noChangeArrowheads="1"/>
              </p:cNvSpPr>
              <p:nvPr userDrawn="1"/>
            </p:nvSpPr>
            <p:spPr bwMode="ltGray">
              <a:xfrm rot="4924949">
                <a:off x="486" y="38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5" name="Rectangle 31"/>
              <p:cNvSpPr>
                <a:spLocks noChangeArrowheads="1"/>
              </p:cNvSpPr>
              <p:nvPr userDrawn="1"/>
            </p:nvSpPr>
            <p:spPr bwMode="ltGray">
              <a:xfrm rot="4924949">
                <a:off x="456" y="38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6" name="Rectangle 32"/>
              <p:cNvSpPr>
                <a:spLocks noChangeArrowheads="1"/>
              </p:cNvSpPr>
              <p:nvPr userDrawn="1"/>
            </p:nvSpPr>
            <p:spPr bwMode="ltGray">
              <a:xfrm rot="5041352">
                <a:off x="426" y="385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7" name="Rectangle 33"/>
              <p:cNvSpPr>
                <a:spLocks noChangeArrowheads="1"/>
              </p:cNvSpPr>
              <p:nvPr userDrawn="1"/>
            </p:nvSpPr>
            <p:spPr bwMode="ltGray">
              <a:xfrm rot="3816889">
                <a:off x="664" y="376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8" name="Rectangle 34"/>
              <p:cNvSpPr>
                <a:spLocks noChangeArrowheads="1"/>
              </p:cNvSpPr>
              <p:nvPr userDrawn="1"/>
            </p:nvSpPr>
            <p:spPr bwMode="ltGray">
              <a:xfrm rot="3816889">
                <a:off x="634" y="378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39" name="Rectangle 35"/>
              <p:cNvSpPr>
                <a:spLocks noChangeArrowheads="1"/>
              </p:cNvSpPr>
              <p:nvPr userDrawn="1"/>
            </p:nvSpPr>
            <p:spPr bwMode="ltGray">
              <a:xfrm rot="4104184">
                <a:off x="605" y="37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0" name="Rectangle 36"/>
              <p:cNvSpPr>
                <a:spLocks noChangeArrowheads="1"/>
              </p:cNvSpPr>
              <p:nvPr userDrawn="1"/>
            </p:nvSpPr>
            <p:spPr bwMode="ltGray">
              <a:xfrm rot="4325343">
                <a:off x="575" y="380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1" name="Rectangle 37"/>
              <p:cNvSpPr>
                <a:spLocks noChangeArrowheads="1"/>
              </p:cNvSpPr>
              <p:nvPr userDrawn="1"/>
            </p:nvSpPr>
            <p:spPr bwMode="ltGray">
              <a:xfrm rot="3368036">
                <a:off x="799" y="368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2" name="Rectangle 38"/>
              <p:cNvSpPr>
                <a:spLocks noChangeArrowheads="1"/>
              </p:cNvSpPr>
              <p:nvPr userDrawn="1"/>
            </p:nvSpPr>
            <p:spPr bwMode="ltGray">
              <a:xfrm rot="3368036">
                <a:off x="772" y="369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3" name="Rectangle 39"/>
              <p:cNvSpPr>
                <a:spLocks noChangeArrowheads="1"/>
              </p:cNvSpPr>
              <p:nvPr userDrawn="1"/>
            </p:nvSpPr>
            <p:spPr bwMode="ltGray">
              <a:xfrm rot="3368036">
                <a:off x="745" y="37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4" name="Rectangle 40"/>
              <p:cNvSpPr>
                <a:spLocks noChangeArrowheads="1"/>
              </p:cNvSpPr>
              <p:nvPr userDrawn="1"/>
            </p:nvSpPr>
            <p:spPr bwMode="ltGray">
              <a:xfrm rot="3816889">
                <a:off x="717" y="373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5" name="Rectangle 41"/>
              <p:cNvSpPr>
                <a:spLocks noChangeArrowheads="1"/>
              </p:cNvSpPr>
              <p:nvPr userDrawn="1"/>
            </p:nvSpPr>
            <p:spPr bwMode="ltGray"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6" name="Rectangle 42"/>
              <p:cNvSpPr>
                <a:spLocks noChangeArrowheads="1"/>
              </p:cNvSpPr>
              <p:nvPr userDrawn="1"/>
            </p:nvSpPr>
            <p:spPr bwMode="ltGray"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7" name="Rectangle 43"/>
              <p:cNvSpPr>
                <a:spLocks noChangeArrowheads="1"/>
              </p:cNvSpPr>
              <p:nvPr userDrawn="1"/>
            </p:nvSpPr>
            <p:spPr bwMode="ltGray">
              <a:xfrm rot="2707562">
                <a:off x="876" y="36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8" name="Rectangle 44"/>
              <p:cNvSpPr>
                <a:spLocks noChangeArrowheads="1"/>
              </p:cNvSpPr>
              <p:nvPr userDrawn="1"/>
            </p:nvSpPr>
            <p:spPr bwMode="ltGray">
              <a:xfrm rot="2707562">
                <a:off x="850" y="3644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49" name="Rectangle 45"/>
              <p:cNvSpPr>
                <a:spLocks noChangeArrowheads="1"/>
              </p:cNvSpPr>
              <p:nvPr userDrawn="1"/>
            </p:nvSpPr>
            <p:spPr bwMode="ltGray"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0" name="Rectangle 46"/>
              <p:cNvSpPr>
                <a:spLocks noChangeArrowheads="1"/>
              </p:cNvSpPr>
              <p:nvPr userDrawn="1"/>
            </p:nvSpPr>
            <p:spPr bwMode="ltGray"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1" name="Rectangle 47"/>
              <p:cNvSpPr>
                <a:spLocks noChangeArrowheads="1"/>
              </p:cNvSpPr>
              <p:nvPr userDrawn="1"/>
            </p:nvSpPr>
            <p:spPr bwMode="ltGray"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2" name="Rectangle 48"/>
              <p:cNvSpPr>
                <a:spLocks noChangeArrowheads="1"/>
              </p:cNvSpPr>
              <p:nvPr userDrawn="1"/>
            </p:nvSpPr>
            <p:spPr bwMode="ltGray"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3" name="Rectangle 49"/>
              <p:cNvSpPr>
                <a:spLocks noChangeArrowheads="1"/>
              </p:cNvSpPr>
              <p:nvPr userDrawn="1"/>
            </p:nvSpPr>
            <p:spPr bwMode="ltGray"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4" name="Rectangle 50"/>
              <p:cNvSpPr>
                <a:spLocks noChangeArrowheads="1"/>
              </p:cNvSpPr>
              <p:nvPr userDrawn="1"/>
            </p:nvSpPr>
            <p:spPr bwMode="ltGray"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5" name="Rectangle 51"/>
              <p:cNvSpPr>
                <a:spLocks noChangeArrowheads="1"/>
              </p:cNvSpPr>
              <p:nvPr userDrawn="1"/>
            </p:nvSpPr>
            <p:spPr bwMode="ltGray"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6" name="Rectangle 52"/>
              <p:cNvSpPr>
                <a:spLocks noChangeArrowheads="1"/>
              </p:cNvSpPr>
              <p:nvPr userDrawn="1"/>
            </p:nvSpPr>
            <p:spPr bwMode="ltGray"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7" name="Rectangle 53"/>
              <p:cNvSpPr>
                <a:spLocks noChangeArrowheads="1"/>
              </p:cNvSpPr>
              <p:nvPr userDrawn="1"/>
            </p:nvSpPr>
            <p:spPr bwMode="ltGray"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8" name="Rectangle 54"/>
              <p:cNvSpPr>
                <a:spLocks noChangeArrowheads="1"/>
              </p:cNvSpPr>
              <p:nvPr userDrawn="1"/>
            </p:nvSpPr>
            <p:spPr bwMode="ltGray"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59" name="Rectangle 55"/>
              <p:cNvSpPr>
                <a:spLocks noChangeArrowheads="1"/>
              </p:cNvSpPr>
              <p:nvPr userDrawn="1"/>
            </p:nvSpPr>
            <p:spPr bwMode="ltGray"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0" name="Rectangle 56"/>
              <p:cNvSpPr>
                <a:spLocks noChangeArrowheads="1"/>
              </p:cNvSpPr>
              <p:nvPr userDrawn="1"/>
            </p:nvSpPr>
            <p:spPr bwMode="ltGray"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1" name="Rectangle 57"/>
              <p:cNvSpPr>
                <a:spLocks noChangeArrowheads="1"/>
              </p:cNvSpPr>
              <p:nvPr userDrawn="1"/>
            </p:nvSpPr>
            <p:spPr bwMode="ltGray"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2" name="Rectangle 58"/>
              <p:cNvSpPr>
                <a:spLocks noChangeArrowheads="1"/>
              </p:cNvSpPr>
              <p:nvPr userDrawn="1"/>
            </p:nvSpPr>
            <p:spPr bwMode="ltGray"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3" name="Rectangle 59"/>
              <p:cNvSpPr>
                <a:spLocks noChangeArrowheads="1"/>
              </p:cNvSpPr>
              <p:nvPr userDrawn="1"/>
            </p:nvSpPr>
            <p:spPr bwMode="ltGray"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4" name="Rectangle 60"/>
              <p:cNvSpPr>
                <a:spLocks noChangeArrowheads="1"/>
              </p:cNvSpPr>
              <p:nvPr userDrawn="1"/>
            </p:nvSpPr>
            <p:spPr bwMode="ltGray"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5" name="Rectangle 61"/>
              <p:cNvSpPr>
                <a:spLocks noChangeArrowheads="1"/>
              </p:cNvSpPr>
              <p:nvPr userDrawn="1"/>
            </p:nvSpPr>
            <p:spPr bwMode="ltGray"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6" name="Rectangle 62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7" name="Rectangle 63"/>
              <p:cNvSpPr>
                <a:spLocks noChangeArrowheads="1"/>
              </p:cNvSpPr>
              <p:nvPr userDrawn="1"/>
            </p:nvSpPr>
            <p:spPr bwMode="ltGray"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8" name="Rectangle 64"/>
              <p:cNvSpPr>
                <a:spLocks noChangeArrowheads="1"/>
              </p:cNvSpPr>
              <p:nvPr userDrawn="1"/>
            </p:nvSpPr>
            <p:spPr bwMode="ltGray"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69" name="Rectangle 65"/>
              <p:cNvSpPr>
                <a:spLocks noChangeArrowheads="1"/>
              </p:cNvSpPr>
              <p:nvPr userDrawn="1"/>
            </p:nvSpPr>
            <p:spPr bwMode="ltGray"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0" name="Rectangle 66"/>
              <p:cNvSpPr>
                <a:spLocks noChangeArrowheads="1"/>
              </p:cNvSpPr>
              <p:nvPr userDrawn="1"/>
            </p:nvSpPr>
            <p:spPr bwMode="ltGray"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1" name="Rectangle 67"/>
              <p:cNvSpPr>
                <a:spLocks noChangeArrowheads="1"/>
              </p:cNvSpPr>
              <p:nvPr userDrawn="1"/>
            </p:nvSpPr>
            <p:spPr bwMode="ltGray"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2" name="Rectangle 68"/>
              <p:cNvSpPr>
                <a:spLocks noChangeArrowheads="1"/>
              </p:cNvSpPr>
              <p:nvPr userDrawn="1"/>
            </p:nvSpPr>
            <p:spPr bwMode="ltGray"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3" name="Rectangle 69"/>
              <p:cNvSpPr>
                <a:spLocks noChangeArrowheads="1"/>
              </p:cNvSpPr>
              <p:nvPr userDrawn="1"/>
            </p:nvSpPr>
            <p:spPr bwMode="ltGray"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4" name="Rectangle 70"/>
              <p:cNvSpPr>
                <a:spLocks noChangeArrowheads="1"/>
              </p:cNvSpPr>
              <p:nvPr userDrawn="1"/>
            </p:nvSpPr>
            <p:spPr bwMode="ltGray"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5" name="Rectangle 71"/>
              <p:cNvSpPr>
                <a:spLocks noChangeArrowheads="1"/>
              </p:cNvSpPr>
              <p:nvPr userDrawn="1"/>
            </p:nvSpPr>
            <p:spPr bwMode="ltGray"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6" name="Rectangle 72"/>
              <p:cNvSpPr>
                <a:spLocks noChangeArrowheads="1"/>
              </p:cNvSpPr>
              <p:nvPr userDrawn="1"/>
            </p:nvSpPr>
            <p:spPr bwMode="ltGray"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7" name="Rectangle 73"/>
              <p:cNvSpPr>
                <a:spLocks noChangeArrowheads="1"/>
              </p:cNvSpPr>
              <p:nvPr userDrawn="1"/>
            </p:nvSpPr>
            <p:spPr bwMode="ltGray"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8" name="Rectangle 74"/>
              <p:cNvSpPr>
                <a:spLocks noChangeArrowheads="1"/>
              </p:cNvSpPr>
              <p:nvPr userDrawn="1"/>
            </p:nvSpPr>
            <p:spPr bwMode="ltGray"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79" name="Rectangle 75"/>
              <p:cNvSpPr>
                <a:spLocks noChangeArrowheads="1"/>
              </p:cNvSpPr>
              <p:nvPr userDrawn="1"/>
            </p:nvSpPr>
            <p:spPr bwMode="ltGray"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0" name="Rectangle 76"/>
              <p:cNvSpPr>
                <a:spLocks noChangeArrowheads="1"/>
              </p:cNvSpPr>
              <p:nvPr userDrawn="1"/>
            </p:nvSpPr>
            <p:spPr bwMode="ltGray"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1" name="Rectangle 77"/>
              <p:cNvSpPr>
                <a:spLocks noChangeArrowheads="1"/>
              </p:cNvSpPr>
              <p:nvPr userDrawn="1"/>
            </p:nvSpPr>
            <p:spPr bwMode="ltGray"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2" name="Rectangle 78"/>
              <p:cNvSpPr>
                <a:spLocks noChangeArrowheads="1"/>
              </p:cNvSpPr>
              <p:nvPr userDrawn="1"/>
            </p:nvSpPr>
            <p:spPr bwMode="ltGray"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3" name="Rectangle 79"/>
              <p:cNvSpPr>
                <a:spLocks noChangeArrowheads="1"/>
              </p:cNvSpPr>
              <p:nvPr userDrawn="1"/>
            </p:nvSpPr>
            <p:spPr bwMode="ltGray"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4" name="Rectangle 80"/>
              <p:cNvSpPr>
                <a:spLocks noChangeArrowheads="1"/>
              </p:cNvSpPr>
              <p:nvPr userDrawn="1"/>
            </p:nvSpPr>
            <p:spPr bwMode="ltGray"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5" name="Freeform 81"/>
              <p:cNvSpPr>
                <a:spLocks/>
              </p:cNvSpPr>
              <p:nvPr userDrawn="1"/>
            </p:nvSpPr>
            <p:spPr bwMode="ltGray">
              <a:xfrm>
                <a:off x="486" y="2563"/>
                <a:ext cx="180" cy="151"/>
              </a:xfrm>
              <a:custGeom>
                <a:avLst/>
                <a:gdLst>
                  <a:gd name="T0" fmla="*/ 0 w 180"/>
                  <a:gd name="T1" fmla="*/ 144 h 151"/>
                  <a:gd name="T2" fmla="*/ 28 w 180"/>
                  <a:gd name="T3" fmla="*/ 147 h 151"/>
                  <a:gd name="T4" fmla="*/ 64 w 180"/>
                  <a:gd name="T5" fmla="*/ 46 h 151"/>
                  <a:gd name="T6" fmla="*/ 94 w 180"/>
                  <a:gd name="T7" fmla="*/ 151 h 151"/>
                  <a:gd name="T8" fmla="*/ 129 w 180"/>
                  <a:gd name="T9" fmla="*/ 151 h 151"/>
                  <a:gd name="T10" fmla="*/ 180 w 180"/>
                  <a:gd name="T11" fmla="*/ 9 h 151"/>
                  <a:gd name="T12" fmla="*/ 148 w 180"/>
                  <a:gd name="T13" fmla="*/ 10 h 151"/>
                  <a:gd name="T14" fmla="*/ 112 w 180"/>
                  <a:gd name="T15" fmla="*/ 112 h 151"/>
                  <a:gd name="T16" fmla="*/ 79 w 180"/>
                  <a:gd name="T17" fmla="*/ 0 h 151"/>
                  <a:gd name="T18" fmla="*/ 48 w 180"/>
                  <a:gd name="T19" fmla="*/ 0 h 151"/>
                  <a:gd name="T20" fmla="*/ 0 w 180"/>
                  <a:gd name="T21" fmla="*/ 144 h 151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786" name="Rectangle 82"/>
              <p:cNvSpPr>
                <a:spLocks noChangeArrowheads="1"/>
              </p:cNvSpPr>
              <p:nvPr userDrawn="1"/>
            </p:nvSpPr>
            <p:spPr bwMode="ltGray"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7" name="Rectangle 83"/>
              <p:cNvSpPr>
                <a:spLocks noChangeArrowheads="1"/>
              </p:cNvSpPr>
              <p:nvPr userDrawn="1"/>
            </p:nvSpPr>
            <p:spPr bwMode="ltGray"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8" name="Rectangle 84"/>
              <p:cNvSpPr>
                <a:spLocks noChangeArrowheads="1"/>
              </p:cNvSpPr>
              <p:nvPr userDrawn="1"/>
            </p:nvSpPr>
            <p:spPr bwMode="ltGray">
              <a:xfrm rot="-2957028">
                <a:off x="907" y="24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89" name="Rectangle 85"/>
              <p:cNvSpPr>
                <a:spLocks noChangeArrowheads="1"/>
              </p:cNvSpPr>
              <p:nvPr userDrawn="1"/>
            </p:nvSpPr>
            <p:spPr bwMode="ltGray">
              <a:xfrm rot="-2957028">
                <a:off x="930" y="248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0" name="Rectangle 86"/>
              <p:cNvSpPr>
                <a:spLocks noChangeArrowheads="1"/>
              </p:cNvSpPr>
              <p:nvPr userDrawn="1"/>
            </p:nvSpPr>
            <p:spPr bwMode="ltGray"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1" name="Rectangle 87"/>
              <p:cNvSpPr>
                <a:spLocks noChangeArrowheads="1"/>
              </p:cNvSpPr>
              <p:nvPr userDrawn="1"/>
            </p:nvSpPr>
            <p:spPr bwMode="ltGray"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2" name="Rectangle 88"/>
              <p:cNvSpPr>
                <a:spLocks noChangeArrowheads="1"/>
              </p:cNvSpPr>
              <p:nvPr userDrawn="1"/>
            </p:nvSpPr>
            <p:spPr bwMode="ltGray">
              <a:xfrm rot="-3638503">
                <a:off x="788" y="242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3" name="Rectangle 89"/>
              <p:cNvSpPr>
                <a:spLocks noChangeArrowheads="1"/>
              </p:cNvSpPr>
              <p:nvPr userDrawn="1"/>
            </p:nvSpPr>
            <p:spPr bwMode="ltGray">
              <a:xfrm rot="-3638503">
                <a:off x="815" y="243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4" name="Rectangle 90"/>
              <p:cNvSpPr>
                <a:spLocks noChangeArrowheads="1"/>
              </p:cNvSpPr>
              <p:nvPr userDrawn="1"/>
            </p:nvSpPr>
            <p:spPr bwMode="ltGray">
              <a:xfrm rot="-3514633">
                <a:off x="837" y="24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5" name="Rectangle 91"/>
              <p:cNvSpPr>
                <a:spLocks noChangeArrowheads="1"/>
              </p:cNvSpPr>
              <p:nvPr userDrawn="1"/>
            </p:nvSpPr>
            <p:spPr bwMode="ltGray">
              <a:xfrm rot="-3220799">
                <a:off x="862" y="245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6" name="Rectangle 92"/>
              <p:cNvSpPr>
                <a:spLocks noChangeArrowheads="1"/>
              </p:cNvSpPr>
              <p:nvPr userDrawn="1"/>
            </p:nvSpPr>
            <p:spPr bwMode="ltGray">
              <a:xfrm rot="-4338250">
                <a:off x="649" y="239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7" name="Rectangle 93"/>
              <p:cNvSpPr>
                <a:spLocks noChangeArrowheads="1"/>
              </p:cNvSpPr>
              <p:nvPr userDrawn="1"/>
            </p:nvSpPr>
            <p:spPr bwMode="ltGray">
              <a:xfrm rot="-4250359">
                <a:off x="677" y="240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8" name="Rectangle 94"/>
              <p:cNvSpPr>
                <a:spLocks noChangeArrowheads="1"/>
              </p:cNvSpPr>
              <p:nvPr userDrawn="1"/>
            </p:nvSpPr>
            <p:spPr bwMode="ltGray">
              <a:xfrm rot="-4250359">
                <a:off x="707" y="2407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799" name="Rectangle 95"/>
              <p:cNvSpPr>
                <a:spLocks noChangeArrowheads="1"/>
              </p:cNvSpPr>
              <p:nvPr userDrawn="1"/>
            </p:nvSpPr>
            <p:spPr bwMode="ltGray">
              <a:xfrm rot="-3989246">
                <a:off x="737" y="241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0" name="Rectangle 96"/>
              <p:cNvSpPr>
                <a:spLocks noChangeArrowheads="1"/>
              </p:cNvSpPr>
              <p:nvPr userDrawn="1"/>
            </p:nvSpPr>
            <p:spPr bwMode="ltGray">
              <a:xfrm rot="-4862215">
                <a:off x="503" y="239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1" name="Rectangle 97"/>
              <p:cNvSpPr>
                <a:spLocks noChangeArrowheads="1"/>
              </p:cNvSpPr>
              <p:nvPr userDrawn="1"/>
            </p:nvSpPr>
            <p:spPr bwMode="ltGray">
              <a:xfrm rot="-4673370">
                <a:off x="533" y="239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2" name="Rectangle 98"/>
              <p:cNvSpPr>
                <a:spLocks noChangeArrowheads="1"/>
              </p:cNvSpPr>
              <p:nvPr userDrawn="1"/>
            </p:nvSpPr>
            <p:spPr bwMode="ltGray">
              <a:xfrm rot="-4646721">
                <a:off x="563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3" name="Rectangle 99"/>
              <p:cNvSpPr>
                <a:spLocks noChangeArrowheads="1"/>
              </p:cNvSpPr>
              <p:nvPr userDrawn="1"/>
            </p:nvSpPr>
            <p:spPr bwMode="ltGray">
              <a:xfrm rot="-4580623">
                <a:off x="594" y="239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4" name="Rectangle 100"/>
              <p:cNvSpPr>
                <a:spLocks noChangeArrowheads="1"/>
              </p:cNvSpPr>
              <p:nvPr userDrawn="1"/>
            </p:nvSpPr>
            <p:spPr bwMode="ltGray">
              <a:xfrm rot="-5195129">
                <a:off x="355" y="241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5" name="Rectangle 101"/>
              <p:cNvSpPr>
                <a:spLocks noChangeArrowheads="1"/>
              </p:cNvSpPr>
              <p:nvPr userDrawn="1"/>
            </p:nvSpPr>
            <p:spPr bwMode="ltGray">
              <a:xfrm rot="-5360484">
                <a:off x="385" y="240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6" name="Rectangle 102"/>
              <p:cNvSpPr>
                <a:spLocks noChangeArrowheads="1"/>
              </p:cNvSpPr>
              <p:nvPr userDrawn="1"/>
            </p:nvSpPr>
            <p:spPr bwMode="ltGray">
              <a:xfrm rot="-5288939">
                <a:off x="418" y="240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7" name="Rectangle 103"/>
              <p:cNvSpPr>
                <a:spLocks noChangeArrowheads="1"/>
              </p:cNvSpPr>
              <p:nvPr userDrawn="1"/>
            </p:nvSpPr>
            <p:spPr bwMode="ltGray">
              <a:xfrm rot="-5164854">
                <a:off x="449" y="2400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8" name="Rectangle 104"/>
              <p:cNvSpPr>
                <a:spLocks noChangeArrowheads="1"/>
              </p:cNvSpPr>
              <p:nvPr userDrawn="1"/>
            </p:nvSpPr>
            <p:spPr bwMode="ltGray">
              <a:xfrm rot="-6132163">
                <a:off x="206" y="245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09" name="Rectangle 105"/>
              <p:cNvSpPr>
                <a:spLocks noChangeArrowheads="1"/>
              </p:cNvSpPr>
              <p:nvPr userDrawn="1"/>
            </p:nvSpPr>
            <p:spPr bwMode="ltGray">
              <a:xfrm rot="-6220433">
                <a:off x="237" y="24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0" name="Rectangle 106"/>
              <p:cNvSpPr>
                <a:spLocks noChangeArrowheads="1"/>
              </p:cNvSpPr>
              <p:nvPr userDrawn="1"/>
            </p:nvSpPr>
            <p:spPr bwMode="ltGray">
              <a:xfrm rot="-6110943">
                <a:off x="266" y="243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1" name="Rectangle 107"/>
              <p:cNvSpPr>
                <a:spLocks noChangeArrowheads="1"/>
              </p:cNvSpPr>
              <p:nvPr userDrawn="1"/>
            </p:nvSpPr>
            <p:spPr bwMode="ltGray">
              <a:xfrm rot="-5919570">
                <a:off x="292" y="242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2" name="Rectangle 108"/>
              <p:cNvSpPr>
                <a:spLocks noChangeArrowheads="1"/>
              </p:cNvSpPr>
              <p:nvPr userDrawn="1"/>
            </p:nvSpPr>
            <p:spPr bwMode="ltGray">
              <a:xfrm rot="-7376291">
                <a:off x="5" y="254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3" name="Rectangle 109"/>
              <p:cNvSpPr>
                <a:spLocks noChangeArrowheads="1"/>
              </p:cNvSpPr>
              <p:nvPr userDrawn="1"/>
            </p:nvSpPr>
            <p:spPr bwMode="ltGray">
              <a:xfrm rot="-7168347">
                <a:off x="64" y="251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4" name="Rectangle 110"/>
              <p:cNvSpPr>
                <a:spLocks noChangeArrowheads="1"/>
              </p:cNvSpPr>
              <p:nvPr userDrawn="1"/>
            </p:nvSpPr>
            <p:spPr bwMode="ltGray">
              <a:xfrm rot="-6802416">
                <a:off x="92" y="250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5" name="Rectangle 111"/>
              <p:cNvSpPr>
                <a:spLocks noChangeArrowheads="1"/>
              </p:cNvSpPr>
              <p:nvPr userDrawn="1"/>
            </p:nvSpPr>
            <p:spPr bwMode="ltGray">
              <a:xfrm rot="-6802416">
                <a:off x="119" y="249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6" name="Rectangle 112"/>
              <p:cNvSpPr>
                <a:spLocks noChangeArrowheads="1"/>
              </p:cNvSpPr>
              <p:nvPr userDrawn="1"/>
            </p:nvSpPr>
            <p:spPr bwMode="ltGray">
              <a:xfrm rot="-6457704">
                <a:off x="150" y="247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7" name="Rectangle 113"/>
              <p:cNvSpPr>
                <a:spLocks noChangeArrowheads="1"/>
              </p:cNvSpPr>
              <p:nvPr userDrawn="1"/>
            </p:nvSpPr>
            <p:spPr bwMode="ltGray"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8" name="Rectangle 114"/>
              <p:cNvSpPr>
                <a:spLocks noChangeArrowheads="1"/>
              </p:cNvSpPr>
              <p:nvPr userDrawn="1"/>
            </p:nvSpPr>
            <p:spPr bwMode="ltGray"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19" name="Rectangle 115"/>
              <p:cNvSpPr>
                <a:spLocks noChangeArrowheads="1"/>
              </p:cNvSpPr>
              <p:nvPr userDrawn="1"/>
            </p:nvSpPr>
            <p:spPr bwMode="ltGray"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0" name="Rectangle 116"/>
              <p:cNvSpPr>
                <a:spLocks noChangeArrowheads="1"/>
              </p:cNvSpPr>
              <p:nvPr userDrawn="1"/>
            </p:nvSpPr>
            <p:spPr bwMode="ltGray"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1" name="Rectangle 117"/>
              <p:cNvSpPr>
                <a:spLocks noChangeArrowheads="1"/>
              </p:cNvSpPr>
              <p:nvPr userDrawn="1"/>
            </p:nvSpPr>
            <p:spPr bwMode="ltGray"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2" name="Rectangle 118"/>
              <p:cNvSpPr>
                <a:spLocks noChangeArrowheads="1"/>
              </p:cNvSpPr>
              <p:nvPr userDrawn="1"/>
            </p:nvSpPr>
            <p:spPr bwMode="ltGray"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3" name="Rectangle 119"/>
              <p:cNvSpPr>
                <a:spLocks noChangeArrowheads="1"/>
              </p:cNvSpPr>
              <p:nvPr userDrawn="1"/>
            </p:nvSpPr>
            <p:spPr bwMode="ltGray"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4" name="Rectangle 120"/>
              <p:cNvSpPr>
                <a:spLocks noChangeArrowheads="1"/>
              </p:cNvSpPr>
              <p:nvPr userDrawn="1"/>
            </p:nvSpPr>
            <p:spPr bwMode="ltGray"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5" name="Rectangle 121"/>
              <p:cNvSpPr>
                <a:spLocks noChangeArrowheads="1"/>
              </p:cNvSpPr>
              <p:nvPr userDrawn="1"/>
            </p:nvSpPr>
            <p:spPr bwMode="ltGray"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6" name="Rectangle 122"/>
              <p:cNvSpPr>
                <a:spLocks noChangeArrowheads="1"/>
              </p:cNvSpPr>
              <p:nvPr userDrawn="1"/>
            </p:nvSpPr>
            <p:spPr bwMode="ltGray"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7" name="Rectangle 123"/>
              <p:cNvSpPr>
                <a:spLocks noChangeArrowheads="1"/>
              </p:cNvSpPr>
              <p:nvPr userDrawn="1"/>
            </p:nvSpPr>
            <p:spPr bwMode="ltGray"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8" name="Rectangle 124"/>
              <p:cNvSpPr>
                <a:spLocks noChangeArrowheads="1"/>
              </p:cNvSpPr>
              <p:nvPr userDrawn="1"/>
            </p:nvSpPr>
            <p:spPr bwMode="ltGray"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29" name="Rectangle 125"/>
              <p:cNvSpPr>
                <a:spLocks noChangeArrowheads="1"/>
              </p:cNvSpPr>
              <p:nvPr userDrawn="1"/>
            </p:nvSpPr>
            <p:spPr bwMode="ltGray"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0" name="Rectangle 126"/>
              <p:cNvSpPr>
                <a:spLocks noChangeArrowheads="1"/>
              </p:cNvSpPr>
              <p:nvPr userDrawn="1"/>
            </p:nvSpPr>
            <p:spPr bwMode="ltGray"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1" name="Rectangle 127"/>
              <p:cNvSpPr>
                <a:spLocks noChangeArrowheads="1"/>
              </p:cNvSpPr>
              <p:nvPr userDrawn="1"/>
            </p:nvSpPr>
            <p:spPr bwMode="ltGray"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2" name="Rectangle 128"/>
              <p:cNvSpPr>
                <a:spLocks noChangeArrowheads="1"/>
              </p:cNvSpPr>
              <p:nvPr userDrawn="1"/>
            </p:nvSpPr>
            <p:spPr bwMode="ltGray">
              <a:xfrm rot="-3676305">
                <a:off x="739" y="2386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3" name="Rectangle 129"/>
              <p:cNvSpPr>
                <a:spLocks noChangeArrowheads="1"/>
              </p:cNvSpPr>
              <p:nvPr userDrawn="1"/>
            </p:nvSpPr>
            <p:spPr bwMode="ltGray">
              <a:xfrm rot="-3188616">
                <a:off x="869" y="24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4" name="Rectangle 130"/>
              <p:cNvSpPr>
                <a:spLocks noChangeArrowheads="1"/>
              </p:cNvSpPr>
              <p:nvPr userDrawn="1"/>
            </p:nvSpPr>
            <p:spPr bwMode="ltGray"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5" name="Rectangle 131"/>
              <p:cNvSpPr>
                <a:spLocks noChangeArrowheads="1"/>
              </p:cNvSpPr>
              <p:nvPr userDrawn="1"/>
            </p:nvSpPr>
            <p:spPr bwMode="ltGray"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6" name="Rectangle 132"/>
              <p:cNvSpPr>
                <a:spLocks noChangeArrowheads="1"/>
              </p:cNvSpPr>
              <p:nvPr userDrawn="1"/>
            </p:nvSpPr>
            <p:spPr bwMode="ltGray"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7" name="Rectangle 133"/>
              <p:cNvSpPr>
                <a:spLocks noChangeArrowheads="1"/>
              </p:cNvSpPr>
              <p:nvPr userDrawn="1"/>
            </p:nvSpPr>
            <p:spPr bwMode="ltGray"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8" name="Rectangle 134"/>
              <p:cNvSpPr>
                <a:spLocks noChangeArrowheads="1"/>
              </p:cNvSpPr>
              <p:nvPr userDrawn="1"/>
            </p:nvSpPr>
            <p:spPr bwMode="ltGray"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39" name="Rectangle 135"/>
              <p:cNvSpPr>
                <a:spLocks noChangeArrowheads="1"/>
              </p:cNvSpPr>
              <p:nvPr userDrawn="1"/>
            </p:nvSpPr>
            <p:spPr bwMode="ltGray"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40" name="Rectangle 136"/>
              <p:cNvSpPr>
                <a:spLocks noChangeArrowheads="1"/>
              </p:cNvSpPr>
              <p:nvPr userDrawn="1"/>
            </p:nvSpPr>
            <p:spPr bwMode="ltGray"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41" name="Rectangle 137"/>
              <p:cNvSpPr>
                <a:spLocks noChangeArrowheads="1"/>
              </p:cNvSpPr>
              <p:nvPr userDrawn="1"/>
            </p:nvSpPr>
            <p:spPr bwMode="ltGray"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42" name="Freeform 138"/>
              <p:cNvSpPr>
                <a:spLocks/>
              </p:cNvSpPr>
              <p:nvPr userDrawn="1"/>
            </p:nvSpPr>
            <p:spPr bwMode="ltGray">
              <a:xfrm>
                <a:off x="850" y="3136"/>
                <a:ext cx="204" cy="120"/>
              </a:xfrm>
              <a:custGeom>
                <a:avLst/>
                <a:gdLst>
                  <a:gd name="T0" fmla="*/ 168 w 204"/>
                  <a:gd name="T1" fmla="*/ 120 h 120"/>
                  <a:gd name="T2" fmla="*/ 204 w 204"/>
                  <a:gd name="T3" fmla="*/ 12 h 120"/>
                  <a:gd name="T4" fmla="*/ 42 w 204"/>
                  <a:gd name="T5" fmla="*/ 0 h 120"/>
                  <a:gd name="T6" fmla="*/ 0 w 204"/>
                  <a:gd name="T7" fmla="*/ 108 h 120"/>
                  <a:gd name="T8" fmla="*/ 30 w 204"/>
                  <a:gd name="T9" fmla="*/ 114 h 120"/>
                  <a:gd name="T10" fmla="*/ 60 w 204"/>
                  <a:gd name="T11" fmla="*/ 30 h 120"/>
                  <a:gd name="T12" fmla="*/ 102 w 204"/>
                  <a:gd name="T13" fmla="*/ 36 h 120"/>
                  <a:gd name="T14" fmla="*/ 78 w 204"/>
                  <a:gd name="T15" fmla="*/ 108 h 120"/>
                  <a:gd name="T16" fmla="*/ 102 w 204"/>
                  <a:gd name="T17" fmla="*/ 108 h 120"/>
                  <a:gd name="T18" fmla="*/ 132 w 204"/>
                  <a:gd name="T19" fmla="*/ 36 h 120"/>
                  <a:gd name="T20" fmla="*/ 162 w 204"/>
                  <a:gd name="T21" fmla="*/ 36 h 120"/>
                  <a:gd name="T22" fmla="*/ 138 w 204"/>
                  <a:gd name="T23" fmla="*/ 114 h 120"/>
                  <a:gd name="T24" fmla="*/ 168 w 204"/>
                  <a:gd name="T25" fmla="*/ 120 h 1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43" name="Freeform 139"/>
              <p:cNvSpPr>
                <a:spLocks/>
              </p:cNvSpPr>
              <p:nvPr userDrawn="1"/>
            </p:nvSpPr>
            <p:spPr bwMode="ltGray">
              <a:xfrm>
                <a:off x="19" y="2722"/>
                <a:ext cx="90" cy="78"/>
              </a:xfrm>
              <a:custGeom>
                <a:avLst/>
                <a:gdLst>
                  <a:gd name="T0" fmla="*/ 66 w 90"/>
                  <a:gd name="T1" fmla="*/ 36 h 78"/>
                  <a:gd name="T2" fmla="*/ 66 w 90"/>
                  <a:gd name="T3" fmla="*/ 36 h 78"/>
                  <a:gd name="T4" fmla="*/ 18 w 90"/>
                  <a:gd name="T5" fmla="*/ 24 h 78"/>
                  <a:gd name="T6" fmla="*/ 0 w 90"/>
                  <a:gd name="T7" fmla="*/ 30 h 78"/>
                  <a:gd name="T8" fmla="*/ 36 w 90"/>
                  <a:gd name="T9" fmla="*/ 78 h 78"/>
                  <a:gd name="T10" fmla="*/ 48 w 90"/>
                  <a:gd name="T11" fmla="*/ 72 h 78"/>
                  <a:gd name="T12" fmla="*/ 24 w 90"/>
                  <a:gd name="T13" fmla="*/ 36 h 78"/>
                  <a:gd name="T14" fmla="*/ 24 w 90"/>
                  <a:gd name="T15" fmla="*/ 36 h 78"/>
                  <a:gd name="T16" fmla="*/ 72 w 90"/>
                  <a:gd name="T17" fmla="*/ 54 h 78"/>
                  <a:gd name="T18" fmla="*/ 90 w 90"/>
                  <a:gd name="T19" fmla="*/ 42 h 78"/>
                  <a:gd name="T20" fmla="*/ 54 w 90"/>
                  <a:gd name="T21" fmla="*/ 0 h 78"/>
                  <a:gd name="T22" fmla="*/ 42 w 90"/>
                  <a:gd name="T23" fmla="*/ 6 h 78"/>
                  <a:gd name="T24" fmla="*/ 66 w 90"/>
                  <a:gd name="T25" fmla="*/ 36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44" name="Freeform 140"/>
              <p:cNvSpPr>
                <a:spLocks/>
              </p:cNvSpPr>
              <p:nvPr userDrawn="1"/>
            </p:nvSpPr>
            <p:spPr bwMode="ltGray">
              <a:xfrm>
                <a:off x="97" y="2651"/>
                <a:ext cx="101" cy="89"/>
              </a:xfrm>
              <a:custGeom>
                <a:avLst/>
                <a:gdLst>
                  <a:gd name="T0" fmla="*/ 54 w 101"/>
                  <a:gd name="T1" fmla="*/ 89 h 89"/>
                  <a:gd name="T2" fmla="*/ 65 w 101"/>
                  <a:gd name="T3" fmla="*/ 83 h 89"/>
                  <a:gd name="T4" fmla="*/ 48 w 101"/>
                  <a:gd name="T5" fmla="*/ 35 h 89"/>
                  <a:gd name="T6" fmla="*/ 89 w 101"/>
                  <a:gd name="T7" fmla="*/ 65 h 89"/>
                  <a:gd name="T8" fmla="*/ 101 w 101"/>
                  <a:gd name="T9" fmla="*/ 59 h 89"/>
                  <a:gd name="T10" fmla="*/ 83 w 101"/>
                  <a:gd name="T11" fmla="*/ 0 h 89"/>
                  <a:gd name="T12" fmla="*/ 71 w 101"/>
                  <a:gd name="T13" fmla="*/ 12 h 89"/>
                  <a:gd name="T14" fmla="*/ 83 w 101"/>
                  <a:gd name="T15" fmla="*/ 41 h 89"/>
                  <a:gd name="T16" fmla="*/ 48 w 101"/>
                  <a:gd name="T17" fmla="*/ 23 h 89"/>
                  <a:gd name="T18" fmla="*/ 36 w 101"/>
                  <a:gd name="T19" fmla="*/ 29 h 89"/>
                  <a:gd name="T20" fmla="*/ 45 w 101"/>
                  <a:gd name="T21" fmla="*/ 68 h 89"/>
                  <a:gd name="T22" fmla="*/ 18 w 101"/>
                  <a:gd name="T23" fmla="*/ 41 h 89"/>
                  <a:gd name="T24" fmla="*/ 0 w 101"/>
                  <a:gd name="T25" fmla="*/ 53 h 89"/>
                  <a:gd name="T26" fmla="*/ 54 w 101"/>
                  <a:gd name="T27" fmla="*/ 89 h 8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1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45" name="Freeform 141"/>
              <p:cNvSpPr>
                <a:spLocks/>
              </p:cNvSpPr>
              <p:nvPr userDrawn="1"/>
            </p:nvSpPr>
            <p:spPr bwMode="ltGray">
              <a:xfrm>
                <a:off x="677" y="3502"/>
                <a:ext cx="83" cy="78"/>
              </a:xfrm>
              <a:custGeom>
                <a:avLst/>
                <a:gdLst>
                  <a:gd name="T0" fmla="*/ 36 w 83"/>
                  <a:gd name="T1" fmla="*/ 78 h 78"/>
                  <a:gd name="T2" fmla="*/ 83 w 83"/>
                  <a:gd name="T3" fmla="*/ 48 h 78"/>
                  <a:gd name="T4" fmla="*/ 54 w 83"/>
                  <a:gd name="T5" fmla="*/ 0 h 78"/>
                  <a:gd name="T6" fmla="*/ 0 w 83"/>
                  <a:gd name="T7" fmla="*/ 30 h 78"/>
                  <a:gd name="T8" fmla="*/ 6 w 83"/>
                  <a:gd name="T9" fmla="*/ 36 h 78"/>
                  <a:gd name="T10" fmla="*/ 42 w 83"/>
                  <a:gd name="T11" fmla="*/ 18 h 78"/>
                  <a:gd name="T12" fmla="*/ 54 w 83"/>
                  <a:gd name="T13" fmla="*/ 30 h 78"/>
                  <a:gd name="T14" fmla="*/ 24 w 83"/>
                  <a:gd name="T15" fmla="*/ 48 h 78"/>
                  <a:gd name="T16" fmla="*/ 30 w 83"/>
                  <a:gd name="T17" fmla="*/ 54 h 78"/>
                  <a:gd name="T18" fmla="*/ 60 w 83"/>
                  <a:gd name="T19" fmla="*/ 36 h 78"/>
                  <a:gd name="T20" fmla="*/ 66 w 83"/>
                  <a:gd name="T21" fmla="*/ 48 h 78"/>
                  <a:gd name="T22" fmla="*/ 30 w 83"/>
                  <a:gd name="T23" fmla="*/ 66 h 78"/>
                  <a:gd name="T24" fmla="*/ 36 w 83"/>
                  <a:gd name="T25" fmla="*/ 78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46" name="Freeform 142"/>
              <p:cNvSpPr>
                <a:spLocks/>
              </p:cNvSpPr>
              <p:nvPr userDrawn="1"/>
            </p:nvSpPr>
            <p:spPr bwMode="ltGray">
              <a:xfrm>
                <a:off x="940" y="2782"/>
                <a:ext cx="90" cy="72"/>
              </a:xfrm>
              <a:custGeom>
                <a:avLst/>
                <a:gdLst>
                  <a:gd name="T0" fmla="*/ 90 w 90"/>
                  <a:gd name="T1" fmla="*/ 30 h 72"/>
                  <a:gd name="T2" fmla="*/ 66 w 90"/>
                  <a:gd name="T3" fmla="*/ 0 h 72"/>
                  <a:gd name="T4" fmla="*/ 0 w 90"/>
                  <a:gd name="T5" fmla="*/ 36 h 72"/>
                  <a:gd name="T6" fmla="*/ 24 w 90"/>
                  <a:gd name="T7" fmla="*/ 72 h 72"/>
                  <a:gd name="T8" fmla="*/ 36 w 90"/>
                  <a:gd name="T9" fmla="*/ 66 h 72"/>
                  <a:gd name="T10" fmla="*/ 18 w 90"/>
                  <a:gd name="T11" fmla="*/ 42 h 72"/>
                  <a:gd name="T12" fmla="*/ 36 w 90"/>
                  <a:gd name="T13" fmla="*/ 30 h 72"/>
                  <a:gd name="T14" fmla="*/ 54 w 90"/>
                  <a:gd name="T15" fmla="*/ 54 h 72"/>
                  <a:gd name="T16" fmla="*/ 60 w 90"/>
                  <a:gd name="T17" fmla="*/ 48 h 72"/>
                  <a:gd name="T18" fmla="*/ 48 w 90"/>
                  <a:gd name="T19" fmla="*/ 24 h 72"/>
                  <a:gd name="T20" fmla="*/ 60 w 90"/>
                  <a:gd name="T21" fmla="*/ 12 h 72"/>
                  <a:gd name="T22" fmla="*/ 78 w 90"/>
                  <a:gd name="T23" fmla="*/ 42 h 72"/>
                  <a:gd name="T24" fmla="*/ 90 w 90"/>
                  <a:gd name="T25" fmla="*/ 30 h 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47" name="Freeform 143"/>
              <p:cNvSpPr>
                <a:spLocks/>
              </p:cNvSpPr>
              <p:nvPr userDrawn="1"/>
            </p:nvSpPr>
            <p:spPr bwMode="ltGray">
              <a:xfrm>
                <a:off x="898" y="2716"/>
                <a:ext cx="90" cy="84"/>
              </a:xfrm>
              <a:custGeom>
                <a:avLst/>
                <a:gdLst>
                  <a:gd name="T0" fmla="*/ 42 w 90"/>
                  <a:gd name="T1" fmla="*/ 60 h 84"/>
                  <a:gd name="T2" fmla="*/ 42 w 90"/>
                  <a:gd name="T3" fmla="*/ 60 h 84"/>
                  <a:gd name="T4" fmla="*/ 72 w 90"/>
                  <a:gd name="T5" fmla="*/ 12 h 84"/>
                  <a:gd name="T6" fmla="*/ 66 w 90"/>
                  <a:gd name="T7" fmla="*/ 0 h 84"/>
                  <a:gd name="T8" fmla="*/ 0 w 90"/>
                  <a:gd name="T9" fmla="*/ 42 h 84"/>
                  <a:gd name="T10" fmla="*/ 6 w 90"/>
                  <a:gd name="T11" fmla="*/ 54 h 84"/>
                  <a:gd name="T12" fmla="*/ 54 w 90"/>
                  <a:gd name="T13" fmla="*/ 24 h 84"/>
                  <a:gd name="T14" fmla="*/ 54 w 90"/>
                  <a:gd name="T15" fmla="*/ 24 h 84"/>
                  <a:gd name="T16" fmla="*/ 18 w 90"/>
                  <a:gd name="T17" fmla="*/ 72 h 84"/>
                  <a:gd name="T18" fmla="*/ 24 w 90"/>
                  <a:gd name="T19" fmla="*/ 84 h 84"/>
                  <a:gd name="T20" fmla="*/ 90 w 90"/>
                  <a:gd name="T21" fmla="*/ 42 h 84"/>
                  <a:gd name="T22" fmla="*/ 84 w 90"/>
                  <a:gd name="T23" fmla="*/ 30 h 84"/>
                  <a:gd name="T24" fmla="*/ 42 w 90"/>
                  <a:gd name="T25" fmla="*/ 6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48" name="Freeform 144"/>
              <p:cNvSpPr>
                <a:spLocks/>
              </p:cNvSpPr>
              <p:nvPr userDrawn="1"/>
            </p:nvSpPr>
            <p:spPr bwMode="ltGray">
              <a:xfrm>
                <a:off x="7" y="3837"/>
                <a:ext cx="6" cy="12"/>
              </a:xfrm>
              <a:custGeom>
                <a:avLst/>
                <a:gdLst>
                  <a:gd name="T0" fmla="*/ 6 w 6"/>
                  <a:gd name="T1" fmla="*/ 0 h 12"/>
                  <a:gd name="T2" fmla="*/ 6 w 6"/>
                  <a:gd name="T3" fmla="*/ 0 h 12"/>
                  <a:gd name="T4" fmla="*/ 0 w 6"/>
                  <a:gd name="T5" fmla="*/ 0 h 12"/>
                  <a:gd name="T6" fmla="*/ 0 w 6"/>
                  <a:gd name="T7" fmla="*/ 0 h 12"/>
                  <a:gd name="T8" fmla="*/ 0 w 6"/>
                  <a:gd name="T9" fmla="*/ 12 h 12"/>
                  <a:gd name="T10" fmla="*/ 6 w 6"/>
                  <a:gd name="T11" fmla="*/ 0 h 12"/>
                  <a:gd name="T12" fmla="*/ 6 w 6"/>
                  <a:gd name="T13" fmla="*/ 0 h 1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49" name="Freeform 145"/>
              <p:cNvSpPr>
                <a:spLocks/>
              </p:cNvSpPr>
              <p:nvPr userDrawn="1"/>
            </p:nvSpPr>
            <p:spPr bwMode="ltGray">
              <a:xfrm>
                <a:off x="7" y="2555"/>
                <a:ext cx="30" cy="48"/>
              </a:xfrm>
              <a:custGeom>
                <a:avLst/>
                <a:gdLst>
                  <a:gd name="T0" fmla="*/ 18 w 30"/>
                  <a:gd name="T1" fmla="*/ 48 h 48"/>
                  <a:gd name="T2" fmla="*/ 18 w 30"/>
                  <a:gd name="T3" fmla="*/ 48 h 48"/>
                  <a:gd name="T4" fmla="*/ 30 w 30"/>
                  <a:gd name="T5" fmla="*/ 42 h 48"/>
                  <a:gd name="T6" fmla="*/ 0 w 30"/>
                  <a:gd name="T7" fmla="*/ 0 h 48"/>
                  <a:gd name="T8" fmla="*/ 0 w 30"/>
                  <a:gd name="T9" fmla="*/ 24 h 48"/>
                  <a:gd name="T10" fmla="*/ 18 w 30"/>
                  <a:gd name="T11" fmla="*/ 48 h 48"/>
                  <a:gd name="T12" fmla="*/ 18 w 30"/>
                  <a:gd name="T13" fmla="*/ 48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50" name="Freeform 146"/>
              <p:cNvSpPr>
                <a:spLocks/>
              </p:cNvSpPr>
              <p:nvPr userDrawn="1"/>
            </p:nvSpPr>
            <p:spPr bwMode="ltGray">
              <a:xfrm>
                <a:off x="7" y="3843"/>
                <a:ext cx="36" cy="66"/>
              </a:xfrm>
              <a:custGeom>
                <a:avLst/>
                <a:gdLst>
                  <a:gd name="T0" fmla="*/ 36 w 36"/>
                  <a:gd name="T1" fmla="*/ 0 h 66"/>
                  <a:gd name="T2" fmla="*/ 24 w 36"/>
                  <a:gd name="T3" fmla="*/ 0 h 66"/>
                  <a:gd name="T4" fmla="*/ 24 w 36"/>
                  <a:gd name="T5" fmla="*/ 0 h 66"/>
                  <a:gd name="T6" fmla="*/ 0 w 36"/>
                  <a:gd name="T7" fmla="*/ 36 h 66"/>
                  <a:gd name="T8" fmla="*/ 0 w 36"/>
                  <a:gd name="T9" fmla="*/ 66 h 66"/>
                  <a:gd name="T10" fmla="*/ 36 w 36"/>
                  <a:gd name="T11" fmla="*/ 0 h 66"/>
                  <a:gd name="T12" fmla="*/ 36 w 36"/>
                  <a:gd name="T13" fmla="*/ 0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51" name="Rectangle 147"/>
              <p:cNvSpPr>
                <a:spLocks noChangeArrowheads="1"/>
              </p:cNvSpPr>
              <p:nvPr userDrawn="1"/>
            </p:nvSpPr>
            <p:spPr bwMode="ltGray"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52" name="Rectangle 148"/>
              <p:cNvSpPr>
                <a:spLocks noChangeArrowheads="1"/>
              </p:cNvSpPr>
              <p:nvPr userDrawn="1"/>
            </p:nvSpPr>
            <p:spPr bwMode="ltGray"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72853" name="Freeform 149"/>
              <p:cNvSpPr>
                <a:spLocks/>
              </p:cNvSpPr>
              <p:nvPr userDrawn="1"/>
            </p:nvSpPr>
            <p:spPr bwMode="ltGray">
              <a:xfrm>
                <a:off x="139" y="3573"/>
                <a:ext cx="144" cy="154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54" name="Freeform 150"/>
              <p:cNvSpPr>
                <a:spLocks/>
              </p:cNvSpPr>
              <p:nvPr userDrawn="1"/>
            </p:nvSpPr>
            <p:spPr bwMode="ltGray">
              <a:xfrm rot="-2857037">
                <a:off x="619" y="3550"/>
                <a:ext cx="68" cy="69"/>
              </a:xfrm>
              <a:custGeom>
                <a:avLst/>
                <a:gdLst>
                  <a:gd name="T0" fmla="*/ 0 w 144"/>
                  <a:gd name="T1" fmla="*/ 102 h 154"/>
                  <a:gd name="T2" fmla="*/ 59 w 144"/>
                  <a:gd name="T3" fmla="*/ 154 h 154"/>
                  <a:gd name="T4" fmla="*/ 117 w 144"/>
                  <a:gd name="T5" fmla="*/ 120 h 154"/>
                  <a:gd name="T6" fmla="*/ 62 w 144"/>
                  <a:gd name="T7" fmla="*/ 55 h 154"/>
                  <a:gd name="T8" fmla="*/ 104 w 144"/>
                  <a:gd name="T9" fmla="*/ 34 h 154"/>
                  <a:gd name="T10" fmla="*/ 117 w 144"/>
                  <a:gd name="T11" fmla="*/ 53 h 154"/>
                  <a:gd name="T12" fmla="*/ 141 w 144"/>
                  <a:gd name="T13" fmla="*/ 47 h 154"/>
                  <a:gd name="T14" fmla="*/ 97 w 144"/>
                  <a:gd name="T15" fmla="*/ 2 h 154"/>
                  <a:gd name="T16" fmla="*/ 36 w 144"/>
                  <a:gd name="T17" fmla="*/ 33 h 154"/>
                  <a:gd name="T18" fmla="*/ 90 w 144"/>
                  <a:gd name="T19" fmla="*/ 107 h 154"/>
                  <a:gd name="T20" fmla="*/ 28 w 144"/>
                  <a:gd name="T21" fmla="*/ 101 h 154"/>
                  <a:gd name="T22" fmla="*/ 0 w 144"/>
                  <a:gd name="T23" fmla="*/ 102 h 15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55" name="Freeform 151"/>
              <p:cNvSpPr>
                <a:spLocks/>
              </p:cNvSpPr>
              <p:nvPr userDrawn="1"/>
            </p:nvSpPr>
            <p:spPr bwMode="ltGray">
              <a:xfrm>
                <a:off x="235" y="2503"/>
                <a:ext cx="348" cy="1272"/>
              </a:xfrm>
              <a:custGeom>
                <a:avLst/>
                <a:gdLst>
                  <a:gd name="T0" fmla="*/ 0 w 348"/>
                  <a:gd name="T1" fmla="*/ 0 h 1272"/>
                  <a:gd name="T2" fmla="*/ 287 w 348"/>
                  <a:gd name="T3" fmla="*/ 582 h 1272"/>
                  <a:gd name="T4" fmla="*/ 348 w 348"/>
                  <a:gd name="T5" fmla="*/ 1272 h 1272"/>
                  <a:gd name="T6" fmla="*/ 54 w 348"/>
                  <a:gd name="T7" fmla="*/ 676 h 1272"/>
                  <a:gd name="T8" fmla="*/ 0 w 348"/>
                  <a:gd name="T9" fmla="*/ 0 h 12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72856" name="Oval 152"/>
              <p:cNvSpPr>
                <a:spLocks noChangeArrowheads="1"/>
              </p:cNvSpPr>
              <p:nvPr userDrawn="1"/>
            </p:nvSpPr>
            <p:spPr bwMode="ltGray"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72857" name="Rectangle 153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01625" y="228600"/>
            <a:ext cx="854075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2858" name="Rectangle 15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72859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72860" name="Rectangle 15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28917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C350F3CC-151D-48BE-A455-F5A89578508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2861" name="Rectangle 157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301625" y="1600200"/>
            <a:ext cx="8540750" cy="449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3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2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2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28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28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28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8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28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857" grpId="0"/>
      <p:bldP spid="72861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8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2861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8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2861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8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2861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8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2861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286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72861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charset="0"/>
        <a:buChar char="►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e/Polish_infantry_in_attack_1939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VY_32_INOVACE_16_Počátek druhé světové války</a:t>
            </a:r>
          </a:p>
        </p:txBody>
      </p:sp>
      <p:pic>
        <p:nvPicPr>
          <p:cNvPr id="696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Napadení Polska</a:t>
            </a:r>
          </a:p>
        </p:txBody>
      </p:sp>
      <p:sp>
        <p:nvSpPr>
          <p:cNvPr id="593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600200"/>
            <a:ext cx="8540750" cy="5141168"/>
          </a:xfrm>
        </p:spPr>
        <p:txBody>
          <a:bodyPr/>
          <a:lstStyle/>
          <a:p>
            <a:r>
              <a:rPr lang="cs-CZ" dirty="0"/>
              <a:t>Hitler připravil záminku k útoku na Polsko</a:t>
            </a:r>
          </a:p>
          <a:p>
            <a:r>
              <a:rPr lang="cs-CZ" dirty="0"/>
              <a:t>1. 9. 1939 překročila německá vojska polské hranice</a:t>
            </a:r>
          </a:p>
          <a:p>
            <a:r>
              <a:rPr lang="cs-CZ" dirty="0"/>
              <a:t>3. 9. 1939 Vyhlásila velká Británie a Francie Německu válku, zahájily námořní blokádu </a:t>
            </a:r>
          </a:p>
          <a:p>
            <a:r>
              <a:rPr lang="cs-CZ" dirty="0"/>
              <a:t>2. světová válka </a:t>
            </a:r>
            <a:r>
              <a:rPr lang="cs-CZ" dirty="0" smtClean="0"/>
              <a:t>začala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1600" dirty="0"/>
              <a:t>Jan 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Útok polských vojáků v roce 1939</a:t>
            </a:r>
          </a:p>
        </p:txBody>
      </p:sp>
      <p:pic>
        <p:nvPicPr>
          <p:cNvPr id="64515" name="Picture 3" descr="Soubor:Polish infantry in attack 1939.jpg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268760"/>
            <a:ext cx="6120283" cy="4536505"/>
          </a:xfrm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165304"/>
            <a:ext cx="9036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cit. 2011-02-14]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</a:t>
            </a:r>
          </a:p>
          <a:p>
            <a:r>
              <a:rPr lang="cs-CZ" sz="1600" dirty="0"/>
              <a:t>http://cs.wikipedia.org/wiki/Soubor:Polish_infantry_in_attack_1939.jpg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Počátek války</a:t>
            </a:r>
          </a:p>
        </p:txBody>
      </p:sp>
      <p:sp>
        <p:nvSpPr>
          <p:cNvPr id="6041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01625" y="1600200"/>
            <a:ext cx="8540750" cy="4997152"/>
          </a:xfrm>
        </p:spPr>
        <p:txBody>
          <a:bodyPr/>
          <a:lstStyle/>
          <a:p>
            <a:r>
              <a:rPr lang="cs-CZ" dirty="0"/>
              <a:t>Německá armáda použila taktiku „bleskové války“ – silné tankové a letecké útoky prolomily polskou obranu</a:t>
            </a:r>
          </a:p>
          <a:p>
            <a:r>
              <a:rPr lang="cs-CZ" dirty="0"/>
              <a:t>Velká Británie a Francie se aktivně bojů neúčastnily a tak polská armáda neměla šanci</a:t>
            </a:r>
          </a:p>
          <a:p>
            <a:r>
              <a:rPr lang="cs-CZ" dirty="0"/>
              <a:t>Navíc v polovině září zahájila útok i Rudá armáda a obsadila východní část </a:t>
            </a:r>
            <a:r>
              <a:rPr lang="cs-CZ" dirty="0" smtClean="0"/>
              <a:t>Polska</a:t>
            </a:r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Jan </a:t>
            </a:r>
            <a:r>
              <a:rPr lang="cs-CZ" sz="1600" dirty="0"/>
              <a:t>Kuklík, Jiří Kocian: Dějepis – Nejnovější dějiny, pro 9. ročník základní školy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Otázky</a:t>
            </a:r>
          </a:p>
        </p:txBody>
      </p:sp>
      <p:sp>
        <p:nvSpPr>
          <p:cNvPr id="522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Jak se jmenoval pozorovatel, kterého vyslal do Československa britský premiér N. Chamberlein</a:t>
            </a:r>
          </a:p>
          <a:p>
            <a:pPr>
              <a:lnSpc>
                <a:spcPct val="90000"/>
              </a:lnSpc>
            </a:pPr>
            <a:r>
              <a:rPr lang="cs-CZ"/>
              <a:t>Ve kterém roce byla vyhlášena všeobecná mobilizace</a:t>
            </a:r>
          </a:p>
          <a:p>
            <a:pPr>
              <a:lnSpc>
                <a:spcPct val="90000"/>
              </a:lnSpc>
            </a:pPr>
            <a:r>
              <a:rPr lang="cs-CZ"/>
              <a:t>Jak se jmenoval hlavní představitel Slovenské l</a:t>
            </a:r>
            <a:r>
              <a:rPr lang="en-US"/>
              <a:t>’</a:t>
            </a:r>
            <a:r>
              <a:rPr lang="cs-CZ"/>
              <a:t>udové strany</a:t>
            </a:r>
          </a:p>
          <a:p>
            <a:pPr>
              <a:lnSpc>
                <a:spcPct val="90000"/>
              </a:lnSpc>
            </a:pPr>
            <a:r>
              <a:rPr lang="cs-CZ"/>
              <a:t>Jakou politickou stranu představuje zkratka SdP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Kompas">
  <a:themeElements>
    <a:clrScheme name="Kompas 2">
      <a:dk1>
        <a:srgbClr val="5B5D6B"/>
      </a:dk1>
      <a:lt1>
        <a:srgbClr val="FFFFFF"/>
      </a:lt1>
      <a:dk2>
        <a:srgbClr val="5A5C6C"/>
      </a:dk2>
      <a:lt2>
        <a:srgbClr val="FFFFCC"/>
      </a:lt2>
      <a:accent1>
        <a:srgbClr val="9966FF"/>
      </a:accent1>
      <a:accent2>
        <a:srgbClr val="9383B3"/>
      </a:accent2>
      <a:accent3>
        <a:srgbClr val="B5B5BA"/>
      </a:accent3>
      <a:accent4>
        <a:srgbClr val="DADADA"/>
      </a:accent4>
      <a:accent5>
        <a:srgbClr val="CAB8FF"/>
      </a:accent5>
      <a:accent6>
        <a:srgbClr val="8576A2"/>
      </a:accent6>
      <a:hlink>
        <a:srgbClr val="A3C145"/>
      </a:hlink>
      <a:folHlink>
        <a:srgbClr val="6FA9B7"/>
      </a:folHlink>
    </a:clrScheme>
    <a:fontScheme name="Kompa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ompas 1">
        <a:dk1>
          <a:srgbClr val="00007A"/>
        </a:dk1>
        <a:lt1>
          <a:srgbClr val="FFFFFF"/>
        </a:lt1>
        <a:dk2>
          <a:srgbClr val="000066"/>
        </a:dk2>
        <a:lt2>
          <a:srgbClr val="CCECFF"/>
        </a:lt2>
        <a:accent1>
          <a:srgbClr val="6F64C2"/>
        </a:accent1>
        <a:accent2>
          <a:srgbClr val="0089BA"/>
        </a:accent2>
        <a:accent3>
          <a:srgbClr val="AAAAB8"/>
        </a:accent3>
        <a:accent4>
          <a:srgbClr val="DADADA"/>
        </a:accent4>
        <a:accent5>
          <a:srgbClr val="BBB8DD"/>
        </a:accent5>
        <a:accent6>
          <a:srgbClr val="007CA8"/>
        </a:accent6>
        <a:hlink>
          <a:srgbClr val="66CCFF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2">
        <a:dk1>
          <a:srgbClr val="5B5D6B"/>
        </a:dk1>
        <a:lt1>
          <a:srgbClr val="FFFFFF"/>
        </a:lt1>
        <a:dk2>
          <a:srgbClr val="5A5C6C"/>
        </a:dk2>
        <a:lt2>
          <a:srgbClr val="FFFFCC"/>
        </a:lt2>
        <a:accent1>
          <a:srgbClr val="9966FF"/>
        </a:accent1>
        <a:accent2>
          <a:srgbClr val="9383B3"/>
        </a:accent2>
        <a:accent3>
          <a:srgbClr val="B5B5BA"/>
        </a:accent3>
        <a:accent4>
          <a:srgbClr val="DADADA"/>
        </a:accent4>
        <a:accent5>
          <a:srgbClr val="CAB8FF"/>
        </a:accent5>
        <a:accent6>
          <a:srgbClr val="8576A2"/>
        </a:accent6>
        <a:hlink>
          <a:srgbClr val="A3C145"/>
        </a:hlink>
        <a:folHlink>
          <a:srgbClr val="6FA9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3">
        <a:dk1>
          <a:srgbClr val="860000"/>
        </a:dk1>
        <a:lt1>
          <a:srgbClr val="FFFFFF"/>
        </a:lt1>
        <a:dk2>
          <a:srgbClr val="800000"/>
        </a:dk2>
        <a:lt2>
          <a:srgbClr val="FFFFCC"/>
        </a:lt2>
        <a:accent1>
          <a:srgbClr val="FF6600"/>
        </a:accent1>
        <a:accent2>
          <a:srgbClr val="FF9933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E78A2D"/>
        </a:accent6>
        <a:hlink>
          <a:srgbClr val="FF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4">
        <a:dk1>
          <a:srgbClr val="676A5C"/>
        </a:dk1>
        <a:lt1>
          <a:srgbClr val="FFFFFF"/>
        </a:lt1>
        <a:dk2>
          <a:srgbClr val="686B5D"/>
        </a:dk2>
        <a:lt2>
          <a:srgbClr val="FFFFCC"/>
        </a:lt2>
        <a:accent1>
          <a:srgbClr val="CC6600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E2B8AA"/>
        </a:accent5>
        <a:accent6>
          <a:srgbClr val="738F98"/>
        </a:accent6>
        <a:hlink>
          <a:srgbClr val="DDBF4F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5">
        <a:dk1>
          <a:srgbClr val="AC835E"/>
        </a:dk1>
        <a:lt1>
          <a:srgbClr val="FFFFFF"/>
        </a:lt1>
        <a:dk2>
          <a:srgbClr val="AE8764"/>
        </a:dk2>
        <a:lt2>
          <a:srgbClr val="FFFFCC"/>
        </a:lt2>
        <a:accent1>
          <a:srgbClr val="CC6600"/>
        </a:accent1>
        <a:accent2>
          <a:srgbClr val="FF5050"/>
        </a:accent2>
        <a:accent3>
          <a:srgbClr val="D3C3B8"/>
        </a:accent3>
        <a:accent4>
          <a:srgbClr val="DADADA"/>
        </a:accent4>
        <a:accent5>
          <a:srgbClr val="E2B8AA"/>
        </a:accent5>
        <a:accent6>
          <a:srgbClr val="E74848"/>
        </a:accent6>
        <a:hlink>
          <a:srgbClr val="FFCC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6">
        <a:dk1>
          <a:srgbClr val="526133"/>
        </a:dk1>
        <a:lt1>
          <a:srgbClr val="FFFFFF"/>
        </a:lt1>
        <a:dk2>
          <a:srgbClr val="4E5D31"/>
        </a:dk2>
        <a:lt2>
          <a:srgbClr val="FFFFCC"/>
        </a:lt2>
        <a:accent1>
          <a:srgbClr val="99CC00"/>
        </a:accent1>
        <a:accent2>
          <a:srgbClr val="7A9505"/>
        </a:accent2>
        <a:accent3>
          <a:srgbClr val="B2B6AD"/>
        </a:accent3>
        <a:accent4>
          <a:srgbClr val="DADADA"/>
        </a:accent4>
        <a:accent5>
          <a:srgbClr val="CAE2AA"/>
        </a:accent5>
        <a:accent6>
          <a:srgbClr val="6E8704"/>
        </a:accent6>
        <a:hlink>
          <a:srgbClr val="FFCC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7">
        <a:dk1>
          <a:srgbClr val="000000"/>
        </a:dk1>
        <a:lt1>
          <a:srgbClr val="DDDCC5"/>
        </a:lt1>
        <a:dk2>
          <a:srgbClr val="95934B"/>
        </a:dk2>
        <a:lt2>
          <a:srgbClr val="DBDAC3"/>
        </a:lt2>
        <a:accent1>
          <a:srgbClr val="EAEBE1"/>
        </a:accent1>
        <a:accent2>
          <a:srgbClr val="9DB0B7"/>
        </a:accent2>
        <a:accent3>
          <a:srgbClr val="EBEBDF"/>
        </a:accent3>
        <a:accent4>
          <a:srgbClr val="000000"/>
        </a:accent4>
        <a:accent5>
          <a:srgbClr val="F3F3EE"/>
        </a:accent5>
        <a:accent6>
          <a:srgbClr val="8E9FA6"/>
        </a:accent6>
        <a:hlink>
          <a:srgbClr val="0099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ompas 8">
        <a:dk1>
          <a:srgbClr val="007E7B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CC66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B95C"/>
        </a:accent6>
        <a:hlink>
          <a:srgbClr val="CCFFCC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ompas 9">
        <a:dk1>
          <a:srgbClr val="000000"/>
        </a:dk1>
        <a:lt1>
          <a:srgbClr val="FFFFFF"/>
        </a:lt1>
        <a:dk2>
          <a:srgbClr val="000000"/>
        </a:dk2>
        <a:lt2>
          <a:srgbClr val="FEFEFE"/>
        </a:lt2>
        <a:accent1>
          <a:srgbClr val="E1E1FF"/>
        </a:accent1>
        <a:accent2>
          <a:srgbClr val="D9FFF8"/>
        </a:accent2>
        <a:accent3>
          <a:srgbClr val="FFFFFF"/>
        </a:accent3>
        <a:accent4>
          <a:srgbClr val="000000"/>
        </a:accent4>
        <a:accent5>
          <a:srgbClr val="EEEEFF"/>
        </a:accent5>
        <a:accent6>
          <a:srgbClr val="C4E7E1"/>
        </a:accent6>
        <a:hlink>
          <a:srgbClr val="9966FF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245</Words>
  <Application>Microsoft Office PowerPoint</Application>
  <PresentationFormat>Předvádění na obrazovce (4:3)</PresentationFormat>
  <Paragraphs>32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Výchozí návrh</vt:lpstr>
      <vt:lpstr>Kompas</vt:lpstr>
      <vt:lpstr>VY_32_INOVACE_16_Počátek druhé světové války</vt:lpstr>
      <vt:lpstr>Napadení Polska</vt:lpstr>
      <vt:lpstr>Útok polských vojáků v roce 1939</vt:lpstr>
      <vt:lpstr>Počátek války</vt:lpstr>
      <vt:lpstr>Otázky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Nástup nacismu v Německu 1.</dc:title>
  <dc:creator>Karel Krejza</dc:creator>
  <cp:lastModifiedBy>krejza</cp:lastModifiedBy>
  <cp:revision>19</cp:revision>
  <dcterms:created xsi:type="dcterms:W3CDTF">2010-12-20T09:08:41Z</dcterms:created>
  <dcterms:modified xsi:type="dcterms:W3CDTF">2011-05-04T07:44:05Z</dcterms:modified>
</cp:coreProperties>
</file>