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5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8" r:id="rId12"/>
    <p:sldId id="266" r:id="rId13"/>
    <p:sldId id="267" r:id="rId14"/>
    <p:sldId id="269" r:id="rId15"/>
    <p:sldId id="270" r:id="rId16"/>
    <p:sldId id="274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529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237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396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819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223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871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19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731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379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521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740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F7AA9-EDAA-4ECA-AD13-5DAFFE4228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1D609-9EE8-4C06-A177-DF066F36CF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05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5472542"/>
              </p:ext>
            </p:extLst>
          </p:nvPr>
        </p:nvGraphicFramePr>
        <p:xfrm>
          <a:off x="-19050" y="-22225"/>
          <a:ext cx="914558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4" imgW="2924387" imgH="2192986" progId="PowerPoint.Show.12">
                  <p:embed/>
                </p:oleObj>
              </mc:Choice>
              <mc:Fallback>
                <p:oleObj name="Prezentace" r:id="rId4" imgW="2924387" imgH="2192986" progId="PowerPoint.Show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9050" y="-22225"/>
                        <a:ext cx="914558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567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000125"/>
            <a:ext cx="8096250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04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Emoce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Radost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261066"/>
          </a:xfrm>
        </p:spPr>
        <p:txBody>
          <a:bodyPr/>
          <a:lstStyle/>
          <a:p>
            <a:r>
              <a:rPr lang="cs-CZ" dirty="0" smtClean="0"/>
              <a:t>Jaký máš důvod k radosti?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Smutek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Jaký máš důvod ke smutku?</a:t>
            </a:r>
            <a:endParaRPr lang="cs-CZ" dirty="0"/>
          </a:p>
        </p:txBody>
      </p:sp>
      <p:pic>
        <p:nvPicPr>
          <p:cNvPr id="2050" name="Picture 2" descr="C:\Documents and Settings\jane\Local Settings\Temporary Internet Files\Content.IE5\CHY58SOQ\MP9001788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913" y="2919412"/>
            <a:ext cx="3944354" cy="262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e\Local Settings\Temporary Internet Files\Content.IE5\LODRT60H\MP900182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8" y="2887662"/>
            <a:ext cx="3944354" cy="262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9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Emoce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Úzkost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Hněv</a:t>
            </a:r>
            <a:endParaRPr lang="cs-CZ" dirty="0"/>
          </a:p>
        </p:txBody>
      </p:sp>
      <p:pic>
        <p:nvPicPr>
          <p:cNvPr id="3076" name="Picture 4" descr="C:\Documents and Settings\jane\Local Settings\Temporary Internet Files\Content.IE5\CHY58SOQ\MP9001787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2727944" cy="411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ane\Local Settings\Temporary Internet Files\Content.IE5\CHY58SOQ\MP90043318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29711"/>
            <a:ext cx="5263778" cy="351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80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Emoce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trach</a:t>
            </a:r>
            <a:endParaRPr lang="cs-CZ" dirty="0"/>
          </a:p>
        </p:txBody>
      </p:sp>
      <p:pic>
        <p:nvPicPr>
          <p:cNvPr id="4099" name="Picture 3" descr="C:\Documents and Settings\jane\Local Settings\Temporary Internet Files\Content.IE5\CHY58SOQ\MP900409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0968"/>
            <a:ext cx="3888432" cy="258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ane\Local Settings\Temporary Internet Files\Content.IE5\LODRT60H\MP9004140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38" y="2917825"/>
            <a:ext cx="24749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03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Srovnej náladu na obrázcích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Černá, šedá,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Oranžová, červená</a:t>
            </a:r>
            <a:endParaRPr lang="cs-CZ" dirty="0"/>
          </a:p>
        </p:txBody>
      </p:sp>
      <p:pic>
        <p:nvPicPr>
          <p:cNvPr id="2050" name="Picture 2" descr="C:\Documents and Settings\jane\Local Settings\Temporary Internet Files\Content.IE5\1DL97LD0\MC90044048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20806"/>
            <a:ext cx="3744416" cy="394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e\Local Settings\Temporary Internet Files\Content.IE5\7M2SU22Q\MC9004405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038" y="2167369"/>
            <a:ext cx="3899418" cy="389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86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cs-CZ" dirty="0" smtClean="0"/>
              <a:t>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</p:spPr>
        <p:txBody>
          <a:bodyPr>
            <a:noAutofit/>
          </a:bodyPr>
          <a:lstStyle/>
          <a:p>
            <a:r>
              <a:rPr lang="cs-CZ" sz="4000" dirty="0" smtClean="0"/>
              <a:t>Ovlivňují naše emoce, pocity</a:t>
            </a:r>
          </a:p>
          <a:p>
            <a:endParaRPr lang="cs-CZ" sz="4000" dirty="0" smtClean="0"/>
          </a:p>
          <a:p>
            <a:r>
              <a:rPr lang="cs-CZ" sz="4000" dirty="0" smtClean="0"/>
              <a:t>Některé mají blahodárné účinky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Vybíráme si barvy, které  nám zajistí duševní pohodu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7519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Barva bílá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Čistota, nevinnost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24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Barva červená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Energie, aktivita, radost 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17651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Modrá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</a:rPr>
              <a:t>Soustředění, zasněnost</a:t>
            </a:r>
            <a:endParaRPr lang="cs-CZ" sz="8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03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Zelená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01008"/>
            <a:ext cx="6400800" cy="2137792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Klid, mír,</a:t>
            </a:r>
          </a:p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harmonie</a:t>
            </a:r>
            <a:endParaRPr lang="cs-CZ" sz="8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43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Černá</a:t>
            </a:r>
            <a:endParaRPr lang="cs-CZ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2065784"/>
          </a:xfrm>
        </p:spPr>
        <p:txBody>
          <a:bodyPr>
            <a:normAutofit fontScale="85000" lnSpcReduction="20000"/>
          </a:bodyPr>
          <a:lstStyle/>
          <a:p>
            <a:r>
              <a:rPr lang="cs-CZ" sz="8000" dirty="0" smtClean="0"/>
              <a:t>Smutek,</a:t>
            </a:r>
          </a:p>
          <a:p>
            <a:r>
              <a:rPr lang="cs-CZ" sz="8000" dirty="0" smtClean="0"/>
              <a:t>strach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6292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Oranžová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</a:rPr>
              <a:t>Teplo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23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Žlutá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Pohyb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37856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Fialová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Strach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87286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Hnědá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8000" dirty="0" smtClean="0"/>
              <a:t>Ochrana, mír,</a:t>
            </a:r>
          </a:p>
          <a:p>
            <a:r>
              <a:rPr lang="cs-CZ" sz="8000" dirty="0" smtClean="0"/>
              <a:t>věrnost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66584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44824"/>
            <a:ext cx="7772400" cy="1362075"/>
          </a:xfrm>
        </p:spPr>
        <p:txBody>
          <a:bodyPr>
            <a:normAutofit fontScale="90000"/>
          </a:bodyPr>
          <a:lstStyle/>
          <a:p>
            <a:r>
              <a:rPr lang="cs-CZ" sz="2800" cap="none" dirty="0" smtClean="0"/>
              <a:t>Použité zdroje:</a:t>
            </a:r>
            <a:br>
              <a:rPr lang="cs-CZ" sz="2800" cap="none" dirty="0" smtClean="0"/>
            </a:br>
            <a:r>
              <a:rPr lang="cs-CZ" sz="2800" cap="none" dirty="0" smtClean="0"/>
              <a:t/>
            </a:r>
            <a:br>
              <a:rPr lang="cs-CZ" sz="2800" cap="none" dirty="0" smtClean="0"/>
            </a:br>
            <a:r>
              <a:rPr lang="cs-CZ" sz="2400" cap="none" dirty="0" smtClean="0"/>
              <a:t>Microsoft </a:t>
            </a:r>
            <a:r>
              <a:rPr lang="cs-CZ" sz="2400" cap="none" dirty="0"/>
              <a:t>PowerPoint, verze </a:t>
            </a:r>
            <a:r>
              <a:rPr lang="cs-CZ" sz="2400" cap="none" dirty="0" smtClean="0"/>
              <a:t>14.0.6112.5000</a:t>
            </a:r>
            <a:br>
              <a:rPr lang="cs-CZ" sz="2400" cap="none" dirty="0" smtClean="0"/>
            </a:br>
            <a:r>
              <a:rPr lang="cs-CZ" sz="2400" cap="none" dirty="0"/>
              <a:t/>
            </a:r>
            <a:br>
              <a:rPr lang="cs-CZ" sz="2400" cap="none" dirty="0"/>
            </a:br>
            <a:r>
              <a:rPr lang="cs-CZ" sz="2800" cap="none" dirty="0" smtClean="0"/>
              <a:t/>
            </a:r>
            <a:br>
              <a:rPr lang="cs-CZ" sz="2800" cap="none" dirty="0" smtClean="0"/>
            </a:br>
            <a:endParaRPr lang="cs-CZ" sz="2800" cap="none" dirty="0"/>
          </a:p>
        </p:txBody>
      </p:sp>
    </p:spTree>
    <p:extLst>
      <p:ext uri="{BB962C8B-B14F-4D97-AF65-F5344CB8AC3E}">
        <p14:creationId xmlns:p14="http://schemas.microsoft.com/office/powerpoint/2010/main" val="388575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92</Words>
  <Application>Microsoft Office PowerPoint</Application>
  <PresentationFormat>Předvádění na obrazovce (4:3)</PresentationFormat>
  <Paragraphs>42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Prezentace</vt:lpstr>
      <vt:lpstr>Prezentace aplikace PowerPoint</vt:lpstr>
      <vt:lpstr>Prezentace aplikace PowerPoint</vt:lpstr>
      <vt:lpstr>Emoce</vt:lpstr>
      <vt:lpstr>Emoce</vt:lpstr>
      <vt:lpstr>Emoce</vt:lpstr>
      <vt:lpstr>Srovnej náladu na obrázcích</vt:lpstr>
      <vt:lpstr>Barvy</vt:lpstr>
      <vt:lpstr>Barva bílá</vt:lpstr>
      <vt:lpstr>Barva červená</vt:lpstr>
      <vt:lpstr>Modrá</vt:lpstr>
      <vt:lpstr>Zelená</vt:lpstr>
      <vt:lpstr>Černá</vt:lpstr>
      <vt:lpstr>Oranžová</vt:lpstr>
      <vt:lpstr>Žlutá</vt:lpstr>
      <vt:lpstr>Fialová</vt:lpstr>
      <vt:lpstr>Hnědá</vt:lpstr>
      <vt:lpstr>Použité zdroje:  Microsoft PowerPoint, verze 14.0.6112.5000   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12</cp:revision>
  <dcterms:created xsi:type="dcterms:W3CDTF">2012-01-17T13:26:56Z</dcterms:created>
  <dcterms:modified xsi:type="dcterms:W3CDTF">2012-04-03T10:37:23Z</dcterms:modified>
</cp:coreProperties>
</file>