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78" r:id="rId3"/>
    <p:sldId id="268" r:id="rId4"/>
    <p:sldId id="274" r:id="rId5"/>
    <p:sldId id="276" r:id="rId6"/>
    <p:sldId id="273" r:id="rId7"/>
    <p:sldId id="277" r:id="rId8"/>
    <p:sldId id="275" r:id="rId9"/>
    <p:sldId id="271" r:id="rId10"/>
    <p:sldId id="270" r:id="rId11"/>
    <p:sldId id="27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1" autoAdjust="0"/>
    <p:restoredTop sz="94728" autoAdjust="0"/>
  </p:normalViewPr>
  <p:slideViewPr>
    <p:cSldViewPr>
      <p:cViewPr varScale="1">
        <p:scale>
          <a:sx n="67" d="100"/>
          <a:sy n="67" d="100"/>
        </p:scale>
        <p:origin x="-60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126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14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787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726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39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36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03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279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8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972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840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2D9C2-8C1D-4CCC-80D4-358F021D66C3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3DE4D-B993-400F-994A-7A44D353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654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5579278"/>
              </p:ext>
            </p:extLst>
          </p:nvPr>
        </p:nvGraphicFramePr>
        <p:xfrm>
          <a:off x="-18486" y="-21937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Prezentace" r:id="rId4" imgW="2843646" imgH="2132020" progId="PowerPoint.Show.12">
                  <p:embed/>
                </p:oleObj>
              </mc:Choice>
              <mc:Fallback>
                <p:oleObj name="Prezentace" r:id="rId4" imgW="2843646" imgH="2132020" progId="PowerPoint.Show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8486" y="-21937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936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273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/>
            </a:r>
            <a:br>
              <a:rPr lang="cs-CZ" sz="6000" b="1" dirty="0" smtClean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Sochařství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Co vytváří sochař ?</a:t>
            </a:r>
          </a:p>
          <a:p>
            <a:r>
              <a:rPr lang="cs-CZ" sz="5400" dirty="0" smtClean="0"/>
              <a:t>Jaký materiál používá?</a:t>
            </a:r>
          </a:p>
          <a:p>
            <a:r>
              <a:rPr lang="cs-CZ" sz="5400" dirty="0" smtClean="0"/>
              <a:t>Jaké má pracovní nářadí? </a:t>
            </a:r>
          </a:p>
          <a:p>
            <a:r>
              <a:rPr lang="cs-CZ" sz="5400" dirty="0" smtClean="0"/>
              <a:t>Jaké objekty zobrazuje?</a:t>
            </a:r>
          </a:p>
          <a:p>
            <a:endParaRPr lang="cs-CZ" sz="5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21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Sochař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umělecká díla, která vyjadřují jeho představy.</a:t>
            </a:r>
          </a:p>
          <a:p>
            <a:r>
              <a:rPr lang="cs-CZ" dirty="0" smtClean="0"/>
              <a:t>K práci používá dláta, dřevěné paličky, kladiva.</a:t>
            </a:r>
          </a:p>
          <a:p>
            <a:r>
              <a:rPr lang="cs-CZ" dirty="0" smtClean="0"/>
              <a:t>Zobrazuje lidi, zvířata, abstraktní díla….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rgbClr val="0070C0"/>
                </a:solidFill>
              </a:rPr>
              <a:t>Sochařské dílo </a:t>
            </a:r>
            <a:r>
              <a:rPr lang="cs-CZ" dirty="0"/>
              <a:t>(socha, sousoší) </a:t>
            </a:r>
            <a:r>
              <a:rPr lang="cs-CZ" dirty="0" smtClean="0"/>
              <a:t>je </a:t>
            </a:r>
            <a:r>
              <a:rPr lang="cs-CZ" dirty="0"/>
              <a:t>z kamene, bronzu, dřeva …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37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63" y="456431"/>
            <a:ext cx="8229600" cy="1143000"/>
          </a:xfrm>
        </p:spPr>
        <p:txBody>
          <a:bodyPr/>
          <a:lstStyle/>
          <a:p>
            <a:r>
              <a:rPr lang="cs-CZ" dirty="0" smtClean="0"/>
              <a:t>Sochařské nářadí</a:t>
            </a:r>
            <a:endParaRPr lang="cs-CZ" dirty="0"/>
          </a:p>
        </p:txBody>
      </p:sp>
      <p:pic>
        <p:nvPicPr>
          <p:cNvPr id="6146" name="Picture 2" descr="C:\Documents and Settings\jane\Local Settings\Temporary Internet Files\Content.IE5\QGL7MZLK\MP9003869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15212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ane\Local Settings\Temporary Internet Files\Content.IE5\S9TOFQ7D\MP9003415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07145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e\Local Settings\Temporary Internet Files\Content.IE5\QGL7MZLK\MP9002894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024" y="2913063"/>
            <a:ext cx="224313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74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   Sochy</a:t>
            </a:r>
            <a:endParaRPr lang="cs-CZ" dirty="0"/>
          </a:p>
        </p:txBody>
      </p:sp>
      <p:pic>
        <p:nvPicPr>
          <p:cNvPr id="4098" name="Picture 2" descr="C:\Documents and Settings\jane\Local Settings\Temporary Internet Files\Content.IE5\QGL7MZLK\MP9002277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e\Local Settings\Temporary Internet Files\Content.IE5\2LG926K3\MP9004073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014" y="764704"/>
            <a:ext cx="3832895" cy="574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e.SKOLABASKA\Local Settings\Temporary Internet Files\Content.IE5\APK8XLQD\MP9003866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77472"/>
            <a:ext cx="2878262" cy="403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20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3084" y="548680"/>
            <a:ext cx="4484472" cy="51331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Sochy - budovy</a:t>
            </a:r>
            <a:endParaRPr lang="cs-CZ" dirty="0"/>
          </a:p>
        </p:txBody>
      </p:sp>
      <p:pic>
        <p:nvPicPr>
          <p:cNvPr id="3" name="Picture 4" descr="C:\Documents and Settings\jane\Local Settings\Temporary Internet Files\Content.IE5\S9TOFQ7D\MP900422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30357"/>
            <a:ext cx="3600400" cy="553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jane.SKOLABASKA\Local Settings\Temporary Internet Files\Content.IE5\APK8XLQD\MP9004264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51176"/>
            <a:ext cx="3519065" cy="531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34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9004" y="525934"/>
            <a:ext cx="5507959" cy="811297"/>
          </a:xfrm>
        </p:spPr>
        <p:txBody>
          <a:bodyPr/>
          <a:lstStyle/>
          <a:p>
            <a:pPr algn="r"/>
            <a:r>
              <a:rPr lang="cs-CZ" dirty="0" smtClean="0"/>
              <a:t>Sousoší</a:t>
            </a:r>
            <a:endParaRPr lang="cs-CZ" dirty="0"/>
          </a:p>
        </p:txBody>
      </p:sp>
      <p:pic>
        <p:nvPicPr>
          <p:cNvPr id="5122" name="Picture 2" descr="C:\Documents and Settings\jane\Local Settings\Temporary Internet Files\Content.IE5\395A0NS8\MP900438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20" y="3861048"/>
            <a:ext cx="389422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ne\Local Settings\Temporary Internet Files\Content.IE5\QGL7MZLK\MP90040331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706" y="2348880"/>
            <a:ext cx="414004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e\Local Settings\Temporary Internet Files\Content.IE5\S9TOFQ7D\MP900403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730250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92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příroda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Tvar přírodní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Tvar opracovaný člověkem</a:t>
            </a:r>
            <a:endParaRPr lang="cs-CZ" dirty="0"/>
          </a:p>
        </p:txBody>
      </p:sp>
      <p:pic>
        <p:nvPicPr>
          <p:cNvPr id="4100" name="Picture 4" descr="C:\Documents and Settings\jane.SKOLABASKA\Local Settings\Temporary Internet Files\Content.IE5\5WL2HLRD\MP9004333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48156"/>
            <a:ext cx="2699345" cy="443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e.SKOLABASKA\Local Settings\Temporary Internet Files\Content.IE5\4UIPMQHW\MP9004066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49933"/>
            <a:ext cx="4845509" cy="323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40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příroda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Tvar přírodní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Tvar opracovaný člověkem</a:t>
            </a:r>
            <a:endParaRPr lang="cs-CZ" dirty="0"/>
          </a:p>
        </p:txBody>
      </p:sp>
      <p:pic>
        <p:nvPicPr>
          <p:cNvPr id="3079" name="Picture 7" descr="C:\Documents and Settings\jane\Local Settings\Temporary Internet Files\Content.IE5\S9TOFQ7D\MP9004034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7"/>
            <a:ext cx="409582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jane\Local Settings\Temporary Internet Files\Content.IE5\QGL7MZLK\MP900439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7"/>
            <a:ext cx="2736304" cy="409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12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příroda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Tvar přírodní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Tvar opracovaný člověkem</a:t>
            </a:r>
            <a:endParaRPr lang="cs-CZ" dirty="0"/>
          </a:p>
        </p:txBody>
      </p:sp>
      <p:pic>
        <p:nvPicPr>
          <p:cNvPr id="2053" name="Picture 5" descr="C:\Documents and Settings\jane\Local Settings\Temporary Internet Files\Content.IE5\S9TOFQ7D\MP9003866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20268"/>
            <a:ext cx="2770883" cy="388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jane\Local Settings\Temporary Internet Files\Content.IE5\395A0NS8\MP9004116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20268"/>
            <a:ext cx="3168352" cy="394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6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44824"/>
            <a:ext cx="7772400" cy="1362075"/>
          </a:xfrm>
        </p:spPr>
        <p:txBody>
          <a:bodyPr>
            <a:normAutofit fontScale="90000"/>
          </a:bodyPr>
          <a:lstStyle/>
          <a:p>
            <a:r>
              <a:rPr lang="cs-CZ" sz="2800" cap="none" dirty="0" smtClean="0"/>
              <a:t>Použité zdroje:</a:t>
            </a:r>
            <a:br>
              <a:rPr lang="cs-CZ" sz="2800" cap="none" dirty="0" smtClean="0"/>
            </a:br>
            <a:r>
              <a:rPr lang="cs-CZ" sz="2800" cap="none" dirty="0" smtClean="0"/>
              <a:t/>
            </a:r>
            <a:br>
              <a:rPr lang="cs-CZ" sz="2800" cap="none" dirty="0" smtClean="0"/>
            </a:br>
            <a:r>
              <a:rPr lang="cs-CZ" sz="2400" cap="none" dirty="0" smtClean="0"/>
              <a:t>Microsoft </a:t>
            </a:r>
            <a:r>
              <a:rPr lang="cs-CZ" sz="2400" cap="none" dirty="0"/>
              <a:t>PowerPoint, verze </a:t>
            </a:r>
            <a:r>
              <a:rPr lang="cs-CZ" sz="2400" cap="none" dirty="0" smtClean="0"/>
              <a:t>14.0.6112.5000</a:t>
            </a:r>
            <a:br>
              <a:rPr lang="cs-CZ" sz="2400" cap="none" dirty="0" smtClean="0"/>
            </a:br>
            <a:r>
              <a:rPr lang="cs-CZ" sz="2400" cap="none" dirty="0"/>
              <a:t/>
            </a:r>
            <a:br>
              <a:rPr lang="cs-CZ" sz="2400" cap="none" dirty="0"/>
            </a:br>
            <a:r>
              <a:rPr lang="cs-CZ" sz="2800" cap="none" dirty="0" smtClean="0"/>
              <a:t/>
            </a:r>
            <a:br>
              <a:rPr lang="cs-CZ" sz="2800" cap="none" dirty="0" smtClean="0"/>
            </a:br>
            <a:r>
              <a:rPr lang="cs-CZ" sz="2400" cap="none" dirty="0"/>
              <a:t>ADAMS, Simon, Neil ARDLEY a Norman BARRETT. </a:t>
            </a:r>
            <a:r>
              <a:rPr lang="cs-CZ" sz="2400" i="1" cap="none" dirty="0"/>
              <a:t>Svět kolem nás</a:t>
            </a:r>
            <a:r>
              <a:rPr lang="cs-CZ" sz="2400" cap="none" dirty="0"/>
              <a:t>: </a:t>
            </a:r>
            <a:r>
              <a:rPr lang="cs-CZ" sz="2400" i="1" cap="none" dirty="0"/>
              <a:t>Dětská ilustrovaná encyklopedie</a:t>
            </a:r>
            <a:r>
              <a:rPr lang="cs-CZ" sz="2400" cap="none" dirty="0"/>
              <a:t>. 3. Praha: </a:t>
            </a:r>
            <a:r>
              <a:rPr lang="cs-CZ" sz="2400" cap="none" dirty="0" err="1"/>
              <a:t>Slovart</a:t>
            </a:r>
            <a:r>
              <a:rPr lang="cs-CZ" sz="2400" cap="none" dirty="0"/>
              <a:t>, 1998. Czech </a:t>
            </a:r>
            <a:r>
              <a:rPr lang="cs-CZ" sz="2400" cap="none" dirty="0" err="1"/>
              <a:t>Edition</a:t>
            </a:r>
            <a:r>
              <a:rPr lang="cs-CZ" sz="2400" cap="none" dirty="0"/>
              <a:t>. ISBN 80-7209-033-X. </a:t>
            </a:r>
            <a:br>
              <a:rPr lang="cs-CZ" sz="2400" cap="none" dirty="0"/>
            </a:br>
            <a:r>
              <a:rPr lang="cs-CZ" sz="2800" cap="none" dirty="0" smtClean="0"/>
              <a:t/>
            </a:r>
            <a:br>
              <a:rPr lang="cs-CZ" sz="2800" cap="none" dirty="0" smtClean="0"/>
            </a:br>
            <a:r>
              <a:rPr lang="cs-CZ" sz="2800" cap="none" dirty="0" smtClean="0"/>
              <a:t> </a:t>
            </a:r>
            <a:br>
              <a:rPr lang="cs-CZ" sz="2800" cap="none" dirty="0" smtClean="0"/>
            </a:br>
            <a:endParaRPr lang="cs-CZ" sz="2800" cap="none" dirty="0"/>
          </a:p>
        </p:txBody>
      </p:sp>
    </p:spTree>
    <p:extLst>
      <p:ext uri="{BB962C8B-B14F-4D97-AF65-F5344CB8AC3E}">
        <p14:creationId xmlns:p14="http://schemas.microsoft.com/office/powerpoint/2010/main" val="372055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97</Words>
  <Application>Microsoft Office PowerPoint</Application>
  <PresentationFormat>Předvádění na obrazovce (4:3)</PresentationFormat>
  <Paragraphs>25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Prezentace</vt:lpstr>
      <vt:lpstr>Prezentace aplikace PowerPoint</vt:lpstr>
      <vt:lpstr>Prezentace aplikace PowerPoint</vt:lpstr>
      <vt:lpstr> Sochařství </vt:lpstr>
      <vt:lpstr>  Sochař</vt:lpstr>
      <vt:lpstr>Sochařské nářadí</vt:lpstr>
      <vt:lpstr>                  Sochy</vt:lpstr>
      <vt:lpstr>Sochy - budovy</vt:lpstr>
      <vt:lpstr>Sousoší</vt:lpstr>
      <vt:lpstr>Sochařství a příroda</vt:lpstr>
      <vt:lpstr>Sochařství a příroda</vt:lpstr>
      <vt:lpstr>Sochařství a příroda</vt:lpstr>
      <vt:lpstr>Použité zdroje:  Microsoft PowerPoint, verze 14.0.6112.5000   ADAMS, Simon, Neil ARDLEY a Norman BARRETT. Svět kolem nás: Dětská ilustrovaná encyklopedie. 3. Praha: Slovart, 1998. Czech Edition. ISBN 80-7209-033-X.     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Krajina na fotografii</dc:title>
  <dc:creator>Your User Name</dc:creator>
  <cp:lastModifiedBy>Your User Name</cp:lastModifiedBy>
  <cp:revision>29</cp:revision>
  <dcterms:created xsi:type="dcterms:W3CDTF">2011-11-16T13:24:08Z</dcterms:created>
  <dcterms:modified xsi:type="dcterms:W3CDTF">2012-04-03T10:38:40Z</dcterms:modified>
</cp:coreProperties>
</file>