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6" r:id="rId3"/>
    <p:sldId id="258" r:id="rId4"/>
    <p:sldId id="263" r:id="rId5"/>
    <p:sldId id="267" r:id="rId6"/>
    <p:sldId id="269" r:id="rId7"/>
    <p:sldId id="266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</a:t>
          </a:r>
          <a:r>
            <a:rPr lang="cs-CZ" smtClean="0"/>
            <a:t>: VY_32_INOVACE_8A04Z6-8_Jižní </a:t>
          </a:r>
          <a:r>
            <a:rPr lang="cs-CZ" dirty="0" smtClean="0"/>
            <a:t>Evropa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Jižní Evropa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Libor Hrbek</a:t>
          </a:r>
          <a:endParaRPr lang="cs-CZ" dirty="0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0" custLinFactNeighborY="579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C47BB3-96B7-4577-84F2-5A99EC9FC991}" type="presOf" srcId="{C73C7642-F245-4585-8F88-243F9FAEF6CA}" destId="{9A9B6F4F-B6FF-4F2D-B640-A8473E58952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D55F0C70-7A49-4537-A7E9-24E4F5ED03CC}" type="presOf" srcId="{39F8B381-5807-488E-AC22-73DD4140ED4A}" destId="{71045F8C-00FA-488E-A7BD-E2E6753D979D}" srcOrd="0" destOrd="0" presId="urn:microsoft.com/office/officeart/2005/8/layout/target3"/>
    <dgm:cxn modelId="{A3BBAA06-945E-49BE-A146-E787B4458907}" type="presOf" srcId="{445C7998-7549-48B0-BD68-D4F0167F02E5}" destId="{4D19AB04-24FA-40C2-B203-52AE3D15E171}" srcOrd="1" destOrd="0" presId="urn:microsoft.com/office/officeart/2005/8/layout/target3"/>
    <dgm:cxn modelId="{67E0136F-48C2-4DF0-A88F-8FC46A6126CF}" type="presOf" srcId="{EBC41103-E2E5-4D48-9B4B-425520D3D098}" destId="{3BA01B75-849B-4716-8BCD-084A86FF328F}" srcOrd="0" destOrd="0" presId="urn:microsoft.com/office/officeart/2005/8/layout/target3"/>
    <dgm:cxn modelId="{6AFFD893-4912-437B-9772-41F84CD0D131}" type="presOf" srcId="{FBBFC3EA-9D9D-4F3A-BEA6-9C2C0E46BF20}" destId="{643EA938-EDE0-4533-ACCC-D2BD6F3A527C}" srcOrd="0" destOrd="0" presId="urn:microsoft.com/office/officeart/2005/8/layout/target3"/>
    <dgm:cxn modelId="{AC3A5075-82D1-4496-8AD2-6D9772B8F288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0144241-8FF6-4AB5-A284-4D5958FD9435}" type="presOf" srcId="{FBBFC3EA-9D9D-4F3A-BEA6-9C2C0E46BF20}" destId="{832BF48F-0145-4429-9E02-8FCA946CCE9E}" srcOrd="1" destOrd="0" presId="urn:microsoft.com/office/officeart/2005/8/layout/target3"/>
    <dgm:cxn modelId="{F02429A3-D163-410E-820F-F5623910EEE5}" type="presOf" srcId="{445C7998-7549-48B0-BD68-D4F0167F02E5}" destId="{BC35EE03-4121-4EF9-923D-7CB6D30D358D}" srcOrd="0" destOrd="0" presId="urn:microsoft.com/office/officeart/2005/8/layout/target3"/>
    <dgm:cxn modelId="{18188D95-1EC2-491D-9BF3-BF48A499679A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8B12E41F-770B-4C58-8AA9-CCAD409EF57A}" type="presOf" srcId="{EBC41103-E2E5-4D48-9B4B-425520D3D098}" destId="{A27B6496-BF1B-4384-9217-9659064D5D6A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0E744F2-B902-44D6-A470-4F00A968BF2E}" type="presOf" srcId="{C73C7642-F245-4585-8F88-243F9FAEF6CA}" destId="{59F530CB-4999-43B3-A00D-6AB53886BD77}" srcOrd="1" destOrd="0" presId="urn:microsoft.com/office/officeart/2005/8/layout/target3"/>
    <dgm:cxn modelId="{11720CA3-AE44-49FF-810E-1A7D8859ACBD}" type="presParOf" srcId="{71045F8C-00FA-488E-A7BD-E2E6753D979D}" destId="{3577EC6B-C980-4F34-8C69-4365E7B8FC8C}" srcOrd="0" destOrd="0" presId="urn:microsoft.com/office/officeart/2005/8/layout/target3"/>
    <dgm:cxn modelId="{007729B8-F194-488D-8A55-064878940131}" type="presParOf" srcId="{71045F8C-00FA-488E-A7BD-E2E6753D979D}" destId="{6940EB87-DC1D-4BC3-9408-9AC2E1FFC039}" srcOrd="1" destOrd="0" presId="urn:microsoft.com/office/officeart/2005/8/layout/target3"/>
    <dgm:cxn modelId="{EEE46774-AA6F-4D81-95D9-F09340214536}" type="presParOf" srcId="{71045F8C-00FA-488E-A7BD-E2E6753D979D}" destId="{BC35EE03-4121-4EF9-923D-7CB6D30D358D}" srcOrd="2" destOrd="0" presId="urn:microsoft.com/office/officeart/2005/8/layout/target3"/>
    <dgm:cxn modelId="{2817566B-6E64-4BE0-A33D-FE7C77776658}" type="presParOf" srcId="{71045F8C-00FA-488E-A7BD-E2E6753D979D}" destId="{C95EEA27-3CBF-4645-A92D-9D8AF5C1CBFC}" srcOrd="3" destOrd="0" presId="urn:microsoft.com/office/officeart/2005/8/layout/target3"/>
    <dgm:cxn modelId="{46CE4FDB-9811-4482-B517-B19DE4A3A2DB}" type="presParOf" srcId="{71045F8C-00FA-488E-A7BD-E2E6753D979D}" destId="{851BB866-B6AE-4566-893F-4C635BA974FC}" srcOrd="4" destOrd="0" presId="urn:microsoft.com/office/officeart/2005/8/layout/target3"/>
    <dgm:cxn modelId="{32834CD8-4F58-40CA-A745-71096A1933FB}" type="presParOf" srcId="{71045F8C-00FA-488E-A7BD-E2E6753D979D}" destId="{643EA938-EDE0-4533-ACCC-D2BD6F3A527C}" srcOrd="5" destOrd="0" presId="urn:microsoft.com/office/officeart/2005/8/layout/target3"/>
    <dgm:cxn modelId="{7983610B-B3A3-4A08-86A6-104D462E8020}" type="presParOf" srcId="{71045F8C-00FA-488E-A7BD-E2E6753D979D}" destId="{92F31B18-D66D-4CC7-89B9-378928DE877D}" srcOrd="6" destOrd="0" presId="urn:microsoft.com/office/officeart/2005/8/layout/target3"/>
    <dgm:cxn modelId="{BF60509A-1635-4D41-9ADB-1CFDC9C8DE7C}" type="presParOf" srcId="{71045F8C-00FA-488E-A7BD-E2E6753D979D}" destId="{902074E1-B931-4618-97F1-FADBE82E9C3C}" srcOrd="7" destOrd="0" presId="urn:microsoft.com/office/officeart/2005/8/layout/target3"/>
    <dgm:cxn modelId="{1EFE6A19-A441-45AB-A416-D6DFD02C0F67}" type="presParOf" srcId="{71045F8C-00FA-488E-A7BD-E2E6753D979D}" destId="{A3817367-F2BC-482F-8832-FA00B51DCCF3}" srcOrd="8" destOrd="0" presId="urn:microsoft.com/office/officeart/2005/8/layout/target3"/>
    <dgm:cxn modelId="{0F13BFDC-3BC0-4164-B46B-D76E8663A308}" type="presParOf" srcId="{71045F8C-00FA-488E-A7BD-E2E6753D979D}" destId="{2DD79E57-A63E-47D4-A1AB-6DF333476AD4}" srcOrd="9" destOrd="0" presId="urn:microsoft.com/office/officeart/2005/8/layout/target3"/>
    <dgm:cxn modelId="{4761B3FE-C803-4BF9-A732-C9589CFCD98D}" type="presParOf" srcId="{71045F8C-00FA-488E-A7BD-E2E6753D979D}" destId="{648967D3-ED80-4214-8D87-4E7012561E4A}" srcOrd="10" destOrd="0" presId="urn:microsoft.com/office/officeart/2005/8/layout/target3"/>
    <dgm:cxn modelId="{195F7DE9-4BEF-4928-AA6E-690CFB76EBF0}" type="presParOf" srcId="{71045F8C-00FA-488E-A7BD-E2E6753D979D}" destId="{9A9B6F4F-B6FF-4F2D-B640-A8473E589523}" srcOrd="11" destOrd="0" presId="urn:microsoft.com/office/officeart/2005/8/layout/target3"/>
    <dgm:cxn modelId="{EF587AD6-D78D-4E66-9E7D-5CDFE0109050}" type="presParOf" srcId="{71045F8C-00FA-488E-A7BD-E2E6753D979D}" destId="{13BD0FAF-9F2C-4708-9E63-A8E8E5252943}" srcOrd="12" destOrd="0" presId="urn:microsoft.com/office/officeart/2005/8/layout/target3"/>
    <dgm:cxn modelId="{1D60D046-D382-431B-B417-F150132443E6}" type="presParOf" srcId="{71045F8C-00FA-488E-A7BD-E2E6753D979D}" destId="{6821E7C9-5E4B-45FA-8F82-01E6F26FAA25}" srcOrd="13" destOrd="0" presId="urn:microsoft.com/office/officeart/2005/8/layout/target3"/>
    <dgm:cxn modelId="{FCFF6D75-6BAC-4A2A-93D4-8A4E4DE3B7BC}" type="presParOf" srcId="{71045F8C-00FA-488E-A7BD-E2E6753D979D}" destId="{3BA01B75-849B-4716-8BCD-084A86FF328F}" srcOrd="14" destOrd="0" presId="urn:microsoft.com/office/officeart/2005/8/layout/target3"/>
    <dgm:cxn modelId="{9F3FA903-2563-4C97-A3F0-6B2FB0E035EF}" type="presParOf" srcId="{71045F8C-00FA-488E-A7BD-E2E6753D979D}" destId="{4D19AB04-24FA-40C2-B203-52AE3D15E171}" srcOrd="15" destOrd="0" presId="urn:microsoft.com/office/officeart/2005/8/layout/target3"/>
    <dgm:cxn modelId="{8248DA3B-50BE-4073-A240-5644C040B125}" type="presParOf" srcId="{71045F8C-00FA-488E-A7BD-E2E6753D979D}" destId="{832BF48F-0145-4429-9E02-8FCA946CCE9E}" srcOrd="16" destOrd="0" presId="urn:microsoft.com/office/officeart/2005/8/layout/target3"/>
    <dgm:cxn modelId="{6F1743A5-A928-4110-97C2-4BF4787E6080}" type="presParOf" srcId="{71045F8C-00FA-488E-A7BD-E2E6753D979D}" destId="{E7297F21-D4FD-4A41-AE58-814D01A6B5E7}" srcOrd="17" destOrd="0" presId="urn:microsoft.com/office/officeart/2005/8/layout/target3"/>
    <dgm:cxn modelId="{78F0F219-9DFB-4A95-8E4B-F9DAFBD37BDE}" type="presParOf" srcId="{71045F8C-00FA-488E-A7BD-E2E6753D979D}" destId="{59F530CB-4999-43B3-A00D-6AB53886BD77}" srcOrd="18" destOrd="0" presId="urn:microsoft.com/office/officeart/2005/8/layout/target3"/>
    <dgm:cxn modelId="{9850C3DE-651E-4719-8B04-702ABADFF4CF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Libor Hrbek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</a:t>
          </a:r>
          <a:r>
            <a:rPr lang="cs-CZ" sz="1800" kern="1200" smtClean="0"/>
            <a:t>: VY_32_INOVACE_8A04Z6-8_Jižní </a:t>
          </a:r>
          <a:r>
            <a:rPr lang="cs-CZ" sz="1800" kern="1200" dirty="0" smtClean="0"/>
            <a:t>Evropa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44213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Jižní Evropa</a:t>
          </a:r>
          <a:endParaRPr lang="cs-CZ" sz="1800" kern="1200" dirty="0"/>
        </a:p>
      </dsp:txBody>
      <dsp:txXfrm>
        <a:off x="2016223" y="1944213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2A3EE5-DDF2-44F1-89C5-9B628137D6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A5BE8-FB08-439B-BC46-A7E1656718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709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1F, 2G, 3Ch, 4D, 5A, 6H, 7C, 8E,</a:t>
            </a:r>
            <a:r>
              <a:rPr lang="cs-CZ" baseline="0" dirty="0" smtClean="0"/>
              <a:t> 9B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A5BE8-FB08-439B-BC46-A7E16567185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378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Azory, Madeira – Portugalsko.</a:t>
            </a:r>
            <a:r>
              <a:rPr lang="cs-CZ" baseline="0" dirty="0" smtClean="0"/>
              <a:t> </a:t>
            </a:r>
            <a:r>
              <a:rPr lang="cs-CZ" dirty="0" err="1" smtClean="0"/>
              <a:t>Malorka</a:t>
            </a:r>
            <a:r>
              <a:rPr lang="cs-CZ" dirty="0" smtClean="0"/>
              <a:t>, Kanárské o.</a:t>
            </a:r>
            <a:r>
              <a:rPr lang="cs-CZ" baseline="0" dirty="0" smtClean="0"/>
              <a:t> - Španělsko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A5BE8-FB08-439B-BC46-A7E16567185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852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87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443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072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16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969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48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090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369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929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60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1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07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6332891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42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7776864" cy="936104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Anotace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056784" cy="504056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Určeno pro věk 10 – 14 let, pro prezentaci, zápisky do sešitů a test.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Inovace – zlepšení názornosti, podnícení aktivity žáků při vyučování - přiřazování do dvojic za pomoci elektronického pera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Metodické pokyny : snímek 3 a 4 si žáci zapíší do sešitů jako stručné poznámky. Test provede skupina žáků u tabule.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Pomůcky: nástěnná mapa Evropy, zeměpisný atlas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8696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184"/>
            <a:ext cx="8229600" cy="1143000"/>
          </a:xfrm>
        </p:spPr>
        <p:txBody>
          <a:bodyPr/>
          <a:lstStyle/>
          <a:p>
            <a:r>
              <a:rPr lang="cs-CZ" dirty="0" smtClean="0"/>
              <a:t>Státy jižní Evropy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8219256" cy="5112568"/>
          </a:xfrm>
        </p:spPr>
        <p:txBody>
          <a:bodyPr>
            <a:normAutofit fontScale="92500" lnSpcReduction="10000"/>
          </a:bodyPr>
          <a:lstStyle/>
          <a:p>
            <a:pPr marL="742950" indent="-742950">
              <a:buAutoNum type="arabicParenR"/>
            </a:pPr>
            <a:r>
              <a:rPr lang="cs-CZ" sz="3600" dirty="0" smtClean="0"/>
              <a:t>Portugalsko</a:t>
            </a:r>
            <a:endParaRPr lang="cs-CZ" sz="3600" dirty="0"/>
          </a:p>
          <a:p>
            <a:pPr marL="742950" indent="-742950">
              <a:buAutoNum type="arabicParenR"/>
            </a:pPr>
            <a:r>
              <a:rPr lang="cs-CZ" sz="3600" dirty="0" smtClean="0"/>
              <a:t>Španělsko</a:t>
            </a:r>
          </a:p>
          <a:p>
            <a:pPr marL="742950" indent="-742950">
              <a:buAutoNum type="arabicParenR"/>
            </a:pPr>
            <a:r>
              <a:rPr lang="cs-CZ" sz="3600" dirty="0" smtClean="0"/>
              <a:t>Itálie</a:t>
            </a:r>
          </a:p>
          <a:p>
            <a:pPr marL="742950" indent="-742950">
              <a:buAutoNum type="arabicParenR"/>
            </a:pPr>
            <a:r>
              <a:rPr lang="cs-CZ" sz="3600" dirty="0" smtClean="0"/>
              <a:t>Řecko</a:t>
            </a:r>
          </a:p>
          <a:p>
            <a:pPr marL="742950" indent="-742950">
              <a:buAutoNum type="arabicParenR"/>
            </a:pPr>
            <a:r>
              <a:rPr lang="cs-CZ" sz="3600" dirty="0" smtClean="0"/>
              <a:t>Andora</a:t>
            </a:r>
          </a:p>
          <a:p>
            <a:pPr marL="742950" indent="-742950">
              <a:buAutoNum type="arabicParenR"/>
            </a:pPr>
            <a:r>
              <a:rPr lang="cs-CZ" sz="3600" dirty="0" smtClean="0"/>
              <a:t>Monako</a:t>
            </a:r>
          </a:p>
          <a:p>
            <a:pPr marL="742950" indent="-742950">
              <a:buAutoNum type="arabicParenR"/>
            </a:pPr>
            <a:r>
              <a:rPr lang="cs-CZ" sz="3600" dirty="0" smtClean="0"/>
              <a:t>San Marino</a:t>
            </a:r>
          </a:p>
          <a:p>
            <a:pPr marL="742950" indent="-742950">
              <a:buAutoNum type="arabicParenR"/>
            </a:pPr>
            <a:r>
              <a:rPr lang="cs-CZ" sz="3600" dirty="0" smtClean="0"/>
              <a:t>Vatikán</a:t>
            </a:r>
          </a:p>
          <a:p>
            <a:pPr marL="742950" indent="-742950">
              <a:buAutoNum type="arabicParenR"/>
            </a:pPr>
            <a:r>
              <a:rPr lang="cs-CZ" sz="3600" dirty="0" smtClean="0"/>
              <a:t>Malta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90777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1) Subtropické podnebí – pomerančové podnebí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2) Častá zemětřesení</a:t>
            </a:r>
          </a:p>
          <a:p>
            <a:pPr marL="0" indent="0">
              <a:buNone/>
            </a:pPr>
            <a:r>
              <a:rPr lang="cs-CZ" dirty="0" smtClean="0"/>
              <a:t>3) Pěstování ovoce a zeleniny</a:t>
            </a:r>
          </a:p>
          <a:p>
            <a:pPr marL="0" indent="0">
              <a:buNone/>
            </a:pPr>
            <a:r>
              <a:rPr lang="cs-CZ" dirty="0" smtClean="0"/>
              <a:t>4) Velký turistický ruch – historické památky</a:t>
            </a:r>
          </a:p>
          <a:p>
            <a:pPr marL="0" indent="0">
              <a:buNone/>
            </a:pPr>
            <a:r>
              <a:rPr lang="cs-CZ" dirty="0" smtClean="0"/>
              <a:t>5) Přímořské státy – Středozemní moře – rybolov</a:t>
            </a:r>
          </a:p>
          <a:p>
            <a:pPr marL="0" indent="0">
              <a:buNone/>
            </a:pPr>
            <a:r>
              <a:rPr lang="cs-CZ" dirty="0" smtClean="0"/>
              <a:t>6) Olivovník - olivový olej</a:t>
            </a:r>
          </a:p>
          <a:p>
            <a:pPr marL="0" indent="0">
              <a:buNone/>
            </a:pPr>
            <a:r>
              <a:rPr lang="cs-CZ" dirty="0" smtClean="0"/>
              <a:t>7) Dub korkový – korek</a:t>
            </a:r>
          </a:p>
          <a:p>
            <a:pPr marL="0" indent="0">
              <a:buNone/>
            </a:pPr>
            <a:r>
              <a:rPr lang="cs-CZ" dirty="0" smtClean="0"/>
              <a:t>8) Románské národy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0064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44552"/>
            <a:ext cx="1656184" cy="576064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Test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06660"/>
            <a:ext cx="3096344" cy="51746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400" dirty="0" smtClean="0"/>
              <a:t>1. Itálie</a:t>
            </a:r>
          </a:p>
          <a:p>
            <a:pPr marL="0" indent="0">
              <a:buNone/>
            </a:pPr>
            <a:r>
              <a:rPr lang="cs-CZ" sz="3400" dirty="0" smtClean="0"/>
              <a:t>2. Řecko</a:t>
            </a:r>
          </a:p>
          <a:p>
            <a:pPr marL="0" indent="0">
              <a:buNone/>
            </a:pPr>
            <a:r>
              <a:rPr lang="cs-CZ" sz="3400" dirty="0" smtClean="0"/>
              <a:t>3. Španělsko</a:t>
            </a:r>
          </a:p>
          <a:p>
            <a:pPr marL="0" indent="0">
              <a:buNone/>
            </a:pPr>
            <a:r>
              <a:rPr lang="cs-CZ" sz="3400" dirty="0" smtClean="0"/>
              <a:t>4. Portugalsko</a:t>
            </a:r>
          </a:p>
          <a:p>
            <a:pPr marL="0" indent="0">
              <a:buNone/>
            </a:pPr>
            <a:r>
              <a:rPr lang="cs-CZ" sz="3400" dirty="0" smtClean="0"/>
              <a:t>5. Andora</a:t>
            </a:r>
          </a:p>
          <a:p>
            <a:pPr marL="0" indent="0">
              <a:buNone/>
            </a:pPr>
            <a:r>
              <a:rPr lang="cs-CZ" sz="3400" dirty="0" smtClean="0"/>
              <a:t>6. Monako</a:t>
            </a:r>
          </a:p>
          <a:p>
            <a:pPr marL="0" indent="0">
              <a:buNone/>
            </a:pPr>
            <a:r>
              <a:rPr lang="cs-CZ" sz="3400" dirty="0" smtClean="0"/>
              <a:t>7. San Marino</a:t>
            </a:r>
          </a:p>
          <a:p>
            <a:pPr marL="0" indent="0">
              <a:buNone/>
            </a:pPr>
            <a:r>
              <a:rPr lang="cs-CZ" sz="3400" dirty="0" smtClean="0"/>
              <a:t>8. Vatikán</a:t>
            </a:r>
          </a:p>
          <a:p>
            <a:pPr marL="0" indent="0">
              <a:buNone/>
            </a:pPr>
            <a:r>
              <a:rPr lang="cs-CZ" sz="3400" dirty="0" smtClean="0"/>
              <a:t>9. Malta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698948" y="908720"/>
            <a:ext cx="2160240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B) Valletta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804248" y="6165304"/>
            <a:ext cx="2259595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E) Vatikán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085150" y="1504258"/>
            <a:ext cx="150140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F) Řím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676057" y="5301208"/>
            <a:ext cx="2394303" cy="44769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C) San Marino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677981" y="2319829"/>
            <a:ext cx="2088232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G) Athény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921761" y="2994339"/>
            <a:ext cx="2063215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D) Lisabon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640128" y="4509120"/>
            <a:ext cx="2391453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H) Monako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015380" y="3727448"/>
            <a:ext cx="2843808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A) Andorra la Vella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86709" y="188640"/>
            <a:ext cx="1978892" cy="4320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2400" dirty="0" smtClean="0">
                <a:solidFill>
                  <a:schemeClr val="tx1"/>
                </a:solidFill>
              </a:rPr>
              <a:t>Ch) Madrid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793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/>
              <a:t>1F, 2G, 3Ch, 4D, 5A, 6H, 7C, 8E, 9B</a:t>
            </a:r>
          </a:p>
        </p:txBody>
      </p:sp>
    </p:spTree>
    <p:extLst>
      <p:ext uri="{BB962C8B-B14F-4D97-AF65-F5344CB8AC3E}">
        <p14:creationId xmlns:p14="http://schemas.microsoft.com/office/powerpoint/2010/main" val="1172186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Práce s mapou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Vyhledej poloostrov Apeninský, Pyrenejský, Balkánský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Vyhledej ostrov Sicílie, </a:t>
            </a:r>
            <a:r>
              <a:rPr lang="cs-CZ" dirty="0"/>
              <a:t>K</a:t>
            </a:r>
            <a:r>
              <a:rPr lang="cs-CZ" dirty="0" smtClean="0"/>
              <a:t>ypr, Sardinie, Malta, Kréta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Za pomoci rejstříku v zeměpisném atlase vyhledej ostrovy (ke kterému státu patří): Mallorca, Madeira, Kanárské ostrovy, Azory</a:t>
            </a:r>
          </a:p>
          <a:p>
            <a:pPr marL="0" indent="0">
              <a:buNone/>
            </a:pPr>
            <a:r>
              <a:rPr lang="cs-CZ" dirty="0" smtClean="0"/>
              <a:t> 4) Vyhledej všech 9 států jižní Evropy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9817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Práce je dílem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87404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329</Words>
  <Application>Microsoft Office PowerPoint</Application>
  <PresentationFormat>Předvádění na obrazovce (4:3)</PresentationFormat>
  <Paragraphs>62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 Anotace </vt:lpstr>
      <vt:lpstr>Státy jižní Evropy</vt:lpstr>
      <vt:lpstr>Charakteristika</vt:lpstr>
      <vt:lpstr>Test</vt:lpstr>
      <vt:lpstr>Správné řešení</vt:lpstr>
      <vt:lpstr>Práce s mapou</vt:lpstr>
      <vt:lpstr>Citace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Hrbek Libor</cp:lastModifiedBy>
  <cp:revision>59</cp:revision>
  <dcterms:created xsi:type="dcterms:W3CDTF">2011-11-24T20:25:45Z</dcterms:created>
  <dcterms:modified xsi:type="dcterms:W3CDTF">2012-03-08T18:54:30Z</dcterms:modified>
</cp:coreProperties>
</file>