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10"/>
  </p:notesMasterIdLst>
  <p:sldIdLst>
    <p:sldId id="262" r:id="rId2"/>
    <p:sldId id="263" r:id="rId3"/>
    <p:sldId id="269" r:id="rId4"/>
    <p:sldId id="270" r:id="rId5"/>
    <p:sldId id="265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VY_32_INOVACE_6B_8_Zaokrouhlování desetinných čísel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24.10.2012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zaokrouhlováním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desetinných čísel. Nejprve se seznámí s čísly, které se zaokrouhlují dolů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které nahoru. Potom se dozví, jak se zaokrouhluje na desetiny, setiny a tisíciny.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a) číslice, které zaokrouhlujeme </a:t>
            </a:r>
            <a:r>
              <a:rPr lang="cs-CZ" dirty="0" smtClean="0"/>
              <a:t>dolů, </a:t>
            </a:r>
            <a:r>
              <a:rPr lang="cs-CZ" dirty="0" smtClean="0"/>
              <a:t>jsou: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b) číslice, které zaokrouhlujeme </a:t>
            </a:r>
            <a:r>
              <a:rPr lang="cs-CZ" dirty="0" smtClean="0"/>
              <a:t>nahoru, </a:t>
            </a:r>
            <a:r>
              <a:rPr lang="cs-CZ" dirty="0" smtClean="0"/>
              <a:t>jsou:</a:t>
            </a:r>
          </a:p>
          <a:p>
            <a:pPr lvl="2">
              <a:buNone/>
            </a:pPr>
            <a:endParaRPr lang="cs-CZ" dirty="0" smtClean="0"/>
          </a:p>
          <a:p>
            <a:pPr lvl="2"/>
            <a:endParaRPr lang="cs-CZ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Zaokrouhlování desetinných čísel</a:t>
            </a:r>
            <a:br>
              <a:rPr lang="cs-CZ" dirty="0" smtClean="0"/>
            </a:br>
            <a:endParaRPr lang="cs-CZ" sz="3300" dirty="0"/>
          </a:p>
        </p:txBody>
      </p:sp>
      <p:sp>
        <p:nvSpPr>
          <p:cNvPr id="4" name="Obdélník 3"/>
          <p:cNvSpPr/>
          <p:nvPr/>
        </p:nvSpPr>
        <p:spPr>
          <a:xfrm>
            <a:off x="2500298" y="2071678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868" y="2714620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71604" y="2643182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0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3504" y="2143116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3636" y="2786058"/>
            <a:ext cx="6222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</a:t>
            </a:r>
          </a:p>
        </p:txBody>
      </p:sp>
      <p:sp>
        <p:nvSpPr>
          <p:cNvPr id="10" name="Šipka dolů 9"/>
          <p:cNvSpPr/>
          <p:nvPr/>
        </p:nvSpPr>
        <p:spPr>
          <a:xfrm>
            <a:off x="428596" y="4357694"/>
            <a:ext cx="714380" cy="1428760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isometricLeftDown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7500958" y="4572008"/>
            <a:ext cx="714380" cy="1428760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isometricLeftDown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71604" y="4286256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5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14612" y="4786322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6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29058" y="4357694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7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14942" y="4929198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8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12" y="4357694"/>
            <a:ext cx="6222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9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Šipka dolů 18"/>
          <p:cNvSpPr/>
          <p:nvPr/>
        </p:nvSpPr>
        <p:spPr>
          <a:xfrm rot="10800000">
            <a:off x="7572396" y="2071678"/>
            <a:ext cx="714380" cy="1428760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isometricLeftDown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20" name="Šipka dolů 19"/>
          <p:cNvSpPr/>
          <p:nvPr/>
        </p:nvSpPr>
        <p:spPr>
          <a:xfrm rot="10800000">
            <a:off x="571472" y="2143116"/>
            <a:ext cx="714380" cy="1428760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isometricLeftDown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000" dirty="0" smtClean="0"/>
              <a:t>			10, 1 9 7 6 5</a:t>
            </a:r>
            <a:endParaRPr lang="cs-CZ" sz="5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Zaokrouhlování desetinných čísel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42844" y="2143116"/>
            <a:ext cx="1643074" cy="1500198"/>
          </a:xfrm>
          <a:prstGeom prst="wedgeEllipseCallout">
            <a:avLst>
              <a:gd name="adj1" fmla="val 164603"/>
              <a:gd name="adj2" fmla="val -47794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desetiny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1214414" y="3857628"/>
            <a:ext cx="1643074" cy="1500198"/>
          </a:xfrm>
          <a:prstGeom prst="wedgeEllipseCallout">
            <a:avLst>
              <a:gd name="adj1" fmla="val 137440"/>
              <a:gd name="adj2" fmla="val -163168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setiny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2786050" y="4929198"/>
            <a:ext cx="1643074" cy="1500198"/>
          </a:xfrm>
          <a:prstGeom prst="wedgeEllipseCallout">
            <a:avLst>
              <a:gd name="adj1" fmla="val 79801"/>
              <a:gd name="adj2" fmla="val -229199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tisíciny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5500694" y="5000636"/>
            <a:ext cx="2714644" cy="1500198"/>
          </a:xfrm>
          <a:prstGeom prst="wedgeEllipseCallout">
            <a:avLst>
              <a:gd name="adj1" fmla="val -46358"/>
              <a:gd name="adj2" fmla="val -235729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desítitisíciny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6715108" y="3143248"/>
            <a:ext cx="2428892" cy="1500198"/>
          </a:xfrm>
          <a:prstGeom prst="wedgeEllipseCallout">
            <a:avLst>
              <a:gd name="adj1" fmla="val -67747"/>
              <a:gd name="adj2" fmla="val -110923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statisíciny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Při zaokrouhlování používáme tento znak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Zaokrouhlování desetinných čísel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71538" y="2428868"/>
            <a:ext cx="6048375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2000" b="1" dirty="0"/>
              <a:t>≐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100" dirty="0" smtClean="0"/>
              <a:t>Při zaokrouhlování desetinných čísel na </a:t>
            </a:r>
            <a:r>
              <a:rPr lang="cs-CZ" sz="2100" u="sng" dirty="0" smtClean="0">
                <a:solidFill>
                  <a:srgbClr val="00B050"/>
                </a:solidFill>
              </a:rPr>
              <a:t>desetiny</a:t>
            </a:r>
            <a:r>
              <a:rPr lang="cs-CZ" sz="2100" dirty="0" smtClean="0"/>
              <a:t>, je důležitý </a:t>
            </a:r>
            <a:r>
              <a:rPr lang="cs-CZ" sz="2100" u="sng" dirty="0" smtClean="0"/>
              <a:t> </a:t>
            </a:r>
            <a:r>
              <a:rPr lang="cs-CZ" sz="2100" u="sng" dirty="0" smtClean="0">
                <a:solidFill>
                  <a:srgbClr val="FF0000"/>
                </a:solidFill>
              </a:rPr>
              <a:t>počet setin</a:t>
            </a:r>
            <a:r>
              <a:rPr lang="cs-CZ" sz="2100" u="sng" dirty="0" smtClean="0"/>
              <a:t>.</a:t>
            </a:r>
          </a:p>
          <a:p>
            <a:pPr lvl="2">
              <a:buNone/>
            </a:pPr>
            <a:r>
              <a:rPr lang="cs-CZ" dirty="0" smtClean="0"/>
              <a:t>			</a:t>
            </a:r>
          </a:p>
          <a:p>
            <a:pPr lvl="2">
              <a:buNone/>
            </a:pPr>
            <a:r>
              <a:rPr lang="cs-CZ" b="1" dirty="0" smtClean="0"/>
              <a:t>9,27 =&gt;	9,</a:t>
            </a:r>
            <a:r>
              <a:rPr lang="cs-CZ" b="1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/>
              <a:t>≐ 9,3</a:t>
            </a:r>
            <a:endParaRPr lang="cs-CZ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Zaokrouhlování desetinných čísel-na desetiny</a:t>
            </a:r>
            <a:endParaRPr lang="cs-CZ" sz="3300" dirty="0"/>
          </a:p>
        </p:txBody>
      </p:sp>
      <p:sp>
        <p:nvSpPr>
          <p:cNvPr id="5" name="Oválný popisek 4"/>
          <p:cNvSpPr/>
          <p:nvPr/>
        </p:nvSpPr>
        <p:spPr>
          <a:xfrm>
            <a:off x="1071538" y="2928934"/>
            <a:ext cx="1643074" cy="1500198"/>
          </a:xfrm>
          <a:prstGeom prst="wedgeEllipseCallout">
            <a:avLst>
              <a:gd name="adj1" fmla="val 47337"/>
              <a:gd name="adj2" fmla="val -52148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desetiny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3143240" y="3214686"/>
            <a:ext cx="1357322" cy="1500198"/>
          </a:xfrm>
          <a:prstGeom prst="wedgeEllipseCallout">
            <a:avLst>
              <a:gd name="adj1" fmla="val -61735"/>
              <a:gd name="adj2" fmla="val -67387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isometricRightUp">
              <a:rot lat="16094" lon="21292044" rev="21402421"/>
            </a:camera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setiny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100" dirty="0" smtClean="0"/>
              <a:t>Při zaokrouhlování desetinných čísel na</a:t>
            </a:r>
            <a:r>
              <a:rPr lang="cs-CZ" sz="2100" dirty="0" smtClean="0">
                <a:solidFill>
                  <a:srgbClr val="00B050"/>
                </a:solidFill>
              </a:rPr>
              <a:t> </a:t>
            </a:r>
            <a:r>
              <a:rPr lang="cs-CZ" sz="2100" u="sng" dirty="0" smtClean="0">
                <a:solidFill>
                  <a:srgbClr val="00B050"/>
                </a:solidFill>
              </a:rPr>
              <a:t>setiny</a:t>
            </a:r>
            <a:r>
              <a:rPr lang="cs-CZ" sz="2100" dirty="0" smtClean="0"/>
              <a:t>, je důležitý </a:t>
            </a:r>
            <a:r>
              <a:rPr lang="cs-CZ" sz="2100" u="sng" dirty="0" smtClean="0"/>
              <a:t>počet </a:t>
            </a:r>
            <a:r>
              <a:rPr lang="cs-CZ" sz="2100" u="sng" dirty="0" smtClean="0">
                <a:solidFill>
                  <a:srgbClr val="FF0000"/>
                </a:solidFill>
              </a:rPr>
              <a:t>tisícin</a:t>
            </a:r>
            <a:r>
              <a:rPr lang="cs-CZ" sz="2100" dirty="0" smtClean="0"/>
              <a:t>.</a:t>
            </a:r>
            <a:endParaRPr lang="cs-CZ" sz="2100" u="sng" dirty="0" smtClean="0"/>
          </a:p>
          <a:p>
            <a:pPr lvl="2">
              <a:buNone/>
            </a:pPr>
            <a:r>
              <a:rPr lang="cs-CZ" dirty="0" smtClean="0"/>
              <a:t>			</a:t>
            </a:r>
          </a:p>
          <a:p>
            <a:pPr lvl="2">
              <a:buNone/>
            </a:pPr>
            <a:r>
              <a:rPr lang="cs-CZ" b="1" dirty="0" smtClean="0"/>
              <a:t>10,091=&gt;10,0</a:t>
            </a:r>
            <a:r>
              <a:rPr lang="cs-CZ" b="1" dirty="0" smtClean="0">
                <a:solidFill>
                  <a:srgbClr val="00B050"/>
                </a:solidFill>
              </a:rPr>
              <a:t>9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/>
              <a:t>≐ 10,09</a:t>
            </a:r>
            <a:endParaRPr lang="cs-CZ" b="1" dirty="0" smtClean="0"/>
          </a:p>
          <a:p>
            <a:pPr lvl="7">
              <a:buNone/>
            </a:pPr>
            <a:endParaRPr lang="cs-CZ" sz="2000" b="1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Zaokrouhlování desetinných čísel-na setiny</a:t>
            </a:r>
            <a:endParaRPr lang="cs-CZ" sz="3300" dirty="0"/>
          </a:p>
        </p:txBody>
      </p:sp>
      <p:sp>
        <p:nvSpPr>
          <p:cNvPr id="4" name="Oválný popisek 3"/>
          <p:cNvSpPr/>
          <p:nvPr/>
        </p:nvSpPr>
        <p:spPr>
          <a:xfrm>
            <a:off x="1142976" y="3143248"/>
            <a:ext cx="1643074" cy="1500198"/>
          </a:xfrm>
          <a:prstGeom prst="wedgeEllipseCallout">
            <a:avLst>
              <a:gd name="adj1" fmla="val 67875"/>
              <a:gd name="adj2" fmla="val -60855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setiny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3071802" y="3214686"/>
            <a:ext cx="1643074" cy="1500198"/>
          </a:xfrm>
          <a:prstGeom prst="wedgeEllipseCallout">
            <a:avLst>
              <a:gd name="adj1" fmla="val -27528"/>
              <a:gd name="adj2" fmla="val -67386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tisíciny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100" dirty="0" smtClean="0"/>
              <a:t>Při zaokrouhlování desetinných čísel na </a:t>
            </a:r>
            <a:r>
              <a:rPr lang="cs-CZ" sz="2100" u="sng" dirty="0" smtClean="0">
                <a:solidFill>
                  <a:srgbClr val="00B050"/>
                </a:solidFill>
              </a:rPr>
              <a:t>tisíciny</a:t>
            </a:r>
            <a:r>
              <a:rPr lang="cs-CZ" sz="2100" dirty="0" smtClean="0"/>
              <a:t>, je důležitý </a:t>
            </a:r>
            <a:r>
              <a:rPr lang="cs-CZ" sz="2100" u="sng" dirty="0" smtClean="0"/>
              <a:t>počet </a:t>
            </a:r>
            <a:r>
              <a:rPr lang="cs-CZ" sz="2100" u="sng" dirty="0" smtClean="0">
                <a:solidFill>
                  <a:srgbClr val="FF0000"/>
                </a:solidFill>
              </a:rPr>
              <a:t>desítitisícin</a:t>
            </a:r>
            <a:r>
              <a:rPr lang="cs-CZ" sz="2100" dirty="0" smtClean="0"/>
              <a:t>.</a:t>
            </a:r>
            <a:endParaRPr lang="cs-CZ" sz="2100" u="sng" dirty="0" smtClean="0"/>
          </a:p>
          <a:p>
            <a:pPr lvl="2">
              <a:buNone/>
            </a:pPr>
            <a:r>
              <a:rPr lang="cs-CZ" dirty="0" smtClean="0"/>
              <a:t>			</a:t>
            </a:r>
          </a:p>
          <a:p>
            <a:pPr lvl="2">
              <a:buNone/>
            </a:pPr>
            <a:r>
              <a:rPr lang="cs-CZ" b="1" dirty="0" smtClean="0"/>
              <a:t>0,09788	=&gt;0,</a:t>
            </a:r>
            <a:r>
              <a:rPr lang="cs-CZ" sz="2400" b="1" dirty="0" smtClean="0"/>
              <a:t> 09</a:t>
            </a:r>
            <a:r>
              <a:rPr lang="cs-CZ" sz="2400" b="1" dirty="0" smtClean="0">
                <a:solidFill>
                  <a:srgbClr val="00B050"/>
                </a:solidFill>
              </a:rPr>
              <a:t>7</a:t>
            </a: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r>
              <a:rPr lang="cs-CZ" sz="2400" b="1" dirty="0" smtClean="0"/>
              <a:t>8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/>
              <a:t>≐ 0,098</a:t>
            </a:r>
            <a:endParaRPr lang="cs-CZ" b="1" dirty="0" smtClean="0"/>
          </a:p>
          <a:p>
            <a:pPr lvl="7">
              <a:buNone/>
            </a:pPr>
            <a:endParaRPr lang="cs-CZ" sz="2000" b="1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Zaokrouhlování desetinných čísel-</a:t>
            </a:r>
            <a:br>
              <a:rPr lang="cs-CZ" sz="3600" dirty="0" smtClean="0"/>
            </a:br>
            <a:r>
              <a:rPr lang="cs-CZ" sz="3600" dirty="0" smtClean="0"/>
              <a:t>na tisíciny</a:t>
            </a:r>
            <a:endParaRPr lang="cs-CZ" sz="3300" dirty="0"/>
          </a:p>
        </p:txBody>
      </p:sp>
      <p:sp>
        <p:nvSpPr>
          <p:cNvPr id="5" name="Oválný popisek 4"/>
          <p:cNvSpPr/>
          <p:nvPr/>
        </p:nvSpPr>
        <p:spPr>
          <a:xfrm>
            <a:off x="1142976" y="3143248"/>
            <a:ext cx="1643074" cy="1500198"/>
          </a:xfrm>
          <a:prstGeom prst="wedgeEllipseCallout">
            <a:avLst>
              <a:gd name="adj1" fmla="val 88412"/>
              <a:gd name="adj2" fmla="val -63033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tisíciny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3857620" y="3714752"/>
            <a:ext cx="2928958" cy="1500198"/>
          </a:xfrm>
          <a:prstGeom prst="wedgeEllipseCallout">
            <a:avLst>
              <a:gd name="adj1" fmla="val -46595"/>
              <a:gd name="adj2" fmla="val -100038"/>
            </a:avLst>
          </a:prstGeom>
          <a:solidFill>
            <a:schemeClr val="bg1"/>
          </a:solidFill>
          <a:ln w="63500">
            <a:solidFill>
              <a:schemeClr val="bg2">
                <a:lumMod val="50000"/>
              </a:schemeClr>
            </a:solidFill>
          </a:ln>
          <a:scene3d>
            <a:camera prst="isometricRightUp">
              <a:rot lat="1318272" lon="83335" rev="14514"/>
            </a:camera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desítitisíciny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94436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zaokrouhlováním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desetinných čísel. Nejprve se seznámí s čísly, které se zaokrouhlují dolů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které nahoru. Potom se dozví, jak se zaokrouhluje na desetiny, setiny a tisíciny.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221</TotalTime>
  <Words>205</Words>
  <Application>Microsoft Office PowerPoint</Application>
  <PresentationFormat>Předvádění na obrazovce (4:3)</PresentationFormat>
  <Paragraphs>89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Zaokrouhlování desetinných čísel </vt:lpstr>
      <vt:lpstr>Zaokrouhlování desetinných čísel</vt:lpstr>
      <vt:lpstr>Zaokrouhlování desetinných čísel</vt:lpstr>
      <vt:lpstr>Zaokrouhlování desetinných čísel-na desetiny</vt:lpstr>
      <vt:lpstr>Zaokrouhlování desetinných čísel-na setiny</vt:lpstr>
      <vt:lpstr>Zaokrouhlování desetinných čísel- na tisíciny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49</cp:revision>
  <dcterms:created xsi:type="dcterms:W3CDTF">2012-04-04T05:08:45Z</dcterms:created>
  <dcterms:modified xsi:type="dcterms:W3CDTF">2012-11-10T15:29:27Z</dcterms:modified>
</cp:coreProperties>
</file>