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86" r:id="rId3"/>
    <p:sldId id="299" r:id="rId4"/>
    <p:sldId id="300" r:id="rId5"/>
    <p:sldId id="287" r:id="rId6"/>
    <p:sldId id="294" r:id="rId7"/>
    <p:sldId id="310" r:id="rId8"/>
    <p:sldId id="295" r:id="rId9"/>
    <p:sldId id="288" r:id="rId10"/>
    <p:sldId id="297" r:id="rId11"/>
    <p:sldId id="298" r:id="rId12"/>
    <p:sldId id="259" r:id="rId13"/>
    <p:sldId id="260" r:id="rId14"/>
    <p:sldId id="268" r:id="rId15"/>
    <p:sldId id="301" r:id="rId16"/>
    <p:sldId id="302" r:id="rId17"/>
    <p:sldId id="270" r:id="rId18"/>
    <p:sldId id="293" r:id="rId19"/>
    <p:sldId id="272" r:id="rId20"/>
    <p:sldId id="264" r:id="rId21"/>
    <p:sldId id="273" r:id="rId22"/>
    <p:sldId id="309" r:id="rId23"/>
    <p:sldId id="304" r:id="rId24"/>
    <p:sldId id="275" r:id="rId25"/>
    <p:sldId id="276" r:id="rId26"/>
    <p:sldId id="311" r:id="rId27"/>
    <p:sldId id="278" r:id="rId28"/>
    <p:sldId id="312" r:id="rId29"/>
    <p:sldId id="279" r:id="rId30"/>
    <p:sldId id="291" r:id="rId31"/>
    <p:sldId id="306" r:id="rId32"/>
    <p:sldId id="285" r:id="rId33"/>
    <p:sldId id="313" r:id="rId34"/>
    <p:sldId id="308" r:id="rId35"/>
    <p:sldId id="305" r:id="rId36"/>
    <p:sldId id="307" r:id="rId37"/>
    <p:sldId id="292" r:id="rId3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27.9.2012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sfx.co.u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Místnosti ve škole</a:t>
            </a:r>
            <a:endParaRPr lang="cs-CZ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58695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3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9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2773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Naše třída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Picture 4" descr="C:\Users\Zdenka\Desktop\spolužáci\obr_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1" y="1448782"/>
            <a:ext cx="6000667" cy="450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Zdenka\Desktop\místnosti ve škole\IMG_2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412776"/>
            <a:ext cx="254983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" name="Picture 3" descr="C:\Users\Zdenka\Desktop\mamka skola\P14008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6299134" cy="4525963"/>
          </a:xfrm>
          <a:prstGeom prst="rect">
            <a:avLst/>
          </a:prstGeom>
          <a:noFill/>
        </p:spPr>
      </p:pic>
      <p:pic>
        <p:nvPicPr>
          <p:cNvPr id="4" name="Picture 5" descr="C:\Users\Zdenka\Desktop\spolužáci\IMG_237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6700" y="0"/>
            <a:ext cx="5477300" cy="308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7584" y="69269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dirty="0" smtClean="0"/>
              <a:t>Naše chodba</a:t>
            </a:r>
            <a:endParaRPr lang="cs-CZ" dirty="0"/>
          </a:p>
        </p:txBody>
      </p:sp>
      <p:pic>
        <p:nvPicPr>
          <p:cNvPr id="6146" name="Picture 2" descr="C:\Users\Zdenka\Desktop\místnosti ve škole\IMG_2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438971" y="2170337"/>
            <a:ext cx="5779022" cy="3255788"/>
          </a:xfrm>
          <a:prstGeom prst="rect">
            <a:avLst/>
          </a:prstGeom>
          <a:noFill/>
        </p:spPr>
      </p:pic>
      <p:pic>
        <p:nvPicPr>
          <p:cNvPr id="5" name="Picture 2" descr="C:\Users\Zdenka\Desktop\místnosti ve škole\IMG_22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69981" y="2166325"/>
            <a:ext cx="5760641" cy="3245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1600200"/>
            <a:ext cx="8033584" cy="4525963"/>
          </a:xfrm>
        </p:spPr>
      </p:pic>
      <p:pic>
        <p:nvPicPr>
          <p:cNvPr id="3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1600200"/>
            <a:ext cx="8033584" cy="4525963"/>
          </a:xfrm>
        </p:spPr>
      </p:pic>
    </p:spTree>
    <p:extLst>
      <p:ext uri="{BB962C8B-B14F-4D97-AF65-F5344CB8AC3E}">
        <p14:creationId xmlns:p14="http://schemas.microsoft.com/office/powerpoint/2010/main" val="37617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194" name="Picture 2" descr="C:\Users\Zdenka\Desktop\místnosti ve škole\IMG_2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48805" y="2141501"/>
            <a:ext cx="6636463" cy="3738853"/>
          </a:xfrm>
          <a:prstGeom prst="rect">
            <a:avLst/>
          </a:prstGeom>
          <a:noFill/>
        </p:spPr>
      </p:pic>
      <p:pic>
        <p:nvPicPr>
          <p:cNvPr id="5" name="Picture 2" descr="C:\Users\Zdenka\Desktop\místnosti ve škole\IMG_2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"/>
            <a:ext cx="5652120" cy="3184294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5580112" y="3573016"/>
            <a:ext cx="12793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6000" b="1" dirty="0" smtClean="0"/>
              <a:t>WC</a:t>
            </a:r>
            <a:endParaRPr lang="cs-CZ" sz="6000" b="1" dirty="0"/>
          </a:p>
        </p:txBody>
      </p:sp>
      <p:pic>
        <p:nvPicPr>
          <p:cNvPr id="8196" name="Picture 4" descr="C:\Users\Zdenka\Desktop\místnosti ve škole\IMG_2247.JPG"/>
          <p:cNvPicPr>
            <a:picLocks noChangeAspect="1" noChangeArrowheads="1"/>
          </p:cNvPicPr>
          <p:nvPr/>
        </p:nvPicPr>
        <p:blipFill>
          <a:blip r:embed="rId4" cstate="print"/>
          <a:srcRect l="27273" t="2412" r="21591" b="39097"/>
          <a:stretch>
            <a:fillRect/>
          </a:stretch>
        </p:blipFill>
        <p:spPr bwMode="auto">
          <a:xfrm>
            <a:off x="4644008" y="4769768"/>
            <a:ext cx="324036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rehabilitace</a:t>
            </a:r>
            <a:endParaRPr lang="cs-CZ" dirty="0"/>
          </a:p>
        </p:txBody>
      </p:sp>
      <p:pic>
        <p:nvPicPr>
          <p:cNvPr id="1026" name="Picture 2" descr="C:\Users\Zdenka\Desktop\mamka skola\P1400966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08720"/>
            <a:ext cx="4771013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jídelna</a:t>
            </a:r>
            <a:endParaRPr lang="cs-CZ" dirty="0"/>
          </a:p>
        </p:txBody>
      </p:sp>
      <p:pic>
        <p:nvPicPr>
          <p:cNvPr id="10242" name="Picture 2" descr="C:\Users\Zdenka\Desktop\místnosti ve škole\IMG_2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kanceláře</a:t>
            </a:r>
            <a:endParaRPr lang="cs-CZ" dirty="0"/>
          </a:p>
        </p:txBody>
      </p:sp>
      <p:pic>
        <p:nvPicPr>
          <p:cNvPr id="3074" name="Picture 2" descr="C:\Users\Zdenka\Desktop\místnosti ve škole\IMG_21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2290" name="Picture 2" descr="C:\Users\Zdenka\Desktop\místnosti ve škole\IMG_22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48584" y="1755263"/>
            <a:ext cx="8040239" cy="4529712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827584" y="2348880"/>
            <a:ext cx="1578060" cy="1964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1" dirty="0" smtClean="0"/>
              <a:t>Co je </a:t>
            </a:r>
          </a:p>
          <a:p>
            <a:pPr algn="ctr">
              <a:lnSpc>
                <a:spcPct val="150000"/>
              </a:lnSpc>
            </a:pPr>
            <a:r>
              <a:rPr lang="cs-CZ" sz="2800" b="1" dirty="0" smtClean="0"/>
              <a:t>za těmito</a:t>
            </a:r>
          </a:p>
          <a:p>
            <a:pPr algn="ctr">
              <a:lnSpc>
                <a:spcPct val="150000"/>
              </a:lnSpc>
            </a:pPr>
            <a:r>
              <a:rPr lang="cs-CZ" sz="2800" b="1" dirty="0" smtClean="0"/>
              <a:t>dveřmi?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116632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Cvičná </a:t>
            </a:r>
            <a:br>
              <a:rPr lang="cs-CZ" dirty="0" smtClean="0"/>
            </a:br>
            <a:r>
              <a:rPr lang="cs-CZ" dirty="0" smtClean="0"/>
              <a:t>kuchyně</a:t>
            </a:r>
            <a:endParaRPr lang="cs-CZ" dirty="0"/>
          </a:p>
        </p:txBody>
      </p:sp>
      <p:pic>
        <p:nvPicPr>
          <p:cNvPr id="13314" name="Picture 2" descr="C:\Users\Zdenka\Desktop\místnosti ve škole\IMG_21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5958661" cy="3356992"/>
          </a:xfrm>
          <a:prstGeom prst="rect">
            <a:avLst/>
          </a:prstGeom>
          <a:noFill/>
        </p:spPr>
      </p:pic>
      <p:pic>
        <p:nvPicPr>
          <p:cNvPr id="5" name="Picture 2" descr="C:\Users\Zdenka\Desktop\místnosti ve škole\IMG_2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-1"/>
            <a:ext cx="3203848" cy="5686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335" y="1600200"/>
            <a:ext cx="6495329" cy="4525963"/>
          </a:xfrm>
        </p:spPr>
      </p:pic>
      <p:pic>
        <p:nvPicPr>
          <p:cNvPr id="3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7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41" y="1600200"/>
            <a:ext cx="6538517" cy="4525963"/>
          </a:xfrm>
        </p:spPr>
      </p:pic>
    </p:spTree>
    <p:extLst>
      <p:ext uri="{BB962C8B-B14F-4D97-AF65-F5344CB8AC3E}">
        <p14:creationId xmlns:p14="http://schemas.microsoft.com/office/powerpoint/2010/main" val="24700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362" name="Picture 2" descr="C:\Users\Zdenka\Desktop\místnosti ve škole\IMG_22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410" name="Picture 2" descr="C:\Users\Zdenka\Desktop\místnosti ve škole\IMG_22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3" y="980728"/>
            <a:ext cx="9133147" cy="5145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DSCN59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27584" y="908720"/>
            <a:ext cx="7714804" cy="5786103"/>
          </a:xfrm>
        </p:spPr>
      </p:pic>
      <p:pic>
        <p:nvPicPr>
          <p:cNvPr id="5" name="921036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1166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8434" name="Picture 2" descr="C:\Users\Zdenka\Desktop\místnosti ve škole\IMG_22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15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DSCN594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971600" y="1162882"/>
            <a:ext cx="7056783" cy="5292587"/>
          </a:xfrm>
        </p:spPr>
      </p:pic>
      <p:pic>
        <p:nvPicPr>
          <p:cNvPr id="5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4046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55776" y="1052736"/>
            <a:ext cx="8229600" cy="1143000"/>
          </a:xfrm>
        </p:spPr>
        <p:txBody>
          <a:bodyPr/>
          <a:lstStyle/>
          <a:p>
            <a:r>
              <a:rPr lang="cs-CZ" dirty="0" err="1" smtClean="0"/>
              <a:t>Snoezelen</a:t>
            </a:r>
            <a:endParaRPr lang="cs-CZ" dirty="0"/>
          </a:p>
        </p:txBody>
      </p:sp>
      <p:pic>
        <p:nvPicPr>
          <p:cNvPr id="19458" name="Picture 2" descr="C:\Users\Zdenka\Desktop\místnosti ve škole\IMG_23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46" t="7609" r="7246"/>
          <a:stretch>
            <a:fillRect/>
          </a:stretch>
        </p:blipFill>
        <p:spPr bwMode="auto">
          <a:xfrm>
            <a:off x="0" y="260648"/>
            <a:ext cx="4248472" cy="6120680"/>
          </a:xfrm>
          <a:prstGeom prst="rect">
            <a:avLst/>
          </a:prstGeom>
          <a:noFill/>
        </p:spPr>
      </p:pic>
      <p:pic>
        <p:nvPicPr>
          <p:cNvPr id="5" name="Picture 2" descr="C:\Users\Zdenka\Desktop\místnosti ve škole\IMG_2321.JPG"/>
          <p:cNvPicPr>
            <a:picLocks noChangeAspect="1" noChangeArrowheads="1"/>
          </p:cNvPicPr>
          <p:nvPr/>
        </p:nvPicPr>
        <p:blipFill>
          <a:blip r:embed="rId3" cstate="print"/>
          <a:srcRect t="1804" b="2574"/>
          <a:stretch>
            <a:fillRect/>
          </a:stretch>
        </p:blipFill>
        <p:spPr bwMode="auto">
          <a:xfrm>
            <a:off x="4217972" y="2852936"/>
            <a:ext cx="4926028" cy="3532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šatny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1600200"/>
            <a:ext cx="8033584" cy="4525963"/>
          </a:xfrm>
        </p:spPr>
      </p:pic>
    </p:spTree>
    <p:extLst>
      <p:ext uri="{BB962C8B-B14F-4D97-AF65-F5344CB8AC3E}">
        <p14:creationId xmlns:p14="http://schemas.microsoft.com/office/powerpoint/2010/main" val="18552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188640" y="1268760"/>
            <a:ext cx="8229600" cy="1143000"/>
          </a:xfrm>
        </p:spPr>
        <p:txBody>
          <a:bodyPr/>
          <a:lstStyle/>
          <a:p>
            <a:r>
              <a:rPr lang="cs-CZ" dirty="0" err="1" smtClean="0"/>
              <a:t>Canisterapie</a:t>
            </a:r>
            <a:endParaRPr lang="cs-CZ" dirty="0"/>
          </a:p>
        </p:txBody>
      </p:sp>
      <p:pic>
        <p:nvPicPr>
          <p:cNvPr id="24578" name="Picture 2" descr="C:\Users\Zdenka\Desktop\místnosti ve škole\IMG_23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47" r="1124" b="910"/>
          <a:stretch>
            <a:fillRect/>
          </a:stretch>
        </p:blipFill>
        <p:spPr bwMode="auto">
          <a:xfrm>
            <a:off x="107504" y="3140968"/>
            <a:ext cx="5544616" cy="3203268"/>
          </a:xfrm>
          <a:prstGeom prst="rect">
            <a:avLst/>
          </a:prstGeom>
          <a:noFill/>
        </p:spPr>
      </p:pic>
      <p:pic>
        <p:nvPicPr>
          <p:cNvPr id="4" name="Picture 2" descr="C:\Users\Zdenka\Desktop\místnosti ve škole\IMG_2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9624" y="332656"/>
            <a:ext cx="3384376" cy="6007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74694"/>
            <a:ext cx="7995731" cy="5996799"/>
          </a:xfrm>
        </p:spPr>
      </p:pic>
      <p:pic>
        <p:nvPicPr>
          <p:cNvPr id="3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3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Knihovna</a:t>
            </a:r>
            <a:endParaRPr lang="cs-CZ" dirty="0"/>
          </a:p>
        </p:txBody>
      </p:sp>
      <p:pic>
        <p:nvPicPr>
          <p:cNvPr id="25602" name="Picture 2" descr="C:\Users\Zdenka\Desktop\místnosti ve škole\IMG_23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4" y="260648"/>
            <a:ext cx="4611952" cy="3816424"/>
          </a:xfr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591" y="2348880"/>
            <a:ext cx="4530854" cy="4290639"/>
          </a:xfrm>
        </p:spPr>
      </p:pic>
      <p:pic>
        <p:nvPicPr>
          <p:cNvPr id="2" name="921036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68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Kde to jsme? Ve vedlejší třídě...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6473997" cy="5436354"/>
          </a:xfrm>
        </p:spPr>
      </p:pic>
    </p:spTree>
    <p:extLst>
      <p:ext uri="{BB962C8B-B14F-4D97-AF65-F5344CB8AC3E}">
        <p14:creationId xmlns:p14="http://schemas.microsoft.com/office/powerpoint/2010/main" val="94551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1600200"/>
            <a:ext cx="8033584" cy="4525963"/>
          </a:xfrm>
        </p:spPr>
      </p:pic>
      <p:pic>
        <p:nvPicPr>
          <p:cNvPr id="3" name="921036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6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2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1600200"/>
            <a:ext cx="8033584" cy="4525963"/>
          </a:xfrm>
        </p:spPr>
      </p:pic>
    </p:spTree>
    <p:extLst>
      <p:ext uri="{BB962C8B-B14F-4D97-AF65-F5344CB8AC3E}">
        <p14:creationId xmlns:p14="http://schemas.microsoft.com/office/powerpoint/2010/main" val="194361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Autofit/>
          </a:bodyPr>
          <a:lstStyle/>
          <a:p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>Střední škola, Základní škola a Mateřská škola, Karviná</a:t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>Určeno pro „Rehabilitační třídu – žák s TMP“</a:t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>Zdroje: </a:t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000" cap="small" dirty="0">
                <a:solidFill>
                  <a:srgbClr val="575F6D"/>
                </a:solidFill>
                <a:latin typeface="Arial Black"/>
              </a:rPr>
              <a:t>foto: archiv </a:t>
            </a:r>
            <a:r>
              <a:rPr lang="cs-CZ" sz="2000" cap="small" dirty="0" smtClean="0">
                <a:solidFill>
                  <a:srgbClr val="575F6D"/>
                </a:solidFill>
                <a:latin typeface="Arial Black"/>
              </a:rPr>
              <a:t>autora</a:t>
            </a:r>
            <a:r>
              <a:rPr lang="cs-CZ" sz="20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0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000" cap="small" dirty="0">
                <a:solidFill>
                  <a:srgbClr val="575F6D"/>
                </a:solidFill>
                <a:latin typeface="Arial Black"/>
              </a:rPr>
              <a:t>zvuky</a:t>
            </a:r>
            <a:r>
              <a:rPr lang="cs-CZ" sz="2000" cap="small" dirty="0" smtClean="0">
                <a:solidFill>
                  <a:srgbClr val="575F6D"/>
                </a:solidFill>
                <a:latin typeface="Arial Black"/>
              </a:rPr>
              <a:t>:     </a:t>
            </a:r>
            <a:br>
              <a:rPr lang="cs-CZ" sz="20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000" dirty="0">
                <a:hlinkClick r:id="rId2"/>
              </a:rPr>
              <a:t>http://www.freesfx.co.uk</a:t>
            </a:r>
            <a:r>
              <a:rPr lang="cs-CZ" sz="2000" dirty="0"/>
              <a:t/>
            </a:r>
            <a:br>
              <a:rPr lang="cs-CZ" sz="2000" dirty="0"/>
            </a:br>
            <a:r>
              <a:rPr lang="cs-CZ" sz="20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000" cap="small" dirty="0">
                <a:solidFill>
                  <a:srgbClr val="575F6D"/>
                </a:solidFill>
                <a:latin typeface="Arial Black"/>
              </a:rPr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5157192"/>
            <a:ext cx="8291264" cy="720080"/>
          </a:xfrm>
        </p:spPr>
        <p:txBody>
          <a:bodyPr>
            <a:normAutofit/>
          </a:bodyPr>
          <a:lstStyle/>
          <a:p>
            <a:r>
              <a:rPr lang="cs-CZ" sz="2800" dirty="0" smtClean="0"/>
              <a:t>Zpracovala: Mgr. </a:t>
            </a:r>
            <a:r>
              <a:rPr lang="cs-CZ" sz="2800" dirty="0" err="1" smtClean="0"/>
              <a:t>Galgaňáková</a:t>
            </a:r>
            <a:r>
              <a:rPr lang="cs-CZ" sz="2800" dirty="0" smtClean="0"/>
              <a:t> Zdeňka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3933056"/>
            <a:ext cx="8229600" cy="114300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60" y="1412776"/>
            <a:ext cx="6867608" cy="5150705"/>
          </a:xfrm>
        </p:spPr>
      </p:pic>
      <p:pic>
        <p:nvPicPr>
          <p:cNvPr id="3" name="776469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2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vestibul</a:t>
            </a:r>
            <a:endParaRPr lang="cs-CZ" dirty="0"/>
          </a:p>
        </p:txBody>
      </p:sp>
      <p:pic>
        <p:nvPicPr>
          <p:cNvPr id="4098" name="Picture 2" descr="C:\Users\Zdenka\Desktop\místnosti ve škole\IMG_23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3" name="921036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1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41459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3" name="921036_SOUNDDOGS__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1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C:\Users\Zdenka\Desktop\místnosti ve škole\IMG_23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1" y="0"/>
            <a:ext cx="3863661" cy="6858000"/>
          </a:xfrm>
          <a:prstGeom prst="rect">
            <a:avLst/>
          </a:prstGeom>
          <a:noFill/>
        </p:spPr>
      </p:pic>
      <p:sp>
        <p:nvSpPr>
          <p:cNvPr id="4" name="TextovéPole 3"/>
          <p:cNvSpPr txBox="1"/>
          <p:nvPr/>
        </p:nvSpPr>
        <p:spPr>
          <a:xfrm>
            <a:off x="1187624" y="548680"/>
            <a:ext cx="720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dirty="0" smtClean="0"/>
              <a:t>chodba</a:t>
            </a:r>
            <a:endParaRPr lang="cs-CZ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48</Words>
  <Application>Microsoft Office PowerPoint</Application>
  <PresentationFormat>Předvádění na obrazovce (4:3)</PresentationFormat>
  <Paragraphs>20</Paragraphs>
  <Slides>37</Slides>
  <Notes>0</Notes>
  <HiddenSlides>0</HiddenSlides>
  <MMClips>12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8" baseType="lpstr">
      <vt:lpstr>Motiv sady Office</vt:lpstr>
      <vt:lpstr>Místnosti ve škole</vt:lpstr>
      <vt:lpstr>kanceláře</vt:lpstr>
      <vt:lpstr>šatny </vt:lpstr>
      <vt:lpstr>Prezentace aplikace PowerPoint</vt:lpstr>
      <vt:lpstr>vestibul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Naše třída </vt:lpstr>
      <vt:lpstr>Prezentace aplikace PowerPoint</vt:lpstr>
      <vt:lpstr>Naše chodba</vt:lpstr>
      <vt:lpstr>Prezentace aplikace PowerPoint</vt:lpstr>
      <vt:lpstr>Prezentace aplikace PowerPoint</vt:lpstr>
      <vt:lpstr>Prezentace aplikace PowerPoint</vt:lpstr>
      <vt:lpstr>rehabilitace</vt:lpstr>
      <vt:lpstr>jídelna</vt:lpstr>
      <vt:lpstr>Prezentace aplikace PowerPoint</vt:lpstr>
      <vt:lpstr>Cvičná  kuchyně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Snoezelen</vt:lpstr>
      <vt:lpstr>Canisterapie</vt:lpstr>
      <vt:lpstr>Prezentace aplikace PowerPoint</vt:lpstr>
      <vt:lpstr>Knihovna</vt:lpstr>
      <vt:lpstr>Prezentace aplikace PowerPoint</vt:lpstr>
      <vt:lpstr>Kde to jsme? Ve vedlejší třídě... </vt:lpstr>
      <vt:lpstr>Prezentace aplikace PowerPoint</vt:lpstr>
      <vt:lpstr>Prezentace aplikace PowerPoint</vt:lpstr>
      <vt:lpstr>Střední škola, Základní škola a Mateřská škola, Karviná  Určeno pro „Rehabilitační třídu – žák s TMP“  Zdroje:  foto: archiv autora zvuky:      http://www.freesfx.co.uk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zdenka</dc:creator>
  <cp:lastModifiedBy>Galgaňáková</cp:lastModifiedBy>
  <cp:revision>35</cp:revision>
  <dcterms:created xsi:type="dcterms:W3CDTF">2011-12-17T07:15:02Z</dcterms:created>
  <dcterms:modified xsi:type="dcterms:W3CDTF">2012-09-27T18:59:15Z</dcterms:modified>
</cp:coreProperties>
</file>