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</p:sldMasterIdLst>
  <p:notesMasterIdLst>
    <p:notesMasterId r:id="rId10"/>
  </p:notesMasterIdLst>
  <p:sldIdLst>
    <p:sldId id="261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F4995-669E-45B5-A8FF-0D8F32A36258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5CF1D4-E953-4949-BCBC-8A4A3BF8A2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7580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2005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7648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8313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1584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8601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65387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3240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16276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4376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20984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567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2CDDA4-3DA8-48A6-9623-D806B6D6BD9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D17CC-6F5F-464B-950C-14E751763A3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4078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VY_32_INOVACE_2_09_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Měření času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ročník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výkladu na téma čas a měření času. Žák se seznámí s jednotkami času. Pozná druhy hodin.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190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6608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	Všechno žere, všechno se v něm ztrácí, stromy, květy, zvířata i ptáci; hryže kov i pláty z ocele, tvrdý kámen na prach semele; města rozvalí a krále skolí, vysokánské hory svrhne do údolí.</a:t>
            </a:r>
          </a:p>
          <a:p>
            <a:pPr algn="just"/>
            <a:r>
              <a:rPr lang="cs-CZ" sz="3200" dirty="0" smtClean="0"/>
              <a:t>Co je to???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77934" y="5085184"/>
            <a:ext cx="1260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čas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502075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sz="5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348880"/>
            <a:ext cx="85689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z nás vnímá čas jinak.</a:t>
            </a:r>
          </a:p>
          <a:p>
            <a:r>
              <a:rPr lang="cs-CZ" sz="3200" dirty="0" smtClean="0"/>
              <a:t>To co nás baví, nám rychle uteče.</a:t>
            </a:r>
          </a:p>
          <a:p>
            <a:r>
              <a:rPr lang="cs-CZ" sz="3200" dirty="0" smtClean="0"/>
              <a:t>Naopak to co nás nebaví, nejde nám to se „vleče jako voda“.</a:t>
            </a:r>
            <a:endParaRPr lang="cs-CZ" sz="3200" dirty="0"/>
          </a:p>
        </p:txBody>
      </p:sp>
      <p:pic>
        <p:nvPicPr>
          <p:cNvPr id="1026" name="Picture 2" descr="C:\Users\Kabinet\AppData\Local\Temp\MP900449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221088"/>
            <a:ext cx="3505382" cy="249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P9003868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0680" y="0"/>
            <a:ext cx="352332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0959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3080" y="24943"/>
            <a:ext cx="6629400" cy="1143000"/>
          </a:xfrm>
        </p:spPr>
        <p:txBody>
          <a:bodyPr/>
          <a:lstStyle/>
          <a:p>
            <a:r>
              <a:rPr lang="cs-CZ" b="1" i="1" u="sng" dirty="0"/>
              <a:t>Jednotky času: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64096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sekunda</a:t>
            </a:r>
            <a:r>
              <a:rPr lang="cs-CZ" sz="3200" dirty="0" smtClean="0"/>
              <a:t> = nejmenší a základní jednotka času</a:t>
            </a:r>
          </a:p>
          <a:p>
            <a:r>
              <a:rPr lang="cs-CZ" sz="3200" b="1" u="sng" dirty="0" smtClean="0"/>
              <a:t>minuta</a:t>
            </a:r>
            <a:r>
              <a:rPr lang="cs-CZ" sz="3200" dirty="0" smtClean="0"/>
              <a:t> = minuta má 60 sekund</a:t>
            </a:r>
          </a:p>
          <a:p>
            <a:r>
              <a:rPr lang="cs-CZ" sz="3200" b="1" u="sng" dirty="0" smtClean="0"/>
              <a:t>hodina</a:t>
            </a:r>
            <a:r>
              <a:rPr lang="cs-CZ" sz="3200" dirty="0" smtClean="0"/>
              <a:t> = má 60 minut</a:t>
            </a:r>
          </a:p>
          <a:p>
            <a:r>
              <a:rPr lang="cs-CZ" sz="3200" b="1" u="sng" dirty="0" smtClean="0"/>
              <a:t>den</a:t>
            </a:r>
            <a:r>
              <a:rPr lang="cs-CZ" sz="3200" dirty="0" smtClean="0"/>
              <a:t> = 24 hodin</a:t>
            </a:r>
          </a:p>
          <a:p>
            <a:r>
              <a:rPr lang="cs-CZ" sz="3200" b="1" u="sng" dirty="0" smtClean="0"/>
              <a:t>týden</a:t>
            </a:r>
            <a:r>
              <a:rPr lang="cs-CZ" sz="3200" dirty="0" smtClean="0"/>
              <a:t> = 7 dní</a:t>
            </a:r>
          </a:p>
          <a:p>
            <a:r>
              <a:rPr lang="cs-CZ" sz="3200" b="1" u="sng" dirty="0" smtClean="0"/>
              <a:t>měsíc</a:t>
            </a:r>
            <a:r>
              <a:rPr lang="cs-CZ" sz="3200" dirty="0" smtClean="0"/>
              <a:t> = 28 – 31 dní</a:t>
            </a:r>
          </a:p>
          <a:p>
            <a:endParaRPr lang="cs-CZ" sz="3200" dirty="0" smtClean="0"/>
          </a:p>
          <a:p>
            <a:r>
              <a:rPr lang="cs-CZ" sz="3200" b="1" u="sng" dirty="0" smtClean="0"/>
              <a:t>rok</a:t>
            </a:r>
            <a:r>
              <a:rPr lang="cs-CZ" sz="3200" dirty="0" smtClean="0"/>
              <a:t> = 365 a ¼ dne</a:t>
            </a:r>
          </a:p>
          <a:p>
            <a:endParaRPr lang="cs-CZ" sz="3200" dirty="0" smtClean="0"/>
          </a:p>
          <a:p>
            <a:r>
              <a:rPr lang="cs-CZ" sz="3200" b="1" u="sng" dirty="0" smtClean="0"/>
              <a:t>přestupný rok </a:t>
            </a:r>
            <a:r>
              <a:rPr lang="cs-CZ" sz="3200" dirty="0" smtClean="0"/>
              <a:t>= jedenkrát za čtyři roky, 366 dní</a:t>
            </a:r>
          </a:p>
        </p:txBody>
      </p:sp>
      <p:pic>
        <p:nvPicPr>
          <p:cNvPr id="4" name="Picture 2" descr="C:\Users\Kabinet\AppData\Local\Temp\MC90044143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4909" y="2276872"/>
            <a:ext cx="3147571" cy="314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0459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268" y="60191"/>
            <a:ext cx="3484240" cy="1143000"/>
          </a:xfrm>
        </p:spPr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348880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 měříme pomocí hodin.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3284984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Druhy hodin:</a:t>
            </a:r>
            <a:endParaRPr lang="cs-CZ" sz="3200" dirty="0"/>
          </a:p>
        </p:txBody>
      </p:sp>
      <p:pic>
        <p:nvPicPr>
          <p:cNvPr id="2050" name="Picture 2" descr="C:\Users\Kabinet\AppData\Local\Temp\MP9004309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9229" y="3645024"/>
            <a:ext cx="2359529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binet\AppData\Local\Temp\MP9002895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7502"/>
            <a:ext cx="1783456" cy="229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binet\AppData\Local\Temp\MP9003879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24891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binet\AppData\Local\Temp\MP90038672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0407" y="3869759"/>
            <a:ext cx="1600976" cy="2244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0736" y="712460"/>
            <a:ext cx="2367724" cy="2367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867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33705" y="116632"/>
            <a:ext cx="6629400" cy="1143000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72816"/>
            <a:ext cx="871296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/>
              <a:buChar char="Á"/>
            </a:pPr>
            <a:r>
              <a:rPr lang="cs-CZ" sz="2000" dirty="0" smtClean="0"/>
              <a:t>Obrázky použity ze sady Office</a:t>
            </a:r>
          </a:p>
          <a:p>
            <a:pPr marL="457200" indent="-457200">
              <a:buFont typeface="Wingdings"/>
              <a:buChar char="Á"/>
            </a:pPr>
            <a:endParaRPr lang="cs-CZ" sz="2000" dirty="0" smtClean="0"/>
          </a:p>
          <a:p>
            <a:pPr marL="457200" indent="-457200">
              <a:buFont typeface="Wingdings"/>
              <a:buChar char="Á"/>
            </a:pPr>
            <a:r>
              <a:rPr lang="cs-CZ" sz="2000" dirty="0" smtClean="0"/>
              <a:t>Není-li </a:t>
            </a:r>
            <a:r>
              <a:rPr lang="cs-CZ" sz="2000"/>
              <a:t>uvedeno </a:t>
            </a:r>
            <a:r>
              <a:rPr lang="cs-CZ" sz="2000" smtClean="0"/>
              <a:t>jinak, </a:t>
            </a:r>
            <a:r>
              <a:rPr lang="cs-CZ" sz="2000" dirty="0"/>
              <a:t>je materiál dílem autorky podle učebních osnov odpovídajících ŠVP vyučovaných podle učebnic: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dirty="0"/>
              <a:t>SKÁCELOVÁ, J., MRÁZOVÁ, L. </a:t>
            </a:r>
            <a:r>
              <a:rPr lang="cs-CZ" sz="2000" i="1" dirty="0"/>
              <a:t>Výchova k Občanství pro 6.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978-80-7289-127-6</a:t>
            </a:r>
            <a:r>
              <a:rPr lang="cs-CZ" sz="2000" dirty="0" smtClean="0"/>
              <a:t>.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dirty="0" smtClean="0"/>
              <a:t>Citováno dne 20.9.2011</a:t>
            </a:r>
            <a:endParaRPr lang="cs-CZ" sz="2000" dirty="0"/>
          </a:p>
          <a:p>
            <a:pPr>
              <a:defRPr/>
            </a:pPr>
            <a:endParaRPr lang="cs-CZ" sz="3200" dirty="0"/>
          </a:p>
          <a:p>
            <a:pPr marL="457200" indent="-457200">
              <a:buFont typeface="Wingdings"/>
              <a:buChar char="Á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797818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113</TotalTime>
  <Words>195</Words>
  <Application>Microsoft Office PowerPoint</Application>
  <PresentationFormat>Předvádění na obrazovce (4:3)</PresentationFormat>
  <Paragraphs>34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</vt:lpstr>
      <vt:lpstr>Motiv systému Office</vt:lpstr>
      <vt:lpstr>Název školy: ZŠ Klášterec nad Ohří, Krátká 676 Autor: Mgr. Veronika Kubincová Název materiálu: VY_32_INOVACE_2_09_ Měření času Číslo projektu: CZ.1.07/1.4.00/21.1115  </vt:lpstr>
      <vt:lpstr>Měření času</vt:lpstr>
      <vt:lpstr>Hádej!</vt:lpstr>
      <vt:lpstr>ČAS</vt:lpstr>
      <vt:lpstr>Jednotky času:</vt:lpstr>
      <vt:lpstr>Měření času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času</dc:title>
  <dc:creator>Kabinet</dc:creator>
  <cp:lastModifiedBy>Dumy</cp:lastModifiedBy>
  <cp:revision>14</cp:revision>
  <dcterms:created xsi:type="dcterms:W3CDTF">2011-12-29T12:34:15Z</dcterms:created>
  <dcterms:modified xsi:type="dcterms:W3CDTF">2012-02-29T11:23:34Z</dcterms:modified>
</cp:coreProperties>
</file>