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68" r:id="rId4"/>
    <p:sldId id="258" r:id="rId5"/>
    <p:sldId id="26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VY_32_INOVACE_8A12Z6-8_ Finsko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Finsko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VY_32_INOVACE_8A12Z6-8_ Finsko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Finsko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Stránka určená pro vytisknutí, žáci ji vyplní propisovací tužkou, opravit si mohou ve dvojicích sami – procvičování. </a:t>
            </a:r>
            <a:r>
              <a:rPr lang="cs-CZ" smtClean="0"/>
              <a:t>Nebo si učitel opraví jako zkušební test.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695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16235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57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Finska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32598"/>
              </p:ext>
            </p:extLst>
          </p:nvPr>
        </p:nvGraphicFramePr>
        <p:xfrm>
          <a:off x="539552" y="1484784"/>
          <a:ext cx="8075240" cy="465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405"/>
                <a:gridCol w="1009405"/>
                <a:gridCol w="1009405"/>
                <a:gridCol w="1009405"/>
                <a:gridCol w="1009405"/>
                <a:gridCol w="1009405"/>
                <a:gridCol w="1009405"/>
                <a:gridCol w="1009405"/>
              </a:tblGrid>
              <a:tr h="869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</a:tr>
              <a:tr h="9187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23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000" i="1" u="sng" dirty="0" smtClean="0">
                <a:solidFill>
                  <a:srgbClr val="FF0000"/>
                </a:solidFill>
              </a:rPr>
              <a:t>Po přečtení textu v učebnici, vytvoř správné dvojice</a:t>
            </a:r>
            <a:endParaRPr lang="cs-CZ" sz="20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218019"/>
              </p:ext>
            </p:extLst>
          </p:nvPr>
        </p:nvGraphicFramePr>
        <p:xfrm>
          <a:off x="395536" y="1010199"/>
          <a:ext cx="3024336" cy="4810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0070C0"/>
                          </a:solidFill>
                        </a:rPr>
                        <a:t>Hlavní město</a:t>
                      </a:r>
                      <a:endParaRPr lang="cs-CZ" sz="2400" b="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Odpočinek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Nokia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SUOMI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Povrch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Chov sobů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Zpracování dřeva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Zalesnění 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355914" y="2227305"/>
            <a:ext cx="3952390" cy="601861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B) Země jezer a bažin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45967" y="4564233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F) Výroba papíru a nábytku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19872" y="3954306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H) 69 %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87893" y="1640503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C</a:t>
            </a:r>
            <a:r>
              <a:rPr lang="cs-CZ" sz="2400" dirty="0" smtClean="0">
                <a:solidFill>
                  <a:schemeClr val="tx1"/>
                </a:solidFill>
              </a:rPr>
              <a:t>) Helsinky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32484" y="5234044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) rovinatý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32484" y="1039253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E</a:t>
            </a:r>
            <a:r>
              <a:rPr lang="cs-CZ" sz="2400" dirty="0" smtClean="0">
                <a:solidFill>
                  <a:schemeClr val="tx1"/>
                </a:solidFill>
              </a:rPr>
              <a:t>) Finská značka mobilu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420362" y="3409037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) Sever Finska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432484" y="2802178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G) sauna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950942"/>
              </p:ext>
            </p:extLst>
          </p:nvPr>
        </p:nvGraphicFramePr>
        <p:xfrm>
          <a:off x="539552" y="1124744"/>
          <a:ext cx="8084140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353643"/>
                <a:gridCol w="1001715"/>
                <a:gridCol w="1001715"/>
                <a:gridCol w="955295"/>
                <a:gridCol w="116840"/>
                <a:gridCol w="550475"/>
                <a:gridCol w="451240"/>
                <a:gridCol w="1001715"/>
                <a:gridCol w="1001715"/>
                <a:gridCol w="1001715"/>
              </a:tblGrid>
              <a:tr h="658872"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TEST: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 posledního řádku napiš správné řešení</a:t>
                      </a:r>
                      <a:r>
                        <a:rPr lang="cs-CZ" baseline="0" dirty="0" smtClean="0"/>
                        <a:t> (číslo a písmeno např. 1G, 2A,…)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hlavní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město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sever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Finska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odpočinek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Země jezer a bažin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Nokia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 Helsinky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SUOMI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rovinatý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povrch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finská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značka mobilu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chov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sobů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výroba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papíru a nábytku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zpracování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dřeva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sauna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zalesnění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69 %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7304">
                <a:tc gridSpan="11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Hodnocení:</a:t>
                      </a:r>
                      <a:endParaRPr lang="cs-CZ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035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6905596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0749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902</TotalTime>
  <Words>291</Words>
  <Application>Microsoft Office PowerPoint</Application>
  <PresentationFormat>Předvádění na obrazovce (4:3)</PresentationFormat>
  <Paragraphs>105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Vlajka Finska</vt:lpstr>
      <vt:lpstr>Po přečtení textu v učebnici, vytvoř správné dvojice</vt:lpstr>
      <vt:lpstr>Prezentace aplikace PowerPoint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120</cp:revision>
  <dcterms:created xsi:type="dcterms:W3CDTF">2011-11-24T20:25:45Z</dcterms:created>
  <dcterms:modified xsi:type="dcterms:W3CDTF">2012-03-07T14:45:22Z</dcterms:modified>
</cp:coreProperties>
</file>