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"/>
  </p:notesMasterIdLst>
  <p:sldIdLst>
    <p:sldId id="256" r:id="rId3"/>
    <p:sldId id="260" r:id="rId4"/>
    <p:sldId id="262" r:id="rId5"/>
    <p:sldId id="264" r:id="rId6"/>
    <p:sldId id="259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15C886-B376-4951-83B0-70BE2A2DDA6D}" type="datetimeFigureOut">
              <a:rPr lang="cs-CZ" smtClean="0"/>
              <a:t>1.3.2011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585A5E-4AE6-4EB0-A777-96B48E0315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431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585A5E-4AE6-4EB0-A777-96B48E03154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86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2AFD5-8592-4618-B485-DF05CA6E848F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728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0AE34-6991-4E22-842B-F72BD46F1E9C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09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4F0E8-A3C8-4CA0-A521-C7E9FD47C474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8705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5747D-ABBA-4555-A71A-8C0F43FFDEC5}" type="datetime1">
              <a:rPr lang="cs-CZ" smtClean="0"/>
              <a:t>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44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D957-A09F-4750-AAA4-C0B9B78DE24A}" type="datetime1">
              <a:rPr lang="cs-CZ" smtClean="0"/>
              <a:t>1.3.2011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298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63B1-1EDC-4F60-B710-B632AC1C51FE}" type="datetime1">
              <a:rPr lang="cs-CZ" smtClean="0"/>
              <a:t>1.3.2011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552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1E0E8-843A-43AF-9E2A-A626B39087C5}" type="datetime1">
              <a:rPr lang="cs-CZ" smtClean="0"/>
              <a:t>1.3.2011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38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B9A-E11C-44ED-BC61-A9F0426C6246}" type="datetime1">
              <a:rPr lang="cs-CZ" smtClean="0"/>
              <a:t>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6411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F320E-81D9-4B7E-BDFD-E942B6C560BA}" type="datetime1">
              <a:rPr lang="cs-CZ" smtClean="0"/>
              <a:t>1.3.2011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087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08B2B-C193-40E6-B73C-B8A15C2F7C39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429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C6707-D030-46CF-9202-1B06F2037F6B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171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2AFD5-8592-4618-B485-DF05CA6E848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328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0AE34-6991-4E22-842B-F72BD46F1E9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094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4F0E8-A3C8-4CA0-A521-C7E9FD47C4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3411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5747D-ABBA-4555-A71A-8C0F43FFDEC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30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FD957-A09F-4750-AAA4-C0B9B78DE24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881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A63B1-1EDC-4F60-B710-B632AC1C51F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59046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1E0E8-843A-43AF-9E2A-A626B39087C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986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20B9A-E11C-44ED-BC61-A9F0426C624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005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F320E-81D9-4B7E-BDFD-E942B6C560B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39612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08B2B-C193-40E6-B73C-B8A15C2F7C3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4433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C6707-D030-46CF-9202-1B06F2037F6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47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698A2-A6BC-400B-BF3E-7C9C0E0C15CA}" type="datetime1">
              <a:rPr lang="cs-CZ" smtClean="0"/>
              <a:t>1.3.2011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škole 1622/21/7.1.4/2010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47FFD-C9A4-4379-9FD4-0E803E2DFC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891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698A2-A6BC-400B-BF3E-7C9C0E0C15C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1.3.2011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47FFD-C9A4-4379-9FD4-0E803E2DFCF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249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Sluch</a:t>
            </a:r>
            <a:br>
              <a:rPr lang="cs-CZ" dirty="0" smtClean="0"/>
            </a:br>
            <a:r>
              <a:rPr lang="cs-CZ" dirty="0" smtClean="0"/>
              <a:t>VY_32_INOVACE_14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Sada 1</a:t>
            </a:r>
          </a:p>
          <a:p>
            <a:r>
              <a:rPr lang="cs-CZ" dirty="0" smtClean="0"/>
              <a:t>Člověk a jeho zdraví</a:t>
            </a:r>
          </a:p>
          <a:p>
            <a:r>
              <a:rPr lang="cs-CZ" dirty="0" smtClean="0"/>
              <a:t>ZŠ a MŠ Dešná</a:t>
            </a:r>
          </a:p>
          <a:p>
            <a:endParaRPr lang="cs-CZ" dirty="0"/>
          </a:p>
        </p:txBody>
      </p:sp>
      <p:pic>
        <p:nvPicPr>
          <p:cNvPr id="1026" name="Picture 2" descr="D:\opvk_hor_zakladni_logolink_bar_cz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55744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07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itchFamily="82" charset="0"/>
              </a:rPr>
              <a:t>Sluch</a:t>
            </a:r>
            <a:endParaRPr lang="cs-CZ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entaur" pitchFamily="18" charset="0"/>
              </a:rPr>
              <a:t>Ústrojím </a:t>
            </a:r>
            <a:r>
              <a:rPr lang="cs-CZ" sz="2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entaur" pitchFamily="18" charset="0"/>
              </a:rPr>
              <a:t>sluchu a ústrojím pro vnímání polohy a pohybu </a:t>
            </a:r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entaur" pitchFamily="18" charset="0"/>
              </a:rPr>
              <a:t>jsou uši.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20888"/>
            <a:ext cx="2376264" cy="372613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783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100" y="1413335"/>
            <a:ext cx="57150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1835696" y="3789040"/>
            <a:ext cx="2088232" cy="14922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1115616" y="2060848"/>
            <a:ext cx="1440160" cy="13335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526106" y="699801"/>
            <a:ext cx="72008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5594933" y="730036"/>
            <a:ext cx="252028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280904" y="1029018"/>
            <a:ext cx="936104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7020272" y="2890276"/>
            <a:ext cx="708681" cy="14028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5562110" y="3645024"/>
            <a:ext cx="450050" cy="16362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67544" y="1625490"/>
            <a:ext cx="845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boltec</a:t>
            </a:r>
            <a:endParaRPr lang="cs-CZ" sz="20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18850" y="5281306"/>
            <a:ext cx="1193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zvukovod</a:t>
            </a:r>
            <a:endParaRPr lang="cs-CZ" sz="20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720709" y="5299102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bubínek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4335505" y="360704"/>
            <a:ext cx="2044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ústrojí</a:t>
            </a:r>
            <a:r>
              <a:rPr lang="cs-CZ" sz="2000" dirty="0" smtClean="0"/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rovnováhy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182009" y="767408"/>
            <a:ext cx="10938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hlemýžď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328955" y="5299102"/>
            <a:ext cx="1507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střední</a:t>
            </a:r>
            <a:r>
              <a:rPr lang="cs-CZ" sz="2000" dirty="0" smtClean="0"/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ucho</a:t>
            </a:r>
            <a:endParaRPr lang="cs-CZ" sz="2000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7164288" y="4285218"/>
            <a:ext cx="1656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luchový</a:t>
            </a:r>
            <a:r>
              <a:rPr lang="cs-CZ" sz="2000" dirty="0" smtClean="0"/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nerv</a:t>
            </a:r>
            <a:endParaRPr lang="cs-CZ" sz="2000" dirty="0"/>
          </a:p>
        </p:txBody>
      </p:sp>
      <p:cxnSp>
        <p:nvCxnSpPr>
          <p:cNvPr id="1029" name="Přímá spojnice se šipkou 1028"/>
          <p:cNvCxnSpPr/>
          <p:nvPr/>
        </p:nvCxnSpPr>
        <p:spPr>
          <a:xfrm>
            <a:off x="5846961" y="3394364"/>
            <a:ext cx="1677367" cy="1886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ovéPole 1029"/>
          <p:cNvSpPr txBox="1"/>
          <p:nvPr/>
        </p:nvSpPr>
        <p:spPr>
          <a:xfrm>
            <a:off x="7234856" y="5299102"/>
            <a:ext cx="1465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vnitřní</a:t>
            </a:r>
            <a:r>
              <a:rPr lang="cs-CZ" sz="2000" dirty="0" smtClean="0"/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ucho</a:t>
            </a:r>
            <a:endParaRPr lang="cs-CZ" sz="2000" dirty="0"/>
          </a:p>
        </p:txBody>
      </p:sp>
      <p:cxnSp>
        <p:nvCxnSpPr>
          <p:cNvPr id="1032" name="Přímá spojnice se šipkou 1031"/>
          <p:cNvCxnSpPr/>
          <p:nvPr/>
        </p:nvCxnSpPr>
        <p:spPr>
          <a:xfrm flipH="1">
            <a:off x="4335505" y="3645024"/>
            <a:ext cx="658947" cy="16362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3" name="TextovéPole 1042"/>
          <p:cNvSpPr txBox="1"/>
          <p:nvPr/>
        </p:nvSpPr>
        <p:spPr>
          <a:xfrm>
            <a:off x="387854" y="360704"/>
            <a:ext cx="256692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3600" b="1" u="sng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Stavba ucha</a:t>
            </a:r>
            <a:endParaRPr lang="cs-CZ" sz="36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585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324800" y="6344597"/>
            <a:ext cx="289560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IT ve škole 1622/21/7.1.4/2010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100" y="1413335"/>
            <a:ext cx="5715000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1475656" y="3719258"/>
            <a:ext cx="2448272" cy="12219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1115616" y="2060848"/>
            <a:ext cx="1440160" cy="13335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5526106" y="699801"/>
            <a:ext cx="72008" cy="23762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5594933" y="730036"/>
            <a:ext cx="252028" cy="21602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280904" y="1029018"/>
            <a:ext cx="936104" cy="27363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7020272" y="2890276"/>
            <a:ext cx="504056" cy="15113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5562110" y="3645024"/>
            <a:ext cx="284851" cy="15131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467544" y="1625490"/>
            <a:ext cx="8451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boltec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21568" y="5013725"/>
            <a:ext cx="1193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zvukovod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613087" y="5477162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bubínek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335505" y="360704"/>
            <a:ext cx="2044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ústrojí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rovnováhy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82009" y="767408"/>
            <a:ext cx="1275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hlemýžď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930614" y="5213780"/>
            <a:ext cx="15077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střední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ucho</a:t>
            </a:r>
            <a:endParaRPr lang="cs-CZ" sz="2000" dirty="0">
              <a:solidFill>
                <a:prstClr val="black"/>
              </a:solidFill>
            </a:endParaRPr>
          </a:p>
        </p:txBody>
      </p:sp>
      <p:sp>
        <p:nvSpPr>
          <p:cNvPr id="1024" name="TextovéPole 1023"/>
          <p:cNvSpPr txBox="1"/>
          <p:nvPr/>
        </p:nvSpPr>
        <p:spPr>
          <a:xfrm>
            <a:off x="6968650" y="4433046"/>
            <a:ext cx="16563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s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luchový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nerv</a:t>
            </a:r>
            <a:endParaRPr lang="cs-CZ" sz="2000" dirty="0">
              <a:solidFill>
                <a:prstClr val="black"/>
              </a:solidFill>
            </a:endParaRPr>
          </a:p>
        </p:txBody>
      </p:sp>
      <p:cxnSp>
        <p:nvCxnSpPr>
          <p:cNvPr id="1029" name="Přímá spojnice se šipkou 1028"/>
          <p:cNvCxnSpPr/>
          <p:nvPr/>
        </p:nvCxnSpPr>
        <p:spPr>
          <a:xfrm>
            <a:off x="5846961" y="3413585"/>
            <a:ext cx="1173311" cy="20635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0" name="TextovéPole 1029"/>
          <p:cNvSpPr txBox="1"/>
          <p:nvPr/>
        </p:nvSpPr>
        <p:spPr>
          <a:xfrm>
            <a:off x="6449276" y="5492335"/>
            <a:ext cx="14654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vnitřní</a:t>
            </a:r>
            <a:r>
              <a:rPr lang="cs-CZ" sz="2000" dirty="0" smtClean="0">
                <a:solidFill>
                  <a:prstClr val="black"/>
                </a:solidFill>
              </a:rPr>
              <a:t> </a:t>
            </a:r>
            <a:r>
              <a:rPr lang="cs-CZ" sz="20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ucho</a:t>
            </a:r>
            <a:endParaRPr lang="cs-CZ" sz="2000" dirty="0">
              <a:solidFill>
                <a:prstClr val="black"/>
              </a:solidFill>
            </a:endParaRPr>
          </a:p>
        </p:txBody>
      </p:sp>
      <p:cxnSp>
        <p:nvCxnSpPr>
          <p:cNvPr id="1032" name="Přímá spojnice se šipkou 1031"/>
          <p:cNvCxnSpPr/>
          <p:nvPr/>
        </p:nvCxnSpPr>
        <p:spPr>
          <a:xfrm flipH="1">
            <a:off x="4335505" y="3645024"/>
            <a:ext cx="658946" cy="17688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2418909" y="5877272"/>
            <a:ext cx="5400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Popište označené části ucha a zkontrolujte mezerníkem.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411109"/>
            <a:ext cx="256692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cs-CZ" sz="36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Stavba ucha</a:t>
            </a:r>
            <a:endParaRPr lang="cs-CZ" sz="36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5418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/>
      <p:bldP spid="30" grpId="0"/>
      <p:bldP spid="31" grpId="0"/>
      <p:bldP spid="10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Google</a:t>
            </a:r>
            <a:r>
              <a:rPr lang="cs-CZ" dirty="0"/>
              <a:t> [online]. 2011 [cit. 2011-03-01]. Ucho. Dostupné z WWW: &lt;www.aintreehospitals.nhs.uk/</a:t>
            </a:r>
            <a:r>
              <a:rPr lang="cs-CZ" dirty="0" err="1"/>
              <a:t>hospital_services</a:t>
            </a:r>
            <a:r>
              <a:rPr lang="cs-CZ" dirty="0"/>
              <a:t>/audiology.asp&gt;.</a:t>
            </a:r>
            <a:endParaRPr lang="cs-CZ" dirty="0" smtClean="0"/>
          </a:p>
          <a:p>
            <a:r>
              <a:rPr lang="cs-CZ" i="1" dirty="0"/>
              <a:t>Google</a:t>
            </a:r>
            <a:r>
              <a:rPr lang="cs-CZ" dirty="0"/>
              <a:t> [online]. 2010 [cit. 2011-03-01]. Stavba ucha. Dostupné z WWW: &lt;www.zdn.cz/</a:t>
            </a:r>
            <a:r>
              <a:rPr lang="cs-CZ" dirty="0" err="1"/>
              <a:t>clanek</a:t>
            </a:r>
            <a:r>
              <a:rPr lang="cs-CZ" dirty="0"/>
              <a:t>/</a:t>
            </a:r>
            <a:r>
              <a:rPr lang="cs-CZ" dirty="0" err="1"/>
              <a:t>priloha</a:t>
            </a:r>
            <a:r>
              <a:rPr lang="cs-CZ" dirty="0"/>
              <a:t>-</a:t>
            </a:r>
            <a:r>
              <a:rPr lang="cs-CZ" dirty="0" err="1"/>
              <a:t>pacientske</a:t>
            </a:r>
            <a:r>
              <a:rPr lang="cs-CZ" dirty="0"/>
              <a:t>-listy/ucho-a-sluch-451316&gt;.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1622/21/7.1.4/2010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4960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122</Words>
  <Application>Microsoft Office PowerPoint</Application>
  <PresentationFormat>Předvádění na obrazovce (4:3)</PresentationFormat>
  <Paragraphs>36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systému Office</vt:lpstr>
      <vt:lpstr>1_Motiv systému Office</vt:lpstr>
      <vt:lpstr>Sluch VY_32_INOVACE_14</vt:lpstr>
      <vt:lpstr>Sluch</vt:lpstr>
      <vt:lpstr>Prezentace aplikace PowerPoint</vt:lpstr>
      <vt:lpstr>Prezentace aplikace PowerPoint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Maruška - kočička</dc:creator>
  <cp:lastModifiedBy>Maruška - kočička</cp:lastModifiedBy>
  <cp:revision>19</cp:revision>
  <dcterms:created xsi:type="dcterms:W3CDTF">2011-02-24T13:33:23Z</dcterms:created>
  <dcterms:modified xsi:type="dcterms:W3CDTF">2011-03-01T17:27:30Z</dcterms:modified>
</cp:coreProperties>
</file>