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8D94AC-81D4-4581-A691-CA910997018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258E63-0E1A-43FD-82AA-73B047B39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1647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6179C-24A5-4BE4-9533-B0783CAD85BD}" type="datetimeFigureOut">
              <a:rPr lang="cs-CZ" smtClean="0"/>
              <a:t>1.3.2012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6430-2558-4466-921E-6EAE1909F95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6179C-24A5-4BE4-9533-B0783CAD85BD}" type="datetimeFigureOut">
              <a:rPr lang="cs-CZ" smtClean="0"/>
              <a:t>1.3.2012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6430-2558-4466-921E-6EAE1909F95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6179C-24A5-4BE4-9533-B0783CAD85BD}" type="datetimeFigureOut">
              <a:rPr lang="cs-CZ" smtClean="0"/>
              <a:t>1.3.2012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6430-2558-4466-921E-6EAE1909F95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6179C-24A5-4BE4-9533-B0783CAD85BD}" type="datetimeFigureOut">
              <a:rPr lang="cs-CZ" smtClean="0"/>
              <a:t>1.3.2012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6430-2558-4466-921E-6EAE1909F95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6179C-24A5-4BE4-9533-B0783CAD85BD}" type="datetimeFigureOut">
              <a:rPr lang="cs-CZ" smtClean="0"/>
              <a:t>1.3.2012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6430-2558-4466-921E-6EAE1909F95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6179C-24A5-4BE4-9533-B0783CAD85BD}" type="datetimeFigureOut">
              <a:rPr lang="cs-CZ" smtClean="0"/>
              <a:t>1.3.2012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6430-2558-4466-921E-6EAE1909F95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6179C-24A5-4BE4-9533-B0783CAD85BD}" type="datetimeFigureOut">
              <a:rPr lang="cs-CZ" smtClean="0"/>
              <a:t>1.3.2012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6430-2558-4466-921E-6EAE1909F95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6179C-24A5-4BE4-9533-B0783CAD85BD}" type="datetimeFigureOut">
              <a:rPr lang="cs-CZ" smtClean="0"/>
              <a:t>1.3.2012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6430-2558-4466-921E-6EAE1909F95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6179C-24A5-4BE4-9533-B0783CAD85BD}" type="datetimeFigureOut">
              <a:rPr lang="cs-CZ" smtClean="0"/>
              <a:t>1.3.2012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6430-2558-4466-921E-6EAE1909F953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6179C-24A5-4BE4-9533-B0783CAD85BD}" type="datetimeFigureOut">
              <a:rPr lang="cs-CZ" smtClean="0"/>
              <a:t>1.3.2012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6430-2558-4466-921E-6EAE1909F95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6179C-24A5-4BE4-9533-B0783CAD85BD}" type="datetimeFigureOut">
              <a:rPr lang="cs-CZ" smtClean="0"/>
              <a:t>1.3.2012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E6430-2558-4466-921E-6EAE1909F95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94212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13746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38683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353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3533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2236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0580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9714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29870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1013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3452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6179C-24A5-4BE4-9533-B0783CAD85BD}" type="datetimeFigureOut">
              <a:rPr lang="cs-CZ" smtClean="0"/>
              <a:t>1.3.2012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6E6430-2558-4466-921E-6EAE1909F95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807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VY_32_INOVACE_3_09_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Kalendář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6. ročník. K výkladu učiva na téma kalendář. Dozví se stručně o vývoji kalendáře, co obsahuje kalendář. V prezentaci se počítá s interaktivní tabulí a psaní přímo do prezentace.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60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KALENDÁŘ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 v čase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76297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Hádanka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Některé měsíce mají 31 dnů. Kolik jich má 28 dnů?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56490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59513" y="5736279"/>
            <a:ext cx="23049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Všechny </a:t>
            </a:r>
            <a:r>
              <a:rPr lang="cs-CZ" sz="2800" dirty="0" smtClean="0">
                <a:sym typeface="Wingdings" pitchFamily="2" charset="2"/>
              </a:rPr>
              <a:t>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23087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7125113" cy="924475"/>
          </a:xfrm>
        </p:spPr>
        <p:txBody>
          <a:bodyPr/>
          <a:lstStyle/>
          <a:p>
            <a:r>
              <a:rPr lang="cs-CZ" sz="4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Kalendář</a:t>
            </a:r>
            <a:endParaRPr lang="cs-CZ" sz="48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Napiš co všechno najdeme v kalendáři?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996952"/>
            <a:ext cx="1358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datumy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35383" y="5502423"/>
            <a:ext cx="1152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jména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4120" y="4581128"/>
            <a:ext cx="1056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týdny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2810917"/>
            <a:ext cx="12554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měsíce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3422" y="5733256"/>
            <a:ext cx="2000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2400" dirty="0" smtClean="0"/>
              <a:t>áze měsíce</a:t>
            </a:r>
            <a:endParaRPr lang="cs-CZ" sz="2400" dirty="0"/>
          </a:p>
        </p:txBody>
      </p:sp>
      <p:pic>
        <p:nvPicPr>
          <p:cNvPr id="2050" name="Picture 2" descr="C:\Users\Kabinet\AppData\Local\Temp\MM90028319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810917"/>
            <a:ext cx="1323975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830" y="3571736"/>
            <a:ext cx="1930688" cy="1930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01723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7125113" cy="924475"/>
          </a:xfrm>
        </p:spPr>
        <p:txBody>
          <a:bodyPr/>
          <a:lstStyle/>
          <a:p>
            <a:r>
              <a:rPr lang="cs-CZ" sz="4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Kalendář</a:t>
            </a:r>
            <a:endParaRPr lang="cs-CZ" sz="48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kalendáři najdeme časové údaje.</a:t>
            </a:r>
          </a:p>
          <a:p>
            <a:r>
              <a:rPr lang="cs-CZ" sz="3200" dirty="0" smtClean="0"/>
              <a:t>Dny, týdny, měsíce….</a:t>
            </a:r>
          </a:p>
          <a:p>
            <a:endParaRPr lang="cs-CZ" sz="3200" dirty="0"/>
          </a:p>
          <a:p>
            <a:r>
              <a:rPr lang="cs-CZ" sz="3200" b="1" i="1" dirty="0" smtClean="0"/>
              <a:t>Kalendář je soustava dělení času do úseků. </a:t>
            </a:r>
          </a:p>
          <a:p>
            <a:endParaRPr lang="cs-CZ" sz="3200" dirty="0" smtClean="0"/>
          </a:p>
          <a:p>
            <a:r>
              <a:rPr lang="cs-CZ" sz="3200" dirty="0" smtClean="0"/>
              <a:t>Základní jednotka času je???????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95151" y="516823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sekunda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021288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DÚ: spočítej kolik sekund má den.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631409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DEN</a:t>
            </a:r>
            <a:r>
              <a:rPr lang="cs-CZ" sz="3200" dirty="0" smtClean="0"/>
              <a:t>: jeden den je doba kdy se Země otočí kolem své osy.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8105" y="1795620"/>
            <a:ext cx="1363663" cy="1335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772816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/>
              <a:t>MĚSÍC</a:t>
            </a:r>
            <a:r>
              <a:rPr lang="cs-CZ" sz="3200" dirty="0"/>
              <a:t>: jeden měsíc je doba, kdy se vystřídají čtyři fáze </a:t>
            </a:r>
            <a:r>
              <a:rPr lang="cs-CZ" sz="3200" dirty="0" smtClean="0"/>
              <a:t>měsíce.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449782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ROK</a:t>
            </a:r>
            <a:r>
              <a:rPr lang="cs-CZ" sz="3200" dirty="0" smtClean="0"/>
              <a:t>: doba kdy Země oběhne </a:t>
            </a:r>
            <a:r>
              <a:rPr lang="cs-CZ" sz="3200" dirty="0" smtClean="0"/>
              <a:t>Slunce.</a:t>
            </a:r>
            <a:endParaRPr lang="cs-CZ" sz="3200" dirty="0"/>
          </a:p>
        </p:txBody>
      </p:sp>
      <p:pic>
        <p:nvPicPr>
          <p:cNvPr id="1027" name="Picture 3" descr="C:\Users\Kabinet\AppData\Local\Temp\MP90043084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392" y="4437112"/>
            <a:ext cx="3168352" cy="2324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binet\AppData\Local\Temp\MP90017764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437112"/>
            <a:ext cx="3441576" cy="2259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0776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7125113" cy="924475"/>
          </a:xfrm>
        </p:spPr>
        <p:txBody>
          <a:bodyPr/>
          <a:lstStyle/>
          <a:p>
            <a:r>
              <a:rPr lang="cs-CZ" sz="40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Vývoj kalendáře</a:t>
            </a:r>
            <a:endParaRPr lang="cs-CZ" sz="4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8856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Dnešní kalendář prošel dlouhým vývojem.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1897090"/>
            <a:ext cx="59046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Řecko-římský </a:t>
            </a:r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kalendář</a:t>
            </a:r>
            <a:r>
              <a:rPr lang="cs-CZ" sz="3200" dirty="0" smtClean="0"/>
              <a:t>: </a:t>
            </a:r>
            <a:r>
              <a:rPr lang="cs-CZ" sz="3200" dirty="0"/>
              <a:t>vycházel z pohybu Měsíce a délka roku v něm se neshodovala s délkou skutečného roku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1026" name="Picture 2" descr="C:\Users\Kabinet\AppData\Local\Temp\MP9004255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08926"/>
            <a:ext cx="3066969" cy="233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3" y="4653136"/>
            <a:ext cx="590465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Juliánský kalendář</a:t>
            </a:r>
            <a:r>
              <a:rPr lang="cs-CZ" sz="3200" dirty="0" smtClean="0"/>
              <a:t>: Caesar zavedl 365 dny a každý čtvrtý rok stanovil jako </a:t>
            </a:r>
            <a:r>
              <a:rPr lang="cs-CZ" sz="3200" dirty="0" smtClean="0"/>
              <a:t>přestupný.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51634"/>
            <a:ext cx="2520280" cy="2264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35098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04067"/>
            <a:ext cx="62646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Křesťanský kalendář: </a:t>
            </a:r>
            <a:r>
              <a:rPr lang="cs-CZ" sz="3200" dirty="0"/>
              <a:t>č</a:t>
            </a:r>
            <a:r>
              <a:rPr lang="cs-CZ" sz="3200" dirty="0" smtClean="0"/>
              <a:t>as </a:t>
            </a:r>
            <a:r>
              <a:rPr lang="cs-CZ" sz="3200" dirty="0" smtClean="0"/>
              <a:t>počítá od narození Ježíše Krista. Letopočty </a:t>
            </a:r>
            <a:r>
              <a:rPr lang="cs-CZ" sz="3200" dirty="0" err="1" smtClean="0"/>
              <a:t>př.n.l</a:t>
            </a:r>
            <a:r>
              <a:rPr lang="cs-CZ" sz="3200" dirty="0" smtClean="0"/>
              <a:t> (před naším letopočtem) a n.l. (našeho letopočtu</a:t>
            </a:r>
            <a:r>
              <a:rPr lang="cs-CZ" sz="3200" dirty="0" smtClean="0"/>
              <a:t>).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45232"/>
            <a:ext cx="1825992" cy="2813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789040"/>
            <a:ext cx="615719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Gregoriánský kalendář</a:t>
            </a:r>
            <a:r>
              <a:rPr lang="cs-CZ" sz="3200" dirty="0" smtClean="0"/>
              <a:t>:</a:t>
            </a:r>
          </a:p>
          <a:p>
            <a:r>
              <a:rPr lang="cs-CZ" sz="3200" dirty="0" smtClean="0"/>
              <a:t>Papež Řehoř XIII. Roku 1528 zavedl nový kalendář. Ten je dnes nejpoužívanějším kalendářem ve světě. </a:t>
            </a:r>
            <a:endParaRPr lang="cs-CZ" sz="3200" dirty="0"/>
          </a:p>
        </p:txBody>
      </p:sp>
      <p:pic>
        <p:nvPicPr>
          <p:cNvPr id="2053" name="Picture 5" descr="C:\Users\Kabinet\AppData\Local\Temp\MM900356758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45036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82222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7125113" cy="924475"/>
          </a:xfrm>
        </p:spPr>
        <p:txBody>
          <a:bodyPr/>
          <a:lstStyle/>
          <a:p>
            <a:r>
              <a:rPr lang="cs-CZ" sz="4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Kalendář</a:t>
            </a:r>
            <a:endParaRPr lang="cs-CZ" sz="44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772816"/>
            <a:ext cx="89644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Kalendář je tedy soupis dní a měsíců v roce.</a:t>
            </a:r>
          </a:p>
          <a:p>
            <a:r>
              <a:rPr lang="cs-CZ" sz="3200" dirty="0" smtClean="0"/>
              <a:t>Je zde rozdělení do týdnů a měsíců v časovém sledu.</a:t>
            </a:r>
          </a:p>
          <a:p>
            <a:r>
              <a:rPr lang="cs-CZ" sz="3200" dirty="0" smtClean="0"/>
              <a:t>Informace o jmeninách, státní svátky, </a:t>
            </a:r>
            <a:r>
              <a:rPr lang="cs-CZ" sz="3200" dirty="0" smtClean="0"/>
              <a:t>fáze </a:t>
            </a:r>
            <a:r>
              <a:rPr lang="cs-CZ" sz="3200" dirty="0" smtClean="0"/>
              <a:t>Měsíce….</a:t>
            </a:r>
            <a:endParaRPr lang="cs-CZ" sz="3200" dirty="0"/>
          </a:p>
        </p:txBody>
      </p:sp>
      <p:pic>
        <p:nvPicPr>
          <p:cNvPr id="3074" name="Picture 2" descr="C:\Users\Kabinet\AppData\Local\Temp\MP90038524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737" y="4437112"/>
            <a:ext cx="3125147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50341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8388424" cy="924475"/>
          </a:xfrm>
        </p:spPr>
        <p:txBody>
          <a:bodyPr/>
          <a:lstStyle/>
          <a:p>
            <a:r>
              <a:rPr lang="cs-CZ" sz="3600" b="1" i="1" u="sng" dirty="0" smtClean="0"/>
              <a:t>Použitá literatura a odkazy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8784976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/>
              <a:buChar char="·"/>
            </a:pPr>
            <a:r>
              <a:rPr lang="cs-CZ" sz="2000" dirty="0" smtClean="0"/>
              <a:t>Obrázky použity ze sady Office</a:t>
            </a:r>
          </a:p>
          <a:p>
            <a:pPr marL="457200" indent="-457200">
              <a:buFont typeface="Wingdings"/>
              <a:buChar char="·"/>
            </a:pPr>
            <a:endParaRPr lang="cs-CZ" sz="2000" dirty="0" smtClean="0"/>
          </a:p>
          <a:p>
            <a:pPr marL="457200" indent="-457200">
              <a:buFont typeface="Wingdings"/>
              <a:buChar char="·"/>
            </a:pPr>
            <a:r>
              <a:rPr lang="cs-CZ" sz="2000" dirty="0" smtClean="0"/>
              <a:t>Není-li </a:t>
            </a:r>
            <a:r>
              <a:rPr lang="cs-CZ" sz="2000" dirty="0"/>
              <a:t>uvedeno jinak je materiál dílem autorky podle učebních osnov odpovídajících ŠVP vyučovaných podle učebnic:</a:t>
            </a:r>
          </a:p>
          <a:p>
            <a:pPr>
              <a:defRPr/>
            </a:pPr>
            <a:endParaRPr lang="cs-CZ" sz="2000" dirty="0"/>
          </a:p>
          <a:p>
            <a:pPr>
              <a:defRPr/>
            </a:pPr>
            <a:r>
              <a:rPr lang="cs-CZ" sz="2000" dirty="0"/>
              <a:t>SKÁCELOVÁ, J., MRÁZOVÁ, L. </a:t>
            </a:r>
            <a:r>
              <a:rPr lang="cs-CZ" sz="2000" i="1" dirty="0"/>
              <a:t>Výchova k Občanství pro 6. ročník.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978-80-7289-127-6</a:t>
            </a:r>
            <a:r>
              <a:rPr lang="cs-CZ" sz="2000" dirty="0" smtClean="0"/>
              <a:t>.</a:t>
            </a:r>
          </a:p>
          <a:p>
            <a:pPr>
              <a:defRPr/>
            </a:pPr>
            <a:endParaRPr lang="cs-CZ" sz="2000" dirty="0"/>
          </a:p>
          <a:p>
            <a:pPr>
              <a:defRPr/>
            </a:pPr>
            <a:r>
              <a:rPr lang="cs-CZ" sz="2000" smtClean="0"/>
              <a:t>Citováno dne 22.9.2011</a:t>
            </a:r>
            <a:endParaRPr lang="cs-CZ" sz="2000" dirty="0"/>
          </a:p>
          <a:p>
            <a:pPr>
              <a:defRPr/>
            </a:pPr>
            <a:endParaRPr lang="cs-CZ" sz="2800" dirty="0"/>
          </a:p>
          <a:p>
            <a:pPr marL="457200" indent="-457200">
              <a:buFont typeface="Wingdings"/>
              <a:buChar char="·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787562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116</TotalTime>
  <Words>330</Words>
  <Application>Microsoft Office PowerPoint</Application>
  <PresentationFormat>Předvádění na obrazovce (4:3)</PresentationFormat>
  <Paragraphs>45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Summer</vt:lpstr>
      <vt:lpstr>Motiv systému Office</vt:lpstr>
      <vt:lpstr>Název školy: ZŠ Klášterec nad Ohří, Krátká 676 Autor: Mgr. Veronika Kubincová Název materiálu: VY_32_INOVACE_3_09_ Kalendář Číslo projektu: CZ.1.07/1.4.00/21.1115  </vt:lpstr>
      <vt:lpstr>KALENDÁŘ</vt:lpstr>
      <vt:lpstr>Hádanka</vt:lpstr>
      <vt:lpstr>Kalendář</vt:lpstr>
      <vt:lpstr>Kalendář</vt:lpstr>
      <vt:lpstr>Prezentace aplikace PowerPoint</vt:lpstr>
      <vt:lpstr>Vývoj kalendáře</vt:lpstr>
      <vt:lpstr>Prezentace aplikace PowerPoint</vt:lpstr>
      <vt:lpstr>Kalendář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KALENDÁŘ</dc:title>
  <dc:creator>Kabinet</dc:creator>
  <cp:lastModifiedBy>Martin Králík</cp:lastModifiedBy>
  <cp:revision>21</cp:revision>
  <dcterms:created xsi:type="dcterms:W3CDTF">2011-12-28T14:29:47Z</dcterms:created>
  <dcterms:modified xsi:type="dcterms:W3CDTF">2012-03-01T12:18:10Z</dcterms:modified>
</cp:coreProperties>
</file>