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41" r:id="rId2"/>
    <p:sldMasterId id="2147483749" r:id="rId3"/>
  </p:sldMasterIdLst>
  <p:notesMasterIdLst>
    <p:notesMasterId r:id="rId8"/>
  </p:notesMasterIdLst>
  <p:sldIdLst>
    <p:sldId id="293" r:id="rId4"/>
    <p:sldId id="273" r:id="rId5"/>
    <p:sldId id="283" r:id="rId6"/>
    <p:sldId id="28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56" autoAdjust="0"/>
    <p:restoredTop sz="92419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C49B6C32-8819-48F5-A396-8293CC845AC7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D63C55B5-C8EA-490B-BAA3-66BDDAE111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6779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3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3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98B5312-FC4E-4424-95D6-FEBC34ACCACF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0D881B0-4C5C-4501-9963-4FCAAB4DD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728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BCA8A-3976-4445-972B-7001EFA031FB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A4032-8707-4C86-A0DE-03CA86CF4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44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8526B9-3786-436B-89E9-4851A9FB145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2978A-3D33-48EC-9555-847FF7A4A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56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BA5E03-47B5-4DAB-9ECF-18E52564E7DB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FF3256-9791-4335-B81B-A9139311B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44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64567-6C93-4D49-A6E1-B1B2F26ABE9E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8C673A-3896-4473-BC31-8821BF51B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886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D2BEC-B3BF-4D97-B444-EBBE010AB2F2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ABBEA1-EF4E-45DD-BD43-8AE87922D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11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D6B396-CA39-4C8A-AB29-E8C28020A53E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EF1ED3-5DB5-4886-9B74-435069492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732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359481-FE1F-4A42-A1BD-C7359C93E91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A6D8D-B338-4B33-B23B-01DFCF4A4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549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71748C-9D1B-4B8D-B038-A1583099994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B88D1-250B-4917-971F-5E736C546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073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540271-8591-4F02-A3E1-6504EA4DDAA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A1CE4-0FF8-4592-A3A1-DAD67A1DB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828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987CA-5FDD-48CE-9530-A44014B45D1C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1E69AC-E7AB-4263-957D-0E5388FEB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260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0E5A182-3A5A-4238-A1F1-E0C00C251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4775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DBA50-4C23-4B4B-8D8D-B9696441E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886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33A9F-A664-4A7F-A638-986A7E856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43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9D0AFE-48F7-49C7-BA88-F8413BB9E6FA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1706EF-C99E-45DA-95F8-9006F2EDDE8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6112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9A3FE3-575E-4347-BE6D-A5675522B030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AFE12E-4114-492F-B2CC-A36835C430D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803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BB500F-81E4-4B80-ADF1-2C859FFC3615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4B780-BFC5-472C-8364-794FACC32F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692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DED795-27AF-46F9-A794-97AECB854176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7C068-2EFC-4202-855E-57BE0EF61C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7170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4AA06A1-DFD2-427A-B4B3-AAE8A1D6192A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ECBB07-D72B-419A-B641-D69DFCB1E9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682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496C54-3497-412E-8AB7-D7D815AB4D9E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906AA5-F951-4036-8460-97E17D9C52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761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4D4E05-128D-4547-BB86-B1A642E6910E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875A2D-C04F-4B00-824A-EB16F2EAEE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6302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8C2C7A-1F28-4AF6-B899-A7DA15BD7DED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70BC3C-29D1-49B6-A245-219374FE98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665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421921-68AF-4F62-B771-30425964D0EB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8939A2-6F60-496D-9F29-DF2DB12649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6200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4E61B4F-CD34-4CC9-A3FC-0AFE39492A6B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96334-63FE-463C-8DDC-4B7F70CE0B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022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A4FC1FF-9CB3-454D-98C6-6127616BF3D1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5A4139-7F86-4593-A378-A4ED6B63FF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90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38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639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0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FD0CFCE-8E27-4DB8-92D1-D3CA1617297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1640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41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3669F5F-D6E6-4300-AEF0-5C6B1F7FE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1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8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A8FBCCD-3AFA-4CA8-B6F7-F1C914AB7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Arial" charset="0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Arial" charset="0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Arial" charset="0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Arial" charset="0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Arial" charset="0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4DC2D05-AC1F-42D5-9FF2-7D5918573C60}" type="datetimeFigureOut">
              <a:rPr lang="cs-CZ"/>
              <a:pPr/>
              <a:t>8.3.2012</a:t>
            </a:fld>
            <a:endParaRPr lang="cs-CZ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ACEFDFB-066B-4091-AE97-0796FBB0FFF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VY_32_INOVACE_47A_Asie pohoří</a:t>
            </a:r>
          </a:p>
        </p:txBody>
      </p:sp>
      <p:pic>
        <p:nvPicPr>
          <p:cNvPr id="501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228600"/>
            <a:ext cx="8229600" cy="608112"/>
          </a:xfrm>
        </p:spPr>
        <p:txBody>
          <a:bodyPr anchor="b">
            <a:normAutofit fontScale="90000"/>
          </a:bodyPr>
          <a:lstStyle/>
          <a:p>
            <a:pPr eaLnBrk="1" hangingPunct="1"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Asie – členitost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23528" y="908720"/>
            <a:ext cx="8712968" cy="5112915"/>
          </a:xfrm>
        </p:spPr>
        <p:txBody>
          <a:bodyPr/>
          <a:lstStyle/>
          <a:p>
            <a:pPr eaLnBrk="1" hangingPunct="1"/>
            <a:r>
              <a:rPr lang="cs-CZ" sz="2800" b="1" dirty="0" smtClean="0">
                <a:solidFill>
                  <a:srgbClr val="FF0000"/>
                </a:solidFill>
              </a:rPr>
              <a:t>Asie je velice hornatý kontinent. Průměrná nadmořská výška je 960m/m.</a:t>
            </a:r>
            <a:r>
              <a:rPr lang="cs-CZ" sz="2800" b="1" dirty="0" smtClean="0"/>
              <a:t> Po Antarktidě je druhým nejvyšším kontinentem. Nachází se zde nejvyšší pohoří světa </a:t>
            </a:r>
            <a:r>
              <a:rPr lang="cs-CZ" sz="2800" b="1" dirty="0" err="1" smtClean="0"/>
              <a:t>Himaláj</a:t>
            </a:r>
            <a:r>
              <a:rPr lang="cs-CZ" sz="2800" b="1" dirty="0" smtClean="0"/>
              <a:t>, ve kterém leží 11vrcholů přesahujících nadmořskou výšku 8000m</a:t>
            </a:r>
            <a:r>
              <a:rPr lang="cs-CZ" sz="2800" b="1" dirty="0" smtClean="0"/>
              <a:t>. </a:t>
            </a:r>
            <a:r>
              <a:rPr lang="cs-CZ" sz="2800" b="1" dirty="0" smtClean="0"/>
              <a:t>Kromě </a:t>
            </a:r>
            <a:r>
              <a:rPr lang="cs-CZ" sz="2800" b="1" dirty="0" smtClean="0"/>
              <a:t>Himalájí </a:t>
            </a:r>
            <a:r>
              <a:rPr lang="cs-CZ" sz="2800" b="1" dirty="0" smtClean="0"/>
              <a:t>se v Asii nachází velké množství sopečných pohoří, především v oblastech poloostrova Kamčatka, souostroví Filipín, Japonska a Indonésie.</a:t>
            </a:r>
          </a:p>
          <a:p>
            <a:pPr marL="0" indent="0" eaLnBrk="1" hangingPunct="1">
              <a:buNone/>
            </a:pPr>
            <a:endParaRPr lang="cs-CZ" sz="1600" dirty="0" smtClean="0">
              <a:latin typeface="Arial" charset="0"/>
            </a:endParaRPr>
          </a:p>
          <a:p>
            <a:pPr marL="0" indent="0" eaLnBrk="1" hangingPunct="1">
              <a:buNone/>
            </a:pPr>
            <a:endParaRPr lang="cs-CZ" sz="16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marL="0" indent="0" eaLnBrk="1" hangingPunct="1">
              <a:buNone/>
            </a:pPr>
            <a:r>
              <a:rPr lang="cs-CZ" sz="22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Mapa pohoří Asie</a:t>
            </a:r>
          </a:p>
        </p:txBody>
      </p:sp>
      <p:pic>
        <p:nvPicPr>
          <p:cNvPr id="24583" name="Picture 7" descr="Asie mapa pohoří-foto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124744"/>
            <a:ext cx="6121400" cy="4392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186140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/>
              <a:t>Učebnice zeměpisu Asie, autoři Pavel Červinka- Richard Braun, nakladatelství </a:t>
            </a:r>
            <a:r>
              <a:rPr lang="cs-CZ" sz="1600" i="1" dirty="0" err="1"/>
              <a:t>Scientia</a:t>
            </a:r>
            <a:r>
              <a:rPr lang="cs-CZ" sz="1600" i="1" dirty="0"/>
              <a:t> 1995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48" name="Rectangle 24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69215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Asie – pohoří, vrcholy</a:t>
            </a:r>
          </a:p>
        </p:txBody>
      </p:sp>
      <p:graphicFrame>
        <p:nvGraphicFramePr>
          <p:cNvPr id="26694" name="Group 70"/>
          <p:cNvGraphicFramePr>
            <a:graphicFrameLocks noGrp="1"/>
          </p:cNvGraphicFramePr>
          <p:nvPr>
            <p:ph idx="1"/>
          </p:nvPr>
        </p:nvGraphicFramePr>
        <p:xfrm>
          <a:off x="468313" y="692150"/>
          <a:ext cx="8229600" cy="569965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Pohoří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Nejvyšší vrchol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Kavkaz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Elbrus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Hindukúš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Tirič Mir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Pamír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Pik Kommunizma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Karákoram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K2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Himaláj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Mt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. Everest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Ťan-Šan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Pik Pobedy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Kunlun-Shan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Muztag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Altaj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Belucha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Věrchojanské pohoří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Mus-chaja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Pohoří Čerského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Pobeda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6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8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4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4_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2680</TotalTime>
  <Words>206</Words>
  <Application>Microsoft Office PowerPoint</Application>
  <PresentationFormat>Předvádění na obrazovce (4:3)</PresentationFormat>
  <Paragraphs>36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Vrcholky hor</vt:lpstr>
      <vt:lpstr>4_Austin</vt:lpstr>
      <vt:lpstr>Výchozí návrh</vt:lpstr>
      <vt:lpstr>VY_32_INOVACE_47A_Asie pohoří</vt:lpstr>
      <vt:lpstr>Asie – členitost</vt:lpstr>
      <vt:lpstr>Mapa pohoří Asie</vt:lpstr>
      <vt:lpstr>Asie – pohoří, vrcholy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33</cp:revision>
  <dcterms:created xsi:type="dcterms:W3CDTF">2011-01-03T17:28:47Z</dcterms:created>
  <dcterms:modified xsi:type="dcterms:W3CDTF">2012-03-08T21:01:22Z</dcterms:modified>
</cp:coreProperties>
</file>