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1"/>
  </p:notesMasterIdLst>
  <p:sldIdLst>
    <p:sldId id="256" r:id="rId2"/>
    <p:sldId id="259" r:id="rId3"/>
    <p:sldId id="260" r:id="rId4"/>
    <p:sldId id="261" r:id="rId5"/>
    <p:sldId id="262" r:id="rId6"/>
    <p:sldId id="263" r:id="rId7"/>
    <p:sldId id="264" r:id="rId8"/>
    <p:sldId id="257" r:id="rId9"/>
    <p:sldId id="25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VY_32_INOVACE_02_Rozdělení rostlin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</a:t>
          </a:r>
          <a:r>
            <a:rPr lang="cs-CZ" sz="2000" dirty="0" err="1" smtClean="0"/>
            <a:t>ŠKOLY:Základní</a:t>
          </a:r>
          <a:r>
            <a:rPr lang="cs-CZ" sz="2000" dirty="0" smtClean="0"/>
            <a:t> škola a Mateřská škola </a:t>
          </a:r>
          <a:r>
            <a:rPr lang="cs-CZ" sz="2000" dirty="0" err="1" smtClean="0"/>
            <a:t>Slatina,okres</a:t>
          </a:r>
          <a:r>
            <a:rPr lang="cs-CZ" sz="2000" dirty="0" smtClean="0"/>
            <a:t> Nový </a:t>
          </a:r>
          <a:r>
            <a:rPr lang="cs-CZ" sz="2000" dirty="0" err="1" smtClean="0"/>
            <a:t>Jičín,příspěvková</a:t>
          </a:r>
          <a:r>
            <a:rPr lang="cs-CZ" sz="2000" dirty="0" smtClean="0"/>
            <a:t>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err="1" smtClean="0"/>
            <a:t>AUTOR:Libuše</a:t>
          </a:r>
          <a:r>
            <a:rPr lang="cs-CZ" sz="2000" smtClean="0"/>
            <a:t> Kotalová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err="1" smtClean="0"/>
            <a:t>TEMA:Člověk</a:t>
          </a:r>
          <a:r>
            <a:rPr lang="cs-CZ" sz="2000" dirty="0" smtClean="0"/>
            <a:t> a jeho svět - Prvouka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CZ.1.07./1.4.00/21.2280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 custLinFactNeighborX="343" custLinFactNeighborY="1213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641BF47-0B1C-46F9-8C97-55B4A1009A81}" type="presOf" srcId="{4C35D32F-0EAB-4CD7-82EE-45574DC2A586}" destId="{8BEBB6EC-1DAA-4CAC-8A25-BC0FCBD5DBD5}" srcOrd="0" destOrd="0" presId="urn:microsoft.com/office/officeart/2005/8/layout/target3"/>
    <dgm:cxn modelId="{4188D134-68D9-452D-B1B0-289B49F888A8}" type="presOf" srcId="{757F3AB3-0718-4624-B441-E567A8F0AB56}" destId="{333A1088-737F-45CB-B68E-254E46348037}" srcOrd="0" destOrd="0" presId="urn:microsoft.com/office/officeart/2005/8/layout/target3"/>
    <dgm:cxn modelId="{C3B1B1B1-8861-4E8B-9AA8-3C075E22B412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7E7D0BE-F72D-4437-A3EA-0A04AA2B3B76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B4B0E31-B8DD-4BB7-8DB0-7A2AA4CEC5AE}" type="presOf" srcId="{D8197B8C-B260-4A16-BDF4-0947B075E274}" destId="{25B08C86-7E15-44DC-BE7F-FFB55DD49D12}" srcOrd="0" destOrd="0" presId="urn:microsoft.com/office/officeart/2005/8/layout/target3"/>
    <dgm:cxn modelId="{0E7F408E-97B4-4DCC-ADC3-B580E7E685DF}" type="presOf" srcId="{D1B46980-6531-4606-95E6-44980827E919}" destId="{2BE915AB-18AA-4053-B92C-3BFC9ED204BB}" srcOrd="1" destOrd="0" presId="urn:microsoft.com/office/officeart/2005/8/layout/target3"/>
    <dgm:cxn modelId="{D8D4904A-1557-41AC-9B28-2F548815391F}" type="presOf" srcId="{D1D4F407-5343-4D3F-B5B9-D407B03CAEB4}" destId="{D005CE8C-CC26-4C3E-AC11-E15060ECD759}" srcOrd="0" destOrd="0" presId="urn:microsoft.com/office/officeart/2005/8/layout/target3"/>
    <dgm:cxn modelId="{B31699AC-2386-46C4-B6CA-31D19EB677E6}" type="presOf" srcId="{B651F6E3-6281-48DB-9319-2AEAFDAE7572}" destId="{619D679B-A015-4ECF-8348-D1034C574F40}" srcOrd="0" destOrd="0" presId="urn:microsoft.com/office/officeart/2005/8/layout/target3"/>
    <dgm:cxn modelId="{81A6E279-7380-408C-97F6-65B3733BF3BB}" type="presOf" srcId="{D8197B8C-B260-4A16-BDF4-0947B075E274}" destId="{5A5FFA88-C948-4069-8E93-59FA12366E83}" srcOrd="1" destOrd="0" presId="urn:microsoft.com/office/officeart/2005/8/layout/target3"/>
    <dgm:cxn modelId="{771A0F63-14D0-420D-B1EB-1374C975B0D3}" type="presOf" srcId="{D1B46980-6531-4606-95E6-44980827E919}" destId="{6140AFEC-043D-4C43-A2F9-D0F5331DF3A3}" srcOrd="0" destOrd="0" presId="urn:microsoft.com/office/officeart/2005/8/layout/target3"/>
    <dgm:cxn modelId="{FD88A0CD-A247-491B-B9D3-8287D64E84B3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DE5CA2A-1E8F-4356-B117-5B79E1628C3D}" type="presParOf" srcId="{333A1088-737F-45CB-B68E-254E46348037}" destId="{F5ABB229-8D3B-4694-996A-96F23CF14429}" srcOrd="0" destOrd="0" presId="urn:microsoft.com/office/officeart/2005/8/layout/target3"/>
    <dgm:cxn modelId="{B7C8FB89-A08C-48E7-B0B7-6BA464912962}" type="presParOf" srcId="{333A1088-737F-45CB-B68E-254E46348037}" destId="{F41139FD-01EE-4571-8B17-4FB00FC51163}" srcOrd="1" destOrd="0" presId="urn:microsoft.com/office/officeart/2005/8/layout/target3"/>
    <dgm:cxn modelId="{E6B2AE07-F071-4CEE-876A-4347D76B6201}" type="presParOf" srcId="{333A1088-737F-45CB-B68E-254E46348037}" destId="{D005CE8C-CC26-4C3E-AC11-E15060ECD759}" srcOrd="2" destOrd="0" presId="urn:microsoft.com/office/officeart/2005/8/layout/target3"/>
    <dgm:cxn modelId="{0C6A2270-8909-4529-B734-29BE23DA7782}" type="presParOf" srcId="{333A1088-737F-45CB-B68E-254E46348037}" destId="{2C702D82-9B77-49B7-9568-BB8EB47C3372}" srcOrd="3" destOrd="0" presId="urn:microsoft.com/office/officeart/2005/8/layout/target3"/>
    <dgm:cxn modelId="{9E30622E-D553-4BDC-BC62-ECC68108F8E3}" type="presParOf" srcId="{333A1088-737F-45CB-B68E-254E46348037}" destId="{A52A0455-90FF-4808-ABD0-F02540D31D5A}" srcOrd="4" destOrd="0" presId="urn:microsoft.com/office/officeart/2005/8/layout/target3"/>
    <dgm:cxn modelId="{A4327708-838D-42F1-9FBA-AD7041B7449A}" type="presParOf" srcId="{333A1088-737F-45CB-B68E-254E46348037}" destId="{6140AFEC-043D-4C43-A2F9-D0F5331DF3A3}" srcOrd="5" destOrd="0" presId="urn:microsoft.com/office/officeart/2005/8/layout/target3"/>
    <dgm:cxn modelId="{45D292C5-EBCA-4A1D-8B2D-D63FD02743C2}" type="presParOf" srcId="{333A1088-737F-45CB-B68E-254E46348037}" destId="{9358AC05-5D7D-4327-9F80-1AD486AEA664}" srcOrd="6" destOrd="0" presId="urn:microsoft.com/office/officeart/2005/8/layout/target3"/>
    <dgm:cxn modelId="{D08B242B-4E47-46CD-B8B5-401AD04B2113}" type="presParOf" srcId="{333A1088-737F-45CB-B68E-254E46348037}" destId="{313FC574-E1CD-4FB4-B054-0B805CE0447D}" srcOrd="7" destOrd="0" presId="urn:microsoft.com/office/officeart/2005/8/layout/target3"/>
    <dgm:cxn modelId="{4226F0DB-3082-49A4-BE98-89FCA88FEAE9}" type="presParOf" srcId="{333A1088-737F-45CB-B68E-254E46348037}" destId="{619D679B-A015-4ECF-8348-D1034C574F40}" srcOrd="8" destOrd="0" presId="urn:microsoft.com/office/officeart/2005/8/layout/target3"/>
    <dgm:cxn modelId="{9CAC2C56-E531-4925-AF33-E4D706DB7ABA}" type="presParOf" srcId="{333A1088-737F-45CB-B68E-254E46348037}" destId="{322283A8-4A27-4CDA-BAE3-F381106A9174}" srcOrd="9" destOrd="0" presId="urn:microsoft.com/office/officeart/2005/8/layout/target3"/>
    <dgm:cxn modelId="{02F2CA63-B111-4AB5-8B8C-05EB425C056A}" type="presParOf" srcId="{333A1088-737F-45CB-B68E-254E46348037}" destId="{FFC9F71D-1B4F-4AD9-A4A6-86ADEFC8AF5C}" srcOrd="10" destOrd="0" presId="urn:microsoft.com/office/officeart/2005/8/layout/target3"/>
    <dgm:cxn modelId="{AA24D40D-1587-4397-A09D-5DEB6BC73F7C}" type="presParOf" srcId="{333A1088-737F-45CB-B68E-254E46348037}" destId="{25B08C86-7E15-44DC-BE7F-FFB55DD49D12}" srcOrd="11" destOrd="0" presId="urn:microsoft.com/office/officeart/2005/8/layout/target3"/>
    <dgm:cxn modelId="{B782C0DC-6915-4EC3-B193-5734C522E9D2}" type="presParOf" srcId="{333A1088-737F-45CB-B68E-254E46348037}" destId="{76644BE8-9D7C-4C09-B250-3D10AF48CBB7}" srcOrd="12" destOrd="0" presId="urn:microsoft.com/office/officeart/2005/8/layout/target3"/>
    <dgm:cxn modelId="{EDC4359E-B17B-49B4-924B-2189F1BF0CD8}" type="presParOf" srcId="{333A1088-737F-45CB-B68E-254E46348037}" destId="{EE85B701-7295-41C0-BA7A-34D3756A2AE6}" srcOrd="13" destOrd="0" presId="urn:microsoft.com/office/officeart/2005/8/layout/target3"/>
    <dgm:cxn modelId="{332C0764-6955-456C-B01B-59BE0737ADA3}" type="presParOf" srcId="{333A1088-737F-45CB-B68E-254E46348037}" destId="{8BEBB6EC-1DAA-4CAC-8A25-BC0FCBD5DBD5}" srcOrd="14" destOrd="0" presId="urn:microsoft.com/office/officeart/2005/8/layout/target3"/>
    <dgm:cxn modelId="{967D4CAD-956F-4FD5-9BB9-DA6AB87602B6}" type="presParOf" srcId="{333A1088-737F-45CB-B68E-254E46348037}" destId="{AED2198E-93D5-4001-81B4-73124B309672}" srcOrd="15" destOrd="0" presId="urn:microsoft.com/office/officeart/2005/8/layout/target3"/>
    <dgm:cxn modelId="{8104E280-8526-4670-AB6F-DE39693704B8}" type="presParOf" srcId="{333A1088-737F-45CB-B68E-254E46348037}" destId="{2BE915AB-18AA-4053-B92C-3BFC9ED204BB}" srcOrd="16" destOrd="0" presId="urn:microsoft.com/office/officeart/2005/8/layout/target3"/>
    <dgm:cxn modelId="{704ABDB6-F8D9-4A28-BB95-93003B1A5264}" type="presParOf" srcId="{333A1088-737F-45CB-B68E-254E46348037}" destId="{6BB5E863-4638-4E1D-BFDE-399D028AC4ED}" srcOrd="17" destOrd="0" presId="urn:microsoft.com/office/officeart/2005/8/layout/target3"/>
    <dgm:cxn modelId="{D4D0831D-6975-4C90-BA48-A80A6E1BBF89}" type="presParOf" srcId="{333A1088-737F-45CB-B68E-254E46348037}" destId="{5A5FFA88-C948-4069-8E93-59FA12366E83}" srcOrd="18" destOrd="0" presId="urn:microsoft.com/office/officeart/2005/8/layout/target3"/>
    <dgm:cxn modelId="{52412213-A338-4C97-BCDC-9576EEECC82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</a:t>
          </a:r>
          <a:r>
            <a:rPr lang="cs-CZ" sz="2000" kern="1200" dirty="0" err="1" smtClean="0"/>
            <a:t>ŠKOLY:Základní</a:t>
          </a:r>
          <a:r>
            <a:rPr lang="cs-CZ" sz="2000" kern="1200" dirty="0" smtClean="0"/>
            <a:t> škola a Mateřská škola </a:t>
          </a:r>
          <a:r>
            <a:rPr lang="cs-CZ" sz="2000" kern="1200" dirty="0" err="1" smtClean="0"/>
            <a:t>Slatina,okres</a:t>
          </a:r>
          <a:r>
            <a:rPr lang="cs-CZ" sz="2000" kern="1200" dirty="0" smtClean="0"/>
            <a:t> Nový </a:t>
          </a:r>
          <a:r>
            <a:rPr lang="cs-CZ" sz="2000" kern="1200" dirty="0" err="1" smtClean="0"/>
            <a:t>Jičín,příspěvková</a:t>
          </a:r>
          <a:r>
            <a:rPr lang="cs-CZ" sz="2000" kern="1200" dirty="0" smtClean="0"/>
            <a:t> organizace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32048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err="1" smtClean="0"/>
            <a:t>AUTOR:Libuše</a:t>
          </a:r>
          <a:r>
            <a:rPr lang="cs-CZ" sz="2000" kern="1200" smtClean="0"/>
            <a:t> Kotalová</a:t>
          </a:r>
          <a:endParaRPr lang="cs-CZ" sz="2000" kern="1200" dirty="0"/>
        </a:p>
      </dsp:txBody>
      <dsp:txXfrm>
        <a:off x="1273857" y="432048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VY_32_INOVACE_02_Rozdělení rostlin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err="1" smtClean="0"/>
            <a:t>TEMA:Člověk</a:t>
          </a:r>
          <a:r>
            <a:rPr lang="cs-CZ" sz="2000" kern="1200" dirty="0" smtClean="0"/>
            <a:t> a jeho svět - Prvouka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 CZ.1.07./1.4.00/21.2280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gi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909049106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323528" y="6165304"/>
            <a:ext cx="87129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75000"/>
            </a:schemeClr>
          </a:solidFill>
        </p:spPr>
        <p:txBody>
          <a:bodyPr/>
          <a:lstStyle/>
          <a:p>
            <a:r>
              <a:rPr lang="cs-CZ" dirty="0" smtClean="0"/>
              <a:t>Dřeviny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68033"/>
            <a:ext cx="3526653" cy="4358130"/>
          </a:xfrm>
        </p:spPr>
        <p:txBody>
          <a:bodyPr/>
          <a:lstStyle/>
          <a:p>
            <a:pPr marL="1828800" lvl="4" indent="0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/>
              <a:t>Kořen</a:t>
            </a:r>
          </a:p>
          <a:p>
            <a:r>
              <a:rPr lang="cs-CZ" dirty="0" smtClean="0"/>
              <a:t>Kmen</a:t>
            </a:r>
          </a:p>
          <a:p>
            <a:r>
              <a:rPr lang="cs-CZ" dirty="0" smtClean="0"/>
              <a:t>Koruna 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Korunu stromu tvoří:</a:t>
            </a:r>
          </a:p>
          <a:p>
            <a:pPr marL="0" indent="0">
              <a:buNone/>
            </a:pPr>
            <a:r>
              <a:rPr lang="cs-CZ" dirty="0" smtClean="0"/>
              <a:t>Větve</a:t>
            </a:r>
          </a:p>
          <a:p>
            <a:pPr marL="0" indent="0">
              <a:buNone/>
            </a:pPr>
            <a:r>
              <a:rPr lang="cs-CZ" dirty="0" smtClean="0"/>
              <a:t>Listy</a:t>
            </a:r>
          </a:p>
          <a:p>
            <a:pPr marL="0" indent="0">
              <a:buNone/>
            </a:pPr>
            <a:r>
              <a:rPr lang="cs-CZ" dirty="0" smtClean="0"/>
              <a:t>Květy - plody</a:t>
            </a:r>
            <a:endParaRPr lang="cs-CZ" dirty="0"/>
          </a:p>
        </p:txBody>
      </p:sp>
      <p:pic>
        <p:nvPicPr>
          <p:cNvPr id="1026" name="Picture 2" descr="C:\Users\admin\AppData\Local\Microsoft\Windows\Temporary Internet Files\Content.IE5\AM1I8PN9\MC900441870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10649" y="3212976"/>
            <a:ext cx="2769096" cy="2769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433605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/>
          </a:solidFill>
        </p:spPr>
        <p:txBody>
          <a:bodyPr/>
          <a:lstStyle/>
          <a:p>
            <a:r>
              <a:rPr lang="cs-CZ" dirty="0" smtClean="0"/>
              <a:t>PLODY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75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Malvice – semena v jádřinci</a:t>
            </a:r>
          </a:p>
          <a:p>
            <a:endParaRPr lang="cs-CZ" dirty="0"/>
          </a:p>
          <a:p>
            <a:r>
              <a:rPr lang="cs-CZ" dirty="0" smtClean="0"/>
              <a:t>Jablko</a:t>
            </a:r>
          </a:p>
          <a:p>
            <a:endParaRPr lang="cs-CZ" dirty="0"/>
          </a:p>
          <a:p>
            <a:r>
              <a:rPr lang="cs-CZ" dirty="0" smtClean="0"/>
              <a:t>Hruška </a:t>
            </a:r>
            <a:endParaRPr lang="cs-CZ" dirty="0"/>
          </a:p>
        </p:txBody>
      </p:sp>
      <p:pic>
        <p:nvPicPr>
          <p:cNvPr id="2051" name="Picture 3" descr="C:\Users\admin\AppData\Local\Microsoft\Windows\Temporary Internet Files\Content.IE5\99LSCPAK\MP90038785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3708261"/>
            <a:ext cx="2664296" cy="19010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admin\AppData\Local\Microsoft\Windows\Temporary Internet Files\Content.IE5\S7687CZ2\MP900387877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2400638"/>
            <a:ext cx="2808311" cy="20038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819683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75000"/>
            </a:schemeClr>
          </a:solidFill>
        </p:spPr>
        <p:txBody>
          <a:bodyPr/>
          <a:lstStyle/>
          <a:p>
            <a:r>
              <a:rPr lang="cs-CZ" dirty="0" smtClean="0"/>
              <a:t>PLODY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199" y="1600200"/>
            <a:ext cx="8621313" cy="4525963"/>
          </a:xfrm>
          <a:solidFill>
            <a:srgbClr val="92D050"/>
          </a:solidFill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Peckovice- semena jsou v pecce.</a:t>
            </a:r>
          </a:p>
          <a:p>
            <a:r>
              <a:rPr lang="cs-CZ" dirty="0" smtClean="0"/>
              <a:t>Třešeň</a:t>
            </a:r>
          </a:p>
          <a:p>
            <a:r>
              <a:rPr lang="cs-CZ" dirty="0" smtClean="0"/>
              <a:t>Švestka</a:t>
            </a:r>
          </a:p>
          <a:p>
            <a:r>
              <a:rPr lang="cs-CZ" dirty="0" smtClean="0"/>
              <a:t>Meruňka </a:t>
            </a:r>
          </a:p>
          <a:p>
            <a:r>
              <a:rPr lang="cs-CZ" dirty="0" smtClean="0"/>
              <a:t>Broskev </a:t>
            </a:r>
            <a:endParaRPr lang="cs-CZ" dirty="0"/>
          </a:p>
        </p:txBody>
      </p:sp>
      <p:pic>
        <p:nvPicPr>
          <p:cNvPr id="3074" name="Picture 2" descr="C:\Users\admin\AppData\Local\Microsoft\Windows\Temporary Internet Files\Content.IE5\99LSCPAK\MC900441719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7" y="2549165"/>
            <a:ext cx="1872208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admin\AppData\Local\Microsoft\Windows\Temporary Internet Files\Content.IE5\99LSCPAK\MC90019352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15903" y="4221088"/>
            <a:ext cx="2764409" cy="20495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admin\AppData\Local\Microsoft\Windows\Temporary Internet Files\Content.IE5\JX1WAKUB\MC90019340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2204667"/>
            <a:ext cx="3016286" cy="20067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313286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75000"/>
            </a:schemeClr>
          </a:solidFill>
        </p:spPr>
        <p:txBody>
          <a:bodyPr/>
          <a:lstStyle/>
          <a:p>
            <a:r>
              <a:rPr lang="cs-CZ" dirty="0" smtClean="0"/>
              <a:t>PLODY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Bobule – semena volně v dužnině</a:t>
            </a:r>
          </a:p>
          <a:p>
            <a:r>
              <a:rPr lang="cs-CZ" dirty="0" smtClean="0"/>
              <a:t>Angrešt</a:t>
            </a:r>
          </a:p>
          <a:p>
            <a:r>
              <a:rPr lang="cs-CZ" dirty="0" smtClean="0"/>
              <a:t>Rybíz</a:t>
            </a:r>
          </a:p>
          <a:p>
            <a:r>
              <a:rPr lang="cs-CZ" dirty="0" smtClean="0"/>
              <a:t>Rajče </a:t>
            </a:r>
            <a:endParaRPr lang="cs-CZ" dirty="0"/>
          </a:p>
        </p:txBody>
      </p:sp>
      <p:pic>
        <p:nvPicPr>
          <p:cNvPr id="4098" name="Picture 2" descr="C:\Users\admin\AppData\Local\Microsoft\Windows\Temporary Internet Files\Content.IE5\K0O7W0UI\MC90035859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2348880"/>
            <a:ext cx="1647825" cy="1839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admin\AppData\Local\Microsoft\Windows\Temporary Internet Files\Content.IE5\99LSCPAK\MC90042387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2402236"/>
            <a:ext cx="1466850" cy="1844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admin\AppData\Local\Microsoft\Windows\Temporary Internet Files\Content.IE5\AM1I8PN9\MP90038786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3645024"/>
            <a:ext cx="1656184" cy="2321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614648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BYLINY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00B050"/>
          </a:solidFill>
        </p:spPr>
        <p:txBody>
          <a:bodyPr/>
          <a:lstStyle/>
          <a:p>
            <a:r>
              <a:rPr lang="cs-CZ" dirty="0" smtClean="0"/>
              <a:t>Byliny jsou rostliny s dužnatými stonky.</a:t>
            </a:r>
          </a:p>
          <a:p>
            <a:endParaRPr lang="cs-CZ" dirty="0" smtClean="0"/>
          </a:p>
          <a:p>
            <a:r>
              <a:rPr lang="cs-CZ" dirty="0" smtClean="0"/>
              <a:t>Nepatří sem stromy a keře. Ty mají stonky dřevnaté – kmeny.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331667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680" y="620688"/>
            <a:ext cx="5204420" cy="55776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79999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Materiál slouží k výkladu učiva o stavbě rostlin ve 2. ročníku. Žákům byly pomocí obrázků předloženy informace o rozdělení rostlin v přírodě a stavbě rostlinného těla. Prezentaci jsem zvolila pro zpestření výuky.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Použitý zdroj obrázků:</a:t>
            </a:r>
          </a:p>
          <a:p>
            <a:r>
              <a:rPr lang="cs-CZ" dirty="0" smtClean="0"/>
              <a:t>www. office.microsoft.com</a:t>
            </a:r>
            <a:endParaRPr lang="cs-CZ" dirty="0" smtClean="0"/>
          </a:p>
          <a:p>
            <a:endParaRPr lang="cs-CZ" sz="2800" dirty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292663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182</TotalTime>
  <Words>137</Words>
  <Application>Microsoft Office PowerPoint</Application>
  <PresentationFormat>Předvádění na obrazovce (4:3)</PresentationFormat>
  <Paragraphs>41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Cesta</vt:lpstr>
      <vt:lpstr>Prezentace aplikace PowerPoint</vt:lpstr>
      <vt:lpstr>Dřeviny </vt:lpstr>
      <vt:lpstr>PLODY</vt:lpstr>
      <vt:lpstr>PLODY</vt:lpstr>
      <vt:lpstr>PLODY</vt:lpstr>
      <vt:lpstr>BYLINY</vt:lpstr>
      <vt:lpstr>Prezentace aplikace PowerPoint</vt:lpstr>
      <vt:lpstr>ANOTACE</vt:lpstr>
      <vt:lpstr>CITACE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admin</cp:lastModifiedBy>
  <cp:revision>28</cp:revision>
  <dcterms:created xsi:type="dcterms:W3CDTF">2011-06-20T10:40:08Z</dcterms:created>
  <dcterms:modified xsi:type="dcterms:W3CDTF">2012-11-11T15:31:09Z</dcterms:modified>
</cp:coreProperties>
</file>