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59" r:id="rId3"/>
    <p:sldId id="260" r:id="rId4"/>
    <p:sldId id="261" r:id="rId5"/>
    <p:sldId id="262" r:id="rId6"/>
    <p:sldId id="257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VY_32_INOVACE_05_Houby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a Mateřská škola </a:t>
          </a:r>
          <a:r>
            <a:rPr lang="cs-CZ" sz="2000" dirty="0" err="1" smtClean="0"/>
            <a:t>Slatina,okres</a:t>
          </a:r>
          <a:r>
            <a:rPr lang="cs-CZ" sz="2000" dirty="0" smtClean="0"/>
            <a:t> Nový </a:t>
          </a:r>
          <a:r>
            <a:rPr lang="cs-CZ" sz="2000" dirty="0" err="1" smtClean="0"/>
            <a:t>Jičín,příspěvková</a:t>
          </a:r>
          <a:r>
            <a:rPr lang="cs-CZ" sz="2000" dirty="0" smtClean="0"/>
            <a:t>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AUTOR:Libuše</a:t>
          </a:r>
          <a:r>
            <a:rPr lang="cs-CZ" sz="2000" smtClean="0"/>
            <a:t>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Člověk a jeho svět - Prvouka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a Mateřská škola </a:t>
          </a:r>
          <a:r>
            <a:rPr lang="cs-CZ" sz="2000" kern="1200" dirty="0" err="1" smtClean="0"/>
            <a:t>Slatina,okres</a:t>
          </a:r>
          <a:r>
            <a:rPr lang="cs-CZ" sz="2000" kern="1200" dirty="0" smtClean="0"/>
            <a:t> Nový </a:t>
          </a:r>
          <a:r>
            <a:rPr lang="cs-CZ" sz="2000" kern="1200" dirty="0" err="1" smtClean="0"/>
            <a:t>Jičín,příspěvková</a:t>
          </a:r>
          <a:r>
            <a:rPr lang="cs-CZ" sz="2000" kern="1200" dirty="0" smtClean="0"/>
            <a:t>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AUTOR:Libuše</a:t>
          </a:r>
          <a:r>
            <a:rPr lang="cs-CZ" sz="2000" kern="1200" smtClean="0"/>
            <a:t> 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VY_32_INOVACE_05_Houby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Člověk a jeho svět - Prvouka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domainpictures.net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6619985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4364" y="404664"/>
            <a:ext cx="8686800" cy="838200"/>
          </a:xfrm>
        </p:spPr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Houby jsou zvláštní rostliny.</a:t>
            </a:r>
          </a:p>
          <a:p>
            <a:r>
              <a:rPr lang="cs-CZ" dirty="0" smtClean="0"/>
              <a:t>Rostou převážně v lese a po dešti.</a:t>
            </a:r>
          </a:p>
          <a:p>
            <a:r>
              <a:rPr lang="cs-CZ" dirty="0" smtClean="0"/>
              <a:t>Mají rády hodně vlhko.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S7687CZ2\MP9004385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36096" y="3284984"/>
            <a:ext cx="2170051" cy="3240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3322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hub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jedlé		2. nejedlé		3. jedovaté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Hřib		</a:t>
            </a:r>
            <a:r>
              <a:rPr lang="cs-CZ" dirty="0" smtClean="0">
                <a:solidFill>
                  <a:srgbClr val="00B050"/>
                </a:solidFill>
              </a:rPr>
              <a:t>hřib žlučový	</a:t>
            </a:r>
            <a:r>
              <a:rPr lang="cs-CZ" dirty="0" smtClean="0">
                <a:solidFill>
                  <a:srgbClr val="FF0000"/>
                </a:solidFill>
              </a:rPr>
              <a:t>muchomůrka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Bedla		</a:t>
            </a:r>
            <a:r>
              <a:rPr lang="cs-CZ" dirty="0" smtClean="0">
                <a:solidFill>
                  <a:srgbClr val="00B050"/>
                </a:solidFill>
              </a:rPr>
              <a:t>(hořčák)		</a:t>
            </a:r>
            <a:r>
              <a:rPr lang="cs-CZ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Kozák					</a:t>
            </a:r>
            <a:r>
              <a:rPr lang="cs-CZ" dirty="0" smtClean="0">
                <a:solidFill>
                  <a:srgbClr val="FF0000"/>
                </a:solidFill>
              </a:rPr>
              <a:t>muchomůrka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Václavka 				</a:t>
            </a:r>
            <a:r>
              <a:rPr lang="cs-CZ" dirty="0" smtClean="0">
                <a:solidFill>
                  <a:srgbClr val="FF0000"/>
                </a:solidFill>
              </a:rPr>
              <a:t>zelená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127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1Q76Y7GL\MC900193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4086201" cy="4704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1Q76Y7GL\MC900193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0689" y="1196752"/>
            <a:ext cx="3772247" cy="3189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3892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801" y="1196753"/>
            <a:ext cx="3535658" cy="265710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3" y="1463313"/>
            <a:ext cx="3312368" cy="22944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5151" y="4141282"/>
            <a:ext cx="3721026" cy="2480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903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žákům 2. ročníku k seznámení s některými houbami. Upozorňuje na nutnost houby dobře rozeznávat. </a:t>
            </a:r>
          </a:p>
          <a:p>
            <a:r>
              <a:rPr lang="cs-CZ" dirty="0" smtClean="0"/>
              <a:t>Byla využita v úvodu hodiny, jako motivace . Následovala manipulativní činnost s atlasem hub.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 NA PŮVODNÍ PRAMEN, ODKUD BYLO ČERPÁNO</a:t>
            </a:r>
          </a:p>
          <a:p>
            <a:r>
              <a:rPr lang="cs-CZ" sz="2800" dirty="0" smtClean="0"/>
              <a:t>Ilustrace </a:t>
            </a:r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 smtClean="0"/>
          </a:p>
          <a:p>
            <a:r>
              <a:rPr lang="cs-CZ" sz="2800" dirty="0" smtClean="0"/>
              <a:t>Obrázky </a:t>
            </a:r>
            <a:r>
              <a:rPr lang="cs-CZ" sz="2800" dirty="0" smtClean="0">
                <a:hlinkClick r:id="rId3"/>
              </a:rPr>
              <a:t>www.PublicDomainPictures.net</a:t>
            </a:r>
            <a:r>
              <a:rPr lang="cs-CZ" sz="2800" dirty="0" smtClean="0"/>
              <a:t>:</a:t>
            </a:r>
          </a:p>
          <a:p>
            <a:r>
              <a:rPr lang="cs-CZ" sz="2800" dirty="0"/>
              <a:t>http://www.publicdomainpictures.net/hledej.php?hleda=houby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166</TotalTime>
  <Words>106</Words>
  <Application>Microsoft Office PowerPoint</Application>
  <PresentationFormat>Předvádění na obrazovce (4:3)</PresentationFormat>
  <Paragraphs>25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Houby</vt:lpstr>
      <vt:lpstr>Rozdělení hub</vt:lpstr>
      <vt:lpstr>Prezentace aplikace PowerPoint</vt:lpstr>
      <vt:lpstr>Prezentace aplikace PowerPoint</vt:lpstr>
      <vt:lpstr>ANOTACE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27</cp:revision>
  <dcterms:created xsi:type="dcterms:W3CDTF">2011-06-20T10:40:08Z</dcterms:created>
  <dcterms:modified xsi:type="dcterms:W3CDTF">2012-11-11T16:38:04Z</dcterms:modified>
</cp:coreProperties>
</file>