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76" d="100"/>
          <a:sy n="76" d="100"/>
        </p:scale>
        <p:origin x="-121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VY_32_INOVACE_06_ Lesní stromy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a jeho svět - Prvouka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AUTOR:Libuše</a:t>
          </a:r>
          <a:r>
            <a:rPr lang="cs-CZ" sz="2000" kern="1200" smtClean="0"/>
            <a:t>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VY_32_INOVACE_06_ Lesní stromy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a jeho svět - Prvouka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135383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stromy listnaté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Nauč se poznávat stromy v lese!</a:t>
            </a:r>
          </a:p>
          <a:p>
            <a:r>
              <a:rPr lang="cs-CZ" dirty="0" smtClean="0"/>
              <a:t>Dub – plody jsou žaludy</a:t>
            </a:r>
          </a:p>
          <a:p>
            <a:endParaRPr lang="cs-CZ" dirty="0"/>
          </a:p>
        </p:txBody>
      </p:sp>
      <p:pic>
        <p:nvPicPr>
          <p:cNvPr id="1026" name="Picture 2" descr="C:\Users\admin\AppData\Local\Microsoft\Windows\Temporary Internet Files\Content.IE5\DE4CGPLA\MC9003513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675" y="3582988"/>
            <a:ext cx="1554163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K0O7W0UI\MC90042399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48881"/>
            <a:ext cx="3189237" cy="365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221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stromy listnaté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Buk lesní – plody jsou bukvice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636912"/>
            <a:ext cx="4393405" cy="2928937"/>
          </a:xfrm>
          <a:prstGeom prst="rect">
            <a:avLst/>
          </a:prstGeom>
        </p:spPr>
      </p:pic>
      <p:pic>
        <p:nvPicPr>
          <p:cNvPr id="2050" name="Picture 2" descr="C:\Users\admin\AppData\Local\Microsoft\Windows\Temporary Internet Files\Content.IE5\AM1I8PN9\MC900036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514" y="2028530"/>
            <a:ext cx="2309853" cy="322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338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stromy listnaté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Javor – na podzim se krásně barví.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AM1I8PN9\MP9004389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64904"/>
            <a:ext cx="3484477" cy="232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dmin\AppData\Local\Microsoft\Windows\Temporary Internet Files\Content.IE5\AM1I8PN9\MP9004117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2253" y="2564904"/>
            <a:ext cx="2314066" cy="330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454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stromy listnaté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3155" y="1600200"/>
            <a:ext cx="8229600" cy="4525963"/>
          </a:xfrm>
        </p:spPr>
        <p:txBody>
          <a:bodyPr/>
          <a:lstStyle/>
          <a:p>
            <a:r>
              <a:rPr lang="cs-CZ" dirty="0" smtClean="0"/>
              <a:t>Bříza  - má bílou kůru na kmeni.</a:t>
            </a:r>
            <a:endParaRPr lang="cs-CZ" dirty="0"/>
          </a:p>
        </p:txBody>
      </p:sp>
      <p:pic>
        <p:nvPicPr>
          <p:cNvPr id="4098" name="Picture 2" descr="C:\Users\admin\AppData\Local\Microsoft\Windows\Temporary Internet Files\Content.IE5\S7687CZ2\MP9003996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20888"/>
            <a:ext cx="3914775" cy="3132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dmin\AppData\Local\Microsoft\Windows\Temporary Internet Files\Content.IE5\AM1I8PN9\MC9001233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13070"/>
            <a:ext cx="3024336" cy="268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7682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stromy listnaté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Lípa – má srdčitý list, květy jsou léčivé.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80557"/>
            <a:ext cx="2376264" cy="317243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651875"/>
            <a:ext cx="2592289" cy="3429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69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stromy listnaté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Jírovec (kaštan)</a:t>
            </a:r>
            <a:endParaRPr lang="cs-CZ" dirty="0"/>
          </a:p>
        </p:txBody>
      </p:sp>
      <p:pic>
        <p:nvPicPr>
          <p:cNvPr id="5122" name="Picture 2" descr="C:\Users\admin\AppData\Local\Microsoft\Windows\Temporary Internet Files\Content.IE5\K0O7W0UI\MC900122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36912"/>
            <a:ext cx="3600400" cy="3592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admin\AppData\Local\Microsoft\Windows\Temporary Internet Files\Content.IE5\1Q76Y7GL\MC900331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450" y="2492897"/>
            <a:ext cx="2499142" cy="2131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4894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stromy jehličnaté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Smrk ztepilý – jeho šišky visí z větve dolů.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708920"/>
            <a:ext cx="4801146" cy="320076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2566455"/>
            <a:ext cx="1872208" cy="3343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651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stromy jehličnaté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3847"/>
            <a:ext cx="8229600" cy="4052316"/>
          </a:xfrm>
        </p:spPr>
        <p:txBody>
          <a:bodyPr/>
          <a:lstStyle/>
          <a:p>
            <a:r>
              <a:rPr lang="cs-CZ" dirty="0" smtClean="0"/>
              <a:t>Jedle bělokorá – šišky na větvi stojí vzpřímeně.</a:t>
            </a:r>
            <a:endParaRPr lang="cs-CZ" dirty="0"/>
          </a:p>
        </p:txBody>
      </p:sp>
      <p:pic>
        <p:nvPicPr>
          <p:cNvPr id="6146" name="Picture 2" descr="C:\Users\admin\AppData\Local\Microsoft\Windows\Temporary Internet Files\Content.IE5\K0O7W0UI\MC9000364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139880"/>
            <a:ext cx="1586841" cy="320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908415"/>
            <a:ext cx="2312665" cy="3468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421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stromy jehličnaté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Modřín – jehličí na zimu opadává.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2420888"/>
            <a:ext cx="4896544" cy="3264363"/>
          </a:xfrm>
          <a:prstGeom prst="rect">
            <a:avLst/>
          </a:prstGeom>
        </p:spPr>
      </p:pic>
      <p:pic>
        <p:nvPicPr>
          <p:cNvPr id="7170" name="Picture 2" descr="C:\Users\admin\AppData\Local\Microsoft\Windows\Temporary Internet Files\Content.IE5\AM1I8PN9\MC9003506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6188" y="2673890"/>
            <a:ext cx="1990228" cy="2364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093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stromy jehličnaté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1323" y="1401167"/>
            <a:ext cx="8229600" cy="4525963"/>
          </a:xfrm>
        </p:spPr>
        <p:txBody>
          <a:bodyPr/>
          <a:lstStyle/>
          <a:p>
            <a:r>
              <a:rPr lang="cs-CZ" dirty="0" smtClean="0"/>
              <a:t>Borovice – má dlouhé jehlice.</a:t>
            </a:r>
            <a:endParaRPr lang="cs-CZ" dirty="0"/>
          </a:p>
        </p:txBody>
      </p:sp>
      <p:pic>
        <p:nvPicPr>
          <p:cNvPr id="8194" name="Picture 2" descr="C:\Users\admin\AppData\Local\Microsoft\Windows\Temporary Internet Files\Content.IE5\1Q76Y7GL\MP900434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64904"/>
            <a:ext cx="1992572" cy="298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543766"/>
            <a:ext cx="5023539" cy="3349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357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seznámila žáky 1. a 2. ročníku pomocí obrázků s nejznámějšími našimi stromy. Byla využita k výkladu učiva.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 NA PŮVODNÍ PRAMEN, ODKUD BYLO ČERPÁNO</a:t>
            </a:r>
          </a:p>
          <a:p>
            <a:r>
              <a:rPr lang="cs-CZ" sz="2800" dirty="0" smtClean="0"/>
              <a:t>Kliparty </a:t>
            </a:r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 smtClean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158</TotalTime>
  <Words>175</Words>
  <Application>Microsoft Office PowerPoint</Application>
  <PresentationFormat>Předvádění na obrazovce (4:3)</PresentationFormat>
  <Paragraphs>33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Lesní stromy listnaté</vt:lpstr>
      <vt:lpstr>Lesní stromy listnaté</vt:lpstr>
      <vt:lpstr>Lesní stromy listnaté</vt:lpstr>
      <vt:lpstr>Lesní stromy listnaté</vt:lpstr>
      <vt:lpstr>Lesní stromy listnaté</vt:lpstr>
      <vt:lpstr>Lesní stromy listnaté</vt:lpstr>
      <vt:lpstr>Lesní stromy jehličnaté</vt:lpstr>
      <vt:lpstr>Lesní stromy jehličnaté</vt:lpstr>
      <vt:lpstr>Lesní stromy jehličnaté</vt:lpstr>
      <vt:lpstr>Lesní stromy jehličnaté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25</cp:revision>
  <dcterms:created xsi:type="dcterms:W3CDTF">2011-06-20T10:40:08Z</dcterms:created>
  <dcterms:modified xsi:type="dcterms:W3CDTF">2012-11-11T16:41:33Z</dcterms:modified>
</cp:coreProperties>
</file>