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57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VY_32_INOVACE_07_ Živočichové na podzim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2000" dirty="0" err="1" smtClean="0"/>
            <a:t>ŠKOLY:Základní</a:t>
          </a:r>
          <a:r>
            <a:rPr lang="cs-CZ" sz="2000" dirty="0" smtClean="0"/>
            <a:t> škola a Mateřská škola </a:t>
          </a:r>
          <a:r>
            <a:rPr lang="cs-CZ" sz="2000" dirty="0" err="1" smtClean="0"/>
            <a:t>Slatina,okres</a:t>
          </a:r>
          <a:r>
            <a:rPr lang="cs-CZ" sz="2000" dirty="0" smtClean="0"/>
            <a:t> Nový </a:t>
          </a:r>
          <a:r>
            <a:rPr lang="cs-CZ" sz="2000" dirty="0" err="1" smtClean="0"/>
            <a:t>Jičín,příspěvková</a:t>
          </a:r>
          <a:r>
            <a:rPr lang="cs-CZ" sz="2000" dirty="0" smtClean="0"/>
            <a:t>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AUTOR:Libuše</a:t>
          </a:r>
          <a:r>
            <a:rPr lang="cs-CZ" sz="2000" smtClean="0"/>
            <a:t> Kotalová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Člověk a jeho svět - Prvouka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CZ.1.07/1.4.00/21.2280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2000" kern="1200" dirty="0" err="1" smtClean="0"/>
            <a:t>ŠKOLY:Základní</a:t>
          </a:r>
          <a:r>
            <a:rPr lang="cs-CZ" sz="2000" kern="1200" dirty="0" smtClean="0"/>
            <a:t> škola a Mateřská škola </a:t>
          </a:r>
          <a:r>
            <a:rPr lang="cs-CZ" sz="2000" kern="1200" dirty="0" err="1" smtClean="0"/>
            <a:t>Slatina,okres</a:t>
          </a:r>
          <a:r>
            <a:rPr lang="cs-CZ" sz="2000" kern="1200" dirty="0" smtClean="0"/>
            <a:t> Nový </a:t>
          </a:r>
          <a:r>
            <a:rPr lang="cs-CZ" sz="2000" kern="1200" dirty="0" err="1" smtClean="0"/>
            <a:t>Jičín,příspěvková</a:t>
          </a:r>
          <a:r>
            <a:rPr lang="cs-CZ" sz="2000" kern="1200" dirty="0" smtClean="0"/>
            <a:t>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AUTOR:Libuše</a:t>
          </a:r>
          <a:r>
            <a:rPr lang="cs-CZ" sz="2000" kern="1200" smtClean="0"/>
            <a:t> Kotalová</a:t>
          </a:r>
          <a:endParaRPr lang="cs-CZ" sz="2000" kern="1200" dirty="0"/>
        </a:p>
      </dsp:txBody>
      <dsp:txXfrm>
        <a:off x="1273857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VY_32_INOVACE_07_ Živočichové na podzim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Člověk a jeho svět - Prvouka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CZ.1.07/1.4.00/21.2280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2546034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 na podzim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Zvířata se vykrmují – medvěd, ježek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admin\AppData\Local\Microsoft\Windows\Temporary Internet Files\Content.IE5\JX1WAKUB\MP90044247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15459"/>
            <a:ext cx="4641839" cy="3094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AM1I8PN9\MC9001922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0515" y="3762738"/>
            <a:ext cx="2736304" cy="190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1174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Zvířata na podzim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Mění letní srst na zimní.</a:t>
            </a:r>
          </a:p>
          <a:p>
            <a:r>
              <a:rPr lang="cs-CZ" dirty="0" smtClean="0"/>
              <a:t>Dělají si zásoby potravy.</a:t>
            </a:r>
          </a:p>
          <a:p>
            <a:r>
              <a:rPr lang="cs-CZ" dirty="0" smtClean="0"/>
              <a:t>Hledají si zimní úkryty.</a:t>
            </a:r>
          </a:p>
        </p:txBody>
      </p:sp>
      <p:pic>
        <p:nvPicPr>
          <p:cNvPr id="2050" name="Picture 2" descr="C:\Users\admin\AppData\Local\Microsoft\Windows\Temporary Internet Files\Content.IE5\76EXJNNP\MC90044141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3113" y="1628800"/>
            <a:ext cx="2549226" cy="2290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dmin\AppData\Local\Microsoft\Windows\Temporary Internet Files\Content.IE5\JX1WAKUB\MC90044139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5716" y="3645024"/>
            <a:ext cx="2867397" cy="2817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8397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je ?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3" y="1916832"/>
            <a:ext cx="2768715" cy="415307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1629064"/>
            <a:ext cx="4464496" cy="3346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7517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700808"/>
            <a:ext cx="4657130" cy="3104753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580479"/>
            <a:ext cx="3905250" cy="585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0338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Ptáci na podzim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Někteří ptáci odlétají na zimu do teplých krajin.</a:t>
            </a:r>
          </a:p>
          <a:p>
            <a:r>
              <a:rPr lang="cs-CZ" dirty="0" smtClean="0"/>
              <a:t>Víš proč?</a:t>
            </a:r>
          </a:p>
          <a:p>
            <a:endParaRPr lang="cs-CZ" dirty="0"/>
          </a:p>
          <a:p>
            <a:r>
              <a:rPr lang="cs-CZ" dirty="0" smtClean="0"/>
              <a:t>Živí se hmyzem a v zimě je hmyz ukrytý.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2657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znač stěhovavé ptáky</a:t>
            </a:r>
            <a:endParaRPr lang="cs-CZ" dirty="0"/>
          </a:p>
        </p:txBody>
      </p:sp>
      <p:pic>
        <p:nvPicPr>
          <p:cNvPr id="3074" name="Picture 2" descr="C:\Users\admin\AppData\Local\Microsoft\Windows\Temporary Internet Files\Content.IE5\99LSCPAK\MC9001092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96081"/>
            <a:ext cx="2088232" cy="1755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dmin\AppData\Local\Microsoft\Windows\Temporary Internet Files\Content.IE5\JX1WAKUB\MP90018051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510855"/>
            <a:ext cx="1946022" cy="3081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3635438"/>
            <a:ext cx="3334871" cy="2499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6240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 ptáky stálé</a:t>
            </a:r>
            <a:endParaRPr lang="cs-CZ" dirty="0"/>
          </a:p>
        </p:txBody>
      </p:sp>
      <p:pic>
        <p:nvPicPr>
          <p:cNvPr id="4098" name="Picture 2" descr="C:\Users\admin\AppData\Local\Microsoft\Windows\Temporary Internet Files\Content.IE5\76EXJNNP\MC9000839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10320"/>
            <a:ext cx="3384375" cy="1642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1" y="1423533"/>
            <a:ext cx="2736304" cy="221573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3845454"/>
            <a:ext cx="4032449" cy="2688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316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slouží k výkladu učiva o chování zvířat na podzim v 1.a2. ročníku. Žáci poznávají jednotlivá zvířata a prezentují své vědomosti o jejich životě. Nad jednotlivými snímky děti povídají a rozvíjejí si tak schopnosti komunikace.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Kliparty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sz="28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137</TotalTime>
  <Words>138</Words>
  <Application>Microsoft Office PowerPoint</Application>
  <PresentationFormat>Předvádění na obrazovce (4:3)</PresentationFormat>
  <Paragraphs>24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Prezentace aplikace PowerPoint</vt:lpstr>
      <vt:lpstr>Živočichové na podzim</vt:lpstr>
      <vt:lpstr>Zvířata na podzim</vt:lpstr>
      <vt:lpstr>Poznáš je ?</vt:lpstr>
      <vt:lpstr>Prezentace aplikace PowerPoint</vt:lpstr>
      <vt:lpstr>Ptáci na podzim</vt:lpstr>
      <vt:lpstr>Označ stěhovavé ptáky</vt:lpstr>
      <vt:lpstr>Označ ptáky stálé</vt:lpstr>
      <vt:lpstr>ANOTACE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23</cp:revision>
  <dcterms:created xsi:type="dcterms:W3CDTF">2011-06-20T10:40:08Z</dcterms:created>
  <dcterms:modified xsi:type="dcterms:W3CDTF">2012-11-11T16:46:43Z</dcterms:modified>
</cp:coreProperties>
</file>