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0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363FB8-86A0-4447-B2CD-EE753A26D78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ECD95-0B00-4F44-8268-43E11A602B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591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78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439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59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251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321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027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97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929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707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221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053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877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19088-0A0C-42DF-8B54-18F4D8EE6C4C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95DEE-9DF3-474E-BA04-BF6D4E438C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368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284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52_INOVACE_25_MÍSTO, KDE ŽIJEME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30.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4.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MÍSTO, KDE ŽIJEME – NAŠE VLAST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Najde svou obec a hlavní město na mapě ČR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7512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020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19026" y="46545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07504" y="1189546"/>
            <a:ext cx="9036496" cy="61998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HLAVNÍM MĚSTEM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ČESKÉ REPUBLIKY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                                           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 BYDLÍME V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BUKOVCI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–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NEJVÝCHODNĚJSÍ OBCI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ČESKÉ REPUBLIKY.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7" name="Picture 3" descr="C:\Users\Petra\AppData\Local\Microsoft\Windows\Temporary Internet Files\Content.IE5\R8S25GK3\MP90042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8" y="4754835"/>
            <a:ext cx="3155980" cy="210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1586144" y="864814"/>
            <a:ext cx="5256484" cy="3451728"/>
            <a:chOff x="1610" y="2283"/>
            <a:chExt cx="2432" cy="1597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9589" y="2996952"/>
            <a:ext cx="3224411" cy="2158750"/>
          </a:xfrm>
          <a:prstGeom prst="rect">
            <a:avLst/>
          </a:prstGeom>
        </p:spPr>
      </p:pic>
      <p:cxnSp>
        <p:nvCxnSpPr>
          <p:cNvPr id="13" name="Přímá spojnice se šipkou 12"/>
          <p:cNvCxnSpPr/>
          <p:nvPr/>
        </p:nvCxnSpPr>
        <p:spPr>
          <a:xfrm flipV="1">
            <a:off x="2714611" y="2132857"/>
            <a:ext cx="901316" cy="2592287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5" idx="3"/>
          </p:cNvCxnSpPr>
          <p:nvPr/>
        </p:nvCxnSpPr>
        <p:spPr>
          <a:xfrm flipH="1" flipV="1">
            <a:off x="6842628" y="2590678"/>
            <a:ext cx="1041740" cy="40627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8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899592" y="-26280"/>
            <a:ext cx="7816720" cy="194311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827584" y="1665720"/>
            <a:ext cx="7605287" cy="54356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Stát</a:t>
            </a:r>
            <a:r>
              <a:rPr lang="cs-CZ" sz="12800" dirty="0">
                <a:solidFill>
                  <a:srgbClr val="FF0000"/>
                </a:solidFill>
              </a:rPr>
              <a:t>, ve kterém žijeme, se nazývá </a:t>
            </a:r>
            <a:r>
              <a:rPr lang="cs-CZ" sz="12800" b="1" dirty="0" smtClean="0">
                <a:solidFill>
                  <a:srgbClr val="FF0000"/>
                </a:solidFill>
              </a:rPr>
              <a:t>Česká </a:t>
            </a:r>
            <a:r>
              <a:rPr lang="cs-CZ" sz="12800" b="1" dirty="0">
                <a:solidFill>
                  <a:srgbClr val="FF0000"/>
                </a:solidFill>
              </a:rPr>
              <a:t>republika</a:t>
            </a:r>
            <a:r>
              <a:rPr lang="cs-CZ" sz="12800" dirty="0">
                <a:solidFill>
                  <a:srgbClr val="FF0000"/>
                </a:solidFill>
              </a:rPr>
              <a:t>. Nachází se </a:t>
            </a:r>
            <a:r>
              <a:rPr lang="cs-CZ" sz="12800" b="1" dirty="0">
                <a:solidFill>
                  <a:srgbClr val="FF0000"/>
                </a:solidFill>
              </a:rPr>
              <a:t>ve středu </a:t>
            </a:r>
            <a:r>
              <a:rPr lang="cs-CZ" sz="12800" b="1" dirty="0" smtClean="0">
                <a:solidFill>
                  <a:srgbClr val="FF0000"/>
                </a:solidFill>
              </a:rPr>
              <a:t>Evropy</a:t>
            </a:r>
            <a:r>
              <a:rPr lang="cs-CZ" sz="12800" dirty="0" smtClean="0">
                <a:solidFill>
                  <a:srgbClr val="FF0000"/>
                </a:solidFill>
              </a:rPr>
              <a:t>.</a:t>
            </a: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Naším </a:t>
            </a:r>
            <a:r>
              <a:rPr lang="cs-CZ" sz="12800" dirty="0">
                <a:solidFill>
                  <a:srgbClr val="FF0000"/>
                </a:solidFill>
              </a:rPr>
              <a:t>rodným jazyk je </a:t>
            </a:r>
            <a:r>
              <a:rPr lang="cs-CZ" sz="12800" b="1" dirty="0">
                <a:solidFill>
                  <a:srgbClr val="FF0000"/>
                </a:solidFill>
              </a:rPr>
              <a:t>čeština</a:t>
            </a:r>
            <a:r>
              <a:rPr lang="cs-CZ" sz="12800" dirty="0" smtClean="0">
                <a:solidFill>
                  <a:srgbClr val="FF0000"/>
                </a:solidFill>
              </a:rPr>
              <a:t>.</a:t>
            </a:r>
          </a:p>
          <a:p>
            <a:pPr marL="0" indent="0" algn="just">
              <a:buNone/>
            </a:pPr>
            <a:endParaRPr lang="cs-CZ" sz="12800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Hlavním městem je </a:t>
            </a:r>
            <a:r>
              <a:rPr lang="cs-CZ" sz="12800" b="1" dirty="0" smtClean="0">
                <a:solidFill>
                  <a:srgbClr val="FF0000"/>
                </a:solidFill>
              </a:rPr>
              <a:t>Praha</a:t>
            </a:r>
            <a:r>
              <a:rPr lang="cs-CZ" sz="12800" dirty="0" smtClean="0">
                <a:solidFill>
                  <a:srgbClr val="FF0000"/>
                </a:solidFill>
              </a:rPr>
              <a:t>. Je to největší a</a:t>
            </a: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zároveň nejlidnatější město. V Praze sídlí</a:t>
            </a:r>
          </a:p>
          <a:p>
            <a:pPr marL="0" indent="0" algn="just">
              <a:buNone/>
            </a:pPr>
            <a:r>
              <a:rPr lang="cs-CZ" sz="12800" b="1" dirty="0" smtClean="0">
                <a:solidFill>
                  <a:srgbClr val="FF0000"/>
                </a:solidFill>
              </a:rPr>
              <a:t>vláda České republiky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Pražský hrad je </a:t>
            </a:r>
            <a:r>
              <a:rPr lang="cs-CZ" sz="12800" b="1" dirty="0" smtClean="0">
                <a:solidFill>
                  <a:srgbClr val="FF0000"/>
                </a:solidFill>
              </a:rPr>
              <a:t>sídlem prezidenta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</a:p>
          <a:p>
            <a:pPr marL="0" indent="0" algn="just">
              <a:buNone/>
            </a:pPr>
            <a:r>
              <a:rPr lang="cs-CZ" sz="12800" dirty="0" smtClean="0">
                <a:solidFill>
                  <a:srgbClr val="FF0000"/>
                </a:solidFill>
              </a:rPr>
              <a:t>Prahou protéká řeka </a:t>
            </a:r>
            <a:r>
              <a:rPr lang="cs-CZ" sz="12800" b="1" dirty="0" smtClean="0">
                <a:solidFill>
                  <a:srgbClr val="FF0000"/>
                </a:solidFill>
              </a:rPr>
              <a:t>Vltava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  <a:endParaRPr lang="cs-CZ" sz="1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1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</a:t>
            </a:r>
          </a:p>
          <a:p>
            <a:pPr marL="0" indent="0">
              <a:buNone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-26928" y="227320"/>
            <a:ext cx="2628242" cy="1725864"/>
            <a:chOff x="1610" y="2283"/>
            <a:chExt cx="2432" cy="1597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26" name="Picture 2" descr="C:\Users\Petra\AppData\Local\Microsoft\Windows\Temporary Internet Files\Content.IE5\W0JDQO07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90163"/>
            <a:ext cx="1874290" cy="1249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VJ8JBHB1\MP9004279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959" y="4653135"/>
            <a:ext cx="1859551" cy="2089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5463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7526" y="125760"/>
            <a:ext cx="3483832" cy="926976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etra\AppData\Local\Microsoft\Windows\Temporary Internet Files\Content.IE5\W0JDQO07\MP90042795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86" r="35482"/>
          <a:stretch/>
        </p:blipFill>
        <p:spPr bwMode="auto">
          <a:xfrm>
            <a:off x="334737" y="254542"/>
            <a:ext cx="3157143" cy="281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ME8R1IM6\MP9004071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588" y="220640"/>
            <a:ext cx="2308704" cy="2886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O0O96ZXW\MP90043864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64" y="3887470"/>
            <a:ext cx="3525648" cy="235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443102" y="3105504"/>
            <a:ext cx="25904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CHRÁM SV. VÍTA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34737" y="6193767"/>
            <a:ext cx="25904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PRAŽSKÝ HRAD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05584" y="4802755"/>
            <a:ext cx="25904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KARLŮV MOST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39276" y="3026883"/>
            <a:ext cx="34406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STAROMĚSTSKÁ RADNICE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04254" y="6142830"/>
            <a:ext cx="345961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CHRÁM SV. MIKULÁŠE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Petra\AppData\Local\Microsoft\Windows\Temporary Internet Files\Content.IE5\VJ8JBHB1\MP90042794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899058"/>
            <a:ext cx="2616138" cy="390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a\AppData\Local\Microsoft\Windows\Temporary Internet Files\Content.IE5\R8S25GK3\MP9004071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6223" y="3630410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06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201</Words>
  <Application>Microsoft Office PowerPoint</Application>
  <PresentationFormat>Předvádění na obrazovce (4:3)</PresentationFormat>
  <Paragraphs>60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NAŠE VLAST – ČESKÁ REPUBLIKA</vt:lpstr>
      <vt:lpstr>NAŠE VLAST – ČESKÁ REPUBLIKA</vt:lpstr>
      <vt:lpstr>NAŠE VLAST –  ČESKÁ REPUBLIKA</vt:lpstr>
      <vt:lpstr>PRAHA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3</cp:revision>
  <dcterms:created xsi:type="dcterms:W3CDTF">2012-06-05T05:14:53Z</dcterms:created>
  <dcterms:modified xsi:type="dcterms:W3CDTF">2012-11-11T17:08:00Z</dcterms:modified>
</cp:coreProperties>
</file>