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60" r:id="rId3"/>
    <p:sldId id="259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F3EEA71-645C-44F7-AC6B-4036C433FEF1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2DAE601-E522-4B9F-8EE7-D27C30806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7C19074-AD0B-4EC0-8B0F-FC992F43B3A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7C8CA1-F4E5-4B8E-8BE2-D18A94951BFF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5C3A1-E1A4-41C5-B2E8-E38AE88B13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EA598-1DD4-4579-AB60-86D9D0B99F88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3F9D81-556D-404C-A9D3-CC868B84EB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022EA3-A5A7-425E-AAE6-5390F17AB074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0A7DFD-CD10-4314-B73E-05E70B4548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DF7BF-FC75-4954-ACBD-16F2ED958F8B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B8A70-1470-416C-A326-7863B41AF1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38C929-385A-40C9-B0D7-01E2BED5A1D7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14917C-A337-40CF-BDF4-81E1EE62AB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ABE44D-90B6-469D-9E9B-01981D7E5F3E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49F783-A1D1-4E99-8CBE-B60952F582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976EF5-020B-45B0-B994-ACBA49C6E859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F40063-81C3-4EE4-8CA6-C6877D8F35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0C72B-26C0-4C85-A764-A971A67125F3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A2B6A5-0D45-4B4B-9524-B7FBF09046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E13FDA-3F18-4E8E-ADB6-313CF673E052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243C33-2C2C-4489-934A-6117376CB9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EB7A0D-988C-4237-B779-8511BF48664A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1D9461-E0EB-4034-9AAB-DB81B98271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1D5B8-C601-43B2-BA1E-AFE78D49F11F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128C6-34DD-43B9-A8BC-6A1103E79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DEC9329-DC19-45AB-9F16-755821DF3EE1}" type="datetimeFigureOut">
              <a:rPr lang="cs-CZ"/>
              <a:pPr>
                <a:defRPr/>
              </a:pPr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5C7C316-A612-45CA-9FD4-978B28D203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8" name="Group 42"/>
          <p:cNvGraphicFramePr>
            <a:graphicFrameLocks noGrp="1"/>
          </p:cNvGraphicFramePr>
          <p:nvPr/>
        </p:nvGraphicFramePr>
        <p:xfrm>
          <a:off x="1511300" y="1196975"/>
          <a:ext cx="6121400" cy="5181600"/>
        </p:xfrm>
        <a:graphic>
          <a:graphicData uri="http://schemas.openxmlformats.org/drawingml/2006/table">
            <a:tbl>
              <a:tblPr/>
              <a:tblGrid>
                <a:gridCol w="2466975"/>
                <a:gridCol w="3654425"/>
              </a:tblGrid>
              <a:tr h="5016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52_INOVACE_25_MÍSTO, KDE ŽIJEME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Kukuczková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8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30. 4. 2012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MÍSTO, KDE ŽIJEME – NAŠE VLAST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Power Point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Najde svou obec a hlavní město na mapě ČR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z klipartu MS Office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4375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4376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10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VLAST – ČESKÁ REPUBLIKA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5363" name="Picture 3" descr="C:\Users\Petra\AppData\Local\Microsoft\Windows\Temporary Internet Files\Content.IE5\AM1I8PN9\MP90043951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08050"/>
            <a:ext cx="9142413" cy="594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5" descr="C:\Users\Petra\AppData\Local\Microsoft\Windows\Temporary Internet Files\Content.IE5\VJ8JBHB1\MC90034942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4964113"/>
            <a:ext cx="2522538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7" descr="C:\Users\Petra\AppData\Local\Microsoft\Windows\Temporary Internet Files\Content.IE5\K0O7W0UI\MC90043441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3900488"/>
            <a:ext cx="105727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19100" y="46038"/>
            <a:ext cx="8229600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VLAST – ČESKÁ REPUBLIKA</a:t>
            </a:r>
            <a:endParaRPr lang="cs-CZ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idx="1"/>
          </p:nvPr>
        </p:nvSpPr>
        <p:spPr>
          <a:xfrm>
            <a:off x="107950" y="1189038"/>
            <a:ext cx="9036050" cy="6200775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HLAVNÍM MĚSTEM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ČESKÉ REPUBLIKY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JE </a:t>
            </a: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PRAHA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.                                         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                                               BYDLÍME V </a:t>
            </a: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BUKOVCI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–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                                              NEJVÝCHODNĚJSÍ OBCI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                                              ČESKÉ REPUBLIKY.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6387" name="Picture 3" descr="C:\Users\Petra\AppData\Local\Microsoft\Windows\Temporary Internet Files\Content.IE5\R8S25GK3\MP90042795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50" y="4754563"/>
            <a:ext cx="3155950" cy="210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6388" name="Group 8"/>
          <p:cNvGrpSpPr>
            <a:grpSpLocks noChangeAspect="1"/>
          </p:cNvGrpSpPr>
          <p:nvPr/>
        </p:nvGrpSpPr>
        <p:grpSpPr bwMode="auto">
          <a:xfrm>
            <a:off x="1585913" y="865188"/>
            <a:ext cx="5256212" cy="3451225"/>
            <a:chOff x="1610" y="2283"/>
            <a:chExt cx="2432" cy="1597"/>
          </a:xfrm>
        </p:grpSpPr>
        <p:sp>
          <p:nvSpPr>
            <p:cNvPr id="16392" name="AutoShape 7"/>
            <p:cNvSpPr>
              <a:spLocks noChangeAspect="1" noChangeArrowheads="1" noTextEdit="1"/>
            </p:cNvSpPr>
            <p:nvPr/>
          </p:nvSpPr>
          <p:spPr bwMode="auto">
            <a:xfrm>
              <a:off x="1610" y="2283"/>
              <a:ext cx="2432" cy="15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393" name="Freeform 10"/>
            <p:cNvSpPr>
              <a:spLocks/>
            </p:cNvSpPr>
            <p:nvPr/>
          </p:nvSpPr>
          <p:spPr bwMode="auto">
            <a:xfrm>
              <a:off x="1761" y="2287"/>
              <a:ext cx="2281" cy="1327"/>
            </a:xfrm>
            <a:custGeom>
              <a:avLst/>
              <a:gdLst>
                <a:gd name="T0" fmla="*/ 2134 w 2281"/>
                <a:gd name="T1" fmla="*/ 883 h 1327"/>
                <a:gd name="T2" fmla="*/ 2203 w 2281"/>
                <a:gd name="T3" fmla="*/ 816 h 1327"/>
                <a:gd name="T4" fmla="*/ 2281 w 2281"/>
                <a:gd name="T5" fmla="*/ 779 h 1327"/>
                <a:gd name="T6" fmla="*/ 2239 w 2281"/>
                <a:gd name="T7" fmla="*/ 694 h 1327"/>
                <a:gd name="T8" fmla="*/ 2185 w 2281"/>
                <a:gd name="T9" fmla="*/ 600 h 1327"/>
                <a:gd name="T10" fmla="*/ 2098 w 2281"/>
                <a:gd name="T11" fmla="*/ 567 h 1327"/>
                <a:gd name="T12" fmla="*/ 1998 w 2281"/>
                <a:gd name="T13" fmla="*/ 515 h 1327"/>
                <a:gd name="T14" fmla="*/ 1924 w 2281"/>
                <a:gd name="T15" fmla="*/ 552 h 1327"/>
                <a:gd name="T16" fmla="*/ 1851 w 2281"/>
                <a:gd name="T17" fmla="*/ 473 h 1327"/>
                <a:gd name="T18" fmla="*/ 1887 w 2281"/>
                <a:gd name="T19" fmla="*/ 396 h 1327"/>
                <a:gd name="T20" fmla="*/ 1791 w 2281"/>
                <a:gd name="T21" fmla="*/ 409 h 1327"/>
                <a:gd name="T22" fmla="*/ 1710 w 2281"/>
                <a:gd name="T23" fmla="*/ 371 h 1327"/>
                <a:gd name="T24" fmla="*/ 1593 w 2281"/>
                <a:gd name="T25" fmla="*/ 323 h 1327"/>
                <a:gd name="T26" fmla="*/ 1620 w 2281"/>
                <a:gd name="T27" fmla="*/ 425 h 1327"/>
                <a:gd name="T28" fmla="*/ 1546 w 2281"/>
                <a:gd name="T29" fmla="*/ 484 h 1327"/>
                <a:gd name="T30" fmla="*/ 1462 w 2281"/>
                <a:gd name="T31" fmla="*/ 404 h 1327"/>
                <a:gd name="T32" fmla="*/ 1384 w 2281"/>
                <a:gd name="T33" fmla="*/ 334 h 1327"/>
                <a:gd name="T34" fmla="*/ 1419 w 2281"/>
                <a:gd name="T35" fmla="*/ 208 h 1327"/>
                <a:gd name="T36" fmla="*/ 1321 w 2281"/>
                <a:gd name="T37" fmla="*/ 220 h 1327"/>
                <a:gd name="T38" fmla="*/ 1247 w 2281"/>
                <a:gd name="T39" fmla="*/ 179 h 1327"/>
                <a:gd name="T40" fmla="*/ 1147 w 2281"/>
                <a:gd name="T41" fmla="*/ 137 h 1327"/>
                <a:gd name="T42" fmla="*/ 1071 w 2281"/>
                <a:gd name="T43" fmla="*/ 76 h 1327"/>
                <a:gd name="T44" fmla="*/ 1000 w 2281"/>
                <a:gd name="T45" fmla="*/ 28 h 1327"/>
                <a:gd name="T46" fmla="*/ 963 w 2281"/>
                <a:gd name="T47" fmla="*/ 90 h 1327"/>
                <a:gd name="T48" fmla="*/ 889 w 2281"/>
                <a:gd name="T49" fmla="*/ 113 h 1327"/>
                <a:gd name="T50" fmla="*/ 826 w 2281"/>
                <a:gd name="T51" fmla="*/ 32 h 1327"/>
                <a:gd name="T52" fmla="*/ 756 w 2281"/>
                <a:gd name="T53" fmla="*/ 1 h 1327"/>
                <a:gd name="T54" fmla="*/ 754 w 2281"/>
                <a:gd name="T55" fmla="*/ 86 h 1327"/>
                <a:gd name="T56" fmla="*/ 647 w 2281"/>
                <a:gd name="T57" fmla="*/ 127 h 1327"/>
                <a:gd name="T58" fmla="*/ 548 w 2281"/>
                <a:gd name="T59" fmla="*/ 175 h 1327"/>
                <a:gd name="T60" fmla="*/ 452 w 2281"/>
                <a:gd name="T61" fmla="*/ 231 h 1327"/>
                <a:gd name="T62" fmla="*/ 375 w 2281"/>
                <a:gd name="T63" fmla="*/ 269 h 1327"/>
                <a:gd name="T64" fmla="*/ 286 w 2281"/>
                <a:gd name="T65" fmla="*/ 317 h 1327"/>
                <a:gd name="T66" fmla="*/ 182 w 2281"/>
                <a:gd name="T67" fmla="*/ 325 h 1327"/>
                <a:gd name="T68" fmla="*/ 94 w 2281"/>
                <a:gd name="T69" fmla="*/ 388 h 1327"/>
                <a:gd name="T70" fmla="*/ 28 w 2281"/>
                <a:gd name="T71" fmla="*/ 364 h 1327"/>
                <a:gd name="T72" fmla="*/ 40 w 2281"/>
                <a:gd name="T73" fmla="*/ 514 h 1327"/>
                <a:gd name="T74" fmla="*/ 122 w 2281"/>
                <a:gd name="T75" fmla="*/ 615 h 1327"/>
                <a:gd name="T76" fmla="*/ 129 w 2281"/>
                <a:gd name="T77" fmla="*/ 751 h 1327"/>
                <a:gd name="T78" fmla="*/ 205 w 2281"/>
                <a:gd name="T79" fmla="*/ 896 h 1327"/>
                <a:gd name="T80" fmla="*/ 295 w 2281"/>
                <a:gd name="T81" fmla="*/ 947 h 1327"/>
                <a:gd name="T82" fmla="*/ 405 w 2281"/>
                <a:gd name="T83" fmla="*/ 1061 h 1327"/>
                <a:gd name="T84" fmla="*/ 474 w 2281"/>
                <a:gd name="T85" fmla="*/ 1116 h 1327"/>
                <a:gd name="T86" fmla="*/ 547 w 2281"/>
                <a:gd name="T87" fmla="*/ 1201 h 1327"/>
                <a:gd name="T88" fmla="*/ 618 w 2281"/>
                <a:gd name="T89" fmla="*/ 1278 h 1327"/>
                <a:gd name="T90" fmla="*/ 722 w 2281"/>
                <a:gd name="T91" fmla="*/ 1325 h 1327"/>
                <a:gd name="T92" fmla="*/ 843 w 2281"/>
                <a:gd name="T93" fmla="*/ 1313 h 1327"/>
                <a:gd name="T94" fmla="*/ 917 w 2281"/>
                <a:gd name="T95" fmla="*/ 1225 h 1327"/>
                <a:gd name="T96" fmla="*/ 980 w 2281"/>
                <a:gd name="T97" fmla="*/ 1105 h 1327"/>
                <a:gd name="T98" fmla="*/ 1089 w 2281"/>
                <a:gd name="T99" fmla="*/ 1115 h 1327"/>
                <a:gd name="T100" fmla="*/ 1193 w 2281"/>
                <a:gd name="T101" fmla="*/ 1167 h 1327"/>
                <a:gd name="T102" fmla="*/ 1272 w 2281"/>
                <a:gd name="T103" fmla="*/ 1197 h 1327"/>
                <a:gd name="T104" fmla="*/ 1434 w 2281"/>
                <a:gd name="T105" fmla="*/ 1246 h 1327"/>
                <a:gd name="T106" fmla="*/ 1568 w 2281"/>
                <a:gd name="T107" fmla="*/ 1240 h 1327"/>
                <a:gd name="T108" fmla="*/ 1634 w 2281"/>
                <a:gd name="T109" fmla="*/ 1285 h 1327"/>
                <a:gd name="T110" fmla="*/ 1721 w 2281"/>
                <a:gd name="T111" fmla="*/ 1169 h 1327"/>
                <a:gd name="T112" fmla="*/ 1844 w 2281"/>
                <a:gd name="T113" fmla="*/ 1169 h 1327"/>
                <a:gd name="T114" fmla="*/ 1957 w 2281"/>
                <a:gd name="T115" fmla="*/ 1110 h 1327"/>
                <a:gd name="T116" fmla="*/ 2038 w 2281"/>
                <a:gd name="T117" fmla="*/ 1029 h 1327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2281"/>
                <a:gd name="T178" fmla="*/ 0 h 1327"/>
                <a:gd name="T179" fmla="*/ 2281 w 2281"/>
                <a:gd name="T180" fmla="*/ 1327 h 1327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2281" h="1327">
                  <a:moveTo>
                    <a:pt x="2048" y="956"/>
                  </a:moveTo>
                  <a:lnTo>
                    <a:pt x="2049" y="951"/>
                  </a:lnTo>
                  <a:lnTo>
                    <a:pt x="2052" y="938"/>
                  </a:lnTo>
                  <a:lnTo>
                    <a:pt x="2062" y="927"/>
                  </a:lnTo>
                  <a:lnTo>
                    <a:pt x="2078" y="924"/>
                  </a:lnTo>
                  <a:lnTo>
                    <a:pt x="2090" y="924"/>
                  </a:lnTo>
                  <a:lnTo>
                    <a:pt x="2099" y="920"/>
                  </a:lnTo>
                  <a:lnTo>
                    <a:pt x="2109" y="915"/>
                  </a:lnTo>
                  <a:lnTo>
                    <a:pt x="2118" y="909"/>
                  </a:lnTo>
                  <a:lnTo>
                    <a:pt x="2125" y="900"/>
                  </a:lnTo>
                  <a:lnTo>
                    <a:pt x="2130" y="891"/>
                  </a:lnTo>
                  <a:lnTo>
                    <a:pt x="2134" y="883"/>
                  </a:lnTo>
                  <a:lnTo>
                    <a:pt x="2135" y="875"/>
                  </a:lnTo>
                  <a:lnTo>
                    <a:pt x="2136" y="869"/>
                  </a:lnTo>
                  <a:lnTo>
                    <a:pt x="2141" y="863"/>
                  </a:lnTo>
                  <a:lnTo>
                    <a:pt x="2148" y="859"/>
                  </a:lnTo>
                  <a:lnTo>
                    <a:pt x="2155" y="854"/>
                  </a:lnTo>
                  <a:lnTo>
                    <a:pt x="2164" y="849"/>
                  </a:lnTo>
                  <a:lnTo>
                    <a:pt x="2170" y="845"/>
                  </a:lnTo>
                  <a:lnTo>
                    <a:pt x="2176" y="837"/>
                  </a:lnTo>
                  <a:lnTo>
                    <a:pt x="2178" y="827"/>
                  </a:lnTo>
                  <a:lnTo>
                    <a:pt x="2183" y="820"/>
                  </a:lnTo>
                  <a:lnTo>
                    <a:pt x="2192" y="816"/>
                  </a:lnTo>
                  <a:lnTo>
                    <a:pt x="2203" y="816"/>
                  </a:lnTo>
                  <a:lnTo>
                    <a:pt x="2218" y="817"/>
                  </a:lnTo>
                  <a:lnTo>
                    <a:pt x="2233" y="817"/>
                  </a:lnTo>
                  <a:lnTo>
                    <a:pt x="2246" y="817"/>
                  </a:lnTo>
                  <a:lnTo>
                    <a:pt x="2260" y="812"/>
                  </a:lnTo>
                  <a:lnTo>
                    <a:pt x="2271" y="804"/>
                  </a:lnTo>
                  <a:lnTo>
                    <a:pt x="2276" y="796"/>
                  </a:lnTo>
                  <a:lnTo>
                    <a:pt x="2279" y="790"/>
                  </a:lnTo>
                  <a:lnTo>
                    <a:pt x="2281" y="785"/>
                  </a:lnTo>
                  <a:lnTo>
                    <a:pt x="2281" y="780"/>
                  </a:lnTo>
                  <a:lnTo>
                    <a:pt x="2281" y="779"/>
                  </a:lnTo>
                  <a:lnTo>
                    <a:pt x="2281" y="778"/>
                  </a:lnTo>
                  <a:lnTo>
                    <a:pt x="2280" y="769"/>
                  </a:lnTo>
                  <a:lnTo>
                    <a:pt x="2276" y="762"/>
                  </a:lnTo>
                  <a:lnTo>
                    <a:pt x="2272" y="753"/>
                  </a:lnTo>
                  <a:lnTo>
                    <a:pt x="2271" y="743"/>
                  </a:lnTo>
                  <a:lnTo>
                    <a:pt x="2270" y="735"/>
                  </a:lnTo>
                  <a:lnTo>
                    <a:pt x="2269" y="726"/>
                  </a:lnTo>
                  <a:lnTo>
                    <a:pt x="2265" y="717"/>
                  </a:lnTo>
                  <a:lnTo>
                    <a:pt x="2260" y="709"/>
                  </a:lnTo>
                  <a:lnTo>
                    <a:pt x="2254" y="702"/>
                  </a:lnTo>
                  <a:lnTo>
                    <a:pt x="2248" y="698"/>
                  </a:lnTo>
                  <a:lnTo>
                    <a:pt x="2239" y="694"/>
                  </a:lnTo>
                  <a:lnTo>
                    <a:pt x="2230" y="693"/>
                  </a:lnTo>
                  <a:lnTo>
                    <a:pt x="2222" y="691"/>
                  </a:lnTo>
                  <a:lnTo>
                    <a:pt x="2214" y="689"/>
                  </a:lnTo>
                  <a:lnTo>
                    <a:pt x="2207" y="685"/>
                  </a:lnTo>
                  <a:lnTo>
                    <a:pt x="2201" y="679"/>
                  </a:lnTo>
                  <a:lnTo>
                    <a:pt x="2196" y="672"/>
                  </a:lnTo>
                  <a:lnTo>
                    <a:pt x="2192" y="663"/>
                  </a:lnTo>
                  <a:lnTo>
                    <a:pt x="2191" y="651"/>
                  </a:lnTo>
                  <a:lnTo>
                    <a:pt x="2191" y="637"/>
                  </a:lnTo>
                  <a:lnTo>
                    <a:pt x="2191" y="622"/>
                  </a:lnTo>
                  <a:lnTo>
                    <a:pt x="2190" y="610"/>
                  </a:lnTo>
                  <a:lnTo>
                    <a:pt x="2185" y="600"/>
                  </a:lnTo>
                  <a:lnTo>
                    <a:pt x="2180" y="591"/>
                  </a:lnTo>
                  <a:lnTo>
                    <a:pt x="2174" y="586"/>
                  </a:lnTo>
                  <a:lnTo>
                    <a:pt x="2166" y="581"/>
                  </a:lnTo>
                  <a:lnTo>
                    <a:pt x="2159" y="580"/>
                  </a:lnTo>
                  <a:lnTo>
                    <a:pt x="2151" y="580"/>
                  </a:lnTo>
                  <a:lnTo>
                    <a:pt x="2144" y="580"/>
                  </a:lnTo>
                  <a:lnTo>
                    <a:pt x="2136" y="579"/>
                  </a:lnTo>
                  <a:lnTo>
                    <a:pt x="2129" y="575"/>
                  </a:lnTo>
                  <a:lnTo>
                    <a:pt x="2122" y="572"/>
                  </a:lnTo>
                  <a:lnTo>
                    <a:pt x="2113" y="569"/>
                  </a:lnTo>
                  <a:lnTo>
                    <a:pt x="2106" y="567"/>
                  </a:lnTo>
                  <a:lnTo>
                    <a:pt x="2098" y="567"/>
                  </a:lnTo>
                  <a:lnTo>
                    <a:pt x="2091" y="569"/>
                  </a:lnTo>
                  <a:lnTo>
                    <a:pt x="2083" y="570"/>
                  </a:lnTo>
                  <a:lnTo>
                    <a:pt x="2073" y="568"/>
                  </a:lnTo>
                  <a:lnTo>
                    <a:pt x="2065" y="562"/>
                  </a:lnTo>
                  <a:lnTo>
                    <a:pt x="2055" y="554"/>
                  </a:lnTo>
                  <a:lnTo>
                    <a:pt x="2045" y="547"/>
                  </a:lnTo>
                  <a:lnTo>
                    <a:pt x="2036" y="542"/>
                  </a:lnTo>
                  <a:lnTo>
                    <a:pt x="2027" y="538"/>
                  </a:lnTo>
                  <a:lnTo>
                    <a:pt x="2019" y="541"/>
                  </a:lnTo>
                  <a:lnTo>
                    <a:pt x="2008" y="541"/>
                  </a:lnTo>
                  <a:lnTo>
                    <a:pt x="2003" y="530"/>
                  </a:lnTo>
                  <a:lnTo>
                    <a:pt x="1998" y="515"/>
                  </a:lnTo>
                  <a:lnTo>
                    <a:pt x="1987" y="509"/>
                  </a:lnTo>
                  <a:lnTo>
                    <a:pt x="1976" y="512"/>
                  </a:lnTo>
                  <a:lnTo>
                    <a:pt x="1969" y="520"/>
                  </a:lnTo>
                  <a:lnTo>
                    <a:pt x="1964" y="531"/>
                  </a:lnTo>
                  <a:lnTo>
                    <a:pt x="1959" y="541"/>
                  </a:lnTo>
                  <a:lnTo>
                    <a:pt x="1955" y="546"/>
                  </a:lnTo>
                  <a:lnTo>
                    <a:pt x="1951" y="549"/>
                  </a:lnTo>
                  <a:lnTo>
                    <a:pt x="1946" y="552"/>
                  </a:lnTo>
                  <a:lnTo>
                    <a:pt x="1941" y="553"/>
                  </a:lnTo>
                  <a:lnTo>
                    <a:pt x="1935" y="554"/>
                  </a:lnTo>
                  <a:lnTo>
                    <a:pt x="1929" y="554"/>
                  </a:lnTo>
                  <a:lnTo>
                    <a:pt x="1924" y="552"/>
                  </a:lnTo>
                  <a:lnTo>
                    <a:pt x="1919" y="548"/>
                  </a:lnTo>
                  <a:lnTo>
                    <a:pt x="1912" y="536"/>
                  </a:lnTo>
                  <a:lnTo>
                    <a:pt x="1906" y="517"/>
                  </a:lnTo>
                  <a:lnTo>
                    <a:pt x="1897" y="501"/>
                  </a:lnTo>
                  <a:lnTo>
                    <a:pt x="1883" y="493"/>
                  </a:lnTo>
                  <a:lnTo>
                    <a:pt x="1873" y="491"/>
                  </a:lnTo>
                  <a:lnTo>
                    <a:pt x="1865" y="489"/>
                  </a:lnTo>
                  <a:lnTo>
                    <a:pt x="1857" y="486"/>
                  </a:lnTo>
                  <a:lnTo>
                    <a:pt x="1851" y="484"/>
                  </a:lnTo>
                  <a:lnTo>
                    <a:pt x="1847" y="480"/>
                  </a:lnTo>
                  <a:lnTo>
                    <a:pt x="1847" y="476"/>
                  </a:lnTo>
                  <a:lnTo>
                    <a:pt x="1851" y="473"/>
                  </a:lnTo>
                  <a:lnTo>
                    <a:pt x="1859" y="469"/>
                  </a:lnTo>
                  <a:lnTo>
                    <a:pt x="1868" y="465"/>
                  </a:lnTo>
                  <a:lnTo>
                    <a:pt x="1876" y="462"/>
                  </a:lnTo>
                  <a:lnTo>
                    <a:pt x="1883" y="458"/>
                  </a:lnTo>
                  <a:lnTo>
                    <a:pt x="1888" y="454"/>
                  </a:lnTo>
                  <a:lnTo>
                    <a:pt x="1892" y="451"/>
                  </a:lnTo>
                  <a:lnTo>
                    <a:pt x="1894" y="444"/>
                  </a:lnTo>
                  <a:lnTo>
                    <a:pt x="1896" y="438"/>
                  </a:lnTo>
                  <a:lnTo>
                    <a:pt x="1896" y="428"/>
                  </a:lnTo>
                  <a:lnTo>
                    <a:pt x="1894" y="417"/>
                  </a:lnTo>
                  <a:lnTo>
                    <a:pt x="1892" y="406"/>
                  </a:lnTo>
                  <a:lnTo>
                    <a:pt x="1887" y="396"/>
                  </a:lnTo>
                  <a:lnTo>
                    <a:pt x="1881" y="386"/>
                  </a:lnTo>
                  <a:lnTo>
                    <a:pt x="1873" y="381"/>
                  </a:lnTo>
                  <a:lnTo>
                    <a:pt x="1866" y="379"/>
                  </a:lnTo>
                  <a:lnTo>
                    <a:pt x="1859" y="383"/>
                  </a:lnTo>
                  <a:lnTo>
                    <a:pt x="1851" y="392"/>
                  </a:lnTo>
                  <a:lnTo>
                    <a:pt x="1849" y="394"/>
                  </a:lnTo>
                  <a:lnTo>
                    <a:pt x="1844" y="395"/>
                  </a:lnTo>
                  <a:lnTo>
                    <a:pt x="1835" y="399"/>
                  </a:lnTo>
                  <a:lnTo>
                    <a:pt x="1825" y="402"/>
                  </a:lnTo>
                  <a:lnTo>
                    <a:pt x="1814" y="405"/>
                  </a:lnTo>
                  <a:lnTo>
                    <a:pt x="1802" y="407"/>
                  </a:lnTo>
                  <a:lnTo>
                    <a:pt x="1791" y="409"/>
                  </a:lnTo>
                  <a:lnTo>
                    <a:pt x="1780" y="409"/>
                  </a:lnTo>
                  <a:lnTo>
                    <a:pt x="1770" y="406"/>
                  </a:lnTo>
                  <a:lnTo>
                    <a:pt x="1762" y="404"/>
                  </a:lnTo>
                  <a:lnTo>
                    <a:pt x="1757" y="400"/>
                  </a:lnTo>
                  <a:lnTo>
                    <a:pt x="1752" y="395"/>
                  </a:lnTo>
                  <a:lnTo>
                    <a:pt x="1747" y="391"/>
                  </a:lnTo>
                  <a:lnTo>
                    <a:pt x="1744" y="389"/>
                  </a:lnTo>
                  <a:lnTo>
                    <a:pt x="1738" y="386"/>
                  </a:lnTo>
                  <a:lnTo>
                    <a:pt x="1731" y="385"/>
                  </a:lnTo>
                  <a:lnTo>
                    <a:pt x="1724" y="383"/>
                  </a:lnTo>
                  <a:lnTo>
                    <a:pt x="1717" y="378"/>
                  </a:lnTo>
                  <a:lnTo>
                    <a:pt x="1710" y="371"/>
                  </a:lnTo>
                  <a:lnTo>
                    <a:pt x="1703" y="363"/>
                  </a:lnTo>
                  <a:lnTo>
                    <a:pt x="1694" y="354"/>
                  </a:lnTo>
                  <a:lnTo>
                    <a:pt x="1687" y="348"/>
                  </a:lnTo>
                  <a:lnTo>
                    <a:pt x="1677" y="343"/>
                  </a:lnTo>
                  <a:lnTo>
                    <a:pt x="1667" y="341"/>
                  </a:lnTo>
                  <a:lnTo>
                    <a:pt x="1656" y="339"/>
                  </a:lnTo>
                  <a:lnTo>
                    <a:pt x="1645" y="336"/>
                  </a:lnTo>
                  <a:lnTo>
                    <a:pt x="1633" y="332"/>
                  </a:lnTo>
                  <a:lnTo>
                    <a:pt x="1621" y="327"/>
                  </a:lnTo>
                  <a:lnTo>
                    <a:pt x="1610" y="323"/>
                  </a:lnTo>
                  <a:lnTo>
                    <a:pt x="1600" y="322"/>
                  </a:lnTo>
                  <a:lnTo>
                    <a:pt x="1593" y="323"/>
                  </a:lnTo>
                  <a:lnTo>
                    <a:pt x="1587" y="328"/>
                  </a:lnTo>
                  <a:lnTo>
                    <a:pt x="1582" y="342"/>
                  </a:lnTo>
                  <a:lnTo>
                    <a:pt x="1584" y="352"/>
                  </a:lnTo>
                  <a:lnTo>
                    <a:pt x="1589" y="362"/>
                  </a:lnTo>
                  <a:lnTo>
                    <a:pt x="1595" y="373"/>
                  </a:lnTo>
                  <a:lnTo>
                    <a:pt x="1599" y="379"/>
                  </a:lnTo>
                  <a:lnTo>
                    <a:pt x="1604" y="388"/>
                  </a:lnTo>
                  <a:lnTo>
                    <a:pt x="1610" y="395"/>
                  </a:lnTo>
                  <a:lnTo>
                    <a:pt x="1615" y="404"/>
                  </a:lnTo>
                  <a:lnTo>
                    <a:pt x="1620" y="412"/>
                  </a:lnTo>
                  <a:lnTo>
                    <a:pt x="1621" y="418"/>
                  </a:lnTo>
                  <a:lnTo>
                    <a:pt x="1620" y="425"/>
                  </a:lnTo>
                  <a:lnTo>
                    <a:pt x="1615" y="428"/>
                  </a:lnTo>
                  <a:lnTo>
                    <a:pt x="1608" y="431"/>
                  </a:lnTo>
                  <a:lnTo>
                    <a:pt x="1599" y="433"/>
                  </a:lnTo>
                  <a:lnTo>
                    <a:pt x="1591" y="436"/>
                  </a:lnTo>
                  <a:lnTo>
                    <a:pt x="1583" y="438"/>
                  </a:lnTo>
                  <a:lnTo>
                    <a:pt x="1576" y="442"/>
                  </a:lnTo>
                  <a:lnTo>
                    <a:pt x="1568" y="446"/>
                  </a:lnTo>
                  <a:lnTo>
                    <a:pt x="1563" y="451"/>
                  </a:lnTo>
                  <a:lnTo>
                    <a:pt x="1560" y="457"/>
                  </a:lnTo>
                  <a:lnTo>
                    <a:pt x="1556" y="465"/>
                  </a:lnTo>
                  <a:lnTo>
                    <a:pt x="1551" y="475"/>
                  </a:lnTo>
                  <a:lnTo>
                    <a:pt x="1546" y="484"/>
                  </a:lnTo>
                  <a:lnTo>
                    <a:pt x="1540" y="493"/>
                  </a:lnTo>
                  <a:lnTo>
                    <a:pt x="1534" y="500"/>
                  </a:lnTo>
                  <a:lnTo>
                    <a:pt x="1526" y="504"/>
                  </a:lnTo>
                  <a:lnTo>
                    <a:pt x="1519" y="502"/>
                  </a:lnTo>
                  <a:lnTo>
                    <a:pt x="1512" y="496"/>
                  </a:lnTo>
                  <a:lnTo>
                    <a:pt x="1500" y="478"/>
                  </a:lnTo>
                  <a:lnTo>
                    <a:pt x="1495" y="458"/>
                  </a:lnTo>
                  <a:lnTo>
                    <a:pt x="1492" y="441"/>
                  </a:lnTo>
                  <a:lnTo>
                    <a:pt x="1483" y="428"/>
                  </a:lnTo>
                  <a:lnTo>
                    <a:pt x="1477" y="422"/>
                  </a:lnTo>
                  <a:lnTo>
                    <a:pt x="1470" y="413"/>
                  </a:lnTo>
                  <a:lnTo>
                    <a:pt x="1462" y="404"/>
                  </a:lnTo>
                  <a:lnTo>
                    <a:pt x="1455" y="392"/>
                  </a:lnTo>
                  <a:lnTo>
                    <a:pt x="1447" y="383"/>
                  </a:lnTo>
                  <a:lnTo>
                    <a:pt x="1439" y="374"/>
                  </a:lnTo>
                  <a:lnTo>
                    <a:pt x="1430" y="368"/>
                  </a:lnTo>
                  <a:lnTo>
                    <a:pt x="1423" y="365"/>
                  </a:lnTo>
                  <a:lnTo>
                    <a:pt x="1414" y="365"/>
                  </a:lnTo>
                  <a:lnTo>
                    <a:pt x="1404" y="363"/>
                  </a:lnTo>
                  <a:lnTo>
                    <a:pt x="1394" y="360"/>
                  </a:lnTo>
                  <a:lnTo>
                    <a:pt x="1387" y="355"/>
                  </a:lnTo>
                  <a:lnTo>
                    <a:pt x="1381" y="350"/>
                  </a:lnTo>
                  <a:lnTo>
                    <a:pt x="1379" y="343"/>
                  </a:lnTo>
                  <a:lnTo>
                    <a:pt x="1384" y="334"/>
                  </a:lnTo>
                  <a:lnTo>
                    <a:pt x="1395" y="325"/>
                  </a:lnTo>
                  <a:lnTo>
                    <a:pt x="1410" y="315"/>
                  </a:lnTo>
                  <a:lnTo>
                    <a:pt x="1424" y="307"/>
                  </a:lnTo>
                  <a:lnTo>
                    <a:pt x="1436" y="299"/>
                  </a:lnTo>
                  <a:lnTo>
                    <a:pt x="1447" y="291"/>
                  </a:lnTo>
                  <a:lnTo>
                    <a:pt x="1453" y="281"/>
                  </a:lnTo>
                  <a:lnTo>
                    <a:pt x="1457" y="270"/>
                  </a:lnTo>
                  <a:lnTo>
                    <a:pt x="1455" y="255"/>
                  </a:lnTo>
                  <a:lnTo>
                    <a:pt x="1447" y="237"/>
                  </a:lnTo>
                  <a:lnTo>
                    <a:pt x="1439" y="224"/>
                  </a:lnTo>
                  <a:lnTo>
                    <a:pt x="1429" y="215"/>
                  </a:lnTo>
                  <a:lnTo>
                    <a:pt x="1419" y="208"/>
                  </a:lnTo>
                  <a:lnTo>
                    <a:pt x="1408" y="203"/>
                  </a:lnTo>
                  <a:lnTo>
                    <a:pt x="1398" y="202"/>
                  </a:lnTo>
                  <a:lnTo>
                    <a:pt x="1389" y="202"/>
                  </a:lnTo>
                  <a:lnTo>
                    <a:pt x="1381" y="205"/>
                  </a:lnTo>
                  <a:lnTo>
                    <a:pt x="1376" y="208"/>
                  </a:lnTo>
                  <a:lnTo>
                    <a:pt x="1369" y="212"/>
                  </a:lnTo>
                  <a:lnTo>
                    <a:pt x="1362" y="213"/>
                  </a:lnTo>
                  <a:lnTo>
                    <a:pt x="1352" y="215"/>
                  </a:lnTo>
                  <a:lnTo>
                    <a:pt x="1342" y="215"/>
                  </a:lnTo>
                  <a:lnTo>
                    <a:pt x="1334" y="216"/>
                  </a:lnTo>
                  <a:lnTo>
                    <a:pt x="1326" y="217"/>
                  </a:lnTo>
                  <a:lnTo>
                    <a:pt x="1321" y="220"/>
                  </a:lnTo>
                  <a:lnTo>
                    <a:pt x="1319" y="224"/>
                  </a:lnTo>
                  <a:lnTo>
                    <a:pt x="1318" y="228"/>
                  </a:lnTo>
                  <a:lnTo>
                    <a:pt x="1316" y="226"/>
                  </a:lnTo>
                  <a:lnTo>
                    <a:pt x="1313" y="221"/>
                  </a:lnTo>
                  <a:lnTo>
                    <a:pt x="1306" y="215"/>
                  </a:lnTo>
                  <a:lnTo>
                    <a:pt x="1300" y="207"/>
                  </a:lnTo>
                  <a:lnTo>
                    <a:pt x="1292" y="200"/>
                  </a:lnTo>
                  <a:lnTo>
                    <a:pt x="1282" y="195"/>
                  </a:lnTo>
                  <a:lnTo>
                    <a:pt x="1271" y="192"/>
                  </a:lnTo>
                  <a:lnTo>
                    <a:pt x="1261" y="191"/>
                  </a:lnTo>
                  <a:lnTo>
                    <a:pt x="1253" y="186"/>
                  </a:lnTo>
                  <a:lnTo>
                    <a:pt x="1247" y="179"/>
                  </a:lnTo>
                  <a:lnTo>
                    <a:pt x="1242" y="173"/>
                  </a:lnTo>
                  <a:lnTo>
                    <a:pt x="1237" y="165"/>
                  </a:lnTo>
                  <a:lnTo>
                    <a:pt x="1230" y="160"/>
                  </a:lnTo>
                  <a:lnTo>
                    <a:pt x="1220" y="159"/>
                  </a:lnTo>
                  <a:lnTo>
                    <a:pt x="1208" y="160"/>
                  </a:lnTo>
                  <a:lnTo>
                    <a:pt x="1194" y="163"/>
                  </a:lnTo>
                  <a:lnTo>
                    <a:pt x="1185" y="162"/>
                  </a:lnTo>
                  <a:lnTo>
                    <a:pt x="1178" y="158"/>
                  </a:lnTo>
                  <a:lnTo>
                    <a:pt x="1172" y="152"/>
                  </a:lnTo>
                  <a:lnTo>
                    <a:pt x="1166" y="145"/>
                  </a:lnTo>
                  <a:lnTo>
                    <a:pt x="1158" y="141"/>
                  </a:lnTo>
                  <a:lnTo>
                    <a:pt x="1147" y="137"/>
                  </a:lnTo>
                  <a:lnTo>
                    <a:pt x="1131" y="137"/>
                  </a:lnTo>
                  <a:lnTo>
                    <a:pt x="1115" y="137"/>
                  </a:lnTo>
                  <a:lnTo>
                    <a:pt x="1104" y="133"/>
                  </a:lnTo>
                  <a:lnTo>
                    <a:pt x="1095" y="128"/>
                  </a:lnTo>
                  <a:lnTo>
                    <a:pt x="1089" y="121"/>
                  </a:lnTo>
                  <a:lnTo>
                    <a:pt x="1085" y="115"/>
                  </a:lnTo>
                  <a:lnTo>
                    <a:pt x="1082" y="107"/>
                  </a:lnTo>
                  <a:lnTo>
                    <a:pt x="1077" y="101"/>
                  </a:lnTo>
                  <a:lnTo>
                    <a:pt x="1072" y="97"/>
                  </a:lnTo>
                  <a:lnTo>
                    <a:pt x="1068" y="92"/>
                  </a:lnTo>
                  <a:lnTo>
                    <a:pt x="1068" y="85"/>
                  </a:lnTo>
                  <a:lnTo>
                    <a:pt x="1071" y="76"/>
                  </a:lnTo>
                  <a:lnTo>
                    <a:pt x="1072" y="66"/>
                  </a:lnTo>
                  <a:lnTo>
                    <a:pt x="1071" y="57"/>
                  </a:lnTo>
                  <a:lnTo>
                    <a:pt x="1066" y="47"/>
                  </a:lnTo>
                  <a:lnTo>
                    <a:pt x="1055" y="39"/>
                  </a:lnTo>
                  <a:lnTo>
                    <a:pt x="1035" y="33"/>
                  </a:lnTo>
                  <a:lnTo>
                    <a:pt x="1030" y="32"/>
                  </a:lnTo>
                  <a:lnTo>
                    <a:pt x="1024" y="32"/>
                  </a:lnTo>
                  <a:lnTo>
                    <a:pt x="1019" y="31"/>
                  </a:lnTo>
                  <a:lnTo>
                    <a:pt x="1014" y="29"/>
                  </a:lnTo>
                  <a:lnTo>
                    <a:pt x="1010" y="29"/>
                  </a:lnTo>
                  <a:lnTo>
                    <a:pt x="1005" y="28"/>
                  </a:lnTo>
                  <a:lnTo>
                    <a:pt x="1000" y="28"/>
                  </a:lnTo>
                  <a:lnTo>
                    <a:pt x="996" y="28"/>
                  </a:lnTo>
                  <a:lnTo>
                    <a:pt x="984" y="28"/>
                  </a:lnTo>
                  <a:lnTo>
                    <a:pt x="974" y="29"/>
                  </a:lnTo>
                  <a:lnTo>
                    <a:pt x="966" y="31"/>
                  </a:lnTo>
                  <a:lnTo>
                    <a:pt x="961" y="33"/>
                  </a:lnTo>
                  <a:lnTo>
                    <a:pt x="956" y="37"/>
                  </a:lnTo>
                  <a:lnTo>
                    <a:pt x="954" y="40"/>
                  </a:lnTo>
                  <a:lnTo>
                    <a:pt x="954" y="44"/>
                  </a:lnTo>
                  <a:lnTo>
                    <a:pt x="957" y="49"/>
                  </a:lnTo>
                  <a:lnTo>
                    <a:pt x="962" y="63"/>
                  </a:lnTo>
                  <a:lnTo>
                    <a:pt x="964" y="76"/>
                  </a:lnTo>
                  <a:lnTo>
                    <a:pt x="963" y="90"/>
                  </a:lnTo>
                  <a:lnTo>
                    <a:pt x="961" y="101"/>
                  </a:lnTo>
                  <a:lnTo>
                    <a:pt x="958" y="105"/>
                  </a:lnTo>
                  <a:lnTo>
                    <a:pt x="956" y="106"/>
                  </a:lnTo>
                  <a:lnTo>
                    <a:pt x="951" y="107"/>
                  </a:lnTo>
                  <a:lnTo>
                    <a:pt x="945" y="106"/>
                  </a:lnTo>
                  <a:lnTo>
                    <a:pt x="938" y="106"/>
                  </a:lnTo>
                  <a:lnTo>
                    <a:pt x="931" y="106"/>
                  </a:lnTo>
                  <a:lnTo>
                    <a:pt x="924" y="106"/>
                  </a:lnTo>
                  <a:lnTo>
                    <a:pt x="916" y="108"/>
                  </a:lnTo>
                  <a:lnTo>
                    <a:pt x="908" y="111"/>
                  </a:lnTo>
                  <a:lnTo>
                    <a:pt x="899" y="112"/>
                  </a:lnTo>
                  <a:lnTo>
                    <a:pt x="889" y="113"/>
                  </a:lnTo>
                  <a:lnTo>
                    <a:pt x="880" y="112"/>
                  </a:lnTo>
                  <a:lnTo>
                    <a:pt x="872" y="110"/>
                  </a:lnTo>
                  <a:lnTo>
                    <a:pt x="867" y="107"/>
                  </a:lnTo>
                  <a:lnTo>
                    <a:pt x="863" y="102"/>
                  </a:lnTo>
                  <a:lnTo>
                    <a:pt x="864" y="97"/>
                  </a:lnTo>
                  <a:lnTo>
                    <a:pt x="864" y="86"/>
                  </a:lnTo>
                  <a:lnTo>
                    <a:pt x="858" y="76"/>
                  </a:lnTo>
                  <a:lnTo>
                    <a:pt x="848" y="68"/>
                  </a:lnTo>
                  <a:lnTo>
                    <a:pt x="845" y="57"/>
                  </a:lnTo>
                  <a:lnTo>
                    <a:pt x="843" y="45"/>
                  </a:lnTo>
                  <a:lnTo>
                    <a:pt x="837" y="37"/>
                  </a:lnTo>
                  <a:lnTo>
                    <a:pt x="826" y="32"/>
                  </a:lnTo>
                  <a:lnTo>
                    <a:pt x="809" y="29"/>
                  </a:lnTo>
                  <a:lnTo>
                    <a:pt x="799" y="29"/>
                  </a:lnTo>
                  <a:lnTo>
                    <a:pt x="793" y="29"/>
                  </a:lnTo>
                  <a:lnTo>
                    <a:pt x="786" y="28"/>
                  </a:lnTo>
                  <a:lnTo>
                    <a:pt x="782" y="27"/>
                  </a:lnTo>
                  <a:lnTo>
                    <a:pt x="778" y="24"/>
                  </a:lnTo>
                  <a:lnTo>
                    <a:pt x="774" y="21"/>
                  </a:lnTo>
                  <a:lnTo>
                    <a:pt x="769" y="16"/>
                  </a:lnTo>
                  <a:lnTo>
                    <a:pt x="764" y="8"/>
                  </a:lnTo>
                  <a:lnTo>
                    <a:pt x="762" y="5"/>
                  </a:lnTo>
                  <a:lnTo>
                    <a:pt x="758" y="2"/>
                  </a:lnTo>
                  <a:lnTo>
                    <a:pt x="756" y="1"/>
                  </a:lnTo>
                  <a:lnTo>
                    <a:pt x="752" y="0"/>
                  </a:lnTo>
                  <a:lnTo>
                    <a:pt x="743" y="0"/>
                  </a:lnTo>
                  <a:lnTo>
                    <a:pt x="736" y="5"/>
                  </a:lnTo>
                  <a:lnTo>
                    <a:pt x="731" y="16"/>
                  </a:lnTo>
                  <a:lnTo>
                    <a:pt x="728" y="29"/>
                  </a:lnTo>
                  <a:lnTo>
                    <a:pt x="730" y="48"/>
                  </a:lnTo>
                  <a:lnTo>
                    <a:pt x="735" y="63"/>
                  </a:lnTo>
                  <a:lnTo>
                    <a:pt x="742" y="73"/>
                  </a:lnTo>
                  <a:lnTo>
                    <a:pt x="753" y="76"/>
                  </a:lnTo>
                  <a:lnTo>
                    <a:pt x="762" y="79"/>
                  </a:lnTo>
                  <a:lnTo>
                    <a:pt x="762" y="82"/>
                  </a:lnTo>
                  <a:lnTo>
                    <a:pt x="754" y="86"/>
                  </a:lnTo>
                  <a:lnTo>
                    <a:pt x="741" y="89"/>
                  </a:lnTo>
                  <a:lnTo>
                    <a:pt x="731" y="90"/>
                  </a:lnTo>
                  <a:lnTo>
                    <a:pt x="721" y="95"/>
                  </a:lnTo>
                  <a:lnTo>
                    <a:pt x="711" y="100"/>
                  </a:lnTo>
                  <a:lnTo>
                    <a:pt x="702" y="106"/>
                  </a:lnTo>
                  <a:lnTo>
                    <a:pt x="694" y="113"/>
                  </a:lnTo>
                  <a:lnTo>
                    <a:pt x="685" y="118"/>
                  </a:lnTo>
                  <a:lnTo>
                    <a:pt x="678" y="123"/>
                  </a:lnTo>
                  <a:lnTo>
                    <a:pt x="673" y="124"/>
                  </a:lnTo>
                  <a:lnTo>
                    <a:pt x="667" y="124"/>
                  </a:lnTo>
                  <a:lnTo>
                    <a:pt x="658" y="126"/>
                  </a:lnTo>
                  <a:lnTo>
                    <a:pt x="647" y="127"/>
                  </a:lnTo>
                  <a:lnTo>
                    <a:pt x="636" y="131"/>
                  </a:lnTo>
                  <a:lnTo>
                    <a:pt x="623" y="134"/>
                  </a:lnTo>
                  <a:lnTo>
                    <a:pt x="614" y="141"/>
                  </a:lnTo>
                  <a:lnTo>
                    <a:pt x="606" y="148"/>
                  </a:lnTo>
                  <a:lnTo>
                    <a:pt x="601" y="157"/>
                  </a:lnTo>
                  <a:lnTo>
                    <a:pt x="596" y="165"/>
                  </a:lnTo>
                  <a:lnTo>
                    <a:pt x="590" y="170"/>
                  </a:lnTo>
                  <a:lnTo>
                    <a:pt x="583" y="174"/>
                  </a:lnTo>
                  <a:lnTo>
                    <a:pt x="574" y="174"/>
                  </a:lnTo>
                  <a:lnTo>
                    <a:pt x="564" y="174"/>
                  </a:lnTo>
                  <a:lnTo>
                    <a:pt x="556" y="174"/>
                  </a:lnTo>
                  <a:lnTo>
                    <a:pt x="548" y="175"/>
                  </a:lnTo>
                  <a:lnTo>
                    <a:pt x="541" y="176"/>
                  </a:lnTo>
                  <a:lnTo>
                    <a:pt x="533" y="179"/>
                  </a:lnTo>
                  <a:lnTo>
                    <a:pt x="523" y="180"/>
                  </a:lnTo>
                  <a:lnTo>
                    <a:pt x="514" y="180"/>
                  </a:lnTo>
                  <a:lnTo>
                    <a:pt x="502" y="181"/>
                  </a:lnTo>
                  <a:lnTo>
                    <a:pt x="491" y="184"/>
                  </a:lnTo>
                  <a:lnTo>
                    <a:pt x="483" y="187"/>
                  </a:lnTo>
                  <a:lnTo>
                    <a:pt x="476" y="195"/>
                  </a:lnTo>
                  <a:lnTo>
                    <a:pt x="473" y="205"/>
                  </a:lnTo>
                  <a:lnTo>
                    <a:pt x="469" y="222"/>
                  </a:lnTo>
                  <a:lnTo>
                    <a:pt x="463" y="231"/>
                  </a:lnTo>
                  <a:lnTo>
                    <a:pt x="452" y="231"/>
                  </a:lnTo>
                  <a:lnTo>
                    <a:pt x="437" y="228"/>
                  </a:lnTo>
                  <a:lnTo>
                    <a:pt x="428" y="228"/>
                  </a:lnTo>
                  <a:lnTo>
                    <a:pt x="421" y="229"/>
                  </a:lnTo>
                  <a:lnTo>
                    <a:pt x="415" y="232"/>
                  </a:lnTo>
                  <a:lnTo>
                    <a:pt x="410" y="236"/>
                  </a:lnTo>
                  <a:lnTo>
                    <a:pt x="405" y="239"/>
                  </a:lnTo>
                  <a:lnTo>
                    <a:pt x="400" y="243"/>
                  </a:lnTo>
                  <a:lnTo>
                    <a:pt x="395" y="247"/>
                  </a:lnTo>
                  <a:lnTo>
                    <a:pt x="389" y="249"/>
                  </a:lnTo>
                  <a:lnTo>
                    <a:pt x="381" y="254"/>
                  </a:lnTo>
                  <a:lnTo>
                    <a:pt x="379" y="262"/>
                  </a:lnTo>
                  <a:lnTo>
                    <a:pt x="375" y="269"/>
                  </a:lnTo>
                  <a:lnTo>
                    <a:pt x="365" y="276"/>
                  </a:lnTo>
                  <a:lnTo>
                    <a:pt x="357" y="279"/>
                  </a:lnTo>
                  <a:lnTo>
                    <a:pt x="347" y="281"/>
                  </a:lnTo>
                  <a:lnTo>
                    <a:pt x="337" y="283"/>
                  </a:lnTo>
                  <a:lnTo>
                    <a:pt x="327" y="284"/>
                  </a:lnTo>
                  <a:lnTo>
                    <a:pt x="318" y="286"/>
                  </a:lnTo>
                  <a:lnTo>
                    <a:pt x="311" y="287"/>
                  </a:lnTo>
                  <a:lnTo>
                    <a:pt x="306" y="291"/>
                  </a:lnTo>
                  <a:lnTo>
                    <a:pt x="305" y="296"/>
                  </a:lnTo>
                  <a:lnTo>
                    <a:pt x="302" y="307"/>
                  </a:lnTo>
                  <a:lnTo>
                    <a:pt x="296" y="315"/>
                  </a:lnTo>
                  <a:lnTo>
                    <a:pt x="286" y="317"/>
                  </a:lnTo>
                  <a:lnTo>
                    <a:pt x="273" y="312"/>
                  </a:lnTo>
                  <a:lnTo>
                    <a:pt x="265" y="308"/>
                  </a:lnTo>
                  <a:lnTo>
                    <a:pt x="257" y="306"/>
                  </a:lnTo>
                  <a:lnTo>
                    <a:pt x="248" y="305"/>
                  </a:lnTo>
                  <a:lnTo>
                    <a:pt x="239" y="305"/>
                  </a:lnTo>
                  <a:lnTo>
                    <a:pt x="231" y="306"/>
                  </a:lnTo>
                  <a:lnTo>
                    <a:pt x="222" y="308"/>
                  </a:lnTo>
                  <a:lnTo>
                    <a:pt x="215" y="312"/>
                  </a:lnTo>
                  <a:lnTo>
                    <a:pt x="208" y="317"/>
                  </a:lnTo>
                  <a:lnTo>
                    <a:pt x="201" y="322"/>
                  </a:lnTo>
                  <a:lnTo>
                    <a:pt x="192" y="325"/>
                  </a:lnTo>
                  <a:lnTo>
                    <a:pt x="182" y="325"/>
                  </a:lnTo>
                  <a:lnTo>
                    <a:pt x="171" y="325"/>
                  </a:lnTo>
                  <a:lnTo>
                    <a:pt x="161" y="326"/>
                  </a:lnTo>
                  <a:lnTo>
                    <a:pt x="153" y="326"/>
                  </a:lnTo>
                  <a:lnTo>
                    <a:pt x="145" y="328"/>
                  </a:lnTo>
                  <a:lnTo>
                    <a:pt x="140" y="333"/>
                  </a:lnTo>
                  <a:lnTo>
                    <a:pt x="137" y="339"/>
                  </a:lnTo>
                  <a:lnTo>
                    <a:pt x="131" y="348"/>
                  </a:lnTo>
                  <a:lnTo>
                    <a:pt x="123" y="355"/>
                  </a:lnTo>
                  <a:lnTo>
                    <a:pt x="115" y="364"/>
                  </a:lnTo>
                  <a:lnTo>
                    <a:pt x="107" y="373"/>
                  </a:lnTo>
                  <a:lnTo>
                    <a:pt x="100" y="380"/>
                  </a:lnTo>
                  <a:lnTo>
                    <a:pt x="94" y="388"/>
                  </a:lnTo>
                  <a:lnTo>
                    <a:pt x="89" y="392"/>
                  </a:lnTo>
                  <a:lnTo>
                    <a:pt x="85" y="397"/>
                  </a:lnTo>
                  <a:lnTo>
                    <a:pt x="80" y="401"/>
                  </a:lnTo>
                  <a:lnTo>
                    <a:pt x="74" y="405"/>
                  </a:lnTo>
                  <a:lnTo>
                    <a:pt x="68" y="407"/>
                  </a:lnTo>
                  <a:lnTo>
                    <a:pt x="61" y="407"/>
                  </a:lnTo>
                  <a:lnTo>
                    <a:pt x="55" y="406"/>
                  </a:lnTo>
                  <a:lnTo>
                    <a:pt x="52" y="402"/>
                  </a:lnTo>
                  <a:lnTo>
                    <a:pt x="49" y="396"/>
                  </a:lnTo>
                  <a:lnTo>
                    <a:pt x="45" y="381"/>
                  </a:lnTo>
                  <a:lnTo>
                    <a:pt x="38" y="369"/>
                  </a:lnTo>
                  <a:lnTo>
                    <a:pt x="28" y="364"/>
                  </a:lnTo>
                  <a:lnTo>
                    <a:pt x="17" y="369"/>
                  </a:lnTo>
                  <a:lnTo>
                    <a:pt x="6" y="384"/>
                  </a:lnTo>
                  <a:lnTo>
                    <a:pt x="0" y="402"/>
                  </a:lnTo>
                  <a:lnTo>
                    <a:pt x="0" y="422"/>
                  </a:lnTo>
                  <a:lnTo>
                    <a:pt x="8" y="437"/>
                  </a:lnTo>
                  <a:lnTo>
                    <a:pt x="15" y="444"/>
                  </a:lnTo>
                  <a:lnTo>
                    <a:pt x="19" y="454"/>
                  </a:lnTo>
                  <a:lnTo>
                    <a:pt x="23" y="467"/>
                  </a:lnTo>
                  <a:lnTo>
                    <a:pt x="26" y="479"/>
                  </a:lnTo>
                  <a:lnTo>
                    <a:pt x="29" y="491"/>
                  </a:lnTo>
                  <a:lnTo>
                    <a:pt x="34" y="504"/>
                  </a:lnTo>
                  <a:lnTo>
                    <a:pt x="40" y="514"/>
                  </a:lnTo>
                  <a:lnTo>
                    <a:pt x="49" y="521"/>
                  </a:lnTo>
                  <a:lnTo>
                    <a:pt x="59" y="527"/>
                  </a:lnTo>
                  <a:lnTo>
                    <a:pt x="66" y="532"/>
                  </a:lnTo>
                  <a:lnTo>
                    <a:pt x="74" y="537"/>
                  </a:lnTo>
                  <a:lnTo>
                    <a:pt x="80" y="542"/>
                  </a:lnTo>
                  <a:lnTo>
                    <a:pt x="85" y="548"/>
                  </a:lnTo>
                  <a:lnTo>
                    <a:pt x="90" y="553"/>
                  </a:lnTo>
                  <a:lnTo>
                    <a:pt x="95" y="558"/>
                  </a:lnTo>
                  <a:lnTo>
                    <a:pt x="101" y="564"/>
                  </a:lnTo>
                  <a:lnTo>
                    <a:pt x="112" y="579"/>
                  </a:lnTo>
                  <a:lnTo>
                    <a:pt x="121" y="596"/>
                  </a:lnTo>
                  <a:lnTo>
                    <a:pt x="122" y="615"/>
                  </a:lnTo>
                  <a:lnTo>
                    <a:pt x="113" y="632"/>
                  </a:lnTo>
                  <a:lnTo>
                    <a:pt x="105" y="639"/>
                  </a:lnTo>
                  <a:lnTo>
                    <a:pt x="97" y="646"/>
                  </a:lnTo>
                  <a:lnTo>
                    <a:pt x="91" y="652"/>
                  </a:lnTo>
                  <a:lnTo>
                    <a:pt x="85" y="658"/>
                  </a:lnTo>
                  <a:lnTo>
                    <a:pt x="82" y="665"/>
                  </a:lnTo>
                  <a:lnTo>
                    <a:pt x="84" y="674"/>
                  </a:lnTo>
                  <a:lnTo>
                    <a:pt x="87" y="685"/>
                  </a:lnTo>
                  <a:lnTo>
                    <a:pt x="97" y="700"/>
                  </a:lnTo>
                  <a:lnTo>
                    <a:pt x="116" y="725"/>
                  </a:lnTo>
                  <a:lnTo>
                    <a:pt x="126" y="740"/>
                  </a:lnTo>
                  <a:lnTo>
                    <a:pt x="129" y="751"/>
                  </a:lnTo>
                  <a:lnTo>
                    <a:pt x="129" y="767"/>
                  </a:lnTo>
                  <a:lnTo>
                    <a:pt x="133" y="783"/>
                  </a:lnTo>
                  <a:lnTo>
                    <a:pt x="143" y="793"/>
                  </a:lnTo>
                  <a:lnTo>
                    <a:pt x="153" y="804"/>
                  </a:lnTo>
                  <a:lnTo>
                    <a:pt x="157" y="820"/>
                  </a:lnTo>
                  <a:lnTo>
                    <a:pt x="161" y="836"/>
                  </a:lnTo>
                  <a:lnTo>
                    <a:pt x="171" y="848"/>
                  </a:lnTo>
                  <a:lnTo>
                    <a:pt x="184" y="861"/>
                  </a:lnTo>
                  <a:lnTo>
                    <a:pt x="192" y="875"/>
                  </a:lnTo>
                  <a:lnTo>
                    <a:pt x="196" y="884"/>
                  </a:lnTo>
                  <a:lnTo>
                    <a:pt x="200" y="890"/>
                  </a:lnTo>
                  <a:lnTo>
                    <a:pt x="205" y="896"/>
                  </a:lnTo>
                  <a:lnTo>
                    <a:pt x="211" y="900"/>
                  </a:lnTo>
                  <a:lnTo>
                    <a:pt x="218" y="905"/>
                  </a:lnTo>
                  <a:lnTo>
                    <a:pt x="228" y="908"/>
                  </a:lnTo>
                  <a:lnTo>
                    <a:pt x="239" y="910"/>
                  </a:lnTo>
                  <a:lnTo>
                    <a:pt x="253" y="911"/>
                  </a:lnTo>
                  <a:lnTo>
                    <a:pt x="265" y="914"/>
                  </a:lnTo>
                  <a:lnTo>
                    <a:pt x="274" y="916"/>
                  </a:lnTo>
                  <a:lnTo>
                    <a:pt x="280" y="920"/>
                  </a:lnTo>
                  <a:lnTo>
                    <a:pt x="285" y="926"/>
                  </a:lnTo>
                  <a:lnTo>
                    <a:pt x="287" y="932"/>
                  </a:lnTo>
                  <a:lnTo>
                    <a:pt x="291" y="938"/>
                  </a:lnTo>
                  <a:lnTo>
                    <a:pt x="295" y="947"/>
                  </a:lnTo>
                  <a:lnTo>
                    <a:pt x="301" y="956"/>
                  </a:lnTo>
                  <a:lnTo>
                    <a:pt x="315" y="971"/>
                  </a:lnTo>
                  <a:lnTo>
                    <a:pt x="327" y="983"/>
                  </a:lnTo>
                  <a:lnTo>
                    <a:pt x="334" y="993"/>
                  </a:lnTo>
                  <a:lnTo>
                    <a:pt x="337" y="1003"/>
                  </a:lnTo>
                  <a:lnTo>
                    <a:pt x="341" y="1014"/>
                  </a:lnTo>
                  <a:lnTo>
                    <a:pt x="349" y="1021"/>
                  </a:lnTo>
                  <a:lnTo>
                    <a:pt x="360" y="1026"/>
                  </a:lnTo>
                  <a:lnTo>
                    <a:pt x="373" y="1027"/>
                  </a:lnTo>
                  <a:lnTo>
                    <a:pt x="385" y="1032"/>
                  </a:lnTo>
                  <a:lnTo>
                    <a:pt x="396" y="1046"/>
                  </a:lnTo>
                  <a:lnTo>
                    <a:pt x="405" y="1061"/>
                  </a:lnTo>
                  <a:lnTo>
                    <a:pt x="409" y="1075"/>
                  </a:lnTo>
                  <a:lnTo>
                    <a:pt x="410" y="1083"/>
                  </a:lnTo>
                  <a:lnTo>
                    <a:pt x="412" y="1090"/>
                  </a:lnTo>
                  <a:lnTo>
                    <a:pt x="416" y="1099"/>
                  </a:lnTo>
                  <a:lnTo>
                    <a:pt x="421" y="1106"/>
                  </a:lnTo>
                  <a:lnTo>
                    <a:pt x="427" y="1114"/>
                  </a:lnTo>
                  <a:lnTo>
                    <a:pt x="434" y="1120"/>
                  </a:lnTo>
                  <a:lnTo>
                    <a:pt x="442" y="1124"/>
                  </a:lnTo>
                  <a:lnTo>
                    <a:pt x="449" y="1124"/>
                  </a:lnTo>
                  <a:lnTo>
                    <a:pt x="460" y="1119"/>
                  </a:lnTo>
                  <a:lnTo>
                    <a:pt x="468" y="1114"/>
                  </a:lnTo>
                  <a:lnTo>
                    <a:pt x="474" y="1116"/>
                  </a:lnTo>
                  <a:lnTo>
                    <a:pt x="480" y="1127"/>
                  </a:lnTo>
                  <a:lnTo>
                    <a:pt x="486" y="1135"/>
                  </a:lnTo>
                  <a:lnTo>
                    <a:pt x="494" y="1142"/>
                  </a:lnTo>
                  <a:lnTo>
                    <a:pt x="504" y="1148"/>
                  </a:lnTo>
                  <a:lnTo>
                    <a:pt x="514" y="1153"/>
                  </a:lnTo>
                  <a:lnTo>
                    <a:pt x="523" y="1158"/>
                  </a:lnTo>
                  <a:lnTo>
                    <a:pt x="531" y="1164"/>
                  </a:lnTo>
                  <a:lnTo>
                    <a:pt x="537" y="1172"/>
                  </a:lnTo>
                  <a:lnTo>
                    <a:pt x="541" y="1179"/>
                  </a:lnTo>
                  <a:lnTo>
                    <a:pt x="542" y="1188"/>
                  </a:lnTo>
                  <a:lnTo>
                    <a:pt x="544" y="1195"/>
                  </a:lnTo>
                  <a:lnTo>
                    <a:pt x="547" y="1201"/>
                  </a:lnTo>
                  <a:lnTo>
                    <a:pt x="551" y="1206"/>
                  </a:lnTo>
                  <a:lnTo>
                    <a:pt x="556" y="1213"/>
                  </a:lnTo>
                  <a:lnTo>
                    <a:pt x="562" y="1216"/>
                  </a:lnTo>
                  <a:lnTo>
                    <a:pt x="570" y="1220"/>
                  </a:lnTo>
                  <a:lnTo>
                    <a:pt x="580" y="1224"/>
                  </a:lnTo>
                  <a:lnTo>
                    <a:pt x="591" y="1227"/>
                  </a:lnTo>
                  <a:lnTo>
                    <a:pt x="599" y="1234"/>
                  </a:lnTo>
                  <a:lnTo>
                    <a:pt x="605" y="1241"/>
                  </a:lnTo>
                  <a:lnTo>
                    <a:pt x="610" y="1250"/>
                  </a:lnTo>
                  <a:lnTo>
                    <a:pt x="612" y="1258"/>
                  </a:lnTo>
                  <a:lnTo>
                    <a:pt x="616" y="1268"/>
                  </a:lnTo>
                  <a:lnTo>
                    <a:pt x="618" y="1278"/>
                  </a:lnTo>
                  <a:lnTo>
                    <a:pt x="621" y="1287"/>
                  </a:lnTo>
                  <a:lnTo>
                    <a:pt x="623" y="1294"/>
                  </a:lnTo>
                  <a:lnTo>
                    <a:pt x="627" y="1300"/>
                  </a:lnTo>
                  <a:lnTo>
                    <a:pt x="631" y="1304"/>
                  </a:lnTo>
                  <a:lnTo>
                    <a:pt x="636" y="1308"/>
                  </a:lnTo>
                  <a:lnTo>
                    <a:pt x="642" y="1309"/>
                  </a:lnTo>
                  <a:lnTo>
                    <a:pt x="651" y="1311"/>
                  </a:lnTo>
                  <a:lnTo>
                    <a:pt x="662" y="1313"/>
                  </a:lnTo>
                  <a:lnTo>
                    <a:pt x="677" y="1315"/>
                  </a:lnTo>
                  <a:lnTo>
                    <a:pt x="693" y="1319"/>
                  </a:lnTo>
                  <a:lnTo>
                    <a:pt x="709" y="1321"/>
                  </a:lnTo>
                  <a:lnTo>
                    <a:pt x="722" y="1325"/>
                  </a:lnTo>
                  <a:lnTo>
                    <a:pt x="735" y="1326"/>
                  </a:lnTo>
                  <a:lnTo>
                    <a:pt x="746" y="1327"/>
                  </a:lnTo>
                  <a:lnTo>
                    <a:pt x="756" y="1326"/>
                  </a:lnTo>
                  <a:lnTo>
                    <a:pt x="763" y="1323"/>
                  </a:lnTo>
                  <a:lnTo>
                    <a:pt x="769" y="1315"/>
                  </a:lnTo>
                  <a:lnTo>
                    <a:pt x="777" y="1304"/>
                  </a:lnTo>
                  <a:lnTo>
                    <a:pt x="782" y="1303"/>
                  </a:lnTo>
                  <a:lnTo>
                    <a:pt x="790" y="1305"/>
                  </a:lnTo>
                  <a:lnTo>
                    <a:pt x="805" y="1308"/>
                  </a:lnTo>
                  <a:lnTo>
                    <a:pt x="816" y="1309"/>
                  </a:lnTo>
                  <a:lnTo>
                    <a:pt x="828" y="1310"/>
                  </a:lnTo>
                  <a:lnTo>
                    <a:pt x="843" y="1313"/>
                  </a:lnTo>
                  <a:lnTo>
                    <a:pt x="857" y="1314"/>
                  </a:lnTo>
                  <a:lnTo>
                    <a:pt x="870" y="1313"/>
                  </a:lnTo>
                  <a:lnTo>
                    <a:pt x="880" y="1309"/>
                  </a:lnTo>
                  <a:lnTo>
                    <a:pt x="888" y="1300"/>
                  </a:lnTo>
                  <a:lnTo>
                    <a:pt x="889" y="1287"/>
                  </a:lnTo>
                  <a:lnTo>
                    <a:pt x="888" y="1272"/>
                  </a:lnTo>
                  <a:lnTo>
                    <a:pt x="890" y="1258"/>
                  </a:lnTo>
                  <a:lnTo>
                    <a:pt x="893" y="1247"/>
                  </a:lnTo>
                  <a:lnTo>
                    <a:pt x="898" y="1239"/>
                  </a:lnTo>
                  <a:lnTo>
                    <a:pt x="904" y="1232"/>
                  </a:lnTo>
                  <a:lnTo>
                    <a:pt x="910" y="1227"/>
                  </a:lnTo>
                  <a:lnTo>
                    <a:pt x="917" y="1225"/>
                  </a:lnTo>
                  <a:lnTo>
                    <a:pt x="925" y="1224"/>
                  </a:lnTo>
                  <a:lnTo>
                    <a:pt x="932" y="1222"/>
                  </a:lnTo>
                  <a:lnTo>
                    <a:pt x="941" y="1219"/>
                  </a:lnTo>
                  <a:lnTo>
                    <a:pt x="948" y="1214"/>
                  </a:lnTo>
                  <a:lnTo>
                    <a:pt x="956" y="1206"/>
                  </a:lnTo>
                  <a:lnTo>
                    <a:pt x="962" y="1199"/>
                  </a:lnTo>
                  <a:lnTo>
                    <a:pt x="967" y="1192"/>
                  </a:lnTo>
                  <a:lnTo>
                    <a:pt x="971" y="1183"/>
                  </a:lnTo>
                  <a:lnTo>
                    <a:pt x="972" y="1176"/>
                  </a:lnTo>
                  <a:lnTo>
                    <a:pt x="972" y="1153"/>
                  </a:lnTo>
                  <a:lnTo>
                    <a:pt x="973" y="1125"/>
                  </a:lnTo>
                  <a:lnTo>
                    <a:pt x="980" y="1105"/>
                  </a:lnTo>
                  <a:lnTo>
                    <a:pt x="999" y="1108"/>
                  </a:lnTo>
                  <a:lnTo>
                    <a:pt x="1011" y="1115"/>
                  </a:lnTo>
                  <a:lnTo>
                    <a:pt x="1024" y="1119"/>
                  </a:lnTo>
                  <a:lnTo>
                    <a:pt x="1034" y="1121"/>
                  </a:lnTo>
                  <a:lnTo>
                    <a:pt x="1042" y="1121"/>
                  </a:lnTo>
                  <a:lnTo>
                    <a:pt x="1050" y="1120"/>
                  </a:lnTo>
                  <a:lnTo>
                    <a:pt x="1057" y="1119"/>
                  </a:lnTo>
                  <a:lnTo>
                    <a:pt x="1062" y="1116"/>
                  </a:lnTo>
                  <a:lnTo>
                    <a:pt x="1067" y="1115"/>
                  </a:lnTo>
                  <a:lnTo>
                    <a:pt x="1073" y="1114"/>
                  </a:lnTo>
                  <a:lnTo>
                    <a:pt x="1080" y="1114"/>
                  </a:lnTo>
                  <a:lnTo>
                    <a:pt x="1089" y="1115"/>
                  </a:lnTo>
                  <a:lnTo>
                    <a:pt x="1098" y="1116"/>
                  </a:lnTo>
                  <a:lnTo>
                    <a:pt x="1108" y="1119"/>
                  </a:lnTo>
                  <a:lnTo>
                    <a:pt x="1117" y="1122"/>
                  </a:lnTo>
                  <a:lnTo>
                    <a:pt x="1126" y="1129"/>
                  </a:lnTo>
                  <a:lnTo>
                    <a:pt x="1135" y="1135"/>
                  </a:lnTo>
                  <a:lnTo>
                    <a:pt x="1143" y="1142"/>
                  </a:lnTo>
                  <a:lnTo>
                    <a:pt x="1151" y="1147"/>
                  </a:lnTo>
                  <a:lnTo>
                    <a:pt x="1159" y="1152"/>
                  </a:lnTo>
                  <a:lnTo>
                    <a:pt x="1169" y="1156"/>
                  </a:lnTo>
                  <a:lnTo>
                    <a:pt x="1177" y="1159"/>
                  </a:lnTo>
                  <a:lnTo>
                    <a:pt x="1185" y="1163"/>
                  </a:lnTo>
                  <a:lnTo>
                    <a:pt x="1193" y="1167"/>
                  </a:lnTo>
                  <a:lnTo>
                    <a:pt x="1199" y="1171"/>
                  </a:lnTo>
                  <a:lnTo>
                    <a:pt x="1205" y="1174"/>
                  </a:lnTo>
                  <a:lnTo>
                    <a:pt x="1213" y="1174"/>
                  </a:lnTo>
                  <a:lnTo>
                    <a:pt x="1220" y="1173"/>
                  </a:lnTo>
                  <a:lnTo>
                    <a:pt x="1227" y="1172"/>
                  </a:lnTo>
                  <a:lnTo>
                    <a:pt x="1234" y="1171"/>
                  </a:lnTo>
                  <a:lnTo>
                    <a:pt x="1240" y="1169"/>
                  </a:lnTo>
                  <a:lnTo>
                    <a:pt x="1246" y="1172"/>
                  </a:lnTo>
                  <a:lnTo>
                    <a:pt x="1251" y="1176"/>
                  </a:lnTo>
                  <a:lnTo>
                    <a:pt x="1256" y="1182"/>
                  </a:lnTo>
                  <a:lnTo>
                    <a:pt x="1263" y="1189"/>
                  </a:lnTo>
                  <a:lnTo>
                    <a:pt x="1272" y="1197"/>
                  </a:lnTo>
                  <a:lnTo>
                    <a:pt x="1281" y="1205"/>
                  </a:lnTo>
                  <a:lnTo>
                    <a:pt x="1290" y="1213"/>
                  </a:lnTo>
                  <a:lnTo>
                    <a:pt x="1300" y="1220"/>
                  </a:lnTo>
                  <a:lnTo>
                    <a:pt x="1310" y="1226"/>
                  </a:lnTo>
                  <a:lnTo>
                    <a:pt x="1319" y="1231"/>
                  </a:lnTo>
                  <a:lnTo>
                    <a:pt x="1330" y="1236"/>
                  </a:lnTo>
                  <a:lnTo>
                    <a:pt x="1346" y="1240"/>
                  </a:lnTo>
                  <a:lnTo>
                    <a:pt x="1363" y="1242"/>
                  </a:lnTo>
                  <a:lnTo>
                    <a:pt x="1383" y="1245"/>
                  </a:lnTo>
                  <a:lnTo>
                    <a:pt x="1402" y="1246"/>
                  </a:lnTo>
                  <a:lnTo>
                    <a:pt x="1419" y="1246"/>
                  </a:lnTo>
                  <a:lnTo>
                    <a:pt x="1434" y="1246"/>
                  </a:lnTo>
                  <a:lnTo>
                    <a:pt x="1444" y="1243"/>
                  </a:lnTo>
                  <a:lnTo>
                    <a:pt x="1451" y="1239"/>
                  </a:lnTo>
                  <a:lnTo>
                    <a:pt x="1457" y="1232"/>
                  </a:lnTo>
                  <a:lnTo>
                    <a:pt x="1463" y="1225"/>
                  </a:lnTo>
                  <a:lnTo>
                    <a:pt x="1471" y="1218"/>
                  </a:lnTo>
                  <a:lnTo>
                    <a:pt x="1479" y="1213"/>
                  </a:lnTo>
                  <a:lnTo>
                    <a:pt x="1489" y="1210"/>
                  </a:lnTo>
                  <a:lnTo>
                    <a:pt x="1503" y="1211"/>
                  </a:lnTo>
                  <a:lnTo>
                    <a:pt x="1519" y="1219"/>
                  </a:lnTo>
                  <a:lnTo>
                    <a:pt x="1536" y="1229"/>
                  </a:lnTo>
                  <a:lnTo>
                    <a:pt x="1553" y="1235"/>
                  </a:lnTo>
                  <a:lnTo>
                    <a:pt x="1568" y="1240"/>
                  </a:lnTo>
                  <a:lnTo>
                    <a:pt x="1581" y="1243"/>
                  </a:lnTo>
                  <a:lnTo>
                    <a:pt x="1592" y="1246"/>
                  </a:lnTo>
                  <a:lnTo>
                    <a:pt x="1599" y="1247"/>
                  </a:lnTo>
                  <a:lnTo>
                    <a:pt x="1605" y="1247"/>
                  </a:lnTo>
                  <a:lnTo>
                    <a:pt x="1607" y="1247"/>
                  </a:lnTo>
                  <a:lnTo>
                    <a:pt x="1607" y="1250"/>
                  </a:lnTo>
                  <a:lnTo>
                    <a:pt x="1608" y="1255"/>
                  </a:lnTo>
                  <a:lnTo>
                    <a:pt x="1610" y="1263"/>
                  </a:lnTo>
                  <a:lnTo>
                    <a:pt x="1614" y="1271"/>
                  </a:lnTo>
                  <a:lnTo>
                    <a:pt x="1619" y="1279"/>
                  </a:lnTo>
                  <a:lnTo>
                    <a:pt x="1626" y="1284"/>
                  </a:lnTo>
                  <a:lnTo>
                    <a:pt x="1634" y="1285"/>
                  </a:lnTo>
                  <a:lnTo>
                    <a:pt x="1644" y="1283"/>
                  </a:lnTo>
                  <a:lnTo>
                    <a:pt x="1654" y="1276"/>
                  </a:lnTo>
                  <a:lnTo>
                    <a:pt x="1662" y="1267"/>
                  </a:lnTo>
                  <a:lnTo>
                    <a:pt x="1670" y="1256"/>
                  </a:lnTo>
                  <a:lnTo>
                    <a:pt x="1677" y="1243"/>
                  </a:lnTo>
                  <a:lnTo>
                    <a:pt x="1684" y="1231"/>
                  </a:lnTo>
                  <a:lnTo>
                    <a:pt x="1691" y="1219"/>
                  </a:lnTo>
                  <a:lnTo>
                    <a:pt x="1697" y="1206"/>
                  </a:lnTo>
                  <a:lnTo>
                    <a:pt x="1703" y="1195"/>
                  </a:lnTo>
                  <a:lnTo>
                    <a:pt x="1709" y="1185"/>
                  </a:lnTo>
                  <a:lnTo>
                    <a:pt x="1715" y="1177"/>
                  </a:lnTo>
                  <a:lnTo>
                    <a:pt x="1721" y="1169"/>
                  </a:lnTo>
                  <a:lnTo>
                    <a:pt x="1729" y="1164"/>
                  </a:lnTo>
                  <a:lnTo>
                    <a:pt x="1736" y="1162"/>
                  </a:lnTo>
                  <a:lnTo>
                    <a:pt x="1744" y="1162"/>
                  </a:lnTo>
                  <a:lnTo>
                    <a:pt x="1754" y="1164"/>
                  </a:lnTo>
                  <a:lnTo>
                    <a:pt x="1763" y="1171"/>
                  </a:lnTo>
                  <a:lnTo>
                    <a:pt x="1773" y="1177"/>
                  </a:lnTo>
                  <a:lnTo>
                    <a:pt x="1784" y="1179"/>
                  </a:lnTo>
                  <a:lnTo>
                    <a:pt x="1796" y="1179"/>
                  </a:lnTo>
                  <a:lnTo>
                    <a:pt x="1807" y="1178"/>
                  </a:lnTo>
                  <a:lnTo>
                    <a:pt x="1818" y="1176"/>
                  </a:lnTo>
                  <a:lnTo>
                    <a:pt x="1831" y="1172"/>
                  </a:lnTo>
                  <a:lnTo>
                    <a:pt x="1844" y="1169"/>
                  </a:lnTo>
                  <a:lnTo>
                    <a:pt x="1859" y="1167"/>
                  </a:lnTo>
                  <a:lnTo>
                    <a:pt x="1872" y="1164"/>
                  </a:lnTo>
                  <a:lnTo>
                    <a:pt x="1885" y="1161"/>
                  </a:lnTo>
                  <a:lnTo>
                    <a:pt x="1896" y="1156"/>
                  </a:lnTo>
                  <a:lnTo>
                    <a:pt x="1904" y="1150"/>
                  </a:lnTo>
                  <a:lnTo>
                    <a:pt x="1913" y="1143"/>
                  </a:lnTo>
                  <a:lnTo>
                    <a:pt x="1920" y="1137"/>
                  </a:lnTo>
                  <a:lnTo>
                    <a:pt x="1928" y="1130"/>
                  </a:lnTo>
                  <a:lnTo>
                    <a:pt x="1935" y="1124"/>
                  </a:lnTo>
                  <a:lnTo>
                    <a:pt x="1943" y="1119"/>
                  </a:lnTo>
                  <a:lnTo>
                    <a:pt x="1950" y="1114"/>
                  </a:lnTo>
                  <a:lnTo>
                    <a:pt x="1957" y="1110"/>
                  </a:lnTo>
                  <a:lnTo>
                    <a:pt x="1964" y="1106"/>
                  </a:lnTo>
                  <a:lnTo>
                    <a:pt x="1971" y="1103"/>
                  </a:lnTo>
                  <a:lnTo>
                    <a:pt x="1976" y="1098"/>
                  </a:lnTo>
                  <a:lnTo>
                    <a:pt x="1982" y="1092"/>
                  </a:lnTo>
                  <a:lnTo>
                    <a:pt x="1987" y="1083"/>
                  </a:lnTo>
                  <a:lnTo>
                    <a:pt x="1993" y="1075"/>
                  </a:lnTo>
                  <a:lnTo>
                    <a:pt x="2001" y="1068"/>
                  </a:lnTo>
                  <a:lnTo>
                    <a:pt x="2009" y="1062"/>
                  </a:lnTo>
                  <a:lnTo>
                    <a:pt x="2018" y="1056"/>
                  </a:lnTo>
                  <a:lnTo>
                    <a:pt x="2025" y="1048"/>
                  </a:lnTo>
                  <a:lnTo>
                    <a:pt x="2033" y="1040"/>
                  </a:lnTo>
                  <a:lnTo>
                    <a:pt x="2038" y="1029"/>
                  </a:lnTo>
                  <a:lnTo>
                    <a:pt x="2039" y="1015"/>
                  </a:lnTo>
                  <a:lnTo>
                    <a:pt x="2040" y="989"/>
                  </a:lnTo>
                  <a:lnTo>
                    <a:pt x="2044" y="971"/>
                  </a:lnTo>
                  <a:lnTo>
                    <a:pt x="2046" y="959"/>
                  </a:lnTo>
                  <a:lnTo>
                    <a:pt x="2048" y="956"/>
                  </a:lnTo>
                  <a:close/>
                </a:path>
              </a:pathLst>
            </a:custGeom>
            <a:solidFill>
              <a:srgbClr val="FFA03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pic>
        <p:nvPicPr>
          <p:cNvPr id="1638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19788" y="2997200"/>
            <a:ext cx="3224212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nice se šipkou 12"/>
          <p:cNvCxnSpPr/>
          <p:nvPr/>
        </p:nvCxnSpPr>
        <p:spPr>
          <a:xfrm flipV="1">
            <a:off x="2714625" y="2133600"/>
            <a:ext cx="901700" cy="25908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endCxn id="16392" idx="3"/>
          </p:cNvCxnSpPr>
          <p:nvPr/>
        </p:nvCxnSpPr>
        <p:spPr>
          <a:xfrm flipH="1" flipV="1">
            <a:off x="6842125" y="2590800"/>
            <a:ext cx="1042988" cy="4064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900113" y="-26988"/>
            <a:ext cx="7816850" cy="1943101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VLAST –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REPUBLIKA</a:t>
            </a:r>
            <a:endParaRPr lang="cs-CZ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idx="1"/>
          </p:nvPr>
        </p:nvSpPr>
        <p:spPr>
          <a:xfrm>
            <a:off x="827088" y="1665288"/>
            <a:ext cx="7605712" cy="5435600"/>
          </a:xfrm>
        </p:spPr>
        <p:txBody>
          <a:bodyPr rtlCol="0">
            <a:normAutofit fontScale="25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800" dirty="0" smtClean="0">
                <a:solidFill>
                  <a:srgbClr val="FF0000"/>
                </a:solidFill>
              </a:rPr>
              <a:t>Stát</a:t>
            </a:r>
            <a:r>
              <a:rPr lang="cs-CZ" sz="12800" dirty="0">
                <a:solidFill>
                  <a:srgbClr val="FF0000"/>
                </a:solidFill>
              </a:rPr>
              <a:t>, ve kterém žijeme, se nazývá </a:t>
            </a:r>
            <a:r>
              <a:rPr lang="cs-CZ" sz="12800" b="1" dirty="0" smtClean="0">
                <a:solidFill>
                  <a:srgbClr val="FF0000"/>
                </a:solidFill>
              </a:rPr>
              <a:t>Česká </a:t>
            </a:r>
            <a:r>
              <a:rPr lang="cs-CZ" sz="12800" b="1" dirty="0">
                <a:solidFill>
                  <a:srgbClr val="FF0000"/>
                </a:solidFill>
              </a:rPr>
              <a:t>republika</a:t>
            </a:r>
            <a:r>
              <a:rPr lang="cs-CZ" sz="12800" dirty="0">
                <a:solidFill>
                  <a:srgbClr val="FF0000"/>
                </a:solidFill>
              </a:rPr>
              <a:t>. Nachází se </a:t>
            </a:r>
            <a:r>
              <a:rPr lang="cs-CZ" sz="12800" b="1" dirty="0">
                <a:solidFill>
                  <a:srgbClr val="FF0000"/>
                </a:solidFill>
              </a:rPr>
              <a:t>ve středu </a:t>
            </a:r>
            <a:r>
              <a:rPr lang="cs-CZ" sz="12800" b="1" dirty="0" smtClean="0">
                <a:solidFill>
                  <a:srgbClr val="FF0000"/>
                </a:solidFill>
              </a:rPr>
              <a:t>Evropy</a:t>
            </a:r>
            <a:r>
              <a:rPr lang="cs-CZ" sz="12800" dirty="0" smtClean="0">
                <a:solidFill>
                  <a:srgbClr val="FF0000"/>
                </a:solidFill>
              </a:rPr>
              <a:t>.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800" dirty="0" smtClean="0">
                <a:solidFill>
                  <a:srgbClr val="FF0000"/>
                </a:solidFill>
              </a:rPr>
              <a:t>Naším </a:t>
            </a:r>
            <a:r>
              <a:rPr lang="cs-CZ" sz="12800" dirty="0">
                <a:solidFill>
                  <a:srgbClr val="FF0000"/>
                </a:solidFill>
              </a:rPr>
              <a:t>rodným jazyk je </a:t>
            </a:r>
            <a:r>
              <a:rPr lang="cs-CZ" sz="12800" b="1" dirty="0">
                <a:solidFill>
                  <a:srgbClr val="FF0000"/>
                </a:solidFill>
              </a:rPr>
              <a:t>čeština</a:t>
            </a:r>
            <a:r>
              <a:rPr lang="cs-CZ" sz="12800" dirty="0" smtClean="0">
                <a:solidFill>
                  <a:srgbClr val="FF0000"/>
                </a:solidFill>
              </a:rPr>
              <a:t>.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800" dirty="0" smtClean="0">
              <a:solidFill>
                <a:srgbClr val="FF0000"/>
              </a:solidFill>
            </a:endParaRP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800" dirty="0" smtClean="0">
                <a:solidFill>
                  <a:srgbClr val="FF0000"/>
                </a:solidFill>
              </a:rPr>
              <a:t>Hlavním městem je </a:t>
            </a:r>
            <a:r>
              <a:rPr lang="cs-CZ" sz="12800" b="1" dirty="0" smtClean="0">
                <a:solidFill>
                  <a:srgbClr val="FF0000"/>
                </a:solidFill>
              </a:rPr>
              <a:t>Praha</a:t>
            </a:r>
            <a:r>
              <a:rPr lang="cs-CZ" sz="12800" dirty="0" smtClean="0">
                <a:solidFill>
                  <a:srgbClr val="FF0000"/>
                </a:solidFill>
              </a:rPr>
              <a:t>. Je to největší a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800" dirty="0" smtClean="0">
                <a:solidFill>
                  <a:srgbClr val="FF0000"/>
                </a:solidFill>
              </a:rPr>
              <a:t>zároveň nejlidnatější město. V Praze sídlí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800" b="1" dirty="0" smtClean="0">
                <a:solidFill>
                  <a:srgbClr val="FF0000"/>
                </a:solidFill>
              </a:rPr>
              <a:t>vláda České republiky</a:t>
            </a:r>
            <a:r>
              <a:rPr lang="cs-CZ" sz="12800" dirty="0" smtClean="0">
                <a:solidFill>
                  <a:srgbClr val="FF0000"/>
                </a:solidFill>
              </a:rPr>
              <a:t>.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800" dirty="0" smtClean="0">
                <a:solidFill>
                  <a:srgbClr val="FF0000"/>
                </a:solidFill>
              </a:rPr>
              <a:t>Pražský hrad je </a:t>
            </a:r>
            <a:r>
              <a:rPr lang="cs-CZ" sz="12800" b="1" dirty="0" smtClean="0">
                <a:solidFill>
                  <a:srgbClr val="FF0000"/>
                </a:solidFill>
              </a:rPr>
              <a:t>sídlem prezidenta</a:t>
            </a:r>
            <a:r>
              <a:rPr lang="cs-CZ" sz="12800" dirty="0" smtClean="0">
                <a:solidFill>
                  <a:srgbClr val="FF0000"/>
                </a:solidFill>
              </a:rPr>
              <a:t>. </a:t>
            </a:r>
          </a:p>
          <a:p>
            <a:pPr marL="0" indent="0"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800" dirty="0" smtClean="0">
                <a:solidFill>
                  <a:srgbClr val="FF0000"/>
                </a:solidFill>
              </a:rPr>
              <a:t>Prahou protéká řeka </a:t>
            </a:r>
            <a:r>
              <a:rPr lang="cs-CZ" sz="12800" b="1" dirty="0" smtClean="0">
                <a:solidFill>
                  <a:srgbClr val="FF0000"/>
                </a:solidFill>
              </a:rPr>
              <a:t>Vltava</a:t>
            </a:r>
            <a:r>
              <a:rPr lang="cs-CZ" sz="12800" dirty="0" smtClean="0">
                <a:solidFill>
                  <a:srgbClr val="FF0000"/>
                </a:solidFill>
              </a:rPr>
              <a:t>. </a:t>
            </a:r>
            <a:endParaRPr lang="cs-CZ" sz="12800" dirty="0">
              <a:solidFill>
                <a:srgbClr val="FF000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8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                                               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grpSp>
        <p:nvGrpSpPr>
          <p:cNvPr id="17411" name="Group 8"/>
          <p:cNvGrpSpPr>
            <a:grpSpLocks noChangeAspect="1"/>
          </p:cNvGrpSpPr>
          <p:nvPr/>
        </p:nvGrpSpPr>
        <p:grpSpPr bwMode="auto">
          <a:xfrm>
            <a:off x="-26988" y="227013"/>
            <a:ext cx="2628901" cy="1725612"/>
            <a:chOff x="1610" y="2283"/>
            <a:chExt cx="2432" cy="1597"/>
          </a:xfrm>
        </p:grpSpPr>
        <p:sp>
          <p:nvSpPr>
            <p:cNvPr id="17414" name="AutoShape 7"/>
            <p:cNvSpPr>
              <a:spLocks noChangeAspect="1" noChangeArrowheads="1" noTextEdit="1"/>
            </p:cNvSpPr>
            <p:nvPr/>
          </p:nvSpPr>
          <p:spPr bwMode="auto">
            <a:xfrm>
              <a:off x="1610" y="2283"/>
              <a:ext cx="2432" cy="15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7415" name="Freeform 10"/>
            <p:cNvSpPr>
              <a:spLocks/>
            </p:cNvSpPr>
            <p:nvPr/>
          </p:nvSpPr>
          <p:spPr bwMode="auto">
            <a:xfrm>
              <a:off x="1761" y="2287"/>
              <a:ext cx="2281" cy="1327"/>
            </a:xfrm>
            <a:custGeom>
              <a:avLst/>
              <a:gdLst>
                <a:gd name="T0" fmla="*/ 2134 w 2281"/>
                <a:gd name="T1" fmla="*/ 883 h 1327"/>
                <a:gd name="T2" fmla="*/ 2203 w 2281"/>
                <a:gd name="T3" fmla="*/ 816 h 1327"/>
                <a:gd name="T4" fmla="*/ 2281 w 2281"/>
                <a:gd name="T5" fmla="*/ 779 h 1327"/>
                <a:gd name="T6" fmla="*/ 2239 w 2281"/>
                <a:gd name="T7" fmla="*/ 694 h 1327"/>
                <a:gd name="T8" fmla="*/ 2185 w 2281"/>
                <a:gd name="T9" fmla="*/ 600 h 1327"/>
                <a:gd name="T10" fmla="*/ 2098 w 2281"/>
                <a:gd name="T11" fmla="*/ 567 h 1327"/>
                <a:gd name="T12" fmla="*/ 1998 w 2281"/>
                <a:gd name="T13" fmla="*/ 515 h 1327"/>
                <a:gd name="T14" fmla="*/ 1924 w 2281"/>
                <a:gd name="T15" fmla="*/ 552 h 1327"/>
                <a:gd name="T16" fmla="*/ 1851 w 2281"/>
                <a:gd name="T17" fmla="*/ 473 h 1327"/>
                <a:gd name="T18" fmla="*/ 1887 w 2281"/>
                <a:gd name="T19" fmla="*/ 396 h 1327"/>
                <a:gd name="T20" fmla="*/ 1791 w 2281"/>
                <a:gd name="T21" fmla="*/ 409 h 1327"/>
                <a:gd name="T22" fmla="*/ 1710 w 2281"/>
                <a:gd name="T23" fmla="*/ 371 h 1327"/>
                <a:gd name="T24" fmla="*/ 1593 w 2281"/>
                <a:gd name="T25" fmla="*/ 323 h 1327"/>
                <a:gd name="T26" fmla="*/ 1620 w 2281"/>
                <a:gd name="T27" fmla="*/ 425 h 1327"/>
                <a:gd name="T28" fmla="*/ 1546 w 2281"/>
                <a:gd name="T29" fmla="*/ 484 h 1327"/>
                <a:gd name="T30" fmla="*/ 1462 w 2281"/>
                <a:gd name="T31" fmla="*/ 404 h 1327"/>
                <a:gd name="T32" fmla="*/ 1384 w 2281"/>
                <a:gd name="T33" fmla="*/ 334 h 1327"/>
                <a:gd name="T34" fmla="*/ 1419 w 2281"/>
                <a:gd name="T35" fmla="*/ 208 h 1327"/>
                <a:gd name="T36" fmla="*/ 1321 w 2281"/>
                <a:gd name="T37" fmla="*/ 220 h 1327"/>
                <a:gd name="T38" fmla="*/ 1247 w 2281"/>
                <a:gd name="T39" fmla="*/ 179 h 1327"/>
                <a:gd name="T40" fmla="*/ 1147 w 2281"/>
                <a:gd name="T41" fmla="*/ 137 h 1327"/>
                <a:gd name="T42" fmla="*/ 1071 w 2281"/>
                <a:gd name="T43" fmla="*/ 76 h 1327"/>
                <a:gd name="T44" fmla="*/ 1000 w 2281"/>
                <a:gd name="T45" fmla="*/ 28 h 1327"/>
                <a:gd name="T46" fmla="*/ 963 w 2281"/>
                <a:gd name="T47" fmla="*/ 90 h 1327"/>
                <a:gd name="T48" fmla="*/ 889 w 2281"/>
                <a:gd name="T49" fmla="*/ 113 h 1327"/>
                <a:gd name="T50" fmla="*/ 826 w 2281"/>
                <a:gd name="T51" fmla="*/ 32 h 1327"/>
                <a:gd name="T52" fmla="*/ 756 w 2281"/>
                <a:gd name="T53" fmla="*/ 1 h 1327"/>
                <a:gd name="T54" fmla="*/ 754 w 2281"/>
                <a:gd name="T55" fmla="*/ 86 h 1327"/>
                <a:gd name="T56" fmla="*/ 647 w 2281"/>
                <a:gd name="T57" fmla="*/ 127 h 1327"/>
                <a:gd name="T58" fmla="*/ 548 w 2281"/>
                <a:gd name="T59" fmla="*/ 175 h 1327"/>
                <a:gd name="T60" fmla="*/ 452 w 2281"/>
                <a:gd name="T61" fmla="*/ 231 h 1327"/>
                <a:gd name="T62" fmla="*/ 375 w 2281"/>
                <a:gd name="T63" fmla="*/ 269 h 1327"/>
                <a:gd name="T64" fmla="*/ 286 w 2281"/>
                <a:gd name="T65" fmla="*/ 317 h 1327"/>
                <a:gd name="T66" fmla="*/ 182 w 2281"/>
                <a:gd name="T67" fmla="*/ 325 h 1327"/>
                <a:gd name="T68" fmla="*/ 94 w 2281"/>
                <a:gd name="T69" fmla="*/ 388 h 1327"/>
                <a:gd name="T70" fmla="*/ 28 w 2281"/>
                <a:gd name="T71" fmla="*/ 364 h 1327"/>
                <a:gd name="T72" fmla="*/ 40 w 2281"/>
                <a:gd name="T73" fmla="*/ 514 h 1327"/>
                <a:gd name="T74" fmla="*/ 122 w 2281"/>
                <a:gd name="T75" fmla="*/ 615 h 1327"/>
                <a:gd name="T76" fmla="*/ 129 w 2281"/>
                <a:gd name="T77" fmla="*/ 751 h 1327"/>
                <a:gd name="T78" fmla="*/ 205 w 2281"/>
                <a:gd name="T79" fmla="*/ 896 h 1327"/>
                <a:gd name="T80" fmla="*/ 295 w 2281"/>
                <a:gd name="T81" fmla="*/ 947 h 1327"/>
                <a:gd name="T82" fmla="*/ 405 w 2281"/>
                <a:gd name="T83" fmla="*/ 1061 h 1327"/>
                <a:gd name="T84" fmla="*/ 474 w 2281"/>
                <a:gd name="T85" fmla="*/ 1116 h 1327"/>
                <a:gd name="T86" fmla="*/ 547 w 2281"/>
                <a:gd name="T87" fmla="*/ 1201 h 1327"/>
                <a:gd name="T88" fmla="*/ 618 w 2281"/>
                <a:gd name="T89" fmla="*/ 1278 h 1327"/>
                <a:gd name="T90" fmla="*/ 722 w 2281"/>
                <a:gd name="T91" fmla="*/ 1325 h 1327"/>
                <a:gd name="T92" fmla="*/ 843 w 2281"/>
                <a:gd name="T93" fmla="*/ 1313 h 1327"/>
                <a:gd name="T94" fmla="*/ 917 w 2281"/>
                <a:gd name="T95" fmla="*/ 1225 h 1327"/>
                <a:gd name="T96" fmla="*/ 980 w 2281"/>
                <a:gd name="T97" fmla="*/ 1105 h 1327"/>
                <a:gd name="T98" fmla="*/ 1089 w 2281"/>
                <a:gd name="T99" fmla="*/ 1115 h 1327"/>
                <a:gd name="T100" fmla="*/ 1193 w 2281"/>
                <a:gd name="T101" fmla="*/ 1167 h 1327"/>
                <a:gd name="T102" fmla="*/ 1272 w 2281"/>
                <a:gd name="T103" fmla="*/ 1197 h 1327"/>
                <a:gd name="T104" fmla="*/ 1434 w 2281"/>
                <a:gd name="T105" fmla="*/ 1246 h 1327"/>
                <a:gd name="T106" fmla="*/ 1568 w 2281"/>
                <a:gd name="T107" fmla="*/ 1240 h 1327"/>
                <a:gd name="T108" fmla="*/ 1634 w 2281"/>
                <a:gd name="T109" fmla="*/ 1285 h 1327"/>
                <a:gd name="T110" fmla="*/ 1721 w 2281"/>
                <a:gd name="T111" fmla="*/ 1169 h 1327"/>
                <a:gd name="T112" fmla="*/ 1844 w 2281"/>
                <a:gd name="T113" fmla="*/ 1169 h 1327"/>
                <a:gd name="T114" fmla="*/ 1957 w 2281"/>
                <a:gd name="T115" fmla="*/ 1110 h 1327"/>
                <a:gd name="T116" fmla="*/ 2038 w 2281"/>
                <a:gd name="T117" fmla="*/ 1029 h 1327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2281"/>
                <a:gd name="T178" fmla="*/ 0 h 1327"/>
                <a:gd name="T179" fmla="*/ 2281 w 2281"/>
                <a:gd name="T180" fmla="*/ 1327 h 1327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2281" h="1327">
                  <a:moveTo>
                    <a:pt x="2048" y="956"/>
                  </a:moveTo>
                  <a:lnTo>
                    <a:pt x="2049" y="951"/>
                  </a:lnTo>
                  <a:lnTo>
                    <a:pt x="2052" y="938"/>
                  </a:lnTo>
                  <a:lnTo>
                    <a:pt x="2062" y="927"/>
                  </a:lnTo>
                  <a:lnTo>
                    <a:pt x="2078" y="924"/>
                  </a:lnTo>
                  <a:lnTo>
                    <a:pt x="2090" y="924"/>
                  </a:lnTo>
                  <a:lnTo>
                    <a:pt x="2099" y="920"/>
                  </a:lnTo>
                  <a:lnTo>
                    <a:pt x="2109" y="915"/>
                  </a:lnTo>
                  <a:lnTo>
                    <a:pt x="2118" y="909"/>
                  </a:lnTo>
                  <a:lnTo>
                    <a:pt x="2125" y="900"/>
                  </a:lnTo>
                  <a:lnTo>
                    <a:pt x="2130" y="891"/>
                  </a:lnTo>
                  <a:lnTo>
                    <a:pt x="2134" y="883"/>
                  </a:lnTo>
                  <a:lnTo>
                    <a:pt x="2135" y="875"/>
                  </a:lnTo>
                  <a:lnTo>
                    <a:pt x="2136" y="869"/>
                  </a:lnTo>
                  <a:lnTo>
                    <a:pt x="2141" y="863"/>
                  </a:lnTo>
                  <a:lnTo>
                    <a:pt x="2148" y="859"/>
                  </a:lnTo>
                  <a:lnTo>
                    <a:pt x="2155" y="854"/>
                  </a:lnTo>
                  <a:lnTo>
                    <a:pt x="2164" y="849"/>
                  </a:lnTo>
                  <a:lnTo>
                    <a:pt x="2170" y="845"/>
                  </a:lnTo>
                  <a:lnTo>
                    <a:pt x="2176" y="837"/>
                  </a:lnTo>
                  <a:lnTo>
                    <a:pt x="2178" y="827"/>
                  </a:lnTo>
                  <a:lnTo>
                    <a:pt x="2183" y="820"/>
                  </a:lnTo>
                  <a:lnTo>
                    <a:pt x="2192" y="816"/>
                  </a:lnTo>
                  <a:lnTo>
                    <a:pt x="2203" y="816"/>
                  </a:lnTo>
                  <a:lnTo>
                    <a:pt x="2218" y="817"/>
                  </a:lnTo>
                  <a:lnTo>
                    <a:pt x="2233" y="817"/>
                  </a:lnTo>
                  <a:lnTo>
                    <a:pt x="2246" y="817"/>
                  </a:lnTo>
                  <a:lnTo>
                    <a:pt x="2260" y="812"/>
                  </a:lnTo>
                  <a:lnTo>
                    <a:pt x="2271" y="804"/>
                  </a:lnTo>
                  <a:lnTo>
                    <a:pt x="2276" y="796"/>
                  </a:lnTo>
                  <a:lnTo>
                    <a:pt x="2279" y="790"/>
                  </a:lnTo>
                  <a:lnTo>
                    <a:pt x="2281" y="785"/>
                  </a:lnTo>
                  <a:lnTo>
                    <a:pt x="2281" y="780"/>
                  </a:lnTo>
                  <a:lnTo>
                    <a:pt x="2281" y="779"/>
                  </a:lnTo>
                  <a:lnTo>
                    <a:pt x="2281" y="778"/>
                  </a:lnTo>
                  <a:lnTo>
                    <a:pt x="2280" y="769"/>
                  </a:lnTo>
                  <a:lnTo>
                    <a:pt x="2276" y="762"/>
                  </a:lnTo>
                  <a:lnTo>
                    <a:pt x="2272" y="753"/>
                  </a:lnTo>
                  <a:lnTo>
                    <a:pt x="2271" y="743"/>
                  </a:lnTo>
                  <a:lnTo>
                    <a:pt x="2270" y="735"/>
                  </a:lnTo>
                  <a:lnTo>
                    <a:pt x="2269" y="726"/>
                  </a:lnTo>
                  <a:lnTo>
                    <a:pt x="2265" y="717"/>
                  </a:lnTo>
                  <a:lnTo>
                    <a:pt x="2260" y="709"/>
                  </a:lnTo>
                  <a:lnTo>
                    <a:pt x="2254" y="702"/>
                  </a:lnTo>
                  <a:lnTo>
                    <a:pt x="2248" y="698"/>
                  </a:lnTo>
                  <a:lnTo>
                    <a:pt x="2239" y="694"/>
                  </a:lnTo>
                  <a:lnTo>
                    <a:pt x="2230" y="693"/>
                  </a:lnTo>
                  <a:lnTo>
                    <a:pt x="2222" y="691"/>
                  </a:lnTo>
                  <a:lnTo>
                    <a:pt x="2214" y="689"/>
                  </a:lnTo>
                  <a:lnTo>
                    <a:pt x="2207" y="685"/>
                  </a:lnTo>
                  <a:lnTo>
                    <a:pt x="2201" y="679"/>
                  </a:lnTo>
                  <a:lnTo>
                    <a:pt x="2196" y="672"/>
                  </a:lnTo>
                  <a:lnTo>
                    <a:pt x="2192" y="663"/>
                  </a:lnTo>
                  <a:lnTo>
                    <a:pt x="2191" y="651"/>
                  </a:lnTo>
                  <a:lnTo>
                    <a:pt x="2191" y="637"/>
                  </a:lnTo>
                  <a:lnTo>
                    <a:pt x="2191" y="622"/>
                  </a:lnTo>
                  <a:lnTo>
                    <a:pt x="2190" y="610"/>
                  </a:lnTo>
                  <a:lnTo>
                    <a:pt x="2185" y="600"/>
                  </a:lnTo>
                  <a:lnTo>
                    <a:pt x="2180" y="591"/>
                  </a:lnTo>
                  <a:lnTo>
                    <a:pt x="2174" y="586"/>
                  </a:lnTo>
                  <a:lnTo>
                    <a:pt x="2166" y="581"/>
                  </a:lnTo>
                  <a:lnTo>
                    <a:pt x="2159" y="580"/>
                  </a:lnTo>
                  <a:lnTo>
                    <a:pt x="2151" y="580"/>
                  </a:lnTo>
                  <a:lnTo>
                    <a:pt x="2144" y="580"/>
                  </a:lnTo>
                  <a:lnTo>
                    <a:pt x="2136" y="579"/>
                  </a:lnTo>
                  <a:lnTo>
                    <a:pt x="2129" y="575"/>
                  </a:lnTo>
                  <a:lnTo>
                    <a:pt x="2122" y="572"/>
                  </a:lnTo>
                  <a:lnTo>
                    <a:pt x="2113" y="569"/>
                  </a:lnTo>
                  <a:lnTo>
                    <a:pt x="2106" y="567"/>
                  </a:lnTo>
                  <a:lnTo>
                    <a:pt x="2098" y="567"/>
                  </a:lnTo>
                  <a:lnTo>
                    <a:pt x="2091" y="569"/>
                  </a:lnTo>
                  <a:lnTo>
                    <a:pt x="2083" y="570"/>
                  </a:lnTo>
                  <a:lnTo>
                    <a:pt x="2073" y="568"/>
                  </a:lnTo>
                  <a:lnTo>
                    <a:pt x="2065" y="562"/>
                  </a:lnTo>
                  <a:lnTo>
                    <a:pt x="2055" y="554"/>
                  </a:lnTo>
                  <a:lnTo>
                    <a:pt x="2045" y="547"/>
                  </a:lnTo>
                  <a:lnTo>
                    <a:pt x="2036" y="542"/>
                  </a:lnTo>
                  <a:lnTo>
                    <a:pt x="2027" y="538"/>
                  </a:lnTo>
                  <a:lnTo>
                    <a:pt x="2019" y="541"/>
                  </a:lnTo>
                  <a:lnTo>
                    <a:pt x="2008" y="541"/>
                  </a:lnTo>
                  <a:lnTo>
                    <a:pt x="2003" y="530"/>
                  </a:lnTo>
                  <a:lnTo>
                    <a:pt x="1998" y="515"/>
                  </a:lnTo>
                  <a:lnTo>
                    <a:pt x="1987" y="509"/>
                  </a:lnTo>
                  <a:lnTo>
                    <a:pt x="1976" y="512"/>
                  </a:lnTo>
                  <a:lnTo>
                    <a:pt x="1969" y="520"/>
                  </a:lnTo>
                  <a:lnTo>
                    <a:pt x="1964" y="531"/>
                  </a:lnTo>
                  <a:lnTo>
                    <a:pt x="1959" y="541"/>
                  </a:lnTo>
                  <a:lnTo>
                    <a:pt x="1955" y="546"/>
                  </a:lnTo>
                  <a:lnTo>
                    <a:pt x="1951" y="549"/>
                  </a:lnTo>
                  <a:lnTo>
                    <a:pt x="1946" y="552"/>
                  </a:lnTo>
                  <a:lnTo>
                    <a:pt x="1941" y="553"/>
                  </a:lnTo>
                  <a:lnTo>
                    <a:pt x="1935" y="554"/>
                  </a:lnTo>
                  <a:lnTo>
                    <a:pt x="1929" y="554"/>
                  </a:lnTo>
                  <a:lnTo>
                    <a:pt x="1924" y="552"/>
                  </a:lnTo>
                  <a:lnTo>
                    <a:pt x="1919" y="548"/>
                  </a:lnTo>
                  <a:lnTo>
                    <a:pt x="1912" y="536"/>
                  </a:lnTo>
                  <a:lnTo>
                    <a:pt x="1906" y="517"/>
                  </a:lnTo>
                  <a:lnTo>
                    <a:pt x="1897" y="501"/>
                  </a:lnTo>
                  <a:lnTo>
                    <a:pt x="1883" y="493"/>
                  </a:lnTo>
                  <a:lnTo>
                    <a:pt x="1873" y="491"/>
                  </a:lnTo>
                  <a:lnTo>
                    <a:pt x="1865" y="489"/>
                  </a:lnTo>
                  <a:lnTo>
                    <a:pt x="1857" y="486"/>
                  </a:lnTo>
                  <a:lnTo>
                    <a:pt x="1851" y="484"/>
                  </a:lnTo>
                  <a:lnTo>
                    <a:pt x="1847" y="480"/>
                  </a:lnTo>
                  <a:lnTo>
                    <a:pt x="1847" y="476"/>
                  </a:lnTo>
                  <a:lnTo>
                    <a:pt x="1851" y="473"/>
                  </a:lnTo>
                  <a:lnTo>
                    <a:pt x="1859" y="469"/>
                  </a:lnTo>
                  <a:lnTo>
                    <a:pt x="1868" y="465"/>
                  </a:lnTo>
                  <a:lnTo>
                    <a:pt x="1876" y="462"/>
                  </a:lnTo>
                  <a:lnTo>
                    <a:pt x="1883" y="458"/>
                  </a:lnTo>
                  <a:lnTo>
                    <a:pt x="1888" y="454"/>
                  </a:lnTo>
                  <a:lnTo>
                    <a:pt x="1892" y="451"/>
                  </a:lnTo>
                  <a:lnTo>
                    <a:pt x="1894" y="444"/>
                  </a:lnTo>
                  <a:lnTo>
                    <a:pt x="1896" y="438"/>
                  </a:lnTo>
                  <a:lnTo>
                    <a:pt x="1896" y="428"/>
                  </a:lnTo>
                  <a:lnTo>
                    <a:pt x="1894" y="417"/>
                  </a:lnTo>
                  <a:lnTo>
                    <a:pt x="1892" y="406"/>
                  </a:lnTo>
                  <a:lnTo>
                    <a:pt x="1887" y="396"/>
                  </a:lnTo>
                  <a:lnTo>
                    <a:pt x="1881" y="386"/>
                  </a:lnTo>
                  <a:lnTo>
                    <a:pt x="1873" y="381"/>
                  </a:lnTo>
                  <a:lnTo>
                    <a:pt x="1866" y="379"/>
                  </a:lnTo>
                  <a:lnTo>
                    <a:pt x="1859" y="383"/>
                  </a:lnTo>
                  <a:lnTo>
                    <a:pt x="1851" y="392"/>
                  </a:lnTo>
                  <a:lnTo>
                    <a:pt x="1849" y="394"/>
                  </a:lnTo>
                  <a:lnTo>
                    <a:pt x="1844" y="395"/>
                  </a:lnTo>
                  <a:lnTo>
                    <a:pt x="1835" y="399"/>
                  </a:lnTo>
                  <a:lnTo>
                    <a:pt x="1825" y="402"/>
                  </a:lnTo>
                  <a:lnTo>
                    <a:pt x="1814" y="405"/>
                  </a:lnTo>
                  <a:lnTo>
                    <a:pt x="1802" y="407"/>
                  </a:lnTo>
                  <a:lnTo>
                    <a:pt x="1791" y="409"/>
                  </a:lnTo>
                  <a:lnTo>
                    <a:pt x="1780" y="409"/>
                  </a:lnTo>
                  <a:lnTo>
                    <a:pt x="1770" y="406"/>
                  </a:lnTo>
                  <a:lnTo>
                    <a:pt x="1762" y="404"/>
                  </a:lnTo>
                  <a:lnTo>
                    <a:pt x="1757" y="400"/>
                  </a:lnTo>
                  <a:lnTo>
                    <a:pt x="1752" y="395"/>
                  </a:lnTo>
                  <a:lnTo>
                    <a:pt x="1747" y="391"/>
                  </a:lnTo>
                  <a:lnTo>
                    <a:pt x="1744" y="389"/>
                  </a:lnTo>
                  <a:lnTo>
                    <a:pt x="1738" y="386"/>
                  </a:lnTo>
                  <a:lnTo>
                    <a:pt x="1731" y="385"/>
                  </a:lnTo>
                  <a:lnTo>
                    <a:pt x="1724" y="383"/>
                  </a:lnTo>
                  <a:lnTo>
                    <a:pt x="1717" y="378"/>
                  </a:lnTo>
                  <a:lnTo>
                    <a:pt x="1710" y="371"/>
                  </a:lnTo>
                  <a:lnTo>
                    <a:pt x="1703" y="363"/>
                  </a:lnTo>
                  <a:lnTo>
                    <a:pt x="1694" y="354"/>
                  </a:lnTo>
                  <a:lnTo>
                    <a:pt x="1687" y="348"/>
                  </a:lnTo>
                  <a:lnTo>
                    <a:pt x="1677" y="343"/>
                  </a:lnTo>
                  <a:lnTo>
                    <a:pt x="1667" y="341"/>
                  </a:lnTo>
                  <a:lnTo>
                    <a:pt x="1656" y="339"/>
                  </a:lnTo>
                  <a:lnTo>
                    <a:pt x="1645" y="336"/>
                  </a:lnTo>
                  <a:lnTo>
                    <a:pt x="1633" y="332"/>
                  </a:lnTo>
                  <a:lnTo>
                    <a:pt x="1621" y="327"/>
                  </a:lnTo>
                  <a:lnTo>
                    <a:pt x="1610" y="323"/>
                  </a:lnTo>
                  <a:lnTo>
                    <a:pt x="1600" y="322"/>
                  </a:lnTo>
                  <a:lnTo>
                    <a:pt x="1593" y="323"/>
                  </a:lnTo>
                  <a:lnTo>
                    <a:pt x="1587" y="328"/>
                  </a:lnTo>
                  <a:lnTo>
                    <a:pt x="1582" y="342"/>
                  </a:lnTo>
                  <a:lnTo>
                    <a:pt x="1584" y="352"/>
                  </a:lnTo>
                  <a:lnTo>
                    <a:pt x="1589" y="362"/>
                  </a:lnTo>
                  <a:lnTo>
                    <a:pt x="1595" y="373"/>
                  </a:lnTo>
                  <a:lnTo>
                    <a:pt x="1599" y="379"/>
                  </a:lnTo>
                  <a:lnTo>
                    <a:pt x="1604" y="388"/>
                  </a:lnTo>
                  <a:lnTo>
                    <a:pt x="1610" y="395"/>
                  </a:lnTo>
                  <a:lnTo>
                    <a:pt x="1615" y="404"/>
                  </a:lnTo>
                  <a:lnTo>
                    <a:pt x="1620" y="412"/>
                  </a:lnTo>
                  <a:lnTo>
                    <a:pt x="1621" y="418"/>
                  </a:lnTo>
                  <a:lnTo>
                    <a:pt x="1620" y="425"/>
                  </a:lnTo>
                  <a:lnTo>
                    <a:pt x="1615" y="428"/>
                  </a:lnTo>
                  <a:lnTo>
                    <a:pt x="1608" y="431"/>
                  </a:lnTo>
                  <a:lnTo>
                    <a:pt x="1599" y="433"/>
                  </a:lnTo>
                  <a:lnTo>
                    <a:pt x="1591" y="436"/>
                  </a:lnTo>
                  <a:lnTo>
                    <a:pt x="1583" y="438"/>
                  </a:lnTo>
                  <a:lnTo>
                    <a:pt x="1576" y="442"/>
                  </a:lnTo>
                  <a:lnTo>
                    <a:pt x="1568" y="446"/>
                  </a:lnTo>
                  <a:lnTo>
                    <a:pt x="1563" y="451"/>
                  </a:lnTo>
                  <a:lnTo>
                    <a:pt x="1560" y="457"/>
                  </a:lnTo>
                  <a:lnTo>
                    <a:pt x="1556" y="465"/>
                  </a:lnTo>
                  <a:lnTo>
                    <a:pt x="1551" y="475"/>
                  </a:lnTo>
                  <a:lnTo>
                    <a:pt x="1546" y="484"/>
                  </a:lnTo>
                  <a:lnTo>
                    <a:pt x="1540" y="493"/>
                  </a:lnTo>
                  <a:lnTo>
                    <a:pt x="1534" y="500"/>
                  </a:lnTo>
                  <a:lnTo>
                    <a:pt x="1526" y="504"/>
                  </a:lnTo>
                  <a:lnTo>
                    <a:pt x="1519" y="502"/>
                  </a:lnTo>
                  <a:lnTo>
                    <a:pt x="1512" y="496"/>
                  </a:lnTo>
                  <a:lnTo>
                    <a:pt x="1500" y="478"/>
                  </a:lnTo>
                  <a:lnTo>
                    <a:pt x="1495" y="458"/>
                  </a:lnTo>
                  <a:lnTo>
                    <a:pt x="1492" y="441"/>
                  </a:lnTo>
                  <a:lnTo>
                    <a:pt x="1483" y="428"/>
                  </a:lnTo>
                  <a:lnTo>
                    <a:pt x="1477" y="422"/>
                  </a:lnTo>
                  <a:lnTo>
                    <a:pt x="1470" y="413"/>
                  </a:lnTo>
                  <a:lnTo>
                    <a:pt x="1462" y="404"/>
                  </a:lnTo>
                  <a:lnTo>
                    <a:pt x="1455" y="392"/>
                  </a:lnTo>
                  <a:lnTo>
                    <a:pt x="1447" y="383"/>
                  </a:lnTo>
                  <a:lnTo>
                    <a:pt x="1439" y="374"/>
                  </a:lnTo>
                  <a:lnTo>
                    <a:pt x="1430" y="368"/>
                  </a:lnTo>
                  <a:lnTo>
                    <a:pt x="1423" y="365"/>
                  </a:lnTo>
                  <a:lnTo>
                    <a:pt x="1414" y="365"/>
                  </a:lnTo>
                  <a:lnTo>
                    <a:pt x="1404" y="363"/>
                  </a:lnTo>
                  <a:lnTo>
                    <a:pt x="1394" y="360"/>
                  </a:lnTo>
                  <a:lnTo>
                    <a:pt x="1387" y="355"/>
                  </a:lnTo>
                  <a:lnTo>
                    <a:pt x="1381" y="350"/>
                  </a:lnTo>
                  <a:lnTo>
                    <a:pt x="1379" y="343"/>
                  </a:lnTo>
                  <a:lnTo>
                    <a:pt x="1384" y="334"/>
                  </a:lnTo>
                  <a:lnTo>
                    <a:pt x="1395" y="325"/>
                  </a:lnTo>
                  <a:lnTo>
                    <a:pt x="1410" y="315"/>
                  </a:lnTo>
                  <a:lnTo>
                    <a:pt x="1424" y="307"/>
                  </a:lnTo>
                  <a:lnTo>
                    <a:pt x="1436" y="299"/>
                  </a:lnTo>
                  <a:lnTo>
                    <a:pt x="1447" y="291"/>
                  </a:lnTo>
                  <a:lnTo>
                    <a:pt x="1453" y="281"/>
                  </a:lnTo>
                  <a:lnTo>
                    <a:pt x="1457" y="270"/>
                  </a:lnTo>
                  <a:lnTo>
                    <a:pt x="1455" y="255"/>
                  </a:lnTo>
                  <a:lnTo>
                    <a:pt x="1447" y="237"/>
                  </a:lnTo>
                  <a:lnTo>
                    <a:pt x="1439" y="224"/>
                  </a:lnTo>
                  <a:lnTo>
                    <a:pt x="1429" y="215"/>
                  </a:lnTo>
                  <a:lnTo>
                    <a:pt x="1419" y="208"/>
                  </a:lnTo>
                  <a:lnTo>
                    <a:pt x="1408" y="203"/>
                  </a:lnTo>
                  <a:lnTo>
                    <a:pt x="1398" y="202"/>
                  </a:lnTo>
                  <a:lnTo>
                    <a:pt x="1389" y="202"/>
                  </a:lnTo>
                  <a:lnTo>
                    <a:pt x="1381" y="205"/>
                  </a:lnTo>
                  <a:lnTo>
                    <a:pt x="1376" y="208"/>
                  </a:lnTo>
                  <a:lnTo>
                    <a:pt x="1369" y="212"/>
                  </a:lnTo>
                  <a:lnTo>
                    <a:pt x="1362" y="213"/>
                  </a:lnTo>
                  <a:lnTo>
                    <a:pt x="1352" y="215"/>
                  </a:lnTo>
                  <a:lnTo>
                    <a:pt x="1342" y="215"/>
                  </a:lnTo>
                  <a:lnTo>
                    <a:pt x="1334" y="216"/>
                  </a:lnTo>
                  <a:lnTo>
                    <a:pt x="1326" y="217"/>
                  </a:lnTo>
                  <a:lnTo>
                    <a:pt x="1321" y="220"/>
                  </a:lnTo>
                  <a:lnTo>
                    <a:pt x="1319" y="224"/>
                  </a:lnTo>
                  <a:lnTo>
                    <a:pt x="1318" y="228"/>
                  </a:lnTo>
                  <a:lnTo>
                    <a:pt x="1316" y="226"/>
                  </a:lnTo>
                  <a:lnTo>
                    <a:pt x="1313" y="221"/>
                  </a:lnTo>
                  <a:lnTo>
                    <a:pt x="1306" y="215"/>
                  </a:lnTo>
                  <a:lnTo>
                    <a:pt x="1300" y="207"/>
                  </a:lnTo>
                  <a:lnTo>
                    <a:pt x="1292" y="200"/>
                  </a:lnTo>
                  <a:lnTo>
                    <a:pt x="1282" y="195"/>
                  </a:lnTo>
                  <a:lnTo>
                    <a:pt x="1271" y="192"/>
                  </a:lnTo>
                  <a:lnTo>
                    <a:pt x="1261" y="191"/>
                  </a:lnTo>
                  <a:lnTo>
                    <a:pt x="1253" y="186"/>
                  </a:lnTo>
                  <a:lnTo>
                    <a:pt x="1247" y="179"/>
                  </a:lnTo>
                  <a:lnTo>
                    <a:pt x="1242" y="173"/>
                  </a:lnTo>
                  <a:lnTo>
                    <a:pt x="1237" y="165"/>
                  </a:lnTo>
                  <a:lnTo>
                    <a:pt x="1230" y="160"/>
                  </a:lnTo>
                  <a:lnTo>
                    <a:pt x="1220" y="159"/>
                  </a:lnTo>
                  <a:lnTo>
                    <a:pt x="1208" y="160"/>
                  </a:lnTo>
                  <a:lnTo>
                    <a:pt x="1194" y="163"/>
                  </a:lnTo>
                  <a:lnTo>
                    <a:pt x="1185" y="162"/>
                  </a:lnTo>
                  <a:lnTo>
                    <a:pt x="1178" y="158"/>
                  </a:lnTo>
                  <a:lnTo>
                    <a:pt x="1172" y="152"/>
                  </a:lnTo>
                  <a:lnTo>
                    <a:pt x="1166" y="145"/>
                  </a:lnTo>
                  <a:lnTo>
                    <a:pt x="1158" y="141"/>
                  </a:lnTo>
                  <a:lnTo>
                    <a:pt x="1147" y="137"/>
                  </a:lnTo>
                  <a:lnTo>
                    <a:pt x="1131" y="137"/>
                  </a:lnTo>
                  <a:lnTo>
                    <a:pt x="1115" y="137"/>
                  </a:lnTo>
                  <a:lnTo>
                    <a:pt x="1104" y="133"/>
                  </a:lnTo>
                  <a:lnTo>
                    <a:pt x="1095" y="128"/>
                  </a:lnTo>
                  <a:lnTo>
                    <a:pt x="1089" y="121"/>
                  </a:lnTo>
                  <a:lnTo>
                    <a:pt x="1085" y="115"/>
                  </a:lnTo>
                  <a:lnTo>
                    <a:pt x="1082" y="107"/>
                  </a:lnTo>
                  <a:lnTo>
                    <a:pt x="1077" y="101"/>
                  </a:lnTo>
                  <a:lnTo>
                    <a:pt x="1072" y="97"/>
                  </a:lnTo>
                  <a:lnTo>
                    <a:pt x="1068" y="92"/>
                  </a:lnTo>
                  <a:lnTo>
                    <a:pt x="1068" y="85"/>
                  </a:lnTo>
                  <a:lnTo>
                    <a:pt x="1071" y="76"/>
                  </a:lnTo>
                  <a:lnTo>
                    <a:pt x="1072" y="66"/>
                  </a:lnTo>
                  <a:lnTo>
                    <a:pt x="1071" y="57"/>
                  </a:lnTo>
                  <a:lnTo>
                    <a:pt x="1066" y="47"/>
                  </a:lnTo>
                  <a:lnTo>
                    <a:pt x="1055" y="39"/>
                  </a:lnTo>
                  <a:lnTo>
                    <a:pt x="1035" y="33"/>
                  </a:lnTo>
                  <a:lnTo>
                    <a:pt x="1030" y="32"/>
                  </a:lnTo>
                  <a:lnTo>
                    <a:pt x="1024" y="32"/>
                  </a:lnTo>
                  <a:lnTo>
                    <a:pt x="1019" y="31"/>
                  </a:lnTo>
                  <a:lnTo>
                    <a:pt x="1014" y="29"/>
                  </a:lnTo>
                  <a:lnTo>
                    <a:pt x="1010" y="29"/>
                  </a:lnTo>
                  <a:lnTo>
                    <a:pt x="1005" y="28"/>
                  </a:lnTo>
                  <a:lnTo>
                    <a:pt x="1000" y="28"/>
                  </a:lnTo>
                  <a:lnTo>
                    <a:pt x="996" y="28"/>
                  </a:lnTo>
                  <a:lnTo>
                    <a:pt x="984" y="28"/>
                  </a:lnTo>
                  <a:lnTo>
                    <a:pt x="974" y="29"/>
                  </a:lnTo>
                  <a:lnTo>
                    <a:pt x="966" y="31"/>
                  </a:lnTo>
                  <a:lnTo>
                    <a:pt x="961" y="33"/>
                  </a:lnTo>
                  <a:lnTo>
                    <a:pt x="956" y="37"/>
                  </a:lnTo>
                  <a:lnTo>
                    <a:pt x="954" y="40"/>
                  </a:lnTo>
                  <a:lnTo>
                    <a:pt x="954" y="44"/>
                  </a:lnTo>
                  <a:lnTo>
                    <a:pt x="957" y="49"/>
                  </a:lnTo>
                  <a:lnTo>
                    <a:pt x="962" y="63"/>
                  </a:lnTo>
                  <a:lnTo>
                    <a:pt x="964" y="76"/>
                  </a:lnTo>
                  <a:lnTo>
                    <a:pt x="963" y="90"/>
                  </a:lnTo>
                  <a:lnTo>
                    <a:pt x="961" y="101"/>
                  </a:lnTo>
                  <a:lnTo>
                    <a:pt x="958" y="105"/>
                  </a:lnTo>
                  <a:lnTo>
                    <a:pt x="956" y="106"/>
                  </a:lnTo>
                  <a:lnTo>
                    <a:pt x="951" y="107"/>
                  </a:lnTo>
                  <a:lnTo>
                    <a:pt x="945" y="106"/>
                  </a:lnTo>
                  <a:lnTo>
                    <a:pt x="938" y="106"/>
                  </a:lnTo>
                  <a:lnTo>
                    <a:pt x="931" y="106"/>
                  </a:lnTo>
                  <a:lnTo>
                    <a:pt x="924" y="106"/>
                  </a:lnTo>
                  <a:lnTo>
                    <a:pt x="916" y="108"/>
                  </a:lnTo>
                  <a:lnTo>
                    <a:pt x="908" y="111"/>
                  </a:lnTo>
                  <a:lnTo>
                    <a:pt x="899" y="112"/>
                  </a:lnTo>
                  <a:lnTo>
                    <a:pt x="889" y="113"/>
                  </a:lnTo>
                  <a:lnTo>
                    <a:pt x="880" y="112"/>
                  </a:lnTo>
                  <a:lnTo>
                    <a:pt x="872" y="110"/>
                  </a:lnTo>
                  <a:lnTo>
                    <a:pt x="867" y="107"/>
                  </a:lnTo>
                  <a:lnTo>
                    <a:pt x="863" y="102"/>
                  </a:lnTo>
                  <a:lnTo>
                    <a:pt x="864" y="97"/>
                  </a:lnTo>
                  <a:lnTo>
                    <a:pt x="864" y="86"/>
                  </a:lnTo>
                  <a:lnTo>
                    <a:pt x="858" y="76"/>
                  </a:lnTo>
                  <a:lnTo>
                    <a:pt x="848" y="68"/>
                  </a:lnTo>
                  <a:lnTo>
                    <a:pt x="845" y="57"/>
                  </a:lnTo>
                  <a:lnTo>
                    <a:pt x="843" y="45"/>
                  </a:lnTo>
                  <a:lnTo>
                    <a:pt x="837" y="37"/>
                  </a:lnTo>
                  <a:lnTo>
                    <a:pt x="826" y="32"/>
                  </a:lnTo>
                  <a:lnTo>
                    <a:pt x="809" y="29"/>
                  </a:lnTo>
                  <a:lnTo>
                    <a:pt x="799" y="29"/>
                  </a:lnTo>
                  <a:lnTo>
                    <a:pt x="793" y="29"/>
                  </a:lnTo>
                  <a:lnTo>
                    <a:pt x="786" y="28"/>
                  </a:lnTo>
                  <a:lnTo>
                    <a:pt x="782" y="27"/>
                  </a:lnTo>
                  <a:lnTo>
                    <a:pt x="778" y="24"/>
                  </a:lnTo>
                  <a:lnTo>
                    <a:pt x="774" y="21"/>
                  </a:lnTo>
                  <a:lnTo>
                    <a:pt x="769" y="16"/>
                  </a:lnTo>
                  <a:lnTo>
                    <a:pt x="764" y="8"/>
                  </a:lnTo>
                  <a:lnTo>
                    <a:pt x="762" y="5"/>
                  </a:lnTo>
                  <a:lnTo>
                    <a:pt x="758" y="2"/>
                  </a:lnTo>
                  <a:lnTo>
                    <a:pt x="756" y="1"/>
                  </a:lnTo>
                  <a:lnTo>
                    <a:pt x="752" y="0"/>
                  </a:lnTo>
                  <a:lnTo>
                    <a:pt x="743" y="0"/>
                  </a:lnTo>
                  <a:lnTo>
                    <a:pt x="736" y="5"/>
                  </a:lnTo>
                  <a:lnTo>
                    <a:pt x="731" y="16"/>
                  </a:lnTo>
                  <a:lnTo>
                    <a:pt x="728" y="29"/>
                  </a:lnTo>
                  <a:lnTo>
                    <a:pt x="730" y="48"/>
                  </a:lnTo>
                  <a:lnTo>
                    <a:pt x="735" y="63"/>
                  </a:lnTo>
                  <a:lnTo>
                    <a:pt x="742" y="73"/>
                  </a:lnTo>
                  <a:lnTo>
                    <a:pt x="753" y="76"/>
                  </a:lnTo>
                  <a:lnTo>
                    <a:pt x="762" y="79"/>
                  </a:lnTo>
                  <a:lnTo>
                    <a:pt x="762" y="82"/>
                  </a:lnTo>
                  <a:lnTo>
                    <a:pt x="754" y="86"/>
                  </a:lnTo>
                  <a:lnTo>
                    <a:pt x="741" y="89"/>
                  </a:lnTo>
                  <a:lnTo>
                    <a:pt x="731" y="90"/>
                  </a:lnTo>
                  <a:lnTo>
                    <a:pt x="721" y="95"/>
                  </a:lnTo>
                  <a:lnTo>
                    <a:pt x="711" y="100"/>
                  </a:lnTo>
                  <a:lnTo>
                    <a:pt x="702" y="106"/>
                  </a:lnTo>
                  <a:lnTo>
                    <a:pt x="694" y="113"/>
                  </a:lnTo>
                  <a:lnTo>
                    <a:pt x="685" y="118"/>
                  </a:lnTo>
                  <a:lnTo>
                    <a:pt x="678" y="123"/>
                  </a:lnTo>
                  <a:lnTo>
                    <a:pt x="673" y="124"/>
                  </a:lnTo>
                  <a:lnTo>
                    <a:pt x="667" y="124"/>
                  </a:lnTo>
                  <a:lnTo>
                    <a:pt x="658" y="126"/>
                  </a:lnTo>
                  <a:lnTo>
                    <a:pt x="647" y="127"/>
                  </a:lnTo>
                  <a:lnTo>
                    <a:pt x="636" y="131"/>
                  </a:lnTo>
                  <a:lnTo>
                    <a:pt x="623" y="134"/>
                  </a:lnTo>
                  <a:lnTo>
                    <a:pt x="614" y="141"/>
                  </a:lnTo>
                  <a:lnTo>
                    <a:pt x="606" y="148"/>
                  </a:lnTo>
                  <a:lnTo>
                    <a:pt x="601" y="157"/>
                  </a:lnTo>
                  <a:lnTo>
                    <a:pt x="596" y="165"/>
                  </a:lnTo>
                  <a:lnTo>
                    <a:pt x="590" y="170"/>
                  </a:lnTo>
                  <a:lnTo>
                    <a:pt x="583" y="174"/>
                  </a:lnTo>
                  <a:lnTo>
                    <a:pt x="574" y="174"/>
                  </a:lnTo>
                  <a:lnTo>
                    <a:pt x="564" y="174"/>
                  </a:lnTo>
                  <a:lnTo>
                    <a:pt x="556" y="174"/>
                  </a:lnTo>
                  <a:lnTo>
                    <a:pt x="548" y="175"/>
                  </a:lnTo>
                  <a:lnTo>
                    <a:pt x="541" y="176"/>
                  </a:lnTo>
                  <a:lnTo>
                    <a:pt x="533" y="179"/>
                  </a:lnTo>
                  <a:lnTo>
                    <a:pt x="523" y="180"/>
                  </a:lnTo>
                  <a:lnTo>
                    <a:pt x="514" y="180"/>
                  </a:lnTo>
                  <a:lnTo>
                    <a:pt x="502" y="181"/>
                  </a:lnTo>
                  <a:lnTo>
                    <a:pt x="491" y="184"/>
                  </a:lnTo>
                  <a:lnTo>
                    <a:pt x="483" y="187"/>
                  </a:lnTo>
                  <a:lnTo>
                    <a:pt x="476" y="195"/>
                  </a:lnTo>
                  <a:lnTo>
                    <a:pt x="473" y="205"/>
                  </a:lnTo>
                  <a:lnTo>
                    <a:pt x="469" y="222"/>
                  </a:lnTo>
                  <a:lnTo>
                    <a:pt x="463" y="231"/>
                  </a:lnTo>
                  <a:lnTo>
                    <a:pt x="452" y="231"/>
                  </a:lnTo>
                  <a:lnTo>
                    <a:pt x="437" y="228"/>
                  </a:lnTo>
                  <a:lnTo>
                    <a:pt x="428" y="228"/>
                  </a:lnTo>
                  <a:lnTo>
                    <a:pt x="421" y="229"/>
                  </a:lnTo>
                  <a:lnTo>
                    <a:pt x="415" y="232"/>
                  </a:lnTo>
                  <a:lnTo>
                    <a:pt x="410" y="236"/>
                  </a:lnTo>
                  <a:lnTo>
                    <a:pt x="405" y="239"/>
                  </a:lnTo>
                  <a:lnTo>
                    <a:pt x="400" y="243"/>
                  </a:lnTo>
                  <a:lnTo>
                    <a:pt x="395" y="247"/>
                  </a:lnTo>
                  <a:lnTo>
                    <a:pt x="389" y="249"/>
                  </a:lnTo>
                  <a:lnTo>
                    <a:pt x="381" y="254"/>
                  </a:lnTo>
                  <a:lnTo>
                    <a:pt x="379" y="262"/>
                  </a:lnTo>
                  <a:lnTo>
                    <a:pt x="375" y="269"/>
                  </a:lnTo>
                  <a:lnTo>
                    <a:pt x="365" y="276"/>
                  </a:lnTo>
                  <a:lnTo>
                    <a:pt x="357" y="279"/>
                  </a:lnTo>
                  <a:lnTo>
                    <a:pt x="347" y="281"/>
                  </a:lnTo>
                  <a:lnTo>
                    <a:pt x="337" y="283"/>
                  </a:lnTo>
                  <a:lnTo>
                    <a:pt x="327" y="284"/>
                  </a:lnTo>
                  <a:lnTo>
                    <a:pt x="318" y="286"/>
                  </a:lnTo>
                  <a:lnTo>
                    <a:pt x="311" y="287"/>
                  </a:lnTo>
                  <a:lnTo>
                    <a:pt x="306" y="291"/>
                  </a:lnTo>
                  <a:lnTo>
                    <a:pt x="305" y="296"/>
                  </a:lnTo>
                  <a:lnTo>
                    <a:pt x="302" y="307"/>
                  </a:lnTo>
                  <a:lnTo>
                    <a:pt x="296" y="315"/>
                  </a:lnTo>
                  <a:lnTo>
                    <a:pt x="286" y="317"/>
                  </a:lnTo>
                  <a:lnTo>
                    <a:pt x="273" y="312"/>
                  </a:lnTo>
                  <a:lnTo>
                    <a:pt x="265" y="308"/>
                  </a:lnTo>
                  <a:lnTo>
                    <a:pt x="257" y="306"/>
                  </a:lnTo>
                  <a:lnTo>
                    <a:pt x="248" y="305"/>
                  </a:lnTo>
                  <a:lnTo>
                    <a:pt x="239" y="305"/>
                  </a:lnTo>
                  <a:lnTo>
                    <a:pt x="231" y="306"/>
                  </a:lnTo>
                  <a:lnTo>
                    <a:pt x="222" y="308"/>
                  </a:lnTo>
                  <a:lnTo>
                    <a:pt x="215" y="312"/>
                  </a:lnTo>
                  <a:lnTo>
                    <a:pt x="208" y="317"/>
                  </a:lnTo>
                  <a:lnTo>
                    <a:pt x="201" y="322"/>
                  </a:lnTo>
                  <a:lnTo>
                    <a:pt x="192" y="325"/>
                  </a:lnTo>
                  <a:lnTo>
                    <a:pt x="182" y="325"/>
                  </a:lnTo>
                  <a:lnTo>
                    <a:pt x="171" y="325"/>
                  </a:lnTo>
                  <a:lnTo>
                    <a:pt x="161" y="326"/>
                  </a:lnTo>
                  <a:lnTo>
                    <a:pt x="153" y="326"/>
                  </a:lnTo>
                  <a:lnTo>
                    <a:pt x="145" y="328"/>
                  </a:lnTo>
                  <a:lnTo>
                    <a:pt x="140" y="333"/>
                  </a:lnTo>
                  <a:lnTo>
                    <a:pt x="137" y="339"/>
                  </a:lnTo>
                  <a:lnTo>
                    <a:pt x="131" y="348"/>
                  </a:lnTo>
                  <a:lnTo>
                    <a:pt x="123" y="355"/>
                  </a:lnTo>
                  <a:lnTo>
                    <a:pt x="115" y="364"/>
                  </a:lnTo>
                  <a:lnTo>
                    <a:pt x="107" y="373"/>
                  </a:lnTo>
                  <a:lnTo>
                    <a:pt x="100" y="380"/>
                  </a:lnTo>
                  <a:lnTo>
                    <a:pt x="94" y="388"/>
                  </a:lnTo>
                  <a:lnTo>
                    <a:pt x="89" y="392"/>
                  </a:lnTo>
                  <a:lnTo>
                    <a:pt x="85" y="397"/>
                  </a:lnTo>
                  <a:lnTo>
                    <a:pt x="80" y="401"/>
                  </a:lnTo>
                  <a:lnTo>
                    <a:pt x="74" y="405"/>
                  </a:lnTo>
                  <a:lnTo>
                    <a:pt x="68" y="407"/>
                  </a:lnTo>
                  <a:lnTo>
                    <a:pt x="61" y="407"/>
                  </a:lnTo>
                  <a:lnTo>
                    <a:pt x="55" y="406"/>
                  </a:lnTo>
                  <a:lnTo>
                    <a:pt x="52" y="402"/>
                  </a:lnTo>
                  <a:lnTo>
                    <a:pt x="49" y="396"/>
                  </a:lnTo>
                  <a:lnTo>
                    <a:pt x="45" y="381"/>
                  </a:lnTo>
                  <a:lnTo>
                    <a:pt x="38" y="369"/>
                  </a:lnTo>
                  <a:lnTo>
                    <a:pt x="28" y="364"/>
                  </a:lnTo>
                  <a:lnTo>
                    <a:pt x="17" y="369"/>
                  </a:lnTo>
                  <a:lnTo>
                    <a:pt x="6" y="384"/>
                  </a:lnTo>
                  <a:lnTo>
                    <a:pt x="0" y="402"/>
                  </a:lnTo>
                  <a:lnTo>
                    <a:pt x="0" y="422"/>
                  </a:lnTo>
                  <a:lnTo>
                    <a:pt x="8" y="437"/>
                  </a:lnTo>
                  <a:lnTo>
                    <a:pt x="15" y="444"/>
                  </a:lnTo>
                  <a:lnTo>
                    <a:pt x="19" y="454"/>
                  </a:lnTo>
                  <a:lnTo>
                    <a:pt x="23" y="467"/>
                  </a:lnTo>
                  <a:lnTo>
                    <a:pt x="26" y="479"/>
                  </a:lnTo>
                  <a:lnTo>
                    <a:pt x="29" y="491"/>
                  </a:lnTo>
                  <a:lnTo>
                    <a:pt x="34" y="504"/>
                  </a:lnTo>
                  <a:lnTo>
                    <a:pt x="40" y="514"/>
                  </a:lnTo>
                  <a:lnTo>
                    <a:pt x="49" y="521"/>
                  </a:lnTo>
                  <a:lnTo>
                    <a:pt x="59" y="527"/>
                  </a:lnTo>
                  <a:lnTo>
                    <a:pt x="66" y="532"/>
                  </a:lnTo>
                  <a:lnTo>
                    <a:pt x="74" y="537"/>
                  </a:lnTo>
                  <a:lnTo>
                    <a:pt x="80" y="542"/>
                  </a:lnTo>
                  <a:lnTo>
                    <a:pt x="85" y="548"/>
                  </a:lnTo>
                  <a:lnTo>
                    <a:pt x="90" y="553"/>
                  </a:lnTo>
                  <a:lnTo>
                    <a:pt x="95" y="558"/>
                  </a:lnTo>
                  <a:lnTo>
                    <a:pt x="101" y="564"/>
                  </a:lnTo>
                  <a:lnTo>
                    <a:pt x="112" y="579"/>
                  </a:lnTo>
                  <a:lnTo>
                    <a:pt x="121" y="596"/>
                  </a:lnTo>
                  <a:lnTo>
                    <a:pt x="122" y="615"/>
                  </a:lnTo>
                  <a:lnTo>
                    <a:pt x="113" y="632"/>
                  </a:lnTo>
                  <a:lnTo>
                    <a:pt x="105" y="639"/>
                  </a:lnTo>
                  <a:lnTo>
                    <a:pt x="97" y="646"/>
                  </a:lnTo>
                  <a:lnTo>
                    <a:pt x="91" y="652"/>
                  </a:lnTo>
                  <a:lnTo>
                    <a:pt x="85" y="658"/>
                  </a:lnTo>
                  <a:lnTo>
                    <a:pt x="82" y="665"/>
                  </a:lnTo>
                  <a:lnTo>
                    <a:pt x="84" y="674"/>
                  </a:lnTo>
                  <a:lnTo>
                    <a:pt x="87" y="685"/>
                  </a:lnTo>
                  <a:lnTo>
                    <a:pt x="97" y="700"/>
                  </a:lnTo>
                  <a:lnTo>
                    <a:pt x="116" y="725"/>
                  </a:lnTo>
                  <a:lnTo>
                    <a:pt x="126" y="740"/>
                  </a:lnTo>
                  <a:lnTo>
                    <a:pt x="129" y="751"/>
                  </a:lnTo>
                  <a:lnTo>
                    <a:pt x="129" y="767"/>
                  </a:lnTo>
                  <a:lnTo>
                    <a:pt x="133" y="783"/>
                  </a:lnTo>
                  <a:lnTo>
                    <a:pt x="143" y="793"/>
                  </a:lnTo>
                  <a:lnTo>
                    <a:pt x="153" y="804"/>
                  </a:lnTo>
                  <a:lnTo>
                    <a:pt x="157" y="820"/>
                  </a:lnTo>
                  <a:lnTo>
                    <a:pt x="161" y="836"/>
                  </a:lnTo>
                  <a:lnTo>
                    <a:pt x="171" y="848"/>
                  </a:lnTo>
                  <a:lnTo>
                    <a:pt x="184" y="861"/>
                  </a:lnTo>
                  <a:lnTo>
                    <a:pt x="192" y="875"/>
                  </a:lnTo>
                  <a:lnTo>
                    <a:pt x="196" y="884"/>
                  </a:lnTo>
                  <a:lnTo>
                    <a:pt x="200" y="890"/>
                  </a:lnTo>
                  <a:lnTo>
                    <a:pt x="205" y="896"/>
                  </a:lnTo>
                  <a:lnTo>
                    <a:pt x="211" y="900"/>
                  </a:lnTo>
                  <a:lnTo>
                    <a:pt x="218" y="905"/>
                  </a:lnTo>
                  <a:lnTo>
                    <a:pt x="228" y="908"/>
                  </a:lnTo>
                  <a:lnTo>
                    <a:pt x="239" y="910"/>
                  </a:lnTo>
                  <a:lnTo>
                    <a:pt x="253" y="911"/>
                  </a:lnTo>
                  <a:lnTo>
                    <a:pt x="265" y="914"/>
                  </a:lnTo>
                  <a:lnTo>
                    <a:pt x="274" y="916"/>
                  </a:lnTo>
                  <a:lnTo>
                    <a:pt x="280" y="920"/>
                  </a:lnTo>
                  <a:lnTo>
                    <a:pt x="285" y="926"/>
                  </a:lnTo>
                  <a:lnTo>
                    <a:pt x="287" y="932"/>
                  </a:lnTo>
                  <a:lnTo>
                    <a:pt x="291" y="938"/>
                  </a:lnTo>
                  <a:lnTo>
                    <a:pt x="295" y="947"/>
                  </a:lnTo>
                  <a:lnTo>
                    <a:pt x="301" y="956"/>
                  </a:lnTo>
                  <a:lnTo>
                    <a:pt x="315" y="971"/>
                  </a:lnTo>
                  <a:lnTo>
                    <a:pt x="327" y="983"/>
                  </a:lnTo>
                  <a:lnTo>
                    <a:pt x="334" y="993"/>
                  </a:lnTo>
                  <a:lnTo>
                    <a:pt x="337" y="1003"/>
                  </a:lnTo>
                  <a:lnTo>
                    <a:pt x="341" y="1014"/>
                  </a:lnTo>
                  <a:lnTo>
                    <a:pt x="349" y="1021"/>
                  </a:lnTo>
                  <a:lnTo>
                    <a:pt x="360" y="1026"/>
                  </a:lnTo>
                  <a:lnTo>
                    <a:pt x="373" y="1027"/>
                  </a:lnTo>
                  <a:lnTo>
                    <a:pt x="385" y="1032"/>
                  </a:lnTo>
                  <a:lnTo>
                    <a:pt x="396" y="1046"/>
                  </a:lnTo>
                  <a:lnTo>
                    <a:pt x="405" y="1061"/>
                  </a:lnTo>
                  <a:lnTo>
                    <a:pt x="409" y="1075"/>
                  </a:lnTo>
                  <a:lnTo>
                    <a:pt x="410" y="1083"/>
                  </a:lnTo>
                  <a:lnTo>
                    <a:pt x="412" y="1090"/>
                  </a:lnTo>
                  <a:lnTo>
                    <a:pt x="416" y="1099"/>
                  </a:lnTo>
                  <a:lnTo>
                    <a:pt x="421" y="1106"/>
                  </a:lnTo>
                  <a:lnTo>
                    <a:pt x="427" y="1114"/>
                  </a:lnTo>
                  <a:lnTo>
                    <a:pt x="434" y="1120"/>
                  </a:lnTo>
                  <a:lnTo>
                    <a:pt x="442" y="1124"/>
                  </a:lnTo>
                  <a:lnTo>
                    <a:pt x="449" y="1124"/>
                  </a:lnTo>
                  <a:lnTo>
                    <a:pt x="460" y="1119"/>
                  </a:lnTo>
                  <a:lnTo>
                    <a:pt x="468" y="1114"/>
                  </a:lnTo>
                  <a:lnTo>
                    <a:pt x="474" y="1116"/>
                  </a:lnTo>
                  <a:lnTo>
                    <a:pt x="480" y="1127"/>
                  </a:lnTo>
                  <a:lnTo>
                    <a:pt x="486" y="1135"/>
                  </a:lnTo>
                  <a:lnTo>
                    <a:pt x="494" y="1142"/>
                  </a:lnTo>
                  <a:lnTo>
                    <a:pt x="504" y="1148"/>
                  </a:lnTo>
                  <a:lnTo>
                    <a:pt x="514" y="1153"/>
                  </a:lnTo>
                  <a:lnTo>
                    <a:pt x="523" y="1158"/>
                  </a:lnTo>
                  <a:lnTo>
                    <a:pt x="531" y="1164"/>
                  </a:lnTo>
                  <a:lnTo>
                    <a:pt x="537" y="1172"/>
                  </a:lnTo>
                  <a:lnTo>
                    <a:pt x="541" y="1179"/>
                  </a:lnTo>
                  <a:lnTo>
                    <a:pt x="542" y="1188"/>
                  </a:lnTo>
                  <a:lnTo>
                    <a:pt x="544" y="1195"/>
                  </a:lnTo>
                  <a:lnTo>
                    <a:pt x="547" y="1201"/>
                  </a:lnTo>
                  <a:lnTo>
                    <a:pt x="551" y="1206"/>
                  </a:lnTo>
                  <a:lnTo>
                    <a:pt x="556" y="1213"/>
                  </a:lnTo>
                  <a:lnTo>
                    <a:pt x="562" y="1216"/>
                  </a:lnTo>
                  <a:lnTo>
                    <a:pt x="570" y="1220"/>
                  </a:lnTo>
                  <a:lnTo>
                    <a:pt x="580" y="1224"/>
                  </a:lnTo>
                  <a:lnTo>
                    <a:pt x="591" y="1227"/>
                  </a:lnTo>
                  <a:lnTo>
                    <a:pt x="599" y="1234"/>
                  </a:lnTo>
                  <a:lnTo>
                    <a:pt x="605" y="1241"/>
                  </a:lnTo>
                  <a:lnTo>
                    <a:pt x="610" y="1250"/>
                  </a:lnTo>
                  <a:lnTo>
                    <a:pt x="612" y="1258"/>
                  </a:lnTo>
                  <a:lnTo>
                    <a:pt x="616" y="1268"/>
                  </a:lnTo>
                  <a:lnTo>
                    <a:pt x="618" y="1278"/>
                  </a:lnTo>
                  <a:lnTo>
                    <a:pt x="621" y="1287"/>
                  </a:lnTo>
                  <a:lnTo>
                    <a:pt x="623" y="1294"/>
                  </a:lnTo>
                  <a:lnTo>
                    <a:pt x="627" y="1300"/>
                  </a:lnTo>
                  <a:lnTo>
                    <a:pt x="631" y="1304"/>
                  </a:lnTo>
                  <a:lnTo>
                    <a:pt x="636" y="1308"/>
                  </a:lnTo>
                  <a:lnTo>
                    <a:pt x="642" y="1309"/>
                  </a:lnTo>
                  <a:lnTo>
                    <a:pt x="651" y="1311"/>
                  </a:lnTo>
                  <a:lnTo>
                    <a:pt x="662" y="1313"/>
                  </a:lnTo>
                  <a:lnTo>
                    <a:pt x="677" y="1315"/>
                  </a:lnTo>
                  <a:lnTo>
                    <a:pt x="693" y="1319"/>
                  </a:lnTo>
                  <a:lnTo>
                    <a:pt x="709" y="1321"/>
                  </a:lnTo>
                  <a:lnTo>
                    <a:pt x="722" y="1325"/>
                  </a:lnTo>
                  <a:lnTo>
                    <a:pt x="735" y="1326"/>
                  </a:lnTo>
                  <a:lnTo>
                    <a:pt x="746" y="1327"/>
                  </a:lnTo>
                  <a:lnTo>
                    <a:pt x="756" y="1326"/>
                  </a:lnTo>
                  <a:lnTo>
                    <a:pt x="763" y="1323"/>
                  </a:lnTo>
                  <a:lnTo>
                    <a:pt x="769" y="1315"/>
                  </a:lnTo>
                  <a:lnTo>
                    <a:pt x="777" y="1304"/>
                  </a:lnTo>
                  <a:lnTo>
                    <a:pt x="782" y="1303"/>
                  </a:lnTo>
                  <a:lnTo>
                    <a:pt x="790" y="1305"/>
                  </a:lnTo>
                  <a:lnTo>
                    <a:pt x="805" y="1308"/>
                  </a:lnTo>
                  <a:lnTo>
                    <a:pt x="816" y="1309"/>
                  </a:lnTo>
                  <a:lnTo>
                    <a:pt x="828" y="1310"/>
                  </a:lnTo>
                  <a:lnTo>
                    <a:pt x="843" y="1313"/>
                  </a:lnTo>
                  <a:lnTo>
                    <a:pt x="857" y="1314"/>
                  </a:lnTo>
                  <a:lnTo>
                    <a:pt x="870" y="1313"/>
                  </a:lnTo>
                  <a:lnTo>
                    <a:pt x="880" y="1309"/>
                  </a:lnTo>
                  <a:lnTo>
                    <a:pt x="888" y="1300"/>
                  </a:lnTo>
                  <a:lnTo>
                    <a:pt x="889" y="1287"/>
                  </a:lnTo>
                  <a:lnTo>
                    <a:pt x="888" y="1272"/>
                  </a:lnTo>
                  <a:lnTo>
                    <a:pt x="890" y="1258"/>
                  </a:lnTo>
                  <a:lnTo>
                    <a:pt x="893" y="1247"/>
                  </a:lnTo>
                  <a:lnTo>
                    <a:pt x="898" y="1239"/>
                  </a:lnTo>
                  <a:lnTo>
                    <a:pt x="904" y="1232"/>
                  </a:lnTo>
                  <a:lnTo>
                    <a:pt x="910" y="1227"/>
                  </a:lnTo>
                  <a:lnTo>
                    <a:pt x="917" y="1225"/>
                  </a:lnTo>
                  <a:lnTo>
                    <a:pt x="925" y="1224"/>
                  </a:lnTo>
                  <a:lnTo>
                    <a:pt x="932" y="1222"/>
                  </a:lnTo>
                  <a:lnTo>
                    <a:pt x="941" y="1219"/>
                  </a:lnTo>
                  <a:lnTo>
                    <a:pt x="948" y="1214"/>
                  </a:lnTo>
                  <a:lnTo>
                    <a:pt x="956" y="1206"/>
                  </a:lnTo>
                  <a:lnTo>
                    <a:pt x="962" y="1199"/>
                  </a:lnTo>
                  <a:lnTo>
                    <a:pt x="967" y="1192"/>
                  </a:lnTo>
                  <a:lnTo>
                    <a:pt x="971" y="1183"/>
                  </a:lnTo>
                  <a:lnTo>
                    <a:pt x="972" y="1176"/>
                  </a:lnTo>
                  <a:lnTo>
                    <a:pt x="972" y="1153"/>
                  </a:lnTo>
                  <a:lnTo>
                    <a:pt x="973" y="1125"/>
                  </a:lnTo>
                  <a:lnTo>
                    <a:pt x="980" y="1105"/>
                  </a:lnTo>
                  <a:lnTo>
                    <a:pt x="999" y="1108"/>
                  </a:lnTo>
                  <a:lnTo>
                    <a:pt x="1011" y="1115"/>
                  </a:lnTo>
                  <a:lnTo>
                    <a:pt x="1024" y="1119"/>
                  </a:lnTo>
                  <a:lnTo>
                    <a:pt x="1034" y="1121"/>
                  </a:lnTo>
                  <a:lnTo>
                    <a:pt x="1042" y="1121"/>
                  </a:lnTo>
                  <a:lnTo>
                    <a:pt x="1050" y="1120"/>
                  </a:lnTo>
                  <a:lnTo>
                    <a:pt x="1057" y="1119"/>
                  </a:lnTo>
                  <a:lnTo>
                    <a:pt x="1062" y="1116"/>
                  </a:lnTo>
                  <a:lnTo>
                    <a:pt x="1067" y="1115"/>
                  </a:lnTo>
                  <a:lnTo>
                    <a:pt x="1073" y="1114"/>
                  </a:lnTo>
                  <a:lnTo>
                    <a:pt x="1080" y="1114"/>
                  </a:lnTo>
                  <a:lnTo>
                    <a:pt x="1089" y="1115"/>
                  </a:lnTo>
                  <a:lnTo>
                    <a:pt x="1098" y="1116"/>
                  </a:lnTo>
                  <a:lnTo>
                    <a:pt x="1108" y="1119"/>
                  </a:lnTo>
                  <a:lnTo>
                    <a:pt x="1117" y="1122"/>
                  </a:lnTo>
                  <a:lnTo>
                    <a:pt x="1126" y="1129"/>
                  </a:lnTo>
                  <a:lnTo>
                    <a:pt x="1135" y="1135"/>
                  </a:lnTo>
                  <a:lnTo>
                    <a:pt x="1143" y="1142"/>
                  </a:lnTo>
                  <a:lnTo>
                    <a:pt x="1151" y="1147"/>
                  </a:lnTo>
                  <a:lnTo>
                    <a:pt x="1159" y="1152"/>
                  </a:lnTo>
                  <a:lnTo>
                    <a:pt x="1169" y="1156"/>
                  </a:lnTo>
                  <a:lnTo>
                    <a:pt x="1177" y="1159"/>
                  </a:lnTo>
                  <a:lnTo>
                    <a:pt x="1185" y="1163"/>
                  </a:lnTo>
                  <a:lnTo>
                    <a:pt x="1193" y="1167"/>
                  </a:lnTo>
                  <a:lnTo>
                    <a:pt x="1199" y="1171"/>
                  </a:lnTo>
                  <a:lnTo>
                    <a:pt x="1205" y="1174"/>
                  </a:lnTo>
                  <a:lnTo>
                    <a:pt x="1213" y="1174"/>
                  </a:lnTo>
                  <a:lnTo>
                    <a:pt x="1220" y="1173"/>
                  </a:lnTo>
                  <a:lnTo>
                    <a:pt x="1227" y="1172"/>
                  </a:lnTo>
                  <a:lnTo>
                    <a:pt x="1234" y="1171"/>
                  </a:lnTo>
                  <a:lnTo>
                    <a:pt x="1240" y="1169"/>
                  </a:lnTo>
                  <a:lnTo>
                    <a:pt x="1246" y="1172"/>
                  </a:lnTo>
                  <a:lnTo>
                    <a:pt x="1251" y="1176"/>
                  </a:lnTo>
                  <a:lnTo>
                    <a:pt x="1256" y="1182"/>
                  </a:lnTo>
                  <a:lnTo>
                    <a:pt x="1263" y="1189"/>
                  </a:lnTo>
                  <a:lnTo>
                    <a:pt x="1272" y="1197"/>
                  </a:lnTo>
                  <a:lnTo>
                    <a:pt x="1281" y="1205"/>
                  </a:lnTo>
                  <a:lnTo>
                    <a:pt x="1290" y="1213"/>
                  </a:lnTo>
                  <a:lnTo>
                    <a:pt x="1300" y="1220"/>
                  </a:lnTo>
                  <a:lnTo>
                    <a:pt x="1310" y="1226"/>
                  </a:lnTo>
                  <a:lnTo>
                    <a:pt x="1319" y="1231"/>
                  </a:lnTo>
                  <a:lnTo>
                    <a:pt x="1330" y="1236"/>
                  </a:lnTo>
                  <a:lnTo>
                    <a:pt x="1346" y="1240"/>
                  </a:lnTo>
                  <a:lnTo>
                    <a:pt x="1363" y="1242"/>
                  </a:lnTo>
                  <a:lnTo>
                    <a:pt x="1383" y="1245"/>
                  </a:lnTo>
                  <a:lnTo>
                    <a:pt x="1402" y="1246"/>
                  </a:lnTo>
                  <a:lnTo>
                    <a:pt x="1419" y="1246"/>
                  </a:lnTo>
                  <a:lnTo>
                    <a:pt x="1434" y="1246"/>
                  </a:lnTo>
                  <a:lnTo>
                    <a:pt x="1444" y="1243"/>
                  </a:lnTo>
                  <a:lnTo>
                    <a:pt x="1451" y="1239"/>
                  </a:lnTo>
                  <a:lnTo>
                    <a:pt x="1457" y="1232"/>
                  </a:lnTo>
                  <a:lnTo>
                    <a:pt x="1463" y="1225"/>
                  </a:lnTo>
                  <a:lnTo>
                    <a:pt x="1471" y="1218"/>
                  </a:lnTo>
                  <a:lnTo>
                    <a:pt x="1479" y="1213"/>
                  </a:lnTo>
                  <a:lnTo>
                    <a:pt x="1489" y="1210"/>
                  </a:lnTo>
                  <a:lnTo>
                    <a:pt x="1503" y="1211"/>
                  </a:lnTo>
                  <a:lnTo>
                    <a:pt x="1519" y="1219"/>
                  </a:lnTo>
                  <a:lnTo>
                    <a:pt x="1536" y="1229"/>
                  </a:lnTo>
                  <a:lnTo>
                    <a:pt x="1553" y="1235"/>
                  </a:lnTo>
                  <a:lnTo>
                    <a:pt x="1568" y="1240"/>
                  </a:lnTo>
                  <a:lnTo>
                    <a:pt x="1581" y="1243"/>
                  </a:lnTo>
                  <a:lnTo>
                    <a:pt x="1592" y="1246"/>
                  </a:lnTo>
                  <a:lnTo>
                    <a:pt x="1599" y="1247"/>
                  </a:lnTo>
                  <a:lnTo>
                    <a:pt x="1605" y="1247"/>
                  </a:lnTo>
                  <a:lnTo>
                    <a:pt x="1607" y="1247"/>
                  </a:lnTo>
                  <a:lnTo>
                    <a:pt x="1607" y="1250"/>
                  </a:lnTo>
                  <a:lnTo>
                    <a:pt x="1608" y="1255"/>
                  </a:lnTo>
                  <a:lnTo>
                    <a:pt x="1610" y="1263"/>
                  </a:lnTo>
                  <a:lnTo>
                    <a:pt x="1614" y="1271"/>
                  </a:lnTo>
                  <a:lnTo>
                    <a:pt x="1619" y="1279"/>
                  </a:lnTo>
                  <a:lnTo>
                    <a:pt x="1626" y="1284"/>
                  </a:lnTo>
                  <a:lnTo>
                    <a:pt x="1634" y="1285"/>
                  </a:lnTo>
                  <a:lnTo>
                    <a:pt x="1644" y="1283"/>
                  </a:lnTo>
                  <a:lnTo>
                    <a:pt x="1654" y="1276"/>
                  </a:lnTo>
                  <a:lnTo>
                    <a:pt x="1662" y="1267"/>
                  </a:lnTo>
                  <a:lnTo>
                    <a:pt x="1670" y="1256"/>
                  </a:lnTo>
                  <a:lnTo>
                    <a:pt x="1677" y="1243"/>
                  </a:lnTo>
                  <a:lnTo>
                    <a:pt x="1684" y="1231"/>
                  </a:lnTo>
                  <a:lnTo>
                    <a:pt x="1691" y="1219"/>
                  </a:lnTo>
                  <a:lnTo>
                    <a:pt x="1697" y="1206"/>
                  </a:lnTo>
                  <a:lnTo>
                    <a:pt x="1703" y="1195"/>
                  </a:lnTo>
                  <a:lnTo>
                    <a:pt x="1709" y="1185"/>
                  </a:lnTo>
                  <a:lnTo>
                    <a:pt x="1715" y="1177"/>
                  </a:lnTo>
                  <a:lnTo>
                    <a:pt x="1721" y="1169"/>
                  </a:lnTo>
                  <a:lnTo>
                    <a:pt x="1729" y="1164"/>
                  </a:lnTo>
                  <a:lnTo>
                    <a:pt x="1736" y="1162"/>
                  </a:lnTo>
                  <a:lnTo>
                    <a:pt x="1744" y="1162"/>
                  </a:lnTo>
                  <a:lnTo>
                    <a:pt x="1754" y="1164"/>
                  </a:lnTo>
                  <a:lnTo>
                    <a:pt x="1763" y="1171"/>
                  </a:lnTo>
                  <a:lnTo>
                    <a:pt x="1773" y="1177"/>
                  </a:lnTo>
                  <a:lnTo>
                    <a:pt x="1784" y="1179"/>
                  </a:lnTo>
                  <a:lnTo>
                    <a:pt x="1796" y="1179"/>
                  </a:lnTo>
                  <a:lnTo>
                    <a:pt x="1807" y="1178"/>
                  </a:lnTo>
                  <a:lnTo>
                    <a:pt x="1818" y="1176"/>
                  </a:lnTo>
                  <a:lnTo>
                    <a:pt x="1831" y="1172"/>
                  </a:lnTo>
                  <a:lnTo>
                    <a:pt x="1844" y="1169"/>
                  </a:lnTo>
                  <a:lnTo>
                    <a:pt x="1859" y="1167"/>
                  </a:lnTo>
                  <a:lnTo>
                    <a:pt x="1872" y="1164"/>
                  </a:lnTo>
                  <a:lnTo>
                    <a:pt x="1885" y="1161"/>
                  </a:lnTo>
                  <a:lnTo>
                    <a:pt x="1896" y="1156"/>
                  </a:lnTo>
                  <a:lnTo>
                    <a:pt x="1904" y="1150"/>
                  </a:lnTo>
                  <a:lnTo>
                    <a:pt x="1913" y="1143"/>
                  </a:lnTo>
                  <a:lnTo>
                    <a:pt x="1920" y="1137"/>
                  </a:lnTo>
                  <a:lnTo>
                    <a:pt x="1928" y="1130"/>
                  </a:lnTo>
                  <a:lnTo>
                    <a:pt x="1935" y="1124"/>
                  </a:lnTo>
                  <a:lnTo>
                    <a:pt x="1943" y="1119"/>
                  </a:lnTo>
                  <a:lnTo>
                    <a:pt x="1950" y="1114"/>
                  </a:lnTo>
                  <a:lnTo>
                    <a:pt x="1957" y="1110"/>
                  </a:lnTo>
                  <a:lnTo>
                    <a:pt x="1964" y="1106"/>
                  </a:lnTo>
                  <a:lnTo>
                    <a:pt x="1971" y="1103"/>
                  </a:lnTo>
                  <a:lnTo>
                    <a:pt x="1976" y="1098"/>
                  </a:lnTo>
                  <a:lnTo>
                    <a:pt x="1982" y="1092"/>
                  </a:lnTo>
                  <a:lnTo>
                    <a:pt x="1987" y="1083"/>
                  </a:lnTo>
                  <a:lnTo>
                    <a:pt x="1993" y="1075"/>
                  </a:lnTo>
                  <a:lnTo>
                    <a:pt x="2001" y="1068"/>
                  </a:lnTo>
                  <a:lnTo>
                    <a:pt x="2009" y="1062"/>
                  </a:lnTo>
                  <a:lnTo>
                    <a:pt x="2018" y="1056"/>
                  </a:lnTo>
                  <a:lnTo>
                    <a:pt x="2025" y="1048"/>
                  </a:lnTo>
                  <a:lnTo>
                    <a:pt x="2033" y="1040"/>
                  </a:lnTo>
                  <a:lnTo>
                    <a:pt x="2038" y="1029"/>
                  </a:lnTo>
                  <a:lnTo>
                    <a:pt x="2039" y="1015"/>
                  </a:lnTo>
                  <a:lnTo>
                    <a:pt x="2040" y="989"/>
                  </a:lnTo>
                  <a:lnTo>
                    <a:pt x="2044" y="971"/>
                  </a:lnTo>
                  <a:lnTo>
                    <a:pt x="2046" y="959"/>
                  </a:lnTo>
                  <a:lnTo>
                    <a:pt x="2048" y="956"/>
                  </a:lnTo>
                  <a:close/>
                </a:path>
              </a:pathLst>
            </a:custGeom>
            <a:solidFill>
              <a:srgbClr val="FFA03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pic>
        <p:nvPicPr>
          <p:cNvPr id="17412" name="Picture 2" descr="C:\Users\Petra\AppData\Local\Microsoft\Windows\Temporary Internet Files\Content.IE5\W0JDQO07\MP90036265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2950" y="190500"/>
            <a:ext cx="1873250" cy="124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4" descr="C:\Users\Petra\AppData\Local\Microsoft\Windows\Temporary Internet Files\Content.IE5\VJ8JBHB1\MP90042794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05663" y="4652963"/>
            <a:ext cx="1860550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17863" y="125413"/>
            <a:ext cx="3482975" cy="9271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PRAHA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</p:txBody>
      </p:sp>
      <p:pic>
        <p:nvPicPr>
          <p:cNvPr id="18435" name="Picture 2" descr="C:\Users\Petra\AppData\Local\Microsoft\Windows\Temporary Internet Files\Content.IE5\W0JDQO07\MP900427950[1].jpg"/>
          <p:cNvPicPr>
            <a:picLocks noChangeAspect="1" noChangeArrowheads="1"/>
          </p:cNvPicPr>
          <p:nvPr/>
        </p:nvPicPr>
        <p:blipFill>
          <a:blip r:embed="rId3"/>
          <a:srcRect t="8586" r="35481"/>
          <a:stretch>
            <a:fillRect/>
          </a:stretch>
        </p:blipFill>
        <p:spPr bwMode="auto">
          <a:xfrm>
            <a:off x="334963" y="254000"/>
            <a:ext cx="3157537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3" descr="C:\Users\Petra\AppData\Local\Microsoft\Windows\Temporary Internet Files\Content.IE5\ME8R1IM6\MP900407139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77000" y="220663"/>
            <a:ext cx="2309813" cy="288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5" descr="C:\Users\Petra\AppData\Local\Microsoft\Windows\Temporary Internet Files\Content.IE5\O0O96ZXW\MP900438643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4000" y="3887788"/>
            <a:ext cx="3525838" cy="2354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Obdélník 19"/>
          <p:cNvSpPr/>
          <p:nvPr/>
        </p:nvSpPr>
        <p:spPr>
          <a:xfrm>
            <a:off x="6443663" y="3105150"/>
            <a:ext cx="2589212" cy="52387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latin typeface="+mn-lt"/>
              </a:rPr>
              <a:t>CHRÁM SV. VÍTA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34963" y="6194425"/>
            <a:ext cx="2590800" cy="522288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latin typeface="+mn-lt"/>
              </a:rPr>
              <a:t>PRAŽSKÝ HRAD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805238" y="4802188"/>
            <a:ext cx="2590800" cy="52387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latin typeface="+mn-lt"/>
              </a:rPr>
              <a:t>KARLŮV MOST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39725" y="3027363"/>
            <a:ext cx="3440113" cy="954087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latin typeface="+mn-lt"/>
              </a:rPr>
              <a:t>STAROMĚSTSKÁ RADNICE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503863" y="6142038"/>
            <a:ext cx="3460750" cy="52387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latin typeface="+mn-lt"/>
              </a:rPr>
              <a:t>CHRÁM SV. MIKULÁŠE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18443" name="Picture 4" descr="C:\Users\Petra\AppData\Local\Microsoft\Windows\Temporary Internet Files\Content.IE5\VJ8JBHB1\MP900427949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635375" y="898525"/>
            <a:ext cx="2616200" cy="390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4" name="Picture 13" descr="C:\Users\Petra\AppData\Local\Microsoft\Windows\Temporary Internet Files\Content.IE5\R8S25GK3\MP900407134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86488" y="3630613"/>
            <a:ext cx="2492375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158</Words>
  <Application>Microsoft Office PowerPoint</Application>
  <PresentationFormat>Předvádění na obrazovce (4:3)</PresentationFormat>
  <Paragraphs>60</Paragraphs>
  <Slides>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10" baseType="lpstr">
      <vt:lpstr>Calibri</vt:lpstr>
      <vt:lpstr>Arial</vt:lpstr>
      <vt:lpstr>Times New Roman</vt:lpstr>
      <vt:lpstr>Tahoma</vt:lpstr>
      <vt:lpstr>Motiv systému Office</vt:lpstr>
      <vt:lpstr>Snímek 1</vt:lpstr>
      <vt:lpstr>NAŠE VLAST – ČESKÁ REPUBLIKA</vt:lpstr>
      <vt:lpstr>NAŠE VLAST – ČESKÁ REPUBLIKA</vt:lpstr>
      <vt:lpstr>NAŠE VLAST –  ČESKÁ REPUBLIKA</vt:lpstr>
      <vt:lpstr>PRAHA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Maminka</cp:lastModifiedBy>
  <cp:revision>3</cp:revision>
  <dcterms:created xsi:type="dcterms:W3CDTF">2012-06-05T05:14:53Z</dcterms:created>
  <dcterms:modified xsi:type="dcterms:W3CDTF">2012-11-12T07:11:59Z</dcterms:modified>
</cp:coreProperties>
</file>