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250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346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563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180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69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22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0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816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41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744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6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CF2AD-5FED-473E-938B-14097EE3E4D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FD209-B792-4DEE-9C3B-F084B8F1D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051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1612813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52_INOVACE_27_SVĚTOVÉ STRANY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14. 11. 2011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ORIENTACE V KRAJINĚ – SVĚTOVÉ STRANY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Určuje světové strany podle směrové růžice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7610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V KRAJINĚ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52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STRANY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krajině nebo na mapě se orientujeme podle světových stran.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1627" y="1484784"/>
            <a:ext cx="9144000" cy="53732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                                 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VEDLEJŠÍ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SVĚTOVÉ STRANY</a:t>
            </a: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 </a:t>
            </a:r>
          </a:p>
        </p:txBody>
      </p:sp>
      <p:grpSp>
        <p:nvGrpSpPr>
          <p:cNvPr id="82" name="Skupina 81"/>
          <p:cNvGrpSpPr/>
          <p:nvPr/>
        </p:nvGrpSpPr>
        <p:grpSpPr>
          <a:xfrm>
            <a:off x="414314" y="3080718"/>
            <a:ext cx="3359981" cy="3165946"/>
            <a:chOff x="567380" y="2842982"/>
            <a:chExt cx="3538838" cy="3537405"/>
          </a:xfrm>
        </p:grpSpPr>
        <p:sp>
          <p:nvSpPr>
            <p:cNvPr id="83" name="Rovnoramenný trojúhelník 82"/>
            <p:cNvSpPr/>
            <p:nvPr/>
          </p:nvSpPr>
          <p:spPr>
            <a:xfrm rot="5400000">
              <a:off x="3043907" y="3733514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Rovnoramenný trojúhelník 83"/>
            <p:cNvSpPr/>
            <p:nvPr/>
          </p:nvSpPr>
          <p:spPr>
            <a:xfrm rot="16200000">
              <a:off x="1269651" y="3733514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Rovnoramenný trojúhelník 84"/>
            <p:cNvSpPr/>
            <p:nvPr/>
          </p:nvSpPr>
          <p:spPr>
            <a:xfrm>
              <a:off x="2151942" y="2842982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Rovnoramenný trojúhelník 85"/>
            <p:cNvSpPr/>
            <p:nvPr/>
          </p:nvSpPr>
          <p:spPr>
            <a:xfrm rot="10800000">
              <a:off x="2151942" y="4615805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spojnice 86"/>
            <p:cNvSpPr/>
            <p:nvPr/>
          </p:nvSpPr>
          <p:spPr>
            <a:xfrm>
              <a:off x="2070471" y="4363777"/>
              <a:ext cx="542330" cy="50405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6" name="Obdélník 95"/>
          <p:cNvSpPr/>
          <p:nvPr/>
        </p:nvSpPr>
        <p:spPr>
          <a:xfrm>
            <a:off x="1897830" y="2488197"/>
            <a:ext cx="3628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31455" y="4324874"/>
            <a:ext cx="4685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3769161" y="4325679"/>
            <a:ext cx="53077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1918790" y="6150114"/>
            <a:ext cx="4135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3086" name="Skupina 3085"/>
          <p:cNvGrpSpPr/>
          <p:nvPr/>
        </p:nvGrpSpPr>
        <p:grpSpPr>
          <a:xfrm>
            <a:off x="5162519" y="3092156"/>
            <a:ext cx="3390218" cy="3165946"/>
            <a:chOff x="5162519" y="3092156"/>
            <a:chExt cx="3390218" cy="3165946"/>
          </a:xfrm>
        </p:grpSpPr>
        <p:sp>
          <p:nvSpPr>
            <p:cNvPr id="93" name="Rovnoramenný trojúhelník 92"/>
            <p:cNvSpPr/>
            <p:nvPr/>
          </p:nvSpPr>
          <p:spPr>
            <a:xfrm rot="7851342">
              <a:off x="7088531" y="4705918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Rovnoramenný trojúhelník 94"/>
            <p:cNvSpPr/>
            <p:nvPr/>
          </p:nvSpPr>
          <p:spPr>
            <a:xfrm rot="2732206">
              <a:off x="7105656" y="3886882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Rovnoramenný trojúhelník 93"/>
            <p:cNvSpPr/>
            <p:nvPr/>
          </p:nvSpPr>
          <p:spPr>
            <a:xfrm rot="13598790">
              <a:off x="6152627" y="4729466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85" name="Rovnoramenný trojúhelník 3084"/>
            <p:cNvSpPr/>
            <p:nvPr/>
          </p:nvSpPr>
          <p:spPr>
            <a:xfrm rot="18754365">
              <a:off x="6143354" y="3864974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81" name="Skupina 3080"/>
            <p:cNvGrpSpPr/>
            <p:nvPr/>
          </p:nvGrpSpPr>
          <p:grpSpPr>
            <a:xfrm>
              <a:off x="5162519" y="3092156"/>
              <a:ext cx="3359981" cy="3165946"/>
              <a:chOff x="567380" y="2842982"/>
              <a:chExt cx="3538838" cy="3537405"/>
            </a:xfrm>
          </p:grpSpPr>
          <p:sp>
            <p:nvSpPr>
              <p:cNvPr id="3079" name="Rovnoramenný trojúhelník 3078"/>
              <p:cNvSpPr/>
              <p:nvPr/>
            </p:nvSpPr>
            <p:spPr>
              <a:xfrm rot="5400000">
                <a:off x="3043907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Rovnoramenný trojúhelník 76"/>
              <p:cNvSpPr/>
              <p:nvPr/>
            </p:nvSpPr>
            <p:spPr>
              <a:xfrm rot="16200000">
                <a:off x="1269651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Rovnoramenný trojúhelník 77"/>
              <p:cNvSpPr/>
              <p:nvPr/>
            </p:nvSpPr>
            <p:spPr>
              <a:xfrm>
                <a:off x="2151942" y="2842982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Rovnoramenný trojúhelník 78"/>
              <p:cNvSpPr/>
              <p:nvPr/>
            </p:nvSpPr>
            <p:spPr>
              <a:xfrm rot="10800000">
                <a:off x="2151942" y="4615805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80" name="Vývojový diagram: spojnice 3079"/>
              <p:cNvSpPr/>
              <p:nvPr/>
            </p:nvSpPr>
            <p:spPr>
              <a:xfrm>
                <a:off x="2070471" y="4363777"/>
                <a:ext cx="542330" cy="504056"/>
              </a:xfrm>
              <a:prstGeom prst="flowChartConnector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</p:grpSp>
        <p:sp>
          <p:nvSpPr>
            <p:cNvPr id="98" name="Obdélník 97"/>
            <p:cNvSpPr/>
            <p:nvPr/>
          </p:nvSpPr>
          <p:spPr>
            <a:xfrm>
              <a:off x="7556114" y="5282071"/>
              <a:ext cx="738088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JV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7556114" y="3470055"/>
              <a:ext cx="9966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SV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5460021" y="5313402"/>
              <a:ext cx="81025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JZ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5388292" y="3470055"/>
              <a:ext cx="785325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SZ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715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97" grpId="0"/>
      <p:bldP spid="101" grpId="0"/>
      <p:bldP spid="10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STRANY</a:t>
            </a:r>
            <a:b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Doplň světové strany:</a:t>
            </a:r>
            <a:endParaRPr lang="cs-CZ" sz="4800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10035" y="2583739"/>
            <a:ext cx="3359981" cy="3165946"/>
            <a:chOff x="567380" y="2842982"/>
            <a:chExt cx="3538838" cy="3537405"/>
          </a:xfrm>
        </p:grpSpPr>
        <p:sp>
          <p:nvSpPr>
            <p:cNvPr id="5" name="Rovnoramenný trojúhelník 4"/>
            <p:cNvSpPr/>
            <p:nvPr/>
          </p:nvSpPr>
          <p:spPr>
            <a:xfrm rot="5400000">
              <a:off x="3043907" y="3733514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 rot="16200000">
              <a:off x="1269651" y="3733514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2151942" y="2842982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 rot="10800000">
              <a:off x="2151942" y="4615805"/>
              <a:ext cx="360040" cy="176458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spojnice 8"/>
            <p:cNvSpPr/>
            <p:nvPr/>
          </p:nvSpPr>
          <p:spPr>
            <a:xfrm>
              <a:off x="2070471" y="4363777"/>
              <a:ext cx="542330" cy="504056"/>
            </a:xfrm>
            <a:prstGeom prst="flowChartConnec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238247" y="2580051"/>
            <a:ext cx="3359981" cy="3165946"/>
            <a:chOff x="5162519" y="3092156"/>
            <a:chExt cx="3359981" cy="3165946"/>
          </a:xfrm>
        </p:grpSpPr>
        <p:sp>
          <p:nvSpPr>
            <p:cNvPr id="17" name="Rovnoramenný trojúhelník 16"/>
            <p:cNvSpPr/>
            <p:nvPr/>
          </p:nvSpPr>
          <p:spPr>
            <a:xfrm rot="7851342">
              <a:off x="7088531" y="4705918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Rovnoramenný trojúhelník 17"/>
            <p:cNvSpPr/>
            <p:nvPr/>
          </p:nvSpPr>
          <p:spPr>
            <a:xfrm rot="2732206">
              <a:off x="7105656" y="3886882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 rot="13598790">
              <a:off x="6152627" y="4729466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 rot="18754365">
              <a:off x="6143354" y="3864974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5162519" y="3092156"/>
              <a:ext cx="3359981" cy="3165946"/>
              <a:chOff x="567380" y="2842982"/>
              <a:chExt cx="3538838" cy="3537405"/>
            </a:xfrm>
          </p:grpSpPr>
          <p:sp>
            <p:nvSpPr>
              <p:cNvPr id="26" name="Rovnoramenný trojúhelník 25"/>
              <p:cNvSpPr/>
              <p:nvPr/>
            </p:nvSpPr>
            <p:spPr>
              <a:xfrm rot="5400000">
                <a:off x="3043907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Rovnoramenný trojúhelník 26"/>
              <p:cNvSpPr/>
              <p:nvPr/>
            </p:nvSpPr>
            <p:spPr>
              <a:xfrm rot="16200000">
                <a:off x="1269651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Rovnoramenný trojúhelník 27"/>
              <p:cNvSpPr/>
              <p:nvPr/>
            </p:nvSpPr>
            <p:spPr>
              <a:xfrm>
                <a:off x="2151942" y="2842982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Rovnoramenný trojúhelník 28"/>
              <p:cNvSpPr/>
              <p:nvPr/>
            </p:nvSpPr>
            <p:spPr>
              <a:xfrm rot="10800000">
                <a:off x="2151942" y="4615805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Vývojový diagram: spojnice 29"/>
              <p:cNvSpPr/>
              <p:nvPr/>
            </p:nvSpPr>
            <p:spPr>
              <a:xfrm>
                <a:off x="2070471" y="4363777"/>
                <a:ext cx="542330" cy="504056"/>
              </a:xfrm>
              <a:prstGeom prst="flowChartConnector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410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Petra\AppData\Local\Microsoft\Windows\Temporary Internet Files\Content.IE5\AM1I8PN9\MP900405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351" y="0"/>
            <a:ext cx="1709936" cy="17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76961" y="829"/>
            <a:ext cx="6067573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URČI, KDE SE NACHÁZÍ …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827738" y="3092830"/>
            <a:ext cx="1588962" cy="1569476"/>
            <a:chOff x="5162519" y="3092156"/>
            <a:chExt cx="3359981" cy="3165946"/>
          </a:xfrm>
        </p:grpSpPr>
        <p:sp>
          <p:nvSpPr>
            <p:cNvPr id="17" name="Rovnoramenný trojúhelník 16"/>
            <p:cNvSpPr/>
            <p:nvPr/>
          </p:nvSpPr>
          <p:spPr>
            <a:xfrm rot="7851342">
              <a:off x="7088531" y="4705918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Rovnoramenný trojúhelník 17"/>
            <p:cNvSpPr/>
            <p:nvPr/>
          </p:nvSpPr>
          <p:spPr>
            <a:xfrm rot="2732206">
              <a:off x="7105656" y="3886882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 rot="13598790">
              <a:off x="6152627" y="4729466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 rot="18754365">
              <a:off x="6143354" y="3864974"/>
              <a:ext cx="421363" cy="85743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5162519" y="3092156"/>
              <a:ext cx="3359981" cy="3165946"/>
              <a:chOff x="567380" y="2842982"/>
              <a:chExt cx="3538838" cy="3537405"/>
            </a:xfrm>
          </p:grpSpPr>
          <p:sp>
            <p:nvSpPr>
              <p:cNvPr id="26" name="Rovnoramenný trojúhelník 25"/>
              <p:cNvSpPr/>
              <p:nvPr/>
            </p:nvSpPr>
            <p:spPr>
              <a:xfrm rot="5400000">
                <a:off x="3043907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Rovnoramenný trojúhelník 26"/>
              <p:cNvSpPr/>
              <p:nvPr/>
            </p:nvSpPr>
            <p:spPr>
              <a:xfrm rot="16200000">
                <a:off x="1269651" y="3733514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Rovnoramenný trojúhelník 27"/>
              <p:cNvSpPr/>
              <p:nvPr/>
            </p:nvSpPr>
            <p:spPr>
              <a:xfrm>
                <a:off x="2151942" y="2842982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Rovnoramenný trojúhelník 28"/>
              <p:cNvSpPr/>
              <p:nvPr/>
            </p:nvSpPr>
            <p:spPr>
              <a:xfrm rot="10800000">
                <a:off x="2151942" y="4615805"/>
                <a:ext cx="360040" cy="176458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Vývojový diagram: spojnice 29"/>
              <p:cNvSpPr/>
              <p:nvPr/>
            </p:nvSpPr>
            <p:spPr>
              <a:xfrm>
                <a:off x="2070471" y="4363777"/>
                <a:ext cx="542330" cy="504056"/>
              </a:xfrm>
              <a:prstGeom prst="flowChartConnector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</p:grpSp>
      </p:grpSp>
      <p:pic>
        <p:nvPicPr>
          <p:cNvPr id="2065" name="Picture 17" descr="C:\Users\Petra\AppData\Local\Microsoft\Windows\Temporary Internet Files\Content.IE5\S7687CZ2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441" y="3924755"/>
            <a:ext cx="1906488" cy="190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etra\AppData\Local\Microsoft\Windows\Temporary Internet Files\Content.IE5\K0O7W0UI\MC900412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367" y="5343361"/>
            <a:ext cx="2099735" cy="160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Petra\AppData\Local\Microsoft\Windows\Temporary Internet Files\Content.IE5\AM1I8PN9\MC900090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441" y="789886"/>
            <a:ext cx="1677909" cy="160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etra\AppData\Local\Microsoft\Windows\Temporary Internet Files\Content.IE5\VJ8JBHB1\MC9002957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235" y="1371671"/>
            <a:ext cx="1574316" cy="149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Petra\AppData\Local\Microsoft\Windows\Temporary Internet Files\Content.IE5\BUFXB1FD\MC900434197[1].wmf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9" r="50000"/>
          <a:stretch/>
        </p:blipFill>
        <p:spPr bwMode="auto">
          <a:xfrm>
            <a:off x="0" y="4496806"/>
            <a:ext cx="1873828" cy="232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Petra\AppData\Local\Microsoft\Windows\Temporary Internet Files\Content.IE5\BUFXB1FD\MC90043419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904" y="831339"/>
            <a:ext cx="2870178" cy="219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7" descr="C:\Users\Petra\AppData\Local\Microsoft\Windows\Temporary Internet Files\Content.IE5\S7687CZ2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23732" y="5075129"/>
            <a:ext cx="1310739" cy="151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Petra\AppData\Local\Microsoft\Windows\Temporary Internet Files\Content.IE5\VJ8JBHB1\MC9004155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435" y="4840707"/>
            <a:ext cx="2663122" cy="1986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Obdélník 52"/>
          <p:cNvSpPr/>
          <p:nvPr/>
        </p:nvSpPr>
        <p:spPr>
          <a:xfrm>
            <a:off x="4106378" y="1002050"/>
            <a:ext cx="21602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RADNICE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144799" y="4906037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PARK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805698" y="4635475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ŠKOLA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8173634" y="789886"/>
            <a:ext cx="11098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SAD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0613" y="4903246"/>
            <a:ext cx="25904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KNIHOVNA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81" name="Picture 33" descr="C:\Users\Petra\AppData\Local\Microsoft\Windows\Temporary Internet Files\Content.IE5\O0O96ZXW\MC9003359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1803"/>
            <a:ext cx="2300928" cy="165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Obdélník 58"/>
          <p:cNvSpPr/>
          <p:nvPr/>
        </p:nvSpPr>
        <p:spPr>
          <a:xfrm>
            <a:off x="1150463" y="4002598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HŘIŠTĚ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82" name="Picture 34" descr="C:\Users\Petra\AppData\Local\Microsoft\Windows\Temporary Internet Files\Content.IE5\K0O7W0UI\MC9004354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706" y="307220"/>
            <a:ext cx="18415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Obdélník 63"/>
          <p:cNvSpPr/>
          <p:nvPr/>
        </p:nvSpPr>
        <p:spPr>
          <a:xfrm>
            <a:off x="-89508" y="1929924"/>
            <a:ext cx="243087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ZASTÁVKA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86" name="Picture 38" descr="C:\Users\Petra\AppData\Local\Microsoft\Windows\Temporary Internet Files\Content.IE5\O0O96ZXW\MC900287634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84" t="48725" b="-1"/>
          <a:stretch/>
        </p:blipFill>
        <p:spPr bwMode="auto">
          <a:xfrm>
            <a:off x="6858000" y="2841803"/>
            <a:ext cx="2341294" cy="123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Obdélník 62"/>
          <p:cNvSpPr/>
          <p:nvPr/>
        </p:nvSpPr>
        <p:spPr>
          <a:xfrm>
            <a:off x="7299528" y="3877568"/>
            <a:ext cx="18722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POLICIE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3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9" grpId="0"/>
      <p:bldP spid="64" grpId="0"/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Petra\AppData\Local\Microsoft\Windows\Temporary Internet Files\Content.IE5\K0O7W0UI\MP9004028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96" t="5020" r="26582"/>
          <a:stretch/>
        </p:blipFill>
        <p:spPr bwMode="auto">
          <a:xfrm>
            <a:off x="0" y="418380"/>
            <a:ext cx="2123728" cy="279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08720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43202"/>
            <a:ext cx="8424936" cy="61399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Světové strany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určíme pomocí GPS,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kompasu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nebo buzoly.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KOMPASY A BUZOLY MAJÍ ČASTO ANGLICKÁ OZNAČENÍ SVĚTOVÝCH STRAN: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north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sever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south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jih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W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west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západ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east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- východ                           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3" name="Picture 7" descr="C:\Users\Petra\AppData\Local\Microsoft\Windows\Temporary Internet Files\Content.IE5\K0O7W0UI\MC9003467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061" y="3943879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etra\AppData\Local\Microsoft\Windows\Temporary Internet Files\Content.IE5\K0O7W0UI\MP900402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629" y="718100"/>
            <a:ext cx="2795371" cy="1862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etra\AppData\Local\Microsoft\Windows\Temporary Internet Files\Content.IE5\S7687CZ2\MP90030298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5" t="14346" r="6359" b="14951"/>
          <a:stretch/>
        </p:blipFill>
        <p:spPr bwMode="auto">
          <a:xfrm rot="5400000">
            <a:off x="4792578" y="1710517"/>
            <a:ext cx="1607165" cy="1818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22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177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ORIENTACE V KRAJINĚ</vt:lpstr>
      <vt:lpstr>SVĚTOVÉ STRANY V krajině nebo na mapě se orientujeme podle světových stran.</vt:lpstr>
      <vt:lpstr>SVĚTOVÉ STRANY </vt:lpstr>
      <vt:lpstr>URČI, KDE SE NACHÁZÍ …</vt:lpstr>
      <vt:lpstr>SVĚTOVÉ STRANY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2</cp:revision>
  <dcterms:created xsi:type="dcterms:W3CDTF">2012-06-05T05:18:45Z</dcterms:created>
  <dcterms:modified xsi:type="dcterms:W3CDTF">2012-11-11T17:25:56Z</dcterms:modified>
</cp:coreProperties>
</file>