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1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A665D-82C8-4AAA-9035-1EA8BCCA9753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8FD79-78C9-497F-9260-133949C992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02633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A665D-82C8-4AAA-9035-1EA8BCCA9753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8FD79-78C9-497F-9260-133949C992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05761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A665D-82C8-4AAA-9035-1EA8BCCA9753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8FD79-78C9-497F-9260-133949C992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2660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A665D-82C8-4AAA-9035-1EA8BCCA9753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8FD79-78C9-497F-9260-133949C992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23454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A665D-82C8-4AAA-9035-1EA8BCCA9753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8FD79-78C9-497F-9260-133949C992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93070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A665D-82C8-4AAA-9035-1EA8BCCA9753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8FD79-78C9-497F-9260-133949C992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70601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A665D-82C8-4AAA-9035-1EA8BCCA9753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8FD79-78C9-497F-9260-133949C992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3890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A665D-82C8-4AAA-9035-1EA8BCCA9753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8FD79-78C9-497F-9260-133949C992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69349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A665D-82C8-4AAA-9035-1EA8BCCA9753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8FD79-78C9-497F-9260-133949C992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9872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A665D-82C8-4AAA-9035-1EA8BCCA9753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8FD79-78C9-497F-9260-133949C992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89678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A665D-82C8-4AAA-9035-1EA8BCCA9753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8FD79-78C9-497F-9260-133949C992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68781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6A665D-82C8-4AAA-9035-1EA8BCCA9753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38FD79-78C9-497F-9260-133949C992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65508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g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703" name="Group 1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2186579"/>
              </p:ext>
            </p:extLst>
          </p:nvPr>
        </p:nvGraphicFramePr>
        <p:xfrm>
          <a:off x="1511660" y="1196752"/>
          <a:ext cx="6120680" cy="5307552"/>
        </p:xfrm>
        <a:graphic>
          <a:graphicData uri="http://schemas.openxmlformats.org/drawingml/2006/table">
            <a:tbl>
              <a:tblPr/>
              <a:tblGrid>
                <a:gridCol w="2466869"/>
                <a:gridCol w="3653811"/>
              </a:tblGrid>
              <a:tr h="5022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VY_ 52_INOVACE_28_ORIENTACE NA MAPĚ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Kukuczková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Vlastivěda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4. ročník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83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V/2 Inovace a zkvalitnění v oblasti přírodních věd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7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26.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9.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2011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ZOBRAZENÍ KRAJINY NA MAPĚ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Power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Point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Označí, co jsou poledníky a rovnoběžky, vysvětlí význam barev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na mapě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636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 byly použity z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klipartu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Microsoft Office.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691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Arial" charset="0"/>
            </a:endParaRPr>
          </a:p>
        </p:txBody>
      </p:sp>
      <p:pic>
        <p:nvPicPr>
          <p:cNvPr id="2369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370207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ORIENTACE NA MAPĚ</a:t>
            </a:r>
            <a:endParaRPr lang="cs-CZ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3" name="Picture 3" descr="C:\Users\Petra\AppData\Local\Microsoft\Windows\Temporary Internet Files\Content.IE5\AM1I8PN9\MP90043951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08720"/>
            <a:ext cx="9142339" cy="5949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Petra\AppData\Local\Microsoft\Windows\Temporary Internet Files\Content.IE5\VJ8JBHB1\MC9003494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963550"/>
            <a:ext cx="2522059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Petra\AppData\Local\Microsoft\Windows\Temporary Internet Files\Content.IE5\K0O7W0UI\MC9004344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899892"/>
            <a:ext cx="1056334" cy="1188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2052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3601" y="0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POLEDNÍKY A ROVNOBĚŽKY</a:t>
            </a:r>
            <a:endParaRPr lang="cs-CZ" dirty="0"/>
          </a:p>
        </p:txBody>
      </p:sp>
      <p:pic>
        <p:nvPicPr>
          <p:cNvPr id="3075" name="Picture 3" descr="C:\Users\Petra\AppData\Local\Microsoft\Windows\Temporary Internet Files\Content.IE5\VJ8JBHB1\MC900433243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86" t="23846" r="23360" b="24112"/>
          <a:stretch/>
        </p:blipFill>
        <p:spPr bwMode="auto">
          <a:xfrm>
            <a:off x="2296194" y="1700808"/>
            <a:ext cx="4500562" cy="4414838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Obdélník 30"/>
          <p:cNvSpPr/>
          <p:nvPr/>
        </p:nvSpPr>
        <p:spPr>
          <a:xfrm>
            <a:off x="4330451" y="1124744"/>
            <a:ext cx="43204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S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4422377" y="6021613"/>
            <a:ext cx="43204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J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4812903" y="3422936"/>
            <a:ext cx="205477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ROVNÍK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2717525" y="2567568"/>
            <a:ext cx="205477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i="1" dirty="0" smtClean="0">
                <a:solidFill>
                  <a:srgbClr val="7030A0"/>
                </a:solidFill>
              </a:rPr>
              <a:t>ROVNOBĚŽKA</a:t>
            </a:r>
            <a:endParaRPr lang="cs-CZ" sz="2400" b="1" i="1" dirty="0">
              <a:solidFill>
                <a:srgbClr val="7030A0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 rot="16390183">
            <a:off x="3973375" y="4159474"/>
            <a:ext cx="2054771" cy="461665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r>
              <a:rPr lang="cs-CZ" sz="2400" b="1" i="1" dirty="0" smtClean="0">
                <a:solidFill>
                  <a:schemeClr val="accent6">
                    <a:lumMod val="75000"/>
                  </a:schemeClr>
                </a:solidFill>
              </a:rPr>
              <a:t>POLEDNÍK</a:t>
            </a:r>
            <a:endParaRPr lang="cs-CZ" sz="2400" b="1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12" name="Přímá spojnice 11"/>
          <p:cNvCxnSpPr>
            <a:stCxn id="3075" idx="2"/>
            <a:endCxn id="3075" idx="6"/>
          </p:cNvCxnSpPr>
          <p:nvPr/>
        </p:nvCxnSpPr>
        <p:spPr>
          <a:xfrm>
            <a:off x="2296194" y="3908227"/>
            <a:ext cx="4500562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Volný tvar 42"/>
          <p:cNvSpPr/>
          <p:nvPr/>
        </p:nvSpPr>
        <p:spPr>
          <a:xfrm flipH="1">
            <a:off x="4590033" y="1700808"/>
            <a:ext cx="216024" cy="4401949"/>
          </a:xfrm>
          <a:custGeom>
            <a:avLst/>
            <a:gdLst>
              <a:gd name="connsiteX0" fmla="*/ 628663 w 685622"/>
              <a:gd name="connsiteY0" fmla="*/ 0 h 4498413"/>
              <a:gd name="connsiteX1" fmla="*/ 13 w 685622"/>
              <a:gd name="connsiteY1" fmla="*/ 2143125 h 4498413"/>
              <a:gd name="connsiteX2" fmla="*/ 642951 w 685622"/>
              <a:gd name="connsiteY2" fmla="*/ 4357687 h 4498413"/>
              <a:gd name="connsiteX3" fmla="*/ 628663 w 685622"/>
              <a:gd name="connsiteY3" fmla="*/ 4271962 h 4498413"/>
              <a:gd name="connsiteX4" fmla="*/ 657238 w 685622"/>
              <a:gd name="connsiteY4" fmla="*/ 4271962 h 4498413"/>
              <a:gd name="connsiteX5" fmla="*/ 657238 w 685622"/>
              <a:gd name="connsiteY5" fmla="*/ 4343400 h 44984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85622" h="4498413">
                <a:moveTo>
                  <a:pt x="628663" y="0"/>
                </a:moveTo>
                <a:cubicBezTo>
                  <a:pt x="313147" y="708422"/>
                  <a:pt x="-2368" y="1416844"/>
                  <a:pt x="13" y="2143125"/>
                </a:cubicBezTo>
                <a:cubicBezTo>
                  <a:pt x="2394" y="2869406"/>
                  <a:pt x="538176" y="4002881"/>
                  <a:pt x="642951" y="4357687"/>
                </a:cubicBezTo>
                <a:cubicBezTo>
                  <a:pt x="747726" y="4712493"/>
                  <a:pt x="626282" y="4286250"/>
                  <a:pt x="628663" y="4271962"/>
                </a:cubicBezTo>
                <a:cubicBezTo>
                  <a:pt x="631044" y="4257675"/>
                  <a:pt x="652476" y="4260056"/>
                  <a:pt x="657238" y="4271962"/>
                </a:cubicBezTo>
                <a:cubicBezTo>
                  <a:pt x="662000" y="4283868"/>
                  <a:pt x="657238" y="4343400"/>
                  <a:pt x="657238" y="4343400"/>
                </a:cubicBezTo>
              </a:path>
            </a:pathLst>
          </a:cu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8" name="Přímá spojnice 47"/>
          <p:cNvCxnSpPr/>
          <p:nvPr/>
        </p:nvCxnSpPr>
        <p:spPr>
          <a:xfrm>
            <a:off x="2494247" y="3044811"/>
            <a:ext cx="4104456" cy="0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Nadpis 1"/>
          <p:cNvSpPr txBox="1">
            <a:spLocks/>
          </p:cNvSpPr>
          <p:nvPr/>
        </p:nvSpPr>
        <p:spPr>
          <a:xfrm>
            <a:off x="5660168" y="5428884"/>
            <a:ext cx="3483832" cy="9269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5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SMĚR OD SEVERU K JIHU ZNÁZORŇUJÍ POLEDNÍKY</a:t>
            </a:r>
            <a:endParaRPr lang="cs-CZ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6" name="Nadpis 1"/>
          <p:cNvSpPr txBox="1">
            <a:spLocks/>
          </p:cNvSpPr>
          <p:nvPr/>
        </p:nvSpPr>
        <p:spPr>
          <a:xfrm>
            <a:off x="-252536" y="1986890"/>
            <a:ext cx="3456384" cy="134400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SMĚR OD VÝCHODU  </a:t>
            </a:r>
          </a:p>
          <a:p>
            <a:r>
              <a:rPr lang="cs-CZ" sz="2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ZÁPADU</a:t>
            </a:r>
          </a:p>
          <a:p>
            <a:r>
              <a:rPr lang="cs-CZ" sz="2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ZNÁZORŇUJÍ </a:t>
            </a:r>
          </a:p>
          <a:p>
            <a:r>
              <a:rPr lang="cs-CZ" sz="2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ROVNOBĚŽKY</a:t>
            </a:r>
            <a:endParaRPr lang="cs-CZ" sz="2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7" name="Nadpis 1"/>
          <p:cNvSpPr txBox="1">
            <a:spLocks/>
          </p:cNvSpPr>
          <p:nvPr/>
        </p:nvSpPr>
        <p:spPr>
          <a:xfrm>
            <a:off x="6598703" y="2926323"/>
            <a:ext cx="2699236" cy="9906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5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NEJDELŠÍ ROVNOBĚŽKA SE NAZÝVÁ ROVNÍK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84341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3601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POLEDNÍKY A ROVNOBĚŽKY - DOPLŇ</a:t>
            </a:r>
            <a:endParaRPr lang="cs-CZ" dirty="0"/>
          </a:p>
        </p:txBody>
      </p:sp>
      <p:pic>
        <p:nvPicPr>
          <p:cNvPr id="3075" name="Picture 3" descr="C:\Users\Petra\AppData\Local\Microsoft\Windows\Temporary Internet Files\Content.IE5\VJ8JBHB1\MC900433243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86" t="23846" r="23360" b="24112"/>
          <a:stretch/>
        </p:blipFill>
        <p:spPr bwMode="auto">
          <a:xfrm>
            <a:off x="2296194" y="1700808"/>
            <a:ext cx="4500562" cy="4414838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Obdélník 30"/>
          <p:cNvSpPr/>
          <p:nvPr/>
        </p:nvSpPr>
        <p:spPr>
          <a:xfrm>
            <a:off x="4330451" y="1124744"/>
            <a:ext cx="43204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S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4422377" y="6021613"/>
            <a:ext cx="43204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J</a:t>
            </a:r>
            <a:endParaRPr lang="cs-CZ" sz="4000" b="1" dirty="0">
              <a:solidFill>
                <a:srgbClr val="C00000"/>
              </a:solidFill>
            </a:endParaRPr>
          </a:p>
        </p:txBody>
      </p:sp>
      <p:cxnSp>
        <p:nvCxnSpPr>
          <p:cNvPr id="12" name="Přímá spojnice 11"/>
          <p:cNvCxnSpPr>
            <a:stCxn id="3075" idx="2"/>
            <a:endCxn id="3075" idx="6"/>
          </p:cNvCxnSpPr>
          <p:nvPr/>
        </p:nvCxnSpPr>
        <p:spPr>
          <a:xfrm>
            <a:off x="2296194" y="3908227"/>
            <a:ext cx="4500562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Volný tvar 42"/>
          <p:cNvSpPr/>
          <p:nvPr/>
        </p:nvSpPr>
        <p:spPr>
          <a:xfrm flipH="1">
            <a:off x="4590033" y="1700808"/>
            <a:ext cx="216024" cy="4401949"/>
          </a:xfrm>
          <a:custGeom>
            <a:avLst/>
            <a:gdLst>
              <a:gd name="connsiteX0" fmla="*/ 628663 w 685622"/>
              <a:gd name="connsiteY0" fmla="*/ 0 h 4498413"/>
              <a:gd name="connsiteX1" fmla="*/ 13 w 685622"/>
              <a:gd name="connsiteY1" fmla="*/ 2143125 h 4498413"/>
              <a:gd name="connsiteX2" fmla="*/ 642951 w 685622"/>
              <a:gd name="connsiteY2" fmla="*/ 4357687 h 4498413"/>
              <a:gd name="connsiteX3" fmla="*/ 628663 w 685622"/>
              <a:gd name="connsiteY3" fmla="*/ 4271962 h 4498413"/>
              <a:gd name="connsiteX4" fmla="*/ 657238 w 685622"/>
              <a:gd name="connsiteY4" fmla="*/ 4271962 h 4498413"/>
              <a:gd name="connsiteX5" fmla="*/ 657238 w 685622"/>
              <a:gd name="connsiteY5" fmla="*/ 4343400 h 44984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85622" h="4498413">
                <a:moveTo>
                  <a:pt x="628663" y="0"/>
                </a:moveTo>
                <a:cubicBezTo>
                  <a:pt x="313147" y="708422"/>
                  <a:pt x="-2368" y="1416844"/>
                  <a:pt x="13" y="2143125"/>
                </a:cubicBezTo>
                <a:cubicBezTo>
                  <a:pt x="2394" y="2869406"/>
                  <a:pt x="538176" y="4002881"/>
                  <a:pt x="642951" y="4357687"/>
                </a:cubicBezTo>
                <a:cubicBezTo>
                  <a:pt x="747726" y="4712493"/>
                  <a:pt x="626282" y="4286250"/>
                  <a:pt x="628663" y="4271962"/>
                </a:cubicBezTo>
                <a:cubicBezTo>
                  <a:pt x="631044" y="4257675"/>
                  <a:pt x="652476" y="4260056"/>
                  <a:pt x="657238" y="4271962"/>
                </a:cubicBezTo>
                <a:cubicBezTo>
                  <a:pt x="662000" y="4283868"/>
                  <a:pt x="657238" y="4343400"/>
                  <a:pt x="657238" y="4343400"/>
                </a:cubicBezTo>
              </a:path>
            </a:pathLst>
          </a:cu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8" name="Přímá spojnice 47"/>
          <p:cNvCxnSpPr/>
          <p:nvPr/>
        </p:nvCxnSpPr>
        <p:spPr>
          <a:xfrm>
            <a:off x="2494247" y="3044811"/>
            <a:ext cx="4104456" cy="0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Nadpis 1"/>
          <p:cNvSpPr txBox="1">
            <a:spLocks/>
          </p:cNvSpPr>
          <p:nvPr/>
        </p:nvSpPr>
        <p:spPr>
          <a:xfrm>
            <a:off x="5660168" y="5428884"/>
            <a:ext cx="3483832" cy="9269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5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SMĚR OD SEVERU K JIHU ZNÁZORŇUJÍ ……………….</a:t>
            </a:r>
            <a:endParaRPr lang="cs-CZ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6" name="Nadpis 1"/>
          <p:cNvSpPr txBox="1">
            <a:spLocks/>
          </p:cNvSpPr>
          <p:nvPr/>
        </p:nvSpPr>
        <p:spPr>
          <a:xfrm>
            <a:off x="-252536" y="1986890"/>
            <a:ext cx="3456384" cy="134400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SMĚR OD VÝCHODU  </a:t>
            </a:r>
          </a:p>
          <a:p>
            <a:r>
              <a:rPr lang="cs-CZ" sz="2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ZÁPADU</a:t>
            </a:r>
          </a:p>
          <a:p>
            <a:r>
              <a:rPr lang="cs-CZ" sz="2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ZNÁZORŇUJÍ </a:t>
            </a:r>
          </a:p>
          <a:p>
            <a:r>
              <a:rPr lang="cs-CZ" sz="2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……………………</a:t>
            </a:r>
            <a:endParaRPr lang="cs-CZ" sz="2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7" name="Nadpis 1"/>
          <p:cNvSpPr txBox="1">
            <a:spLocks/>
          </p:cNvSpPr>
          <p:nvPr/>
        </p:nvSpPr>
        <p:spPr>
          <a:xfrm>
            <a:off x="6598703" y="2926323"/>
            <a:ext cx="2699236" cy="9906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5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NEJDELŠÍ ROVNOBĚŽKA SE NAZÝVÁ …………..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90040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48" y="0"/>
            <a:ext cx="4680520" cy="11556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MAPY A PLÁNY</a:t>
            </a:r>
            <a:endParaRPr lang="cs-CZ" dirty="0"/>
          </a:p>
        </p:txBody>
      </p:sp>
      <p:pic>
        <p:nvPicPr>
          <p:cNvPr id="4105" name="Picture 9" descr="C:\Users\Petra\AppData\Local\Microsoft\Windows\Temporary Internet Files\Content.IE5\DD4CHJU7\MP900401958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602"/>
          <a:stretch/>
        </p:blipFill>
        <p:spPr bwMode="auto">
          <a:xfrm>
            <a:off x="4427984" y="475452"/>
            <a:ext cx="2995125" cy="2452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   </a:t>
            </a:r>
            <a:endParaRPr lang="cs-CZ" dirty="0"/>
          </a:p>
        </p:txBody>
      </p:sp>
      <p:pic>
        <p:nvPicPr>
          <p:cNvPr id="5130" name="Picture 10" descr="C:\Users\Petra\AppData\Local\Microsoft\Windows\Temporary Internet Files\Content.IE5\R8S25GK3\MP900387621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60" t="8299" r="7485" b="11372"/>
          <a:stretch/>
        </p:blipFill>
        <p:spPr bwMode="auto">
          <a:xfrm>
            <a:off x="863259" y="1090232"/>
            <a:ext cx="2762795" cy="3586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Nadpis 1"/>
          <p:cNvSpPr txBox="1">
            <a:spLocks/>
          </p:cNvSpPr>
          <p:nvPr/>
        </p:nvSpPr>
        <p:spPr>
          <a:xfrm>
            <a:off x="4183630" y="3068960"/>
            <a:ext cx="3483832" cy="9269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MAPA 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ZMENŠENÝ OBRAZ KRAJINY</a:t>
            </a:r>
            <a:endParaRPr lang="cs-CZ" sz="2800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Nadpis 1"/>
          <p:cNvSpPr txBox="1">
            <a:spLocks/>
          </p:cNvSpPr>
          <p:nvPr/>
        </p:nvSpPr>
        <p:spPr>
          <a:xfrm>
            <a:off x="502740" y="4759449"/>
            <a:ext cx="3483832" cy="9269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GLOBUS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ZMENŠENÝ MODEL  ZEMĚ</a:t>
            </a:r>
            <a:endParaRPr lang="cs-CZ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32" name="Picture 12" descr="C:\Users\Petra\AppData\Local\Microsoft\Windows\Temporary Internet Files\Content.IE5\DE4CGPLA\MC90028554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8344" y="1124211"/>
            <a:ext cx="1823314" cy="1678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310"/>
          <a:stretch/>
        </p:blipFill>
        <p:spPr>
          <a:xfrm>
            <a:off x="5652120" y="4238823"/>
            <a:ext cx="2410910" cy="1690489"/>
          </a:xfrm>
          <a:prstGeom prst="rect">
            <a:avLst/>
          </a:prstGeom>
        </p:spPr>
      </p:pic>
      <p:sp>
        <p:nvSpPr>
          <p:cNvPr id="26" name="Nadpis 1"/>
          <p:cNvSpPr txBox="1">
            <a:spLocks/>
          </p:cNvSpPr>
          <p:nvPr/>
        </p:nvSpPr>
        <p:spPr>
          <a:xfrm>
            <a:off x="4742912" y="5929312"/>
            <a:ext cx="4368746" cy="9269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PLÁN 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MĚSTA JE PODROBNĚJŠÍ NEŽ MAPA</a:t>
            </a:r>
            <a:endParaRPr lang="cs-CZ" sz="2800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21372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1893" y="205139"/>
            <a:ext cx="3779912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92080" y="260648"/>
            <a:ext cx="3851920" cy="5245497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31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</a:t>
            </a:r>
            <a:r>
              <a:rPr lang="cs-CZ" sz="31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MAPÁCH </a:t>
            </a:r>
            <a:r>
              <a:rPr lang="cs-CZ" sz="31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NAJDEME</a:t>
            </a:r>
          </a:p>
          <a:p>
            <a:pPr marL="0" indent="0">
              <a:buNone/>
            </a:pPr>
            <a:endParaRPr lang="cs-CZ" b="1" dirty="0" smtClean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>
                <a:solidFill>
                  <a:srgbClr val="06AA16"/>
                </a:solidFill>
              </a:rPr>
              <a:t>ZELENOU BARVOU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06AA16"/>
                </a:solidFill>
              </a:rPr>
              <a:t> </a:t>
            </a:r>
            <a:r>
              <a:rPr lang="cs-CZ" sz="2400" dirty="0" smtClean="0">
                <a:solidFill>
                  <a:srgbClr val="06AA16"/>
                </a:solidFill>
              </a:rPr>
              <a:t>    </a:t>
            </a:r>
            <a:r>
              <a:rPr lang="cs-CZ" sz="2400" b="1" dirty="0" smtClean="0">
                <a:solidFill>
                  <a:srgbClr val="06AA16"/>
                </a:solidFill>
              </a:rPr>
              <a:t>NÍŽINY</a:t>
            </a:r>
          </a:p>
          <a:p>
            <a:pPr marL="0" indent="0">
              <a:buNone/>
            </a:pPr>
            <a:endParaRPr lang="cs-CZ" sz="2400" b="1" dirty="0" smtClean="0">
              <a:solidFill>
                <a:srgbClr val="06AA16"/>
              </a:solidFill>
            </a:endParaRPr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HNĚDOU BARVOU VÝŠE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   POLOŽENÉ OBLASTI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    VYSOČINY, HORY</a:t>
            </a:r>
          </a:p>
          <a:p>
            <a:pPr marL="0" indent="0">
              <a:buNone/>
            </a:pPr>
            <a:endParaRPr lang="cs-CZ" sz="24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rgbClr val="0070C0"/>
                </a:solidFill>
              </a:rPr>
              <a:t>MODROU BARVOU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0070C0"/>
                </a:solidFill>
              </a:rPr>
              <a:t> </a:t>
            </a:r>
            <a:r>
              <a:rPr lang="cs-CZ" sz="2400" b="1" dirty="0" smtClean="0">
                <a:solidFill>
                  <a:srgbClr val="0070C0"/>
                </a:solidFill>
              </a:rPr>
              <a:t>     VODSTVO</a:t>
            </a:r>
            <a:endParaRPr lang="cs-CZ" sz="2400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sz="2400" b="1" dirty="0">
                <a:solidFill>
                  <a:srgbClr val="0070C0"/>
                </a:solidFill>
              </a:rPr>
              <a:t> </a:t>
            </a:r>
            <a:endParaRPr lang="cs-CZ" sz="2400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105" name="Picture 9" descr="C:\Users\Petra\AppData\Local\Microsoft\Windows\Temporary Internet Files\Content.IE5\DD4CHJU7\MP900401958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602"/>
          <a:stretch/>
        </p:blipFill>
        <p:spPr bwMode="auto">
          <a:xfrm>
            <a:off x="218381" y="1412166"/>
            <a:ext cx="4926936" cy="4033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Nadpis 1"/>
          <p:cNvSpPr txBox="1">
            <a:spLocks/>
          </p:cNvSpPr>
          <p:nvPr/>
        </p:nvSpPr>
        <p:spPr>
          <a:xfrm>
            <a:off x="5004048" y="1050398"/>
            <a:ext cx="4368746" cy="489888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cs-CZ" sz="2800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1619672" y="4653136"/>
            <a:ext cx="4032448" cy="144016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2555776" y="1880828"/>
            <a:ext cx="3096344" cy="540060"/>
          </a:xfrm>
          <a:prstGeom prst="straightConnector1">
            <a:avLst/>
          </a:prstGeom>
          <a:ln w="38100">
            <a:solidFill>
              <a:srgbClr val="06AA1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2309266" y="3499838"/>
            <a:ext cx="3342854" cy="705821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7712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195</Words>
  <Application>Microsoft Office PowerPoint</Application>
  <PresentationFormat>Předvádění na obrazovce (4:3)</PresentationFormat>
  <Paragraphs>62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ORIENTACE NA MAPĚ</vt:lpstr>
      <vt:lpstr>POLEDNÍKY A ROVNOBĚŽKY</vt:lpstr>
      <vt:lpstr>POLEDNÍKY A ROVNOBĚŽKY - DOPLŇ</vt:lpstr>
      <vt:lpstr>MAPY A PLÁNY</vt:lpstr>
      <vt:lpstr>MAPY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Učitel</cp:lastModifiedBy>
  <cp:revision>7</cp:revision>
  <dcterms:created xsi:type="dcterms:W3CDTF">2012-06-05T05:19:54Z</dcterms:created>
  <dcterms:modified xsi:type="dcterms:W3CDTF">2012-11-11T17:30:12Z</dcterms:modified>
</cp:coreProperties>
</file>