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1164" y="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FD3263-85F8-4293-96BB-3B5ECB8DBB4C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3D5325-D557-4446-BBCA-9F1960D4ED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01762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A8429A-1525-4D55-9855-6C36E9814C04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13309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D3A41-F18E-44AB-B812-11FDD3F4EB74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C5DAB-A859-4D7E-89F6-D40FBB57DD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9267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D3A41-F18E-44AB-B812-11FDD3F4EB74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C5DAB-A859-4D7E-89F6-D40FBB57DD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4533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D3A41-F18E-44AB-B812-11FDD3F4EB74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C5DAB-A859-4D7E-89F6-D40FBB57DD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1958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D3A41-F18E-44AB-B812-11FDD3F4EB74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C5DAB-A859-4D7E-89F6-D40FBB57DD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28615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D3A41-F18E-44AB-B812-11FDD3F4EB74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C5DAB-A859-4D7E-89F6-D40FBB57DD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11857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D3A41-F18E-44AB-B812-11FDD3F4EB74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C5DAB-A859-4D7E-89F6-D40FBB57DD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1475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D3A41-F18E-44AB-B812-11FDD3F4EB74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C5DAB-A859-4D7E-89F6-D40FBB57DD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52958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D3A41-F18E-44AB-B812-11FDD3F4EB74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C5DAB-A859-4D7E-89F6-D40FBB57DD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0573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D3A41-F18E-44AB-B812-11FDD3F4EB74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C5DAB-A859-4D7E-89F6-D40FBB57DD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3448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D3A41-F18E-44AB-B812-11FDD3F4EB74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C5DAB-A859-4D7E-89F6-D40FBB57DD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7558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D3A41-F18E-44AB-B812-11FDD3F4EB74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C5DAB-A859-4D7E-89F6-D40FBB57DD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53868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1D3A41-F18E-44AB-B812-11FDD3F4EB74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BC5DAB-A859-4D7E-89F6-D40FBB57DD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9595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703" name="Group 1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9392754"/>
              </p:ext>
            </p:extLst>
          </p:nvPr>
        </p:nvGraphicFramePr>
        <p:xfrm>
          <a:off x="1511660" y="1196752"/>
          <a:ext cx="6120680" cy="5180815"/>
        </p:xfrm>
        <a:graphic>
          <a:graphicData uri="http://schemas.openxmlformats.org/drawingml/2006/table">
            <a:tbl>
              <a:tblPr/>
              <a:tblGrid>
                <a:gridCol w="2466869"/>
                <a:gridCol w="3653811"/>
              </a:tblGrid>
              <a:tr h="5022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Číslo přílohy: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VY_ 52_INOVACE_29_SOUSEDNÍ STÁTY ČR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</a:tr>
              <a:tr h="387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Autor: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Mgr. Petra </a:t>
                      </a:r>
                      <a:r>
                        <a:rPr kumimoji="0" lang="cs-CZ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Kukuczková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858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Předmět: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Prvouka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8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Třída: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3. ročník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7883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Šablona projektu: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V/2 Inovace a zkvalitnění v oblasti přírodních věd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7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Datum zařazení do výuky a zapsání do třídní knihy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17. 10. 2011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87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Český jazyk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1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 a anotace: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JSME EVROPANÉ – SOUSEDNÍ STÁTY ČR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91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DUM – Prezentace </a:t>
                      </a:r>
                      <a:r>
                        <a:rPr kumimoji="0" lang="cs-CZ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Power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Point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1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Na 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obrazové předloze ukáže sousední státy ČR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6369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Využité materiály: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Obrázky byly použity z 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klipartu Microsoft Office.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691" name="Rectangle 139"/>
          <p:cNvSpPr>
            <a:spLocks noChangeArrowheads="1"/>
          </p:cNvSpPr>
          <p:nvPr/>
        </p:nvSpPr>
        <p:spPr bwMode="auto">
          <a:xfrm>
            <a:off x="0" y="58023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>
              <a:latin typeface="Arial" charset="0"/>
            </a:endParaRPr>
          </a:p>
        </p:txBody>
      </p:sp>
      <p:pic>
        <p:nvPicPr>
          <p:cNvPr id="23696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3" y="260350"/>
            <a:ext cx="4692650" cy="792163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3355564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NAŠE VLAST – ČESKÁ REPUBLIKA</a:t>
            </a:r>
            <a:endParaRPr lang="cs-CZ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123" name="Picture 3" descr="C:\Users\Petra\AppData\Local\Microsoft\Windows\Temporary Internet Files\Content.IE5\AM1I8PN9\MP90043951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720"/>
            <a:ext cx="9142339" cy="5949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Petra\AppData\Local\Microsoft\Windows\Temporary Internet Files\Content.IE5\VJ8JBHB1\MC90034942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63550"/>
            <a:ext cx="2522059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Petra\AppData\Local\Microsoft\Windows\Temporary Internet Files\Content.IE5\K0O7W0UI\MC90043441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899892"/>
            <a:ext cx="1056334" cy="1188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8291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858" y="1025351"/>
            <a:ext cx="5832649" cy="5832649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6540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SOUSEDNÍ STÁTY ČESKÉ REPUBLIKY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5346141" y="1998065"/>
            <a:ext cx="1810544" cy="5326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POLSKO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6"/>
          <p:cNvSpPr txBox="1">
            <a:spLocks/>
          </p:cNvSpPr>
          <p:nvPr/>
        </p:nvSpPr>
        <p:spPr>
          <a:xfrm>
            <a:off x="3256831" y="5595415"/>
            <a:ext cx="1546968" cy="50405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z="2400" b="1" dirty="0" smtClean="0">
                <a:solidFill>
                  <a:srgbClr val="06AA16"/>
                </a:solidFill>
              </a:rPr>
              <a:t>RAKOUSKO</a:t>
            </a:r>
            <a:endParaRPr lang="cs-CZ" sz="2400" b="1" dirty="0">
              <a:solidFill>
                <a:srgbClr val="06AA16"/>
              </a:solidFill>
            </a:endParaRPr>
          </a:p>
        </p:txBody>
      </p:sp>
      <p:sp>
        <p:nvSpPr>
          <p:cNvPr id="6" name="Zástupný symbol pro obsah 6"/>
          <p:cNvSpPr txBox="1">
            <a:spLocks/>
          </p:cNvSpPr>
          <p:nvPr/>
        </p:nvSpPr>
        <p:spPr>
          <a:xfrm>
            <a:off x="5646597" y="5055306"/>
            <a:ext cx="1546473" cy="379487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SLOVENSKO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Zástupný symbol pro obsah 6"/>
          <p:cNvSpPr txBox="1">
            <a:spLocks/>
          </p:cNvSpPr>
          <p:nvPr/>
        </p:nvSpPr>
        <p:spPr>
          <a:xfrm>
            <a:off x="1763688" y="1817034"/>
            <a:ext cx="1810544" cy="5326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NĚMECKO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3" name="Picture 2" descr="C:\Users\Petra\AppData\Local\Microsoft\Windows\Temporary Internet Files\Content.IE5\K0O7W0UI\MM900178276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0983" y="2349690"/>
            <a:ext cx="589507" cy="589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Petra\AppData\Local\Microsoft\Windows\Temporary Internet Files\Content.IE5\ME8R1IM6\MM900178249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9895" y="2204864"/>
            <a:ext cx="572138" cy="572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:\Users\Petra\AppData\Local\Microsoft\Windows\Temporary Internet Files\Content.IE5\R8S25GK3\MM900178235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388" y="5870629"/>
            <a:ext cx="525590" cy="525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C:\Users\Petra\AppData\Local\Microsoft\Windows\Temporary Internet Files\Content.IE5\BUFXB1FD\MM900186599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064" y="5369142"/>
            <a:ext cx="562621" cy="562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3617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8" t="52000" r="35000" b="26000"/>
          <a:stretch/>
        </p:blipFill>
        <p:spPr>
          <a:xfrm>
            <a:off x="4788024" y="888727"/>
            <a:ext cx="4026743" cy="2477997"/>
          </a:xfrm>
          <a:prstGeom prst="rect">
            <a:avLst/>
          </a:prstGeom>
          <a:solidFill>
            <a:srgbClr val="FFFF00"/>
          </a:solidFill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628800"/>
            <a:ext cx="4536504" cy="4536504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SOUSEDNÍ STÁTY ČESKÉ REPUBLIKY –</a:t>
            </a:r>
            <a:br>
              <a:rPr 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DOPLŇ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788024" y="3366724"/>
            <a:ext cx="4026743" cy="3308097"/>
          </a:xfrm>
        </p:spPr>
        <p:txBody>
          <a:bodyPr/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POLSKO </a:t>
            </a:r>
          </a:p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SLOVENSKO</a:t>
            </a:r>
          </a:p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RAKOUSKO </a:t>
            </a:r>
          </a:p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NĚMECKO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2928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904" y="3413184"/>
            <a:ext cx="3384377" cy="3384377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1437" y="0"/>
            <a:ext cx="8229600" cy="980728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PŘIŘAĎ VLAJKY A HLAVNÍ MĚSTA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2483235" y="1407453"/>
            <a:ext cx="1810544" cy="5326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POLSKO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6"/>
          <p:cNvSpPr txBox="1">
            <a:spLocks/>
          </p:cNvSpPr>
          <p:nvPr/>
        </p:nvSpPr>
        <p:spPr>
          <a:xfrm>
            <a:off x="4299801" y="1408344"/>
            <a:ext cx="2159838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b="1" dirty="0" smtClean="0">
                <a:solidFill>
                  <a:srgbClr val="06AA16"/>
                </a:solidFill>
              </a:rPr>
              <a:t>RAKOUSKO</a:t>
            </a:r>
            <a:endParaRPr lang="cs-CZ" b="1" dirty="0">
              <a:solidFill>
                <a:srgbClr val="06AA16"/>
              </a:solidFill>
            </a:endParaRPr>
          </a:p>
        </p:txBody>
      </p:sp>
      <p:sp>
        <p:nvSpPr>
          <p:cNvPr id="6" name="Zástupný symbol pro obsah 6"/>
          <p:cNvSpPr txBox="1">
            <a:spLocks/>
          </p:cNvSpPr>
          <p:nvPr/>
        </p:nvSpPr>
        <p:spPr>
          <a:xfrm>
            <a:off x="6516216" y="1405141"/>
            <a:ext cx="2520281" cy="3794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SLOVENSKO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Zástupný symbol pro obsah 6"/>
          <p:cNvSpPr txBox="1">
            <a:spLocks/>
          </p:cNvSpPr>
          <p:nvPr/>
        </p:nvSpPr>
        <p:spPr>
          <a:xfrm>
            <a:off x="323528" y="1428444"/>
            <a:ext cx="2026568" cy="5326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NĚMECKO</a:t>
            </a:r>
            <a:endParaRPr lang="cs-CZ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3" name="Picture 2" descr="C:\Users\Petra\AppData\Local\Microsoft\Windows\Temporary Internet Files\Content.IE5\K0O7W0UI\MM900178276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175222"/>
            <a:ext cx="1080120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Petra\AppData\Local\Microsoft\Windows\Temporary Internet Files\Content.IE5\ME8R1IM6\MM900178249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6330" y="2175221"/>
            <a:ext cx="1127597" cy="1127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:\Users\Petra\AppData\Local\Microsoft\Windows\Temporary Internet Files\Content.IE5\R8S25GK3\MM900178235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149349"/>
            <a:ext cx="1105993" cy="1105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C:\Users\Petra\AppData\Local\Microsoft\Windows\Temporary Internet Files\Content.IE5\BUFXB1FD\MM900186599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1011" y="2206977"/>
            <a:ext cx="1064084" cy="1064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Zástupný symbol pro obsah 6"/>
          <p:cNvSpPr txBox="1">
            <a:spLocks/>
          </p:cNvSpPr>
          <p:nvPr/>
        </p:nvSpPr>
        <p:spPr>
          <a:xfrm>
            <a:off x="2032055" y="3611488"/>
            <a:ext cx="2267746" cy="5326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BRATISLAVA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3" name="Zástupný symbol pro obsah 6"/>
          <p:cNvSpPr txBox="1">
            <a:spLocks/>
          </p:cNvSpPr>
          <p:nvPr/>
        </p:nvSpPr>
        <p:spPr>
          <a:xfrm>
            <a:off x="4536949" y="3611488"/>
            <a:ext cx="1872208" cy="5326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VARŠAVA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4" name="Zástupný symbol pro obsah 6"/>
          <p:cNvSpPr txBox="1">
            <a:spLocks/>
          </p:cNvSpPr>
          <p:nvPr/>
        </p:nvSpPr>
        <p:spPr>
          <a:xfrm>
            <a:off x="6948264" y="3611488"/>
            <a:ext cx="1440160" cy="5326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BERLÍN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5" name="Zástupný symbol pro obsah 6"/>
          <p:cNvSpPr txBox="1">
            <a:spLocks/>
          </p:cNvSpPr>
          <p:nvPr/>
        </p:nvSpPr>
        <p:spPr>
          <a:xfrm>
            <a:off x="467544" y="3611488"/>
            <a:ext cx="1296144" cy="5326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VÍDEŇ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173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69" r="27365" b="7322"/>
          <a:stretch/>
        </p:blipFill>
        <p:spPr>
          <a:xfrm>
            <a:off x="2915816" y="0"/>
            <a:ext cx="6048672" cy="6143364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-108520" y="0"/>
            <a:ext cx="4608512" cy="1008112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EVROPSKÁ UNIE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6021288"/>
            <a:ext cx="8964488" cy="836712"/>
          </a:xfrm>
        </p:spPr>
        <p:txBody>
          <a:bodyPr>
            <a:noAutofit/>
          </a:bodyPr>
          <a:lstStyle/>
          <a:p>
            <a:r>
              <a:rPr lang="cs-CZ" sz="4000" b="1" dirty="0">
                <a:solidFill>
                  <a:schemeClr val="accent6">
                    <a:lumMod val="75000"/>
                  </a:schemeClr>
                </a:solidFill>
              </a:rPr>
              <a:t>Vyhledej na mapě a doplň názvy států </a:t>
            </a:r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</a:rPr>
              <a:t>EU</a:t>
            </a:r>
            <a:endParaRPr lang="cs-CZ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cs-CZ" sz="40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050" name="Picture 2" descr="C:\Users\Petra\AppData\Local\Microsoft\Windows\Temporary Internet Files\Content.IE5\O0O96ZXW\MP90042802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24744"/>
            <a:ext cx="1719362" cy="2220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476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138</Words>
  <Application>Microsoft Office PowerPoint</Application>
  <PresentationFormat>Předvádění na obrazovce (4:3)</PresentationFormat>
  <Paragraphs>45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NAŠE VLAST – ČESKÁ REPUBLIKA</vt:lpstr>
      <vt:lpstr>SOUSEDNÍ STÁTY ČESKÉ REPUBLIKY</vt:lpstr>
      <vt:lpstr>SOUSEDNÍ STÁTY ČESKÉ REPUBLIKY –             DOPLŇ</vt:lpstr>
      <vt:lpstr>PŘIŘAĎ VLAJKY A HLAVNÍ MĚSTA</vt:lpstr>
      <vt:lpstr>EVROPSKÁ UNIE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Petra</dc:creator>
  <cp:lastModifiedBy>Učitel</cp:lastModifiedBy>
  <cp:revision>4</cp:revision>
  <dcterms:created xsi:type="dcterms:W3CDTF">2012-06-05T05:20:57Z</dcterms:created>
  <dcterms:modified xsi:type="dcterms:W3CDTF">2012-11-11T17:32:39Z</dcterms:modified>
</cp:coreProperties>
</file>