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867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739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327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097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389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159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559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122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646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295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85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673B4-193A-4F44-9AE8-45240C76663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800FA-FFB2-4B5E-A7D8-AB64DAEBB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1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534628"/>
              </p:ext>
            </p:extLst>
          </p:nvPr>
        </p:nvGraphicFramePr>
        <p:xfrm>
          <a:off x="1511660" y="1196752"/>
          <a:ext cx="6120680" cy="5331610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52_INOVACE_30_NAD MAPOU ČR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4.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24. 10. 2011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NAD MAPOU ČR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  <a:cs typeface="+mn-cs"/>
                        </a:rPr>
                        <a:t> -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ČESKÁ NEJ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4154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Pojmenuje hlavní a vedlejší světové strany, dovede je  použít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při orientaci na mapě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9316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07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0356" y="425162"/>
            <a:ext cx="5832648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NEJ – VYHLEDEJ       A UKAŽ NA MAPĚ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2047235"/>
            <a:ext cx="8712968" cy="4810765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nejsevernější obec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Lobendava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 (okres Děčín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</a:p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nejjižnější obec – Vyšší Brod 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(okres Český Krumlov)</a:t>
            </a:r>
          </a:p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nejzápadnější </a:t>
            </a: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obec – Krásná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 (okres Cheb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nejvýchodnější obec – Bukovec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(okres Frýdek-Místek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etra\AppData\Local\Microsoft\Windows\Temporary Internet Files\Content.IE5\K0O7W0UI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980" y="0"/>
            <a:ext cx="2987824" cy="193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77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4332" y="425162"/>
            <a:ext cx="5832648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NEJ – VYHLEDEJ       A UKAŽ NA MAPĚ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9196" y="1930445"/>
            <a:ext cx="9114804" cy="4927555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nejvyšší přírodní bod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vrchol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Sněžky             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Krkonoších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, 1602 m n. m.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nejnižší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přírodní bod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hladina řeky Labe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na hranici s Německem u Hřenska, 115 m n. 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největší národní park – Šumava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, 1630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km2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nejhlubší jeskyně - Amatérská jeskyně a Býčí skála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- Rudické propadání, okolo 200 m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nejhlubší propast – Hranická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propast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(u Teplic nad Bečvou), 289,5 m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etra\AppData\Local\Microsoft\Windows\Temporary Internet Files\Content.IE5\K0O7W0UI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980" y="0"/>
            <a:ext cx="2987824" cy="193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6538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0356" y="425162"/>
            <a:ext cx="5832648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NEJ – VYHLEDEJ       A UKAŽ NA MAPĚ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2047235"/>
            <a:ext cx="8712968" cy="4810765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nejdelší řeka – Vltava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, 433 km</a:t>
            </a: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nejvodnatější řeka – Labe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, průměrný roční průtok v Hřensku 308 m3/s</a:t>
            </a: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největší jezero – Černé jezero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 (Šumava), 18,4 ha</a:t>
            </a: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nejhlubší jezero – Černé jezero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(Šumava), 39,8 m</a:t>
            </a: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největší rybník – Rožmberk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(u Třeboně), 4,89 km2</a:t>
            </a:r>
          </a:p>
        </p:txBody>
      </p:sp>
      <p:pic>
        <p:nvPicPr>
          <p:cNvPr id="2050" name="Picture 2" descr="C:\Users\Petra\AppData\Local\Microsoft\Windows\Temporary Internet Files\Content.IE5\K0O7W0UI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980" y="0"/>
            <a:ext cx="2987824" cy="193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22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8064" y="188640"/>
            <a:ext cx="5832648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NEJ – VYHLEDEJ       A UKAŽ NA MAPĚ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917323"/>
            <a:ext cx="8229600" cy="5085184"/>
          </a:xfrm>
        </p:spPr>
        <p:txBody>
          <a:bodyPr>
            <a:normAutofit fontScale="85000" lnSpcReduction="10000"/>
          </a:bodyPr>
          <a:lstStyle/>
          <a:p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největší přehradní nádrž – Lipno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, 48,7 km2</a:t>
            </a:r>
          </a:p>
          <a:p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nejobjemnější přehradní nádrž – Orlík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(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na Vltavě a Otavě), 704 000 000 m3 vody</a:t>
            </a:r>
          </a:p>
          <a:p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nejvyšší přehradní nádrž - Dalešice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 na řece Jihlavě, 100 m</a:t>
            </a:r>
          </a:p>
          <a:p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nejvyšší vodopád </a:t>
            </a:r>
            <a:r>
              <a:rPr lang="cs-CZ" sz="4000" b="1" dirty="0" err="1">
                <a:solidFill>
                  <a:schemeClr val="accent2">
                    <a:lumMod val="75000"/>
                  </a:schemeClr>
                </a:solidFill>
              </a:rPr>
              <a:t>Pančavský</a:t>
            </a:r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vodopád        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v Krkonoších, 148 m</a:t>
            </a:r>
          </a:p>
          <a:p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nejteplejší minerální pramen –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Vřídlo          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(v Karlových Varech), 72 °C</a:t>
            </a:r>
          </a:p>
          <a:p>
            <a:endParaRPr lang="cs-CZ" sz="4400" dirty="0"/>
          </a:p>
        </p:txBody>
      </p:sp>
      <p:pic>
        <p:nvPicPr>
          <p:cNvPr id="2050" name="Picture 2" descr="C:\Users\Petra\AppData\Local\Microsoft\Windows\Temporary Internet Files\Content.IE5\K0O7W0UI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980" y="0"/>
            <a:ext cx="2987824" cy="193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97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25162"/>
            <a:ext cx="5832648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NEJ – VYHLEDEJ       A UKAŽ NA MAPĚ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2060848"/>
            <a:ext cx="8229600" cy="3456384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nejvýše ležící obec – Kvilda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(okres Prachatice), 1062 m n. m.</a:t>
            </a: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nejníže ležící obec – Hřensko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 (okres Děčín), 116 m n. m.</a:t>
            </a:r>
          </a:p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nejvýše ležící železniční stanice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Kubova Huť </a:t>
            </a:r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(Šumava), 995 m n. m.</a:t>
            </a:r>
          </a:p>
          <a:p>
            <a:endParaRPr lang="cs-CZ" sz="4400" dirty="0"/>
          </a:p>
        </p:txBody>
      </p:sp>
      <p:pic>
        <p:nvPicPr>
          <p:cNvPr id="2050" name="Picture 2" descr="C:\Users\Petra\AppData\Local\Microsoft\Windows\Temporary Internet Files\Content.IE5\K0O7W0UI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980" y="0"/>
            <a:ext cx="2987824" cy="193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00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401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NAŠE VLAST – ČESKÁ REPUBLIKA</vt:lpstr>
      <vt:lpstr>ČESKÁ NEJ – VYHLEDEJ       A UKAŽ NA MAPĚ</vt:lpstr>
      <vt:lpstr>ČESKÁ NEJ – VYHLEDEJ       A UKAŽ NA MAPĚ</vt:lpstr>
      <vt:lpstr>ČESKÁ NEJ – VYHLEDEJ       A UKAŽ NA MAPĚ</vt:lpstr>
      <vt:lpstr>ČESKÁ NEJ – VYHLEDEJ       A UKAŽ NA MAPĚ</vt:lpstr>
      <vt:lpstr>ČESKÁ NEJ – VYHLEDEJ       A UKAŽ NA MAPĚ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2012-06-05T05:22:07Z</dcterms:created>
  <dcterms:modified xsi:type="dcterms:W3CDTF">2012-11-11T17:35:20Z</dcterms:modified>
</cp:coreProperties>
</file>