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2076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5A9163-C83B-4FB2-93EE-4F81643ADA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9FB3F2-381F-4DA3-81CC-C695F9DF46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691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715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377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693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458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347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147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86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243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858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480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382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966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84CB7-B467-4CFA-BD22-4142036EE11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845B5F-DB58-4808-849C-D915FCBD7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810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7752736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52_INOVACE_31_NAŠE OBEC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29. 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9. 2011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NAŠE OBEC - BUKOVEC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Vyhledá základní údaje o minulosti obce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629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OBEC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474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Petra\AppData\Local\Microsoft\Windows\Temporary Internet Files\Content.IE5\K0O7W0UI\MP900438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370" y="794557"/>
            <a:ext cx="2880629" cy="431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9939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ŽIJEME V BUKOVCI</a:t>
            </a:r>
            <a:endParaRPr lang="cs-CZ" dirty="0"/>
          </a:p>
        </p:txBody>
      </p:sp>
      <p:pic>
        <p:nvPicPr>
          <p:cNvPr id="4" name="Zástupný symbol pro obsah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985504"/>
            <a:ext cx="2560131" cy="1920098"/>
          </a:xfrm>
          <a:prstGeom prst="rect">
            <a:avLst/>
          </a:prstGeom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764704"/>
            <a:ext cx="8712968" cy="60932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31. května 1353 – založení Bukovce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knížetem Kazimírem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. Osada měla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                zpočátku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sloužit jako hospodářské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zázemí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pro zdejší strážnici.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Jejím                                            úkolem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bylo střežit jihovýchodní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hranici                                                                        těšínského                                                                       knížectví.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1792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– byla založena </a:t>
            </a:r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parafiální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škola.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Dříve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kovář Sikora učil děti ve své kovárně. Děti se učily psát kovanými hřebíky na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kamenech.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927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0324" y="404664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ŽIJEME V BUKOVCI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769418"/>
            <a:ext cx="8784976" cy="508858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Bukovec leží na horním toku řeky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Olše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            Hraničí    s Hrčavou, Pískem,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Istebnou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Javořinkou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Jeho nadmořská výška je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572m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Nejvyšší horou  zdejšího katastru je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Gírová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Kolem potoka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Olecky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se nachází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přírodní rezervace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– rašelinná louka, kde rostou vzácné rostliny – vstavače. Bukovec se taky může pyšnit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jilmem horským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, jehož stáří se odhaduje až na 360 let. Na vrchu Kempa jsou patrné valy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Šancí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, které byly vybudovány na ochranu proti nájezdům Turků. V současné době zde žije asi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1400 obyvatel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-3398"/>
            <a:ext cx="1329612" cy="1772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79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5680"/>
            <a:ext cx="6696744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Doplň, co si pamatuješ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5122912" cy="5976664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Bukovcem protéká řeka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Nejvyšší horou zde je</a:t>
            </a:r>
            <a:r>
              <a:rPr lang="cs-CZ" sz="3200" dirty="0" smtClean="0"/>
              <a:t> 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 přírodní rezervaci rostou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 obci roste památný strom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 Bukovci žije asi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Zakládací listina je z roku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Děti se kdysi učily ve staré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Na obranu proti Turkům byly vybudovány</a:t>
            </a:r>
          </a:p>
          <a:p>
            <a:pPr marL="0" indent="0" algn="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Bukovec sousedí s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508104" y="980728"/>
            <a:ext cx="3816424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Olše.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Gírová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stavače.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ilm horský.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1400 obyvatel.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1353.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ovárně.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Šance.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Hrčavou, Pískem, 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Javořinkou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Istebnou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0267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314</Words>
  <Application>Microsoft Office PowerPoint</Application>
  <PresentationFormat>Předvádění na obrazovce (4:3)</PresentationFormat>
  <Paragraphs>50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NAŠE OBEC</vt:lpstr>
      <vt:lpstr>ŽIJEME V BUKOVCI</vt:lpstr>
      <vt:lpstr>ŽIJEME V BUKOVCI</vt:lpstr>
      <vt:lpstr>Doplň, co si pamatuješ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4</cp:revision>
  <dcterms:created xsi:type="dcterms:W3CDTF">2012-06-05T05:23:14Z</dcterms:created>
  <dcterms:modified xsi:type="dcterms:W3CDTF">2012-11-11T17:38:31Z</dcterms:modified>
</cp:coreProperties>
</file>