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62" r:id="rId4"/>
    <p:sldId id="263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FFC69E-5248-47BA-B950-7E20C7ACDED6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79690FB-F3A8-4C2F-BC26-BF07D9C0E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C0FF39-6C6F-445B-B382-A013FEFD42E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Kde můžeš těmito dopravními prostředky cestovat?</a:t>
            </a:r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91A5821-1F3A-49E3-A836-CD18C86902A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E32B2-7336-437E-80A3-B7CD1C2C725E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8D07A-B4A9-4289-A6CE-86CCE25E2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4E3C6-ADD4-4FF2-A822-20DD01ED212F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D6A99-04F0-476C-90D2-C18FC6E05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5BC05-8540-406A-AC4A-BA3B86AF061E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045A1-9041-41B4-9906-2E1591470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65CBE-77DF-41DF-8B82-56043BB50260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5C96C-CC59-40C7-B965-3715800F3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FF126-7FAB-4131-9EEB-B19DA3DC8B9A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8F0D0-24ED-40A4-8F24-18D120D7E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146E3-771E-4398-8EBD-D70A297EA6F7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9AEDA-2A52-4348-B061-A3C72E3F09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E8C4A-3F24-4948-8FE7-BDBE4282DA98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7B221-050A-42E0-9D95-1516CF06E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A81C1-222D-4088-86E9-3F70885749F8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6C9AE-72EA-48F3-98FE-369DE616E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942ED-8B27-41AA-B3E8-394B8B1DB4C3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00E66-2497-4FFA-B195-1CEDD2072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51A0D-0EC4-44F5-9375-C0955E52D142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7100-4AA5-4C49-99EE-0DFBA48D6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81D7F-32ED-4A68-9847-3512E3CE68B9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9EB74-D563-465D-8689-17D92A7FA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0B419B8-2E46-4ED7-9F46-6EFCB727E2A2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0381A7C-FB78-4626-BDD7-6FA4E28EB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8" name="Group 42"/>
          <p:cNvGraphicFramePr>
            <a:graphicFrameLocks noGrp="1"/>
          </p:cNvGraphicFramePr>
          <p:nvPr/>
        </p:nvGraphicFramePr>
        <p:xfrm>
          <a:off x="1511300" y="1196975"/>
          <a:ext cx="6121400" cy="5518150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52_INOVACE_33_DOPRAVNÍ ZNAČKY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20.  9. 2011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DOPRAVNÍ ZNAČKY, CESTA DO ŠKOLY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Pojmenuje důležité dopravní značky, vysvětlí jejich význam, pojmenuje městské hromadné dopravní prostředky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 MS Office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5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7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Petra\AppData\Local\Microsoft\Windows\Temporary Internet Files\Content.IE5\S7687CZ2\MC9003825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1988" y="2382838"/>
            <a:ext cx="2381250" cy="238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Zaoblený obdélník 36"/>
          <p:cNvSpPr/>
          <p:nvPr/>
        </p:nvSpPr>
        <p:spPr>
          <a:xfrm>
            <a:off x="3201988" y="4672013"/>
            <a:ext cx="2182812" cy="213677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5583238" y="3949700"/>
            <a:ext cx="3503612" cy="245903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076825" y="1187450"/>
            <a:ext cx="3824288" cy="243363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111125" y="3997325"/>
            <a:ext cx="2951163" cy="245745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79388" y="1301750"/>
            <a:ext cx="3597275" cy="2297113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2750" y="1588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dirty="0"/>
          </a:p>
        </p:txBody>
      </p:sp>
      <p:sp>
        <p:nvSpPr>
          <p:cNvPr id="15368" name="Zástupný symbol pro obsah 3"/>
          <p:cNvSpPr>
            <a:spLocks noGrp="1"/>
          </p:cNvSpPr>
          <p:nvPr>
            <p:ph sz="half" idx="1"/>
          </p:nvPr>
        </p:nvSpPr>
        <p:spPr>
          <a:xfrm>
            <a:off x="588963" y="4014788"/>
            <a:ext cx="4222750" cy="23050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PŘÍKAZOVÉ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</a:t>
            </a:r>
          </a:p>
        </p:txBody>
      </p:sp>
      <p:pic>
        <p:nvPicPr>
          <p:cNvPr id="15369" name="Picture 4" descr="C:\Users\Petra\AppData\Local\Microsoft\Windows\Temporary Internet Files\Content.IE5\K0O7W0UI\MC9003440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8963" y="1730375"/>
            <a:ext cx="1277937" cy="111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6" descr="C:\Users\Petra\AppData\Local\Microsoft\Windows\Temporary Internet Files\Content.IE5\W0JDQO07\MC9003442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98700" y="1717675"/>
            <a:ext cx="1284288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8" descr="C:\Users\Petra\AppData\Local\Microsoft\Windows\Temporary Internet Files\Content.IE5\DE4CGPLA\MC9004114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75338" y="4532313"/>
            <a:ext cx="1308100" cy="123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8775" y="4500563"/>
            <a:ext cx="1195388" cy="112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10" descr="C:\Users\Petra\AppData\Local\Microsoft\Windows\Temporary Internet Files\Content.IE5\ME8R1IM6\MC90041313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54188" y="4532313"/>
            <a:ext cx="1185862" cy="113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11" descr="C:\Users\Petr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339013" y="1731963"/>
            <a:ext cx="12604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12" descr="C:\Users\Petra\AppData\Local\Microsoft\Windows\Temporary Internet Files\Content.IE5\AM1I8PN9\MC90041126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83238" y="1731963"/>
            <a:ext cx="1217612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6" name="Picture 13" descr="C:\Users\Petra\AppData\Local\Microsoft\Windows\Temporary Internet Files\Content.IE5\W0JDQO07\MC90041136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639050" y="4722813"/>
            <a:ext cx="1187450" cy="94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14" descr="C:\Users\Petra\AppData\Local\Microsoft\Windows\Temporary Internet Files\Content.IE5\DE4CGPLA\MC900411412[1].wmf"/>
          <p:cNvPicPr>
            <a:picLocks noChangeAspect="1" noChangeArrowheads="1"/>
          </p:cNvPicPr>
          <p:nvPr/>
        </p:nvPicPr>
        <p:blipFill>
          <a:blip r:embed="rId11"/>
          <a:srcRect l="5392" t="4457" r="19473" b="37154"/>
          <a:stretch>
            <a:fillRect/>
          </a:stretch>
        </p:blipFill>
        <p:spPr bwMode="auto">
          <a:xfrm>
            <a:off x="3848100" y="5178425"/>
            <a:ext cx="969963" cy="9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8" name="Zástupný symbol pro obsah 3"/>
          <p:cNvSpPr txBox="1">
            <a:spLocks/>
          </p:cNvSpPr>
          <p:nvPr/>
        </p:nvSpPr>
        <p:spPr bwMode="auto">
          <a:xfrm>
            <a:off x="1130300" y="1317625"/>
            <a:ext cx="3865563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800">
                <a:latin typeface="Calibri" pitchFamily="34" charset="0"/>
              </a:rPr>
              <a:t>VÝSTRAŽNÉ                   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800">
              <a:latin typeface="Calibri" pitchFamily="34" charset="0"/>
            </a:endParaRPr>
          </a:p>
        </p:txBody>
      </p:sp>
      <p:sp>
        <p:nvSpPr>
          <p:cNvPr id="15379" name="Zástupný symbol pro obsah 3"/>
          <p:cNvSpPr txBox="1">
            <a:spLocks/>
          </p:cNvSpPr>
          <p:nvPr/>
        </p:nvSpPr>
        <p:spPr bwMode="auto">
          <a:xfrm>
            <a:off x="3228975" y="4672013"/>
            <a:ext cx="4003675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800">
                <a:latin typeface="Calibri" pitchFamily="34" charset="0"/>
              </a:rPr>
              <a:t>INFORMUJÍCÍ </a:t>
            </a:r>
          </a:p>
        </p:txBody>
      </p:sp>
      <p:sp>
        <p:nvSpPr>
          <p:cNvPr id="15380" name="Zástupný symbol pro obsah 3"/>
          <p:cNvSpPr txBox="1">
            <a:spLocks/>
          </p:cNvSpPr>
          <p:nvPr/>
        </p:nvSpPr>
        <p:spPr bwMode="auto">
          <a:xfrm>
            <a:off x="5467350" y="4073525"/>
            <a:ext cx="3741738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800">
                <a:latin typeface="Calibri" pitchFamily="34" charset="0"/>
              </a:rPr>
              <a:t> UPRAVUJÍCÍ PŘEDNOST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800">
              <a:latin typeface="Calibri" pitchFamily="34" charset="0"/>
            </a:endParaRPr>
          </a:p>
        </p:txBody>
      </p:sp>
      <p:sp>
        <p:nvSpPr>
          <p:cNvPr id="15381" name="Zástupný symbol pro obsah 3"/>
          <p:cNvSpPr txBox="1">
            <a:spLocks/>
          </p:cNvSpPr>
          <p:nvPr/>
        </p:nvSpPr>
        <p:spPr bwMode="auto">
          <a:xfrm>
            <a:off x="6172200" y="1208088"/>
            <a:ext cx="1871663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2800">
                <a:latin typeface="Calibri" pitchFamily="34" charset="0"/>
              </a:rPr>
              <a:t>ZÁKAZOVÉ                     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2800">
              <a:latin typeface="Calibri" pitchFamily="34" charset="0"/>
            </a:endParaRPr>
          </a:p>
        </p:txBody>
      </p:sp>
      <p:sp>
        <p:nvSpPr>
          <p:cNvPr id="15382" name="Obdélník 23"/>
          <p:cNvSpPr>
            <a:spLocks noChangeArrowheads="1"/>
          </p:cNvSpPr>
          <p:nvPr/>
        </p:nvSpPr>
        <p:spPr bwMode="auto">
          <a:xfrm>
            <a:off x="179388" y="2867025"/>
            <a:ext cx="2082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POZOR, PŘECHOD</a:t>
            </a:r>
          </a:p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PRO CHODCE</a:t>
            </a:r>
          </a:p>
        </p:txBody>
      </p:sp>
      <p:sp>
        <p:nvSpPr>
          <p:cNvPr id="15383" name="Obdélník 25"/>
          <p:cNvSpPr>
            <a:spLocks noChangeArrowheads="1"/>
          </p:cNvSpPr>
          <p:nvPr/>
        </p:nvSpPr>
        <p:spPr bwMode="auto">
          <a:xfrm>
            <a:off x="2562225" y="2890838"/>
            <a:ext cx="666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DĚTI</a:t>
            </a:r>
          </a:p>
        </p:txBody>
      </p:sp>
      <p:sp>
        <p:nvSpPr>
          <p:cNvPr id="15384" name="Obdélník 26"/>
          <p:cNvSpPr>
            <a:spLocks noChangeArrowheads="1"/>
          </p:cNvSpPr>
          <p:nvPr/>
        </p:nvSpPr>
        <p:spPr bwMode="auto">
          <a:xfrm>
            <a:off x="7348538" y="5670550"/>
            <a:ext cx="18049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DEJ PŘEDNOST</a:t>
            </a:r>
          </a:p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 V JÍZDĚ</a:t>
            </a:r>
          </a:p>
        </p:txBody>
      </p:sp>
      <p:sp>
        <p:nvSpPr>
          <p:cNvPr id="15385" name="Obdélník 27"/>
          <p:cNvSpPr>
            <a:spLocks noChangeArrowheads="1"/>
          </p:cNvSpPr>
          <p:nvPr/>
        </p:nvSpPr>
        <p:spPr bwMode="auto">
          <a:xfrm>
            <a:off x="3532188" y="6149975"/>
            <a:ext cx="1587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PŘECHOD </a:t>
            </a:r>
          </a:p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PRO CHODCE</a:t>
            </a:r>
          </a:p>
        </p:txBody>
      </p:sp>
      <p:sp>
        <p:nvSpPr>
          <p:cNvPr id="15386" name="Obdélník 28"/>
          <p:cNvSpPr>
            <a:spLocks noChangeArrowheads="1"/>
          </p:cNvSpPr>
          <p:nvPr/>
        </p:nvSpPr>
        <p:spPr bwMode="auto">
          <a:xfrm>
            <a:off x="6035675" y="5700713"/>
            <a:ext cx="11033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HLAVNÍ  </a:t>
            </a:r>
          </a:p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SILNICE</a:t>
            </a:r>
          </a:p>
        </p:txBody>
      </p:sp>
      <p:sp>
        <p:nvSpPr>
          <p:cNvPr id="15387" name="Obdélník 29"/>
          <p:cNvSpPr>
            <a:spLocks noChangeArrowheads="1"/>
          </p:cNvSpPr>
          <p:nvPr/>
        </p:nvSpPr>
        <p:spPr bwMode="auto">
          <a:xfrm>
            <a:off x="1714500" y="5656263"/>
            <a:ext cx="1465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PŘIKÁZANÝ </a:t>
            </a:r>
          </a:p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SMĚR</a:t>
            </a:r>
          </a:p>
        </p:txBody>
      </p:sp>
      <p:sp>
        <p:nvSpPr>
          <p:cNvPr id="15388" name="Obdélník 30"/>
          <p:cNvSpPr>
            <a:spLocks noChangeArrowheads="1"/>
          </p:cNvSpPr>
          <p:nvPr/>
        </p:nvSpPr>
        <p:spPr bwMode="auto">
          <a:xfrm>
            <a:off x="179388" y="5670550"/>
            <a:ext cx="1660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STEZKA </a:t>
            </a:r>
          </a:p>
          <a:p>
            <a:pPr algn="ctr"/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PRO CYKLISTY</a:t>
            </a:r>
          </a:p>
        </p:txBody>
      </p:sp>
      <p:sp>
        <p:nvSpPr>
          <p:cNvPr id="15389" name="Obdélník 31"/>
          <p:cNvSpPr>
            <a:spLocks noChangeArrowheads="1"/>
          </p:cNvSpPr>
          <p:nvPr/>
        </p:nvSpPr>
        <p:spPr bwMode="auto">
          <a:xfrm>
            <a:off x="5211763" y="2867025"/>
            <a:ext cx="1838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ZÁKAZ VJEZDU</a:t>
            </a:r>
          </a:p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VŠECH VOZIDEL</a:t>
            </a:r>
          </a:p>
        </p:txBody>
      </p:sp>
      <p:sp>
        <p:nvSpPr>
          <p:cNvPr id="15390" name="Obdélník 32"/>
          <p:cNvSpPr>
            <a:spLocks noChangeArrowheads="1"/>
          </p:cNvSpPr>
          <p:nvPr/>
        </p:nvSpPr>
        <p:spPr bwMode="auto">
          <a:xfrm>
            <a:off x="7164388" y="2887663"/>
            <a:ext cx="17367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ZÁKAZ VJEZDU</a:t>
            </a:r>
          </a:p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JÍZDNÍCH KOL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2750" y="1588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 – SPOJ S NÁZVY</a:t>
            </a:r>
            <a:endParaRPr lang="cs-CZ" dirty="0"/>
          </a:p>
        </p:txBody>
      </p:sp>
      <p:pic>
        <p:nvPicPr>
          <p:cNvPr id="16386" name="Picture 4" descr="C:\Users\Petra\AppData\Local\Microsoft\Windows\Temporary Internet Files\Content.IE5\K0O7W0UI\MC9003440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513" y="1152525"/>
            <a:ext cx="1277937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C:\Users\Petra\AppData\Local\Microsoft\Windows\Temporary Internet Files\Content.IE5\W0JDQO07\MC9003442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5373688"/>
            <a:ext cx="1284288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 descr="C:\Users\Petra\AppData\Local\Microsoft\Windows\Temporary Internet Files\Content.IE5\DE4CGPLA\MC9004114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59125" y="1033463"/>
            <a:ext cx="1309688" cy="123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7850" y="5489575"/>
            <a:ext cx="1195388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0" descr="C:\Users\Petra\AppData\Local\Microsoft\Windows\Temporary Internet Files\Content.IE5\ME8R1IM6\MC90041313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76863" y="1116013"/>
            <a:ext cx="1187450" cy="113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1" descr="C:\Users\Petr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00913" y="1103313"/>
            <a:ext cx="1262062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2" descr="C:\Users\Petra\AppData\Local\Microsoft\Windows\Temporary Internet Files\Content.IE5\AM1I8PN9\MC90041126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41563" y="5468938"/>
            <a:ext cx="121761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3" descr="C:\Users\Petra\AppData\Local\Microsoft\Windows\Temporary Internet Files\Content.IE5\W0JDQO07\MC90041136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513638" y="5568950"/>
            <a:ext cx="118745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4" descr="C:\Users\Petra\AppData\Local\Microsoft\Windows\Temporary Internet Files\Content.IE5\DE4CGPLA\MC900411412[1].wmf"/>
          <p:cNvPicPr>
            <a:picLocks noChangeAspect="1" noChangeArrowheads="1"/>
          </p:cNvPicPr>
          <p:nvPr/>
        </p:nvPicPr>
        <p:blipFill>
          <a:blip r:embed="rId10"/>
          <a:srcRect l="5392" t="4457" r="19473" b="37154"/>
          <a:stretch>
            <a:fillRect/>
          </a:stretch>
        </p:blipFill>
        <p:spPr bwMode="auto">
          <a:xfrm>
            <a:off x="5970588" y="5545138"/>
            <a:ext cx="969962" cy="99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/>
          <p:nvPr/>
        </p:nvSpPr>
        <p:spPr>
          <a:xfrm>
            <a:off x="2676525" y="4360863"/>
            <a:ext cx="2084388" cy="7080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POZOR, PŘECHOD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PRO CHODCE</a:t>
            </a:r>
            <a:endParaRPr lang="cs-CZ" sz="2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616200" y="3022600"/>
            <a:ext cx="668338" cy="4000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DĚTI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85775" y="4375150"/>
            <a:ext cx="1804988" cy="7080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DEJ PŘEDNOST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 V JÍZDĚ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176838" y="4375150"/>
            <a:ext cx="1587500" cy="7080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PŘECHOD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PRO CHODCE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808663" y="2735263"/>
            <a:ext cx="1103312" cy="7080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HLAVNÍ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SILNICE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373938" y="2714625"/>
            <a:ext cx="1465262" cy="7080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PŘIKÁZANÝ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SMĚR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54025" y="2732088"/>
            <a:ext cx="1836738" cy="7080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ZÁKAZ VJEZDU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VŠECH VOZIDEL</a:t>
            </a:r>
            <a:endParaRPr lang="cs-CZ" sz="2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332663" y="4265613"/>
            <a:ext cx="1738312" cy="7080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ZÁKAZ VJEZDU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FFFF00"/>
                </a:solidFill>
                <a:latin typeface="+mn-lt"/>
              </a:rPr>
              <a:t>JÍZDNÍCH KOL</a:t>
            </a:r>
            <a:endParaRPr lang="cs-CZ" sz="2000" b="1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25838" y="2757488"/>
            <a:ext cx="1884362" cy="70802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STEZKA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  <a:latin typeface="+mn-lt"/>
              </a:rPr>
              <a:t>PRO CYKLISTY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373438" y="0"/>
            <a:ext cx="5770562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MUSÍ MÍT JÍZDNÍ KOLO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87800" y="1101725"/>
            <a:ext cx="5156200" cy="566261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 NORMÁLNÍ VIDITELNOSTI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ZVONEK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DVĚ NA SOBĚ NEZÁVISLÉ BRZDY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PŘEDNÍ ODRAZKU – BÍLOU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ODRAZKY NA PEDÁLECH      A V PAPRSCÍCH KOL – ORANŽOVÉ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ZADNÍ ODRAZKA - ČERVENÁ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7411" name="Picture 4" descr="C:\Users\Petra\AppData\Local\Microsoft\Windows\Temporary Internet Files\Content.IE5\BUFXB1FD\MC9004112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6002338"/>
            <a:ext cx="895350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9" descr="C:\Users\Petra\AppData\Local\Microsoft\Windows\Temporary Internet Files\Content.IE5\W0JDQO07\MC9004112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24750" y="6062663"/>
            <a:ext cx="8445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C:\Users\Petra\AppData\Local\Microsoft\Windows\Temporary Internet Files\Content.IE5\W0JDQO07\MC90044044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59475" y="6073775"/>
            <a:ext cx="12382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obsah 7"/>
          <p:cNvSpPr txBox="1">
            <a:spLocks/>
          </p:cNvSpPr>
          <p:nvPr/>
        </p:nvSpPr>
        <p:spPr>
          <a:xfrm>
            <a:off x="142875" y="3209925"/>
            <a:ext cx="3781425" cy="325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 SNÍŽENÉ      VIDITELNOSTI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PŘEDNÍ SVĚTLOMET    S BÍLÝM SVĚTLEM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ZADNÍ SVÍTILNU            S ČERVENÝM SVĚTLEM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7415" name="Picture 7" descr="C:\Users\Petra\AppData\Local\Microsoft\Windows\Temporary Internet Files\Content.IE5\ME8R1IM6\MC90029980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80963" y="122238"/>
            <a:ext cx="4068763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 1"/>
          <p:cNvSpPr/>
          <p:nvPr/>
        </p:nvSpPr>
        <p:spPr>
          <a:xfrm flipH="1">
            <a:off x="1403350" y="908050"/>
            <a:ext cx="190500" cy="185738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924175" y="947738"/>
            <a:ext cx="161925" cy="1524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12750" y="2413000"/>
            <a:ext cx="109538" cy="93663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349375" y="1700213"/>
            <a:ext cx="107950" cy="92075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606800" y="1519238"/>
            <a:ext cx="107950" cy="92075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086100" y="2547938"/>
            <a:ext cx="107950" cy="92075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 flipV="1">
            <a:off x="1954213" y="2547938"/>
            <a:ext cx="295275" cy="92075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 flipH="1">
            <a:off x="2773363" y="334963"/>
            <a:ext cx="190500" cy="18415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1650" y="-635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DOPRAVNÍ PROSTŘEDKY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58" name="Picture 2" descr="C:\Users\Petra\AppData\Local\Microsoft\Windows\Temporary Internet Files\Content.IE5\AM1I8PN9\MP9004021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54725" y="1308100"/>
            <a:ext cx="2944813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6" descr="C:\Users\Petra\AppData\Local\Microsoft\Windows\Temporary Internet Files\Content.IE5\O0O96ZXW\MP900399991[1].jpg"/>
          <p:cNvPicPr>
            <a:picLocks noChangeAspect="1" noChangeArrowheads="1"/>
          </p:cNvPicPr>
          <p:nvPr/>
        </p:nvPicPr>
        <p:blipFill>
          <a:blip r:embed="rId4"/>
          <a:srcRect l="7043"/>
          <a:stretch>
            <a:fillRect/>
          </a:stretch>
        </p:blipFill>
        <p:spPr bwMode="auto">
          <a:xfrm>
            <a:off x="3248025" y="4689475"/>
            <a:ext cx="2738438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C:\Users\Petra\AppData\Local\Microsoft\Windows\Temporary Internet Files\Content.IE5\DE4CGPLA\MP900227586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963" y="3663950"/>
            <a:ext cx="3025775" cy="200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4" descr="C:\Users\Petra\AppData\Local\Microsoft\Windows\Temporary Internet Files\Content.IE5\AM1I8PN9\MC90002838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988" y="1165225"/>
            <a:ext cx="2971800" cy="226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21" descr="C:\Users\Petra\AppData\Local\Microsoft\Windows\Temporary Internet Files\Content.IE5\VJ8JBHB1\MC90043548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21013" y="981075"/>
            <a:ext cx="31924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25" descr="C:\Users\Petra\AppData\Local\Microsoft\Windows\Temporary Internet Files\Content.IE5\S7687CZ2\MC90005669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flipH="1">
            <a:off x="6137275" y="4667250"/>
            <a:ext cx="2833688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louk 10"/>
          <p:cNvSpPr/>
          <p:nvPr/>
        </p:nvSpPr>
        <p:spPr>
          <a:xfrm>
            <a:off x="7096125" y="4470400"/>
            <a:ext cx="863600" cy="654050"/>
          </a:xfrm>
          <a:prstGeom prst="arc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6978650" y="4202113"/>
            <a:ext cx="1150938" cy="519112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196</Words>
  <Application>Microsoft Office PowerPoint</Application>
  <PresentationFormat>Předvádění na obrazovce (4:3)</PresentationFormat>
  <Paragraphs>78</Paragraphs>
  <Slides>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DOPRAVNÍ ZNAČKY</vt:lpstr>
      <vt:lpstr>DOPRAVNÍ ZNAČKY – SPOJ S NÁZVY</vt:lpstr>
      <vt:lpstr>CO MUSÍ MÍT JÍZDNÍ KOLO</vt:lpstr>
      <vt:lpstr>POJMENUJ DOPRAVNÍ PROSTŘEDKY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Maminka</cp:lastModifiedBy>
  <cp:revision>6</cp:revision>
  <dcterms:created xsi:type="dcterms:W3CDTF">2012-06-05T05:27:08Z</dcterms:created>
  <dcterms:modified xsi:type="dcterms:W3CDTF">2012-11-12T07:17:09Z</dcterms:modified>
</cp:coreProperties>
</file>