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75" r:id="rId10"/>
    <p:sldId id="265" r:id="rId11"/>
    <p:sldId id="266" r:id="rId12"/>
    <p:sldId id="267" r:id="rId13"/>
    <p:sldId id="269" r:id="rId14"/>
    <p:sldId id="268" r:id="rId15"/>
    <p:sldId id="270" r:id="rId16"/>
    <p:sldId id="271" r:id="rId17"/>
    <p:sldId id="272" r:id="rId18"/>
    <p:sldId id="273" r:id="rId19"/>
    <p:sldId id="274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A9CC-9438-4389-96FC-FB0707991EF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1E0EC-D20E-4D99-8B7A-C445EC9F8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636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A9CC-9438-4389-96FC-FB0707991EF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1E0EC-D20E-4D99-8B7A-C445EC9F8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741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A9CC-9438-4389-96FC-FB0707991EF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1E0EC-D20E-4D99-8B7A-C445EC9F8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7461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A9CC-9438-4389-96FC-FB0707991EF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1E0EC-D20E-4D99-8B7A-C445EC9F8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812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A9CC-9438-4389-96FC-FB0707991EF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1E0EC-D20E-4D99-8B7A-C445EC9F8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549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A9CC-9438-4389-96FC-FB0707991EF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1E0EC-D20E-4D99-8B7A-C445EC9F8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19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A9CC-9438-4389-96FC-FB0707991EF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1E0EC-D20E-4D99-8B7A-C445EC9F8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541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A9CC-9438-4389-96FC-FB0707991EF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1E0EC-D20E-4D99-8B7A-C445EC9F8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284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A9CC-9438-4389-96FC-FB0707991EF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1E0EC-D20E-4D99-8B7A-C445EC9F8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215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A9CC-9438-4389-96FC-FB0707991EF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1E0EC-D20E-4D99-8B7A-C445EC9F8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78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A9CC-9438-4389-96FC-FB0707991EF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1E0EC-D20E-4D99-8B7A-C445EC9F8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877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0FA9CC-9438-4389-96FC-FB0707991EF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01E0EC-D20E-4D99-8B7A-C445EC9F8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571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3504699"/>
              </p:ext>
            </p:extLst>
          </p:nvPr>
        </p:nvGraphicFramePr>
        <p:xfrm>
          <a:off x="1511660" y="1196752"/>
          <a:ext cx="6120680" cy="530755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52_INOVACE_34_POVRCH ČR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4.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23. 11. 2011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POVRCH ČR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Podle mapy vyjmenuje pohoří a významné nížiny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2269805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76" r="2137"/>
          <a:stretch/>
        </p:blipFill>
        <p:spPr>
          <a:xfrm>
            <a:off x="0" y="1027038"/>
            <a:ext cx="9144000" cy="5086930"/>
          </a:xfrm>
          <a:prstGeom prst="rect">
            <a:avLst/>
          </a:prstGeo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7748" y="116632"/>
            <a:ext cx="9133756" cy="792088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MAPĚ A DOPLŇ POHOŘÍ, HORY   A NÍŽINY ČESKÉ REPUBLIKY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21679" y="5341361"/>
            <a:ext cx="943304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BRDY, ČESKÝ LES,                          ŠUMAVA,                                  KRKONOŠE, JIZERSKÉ HORY,                       KRUŠNÉ HORY, LUŽICKÉ HORY,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ORLICKÉ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HORY,  MORAVSKOSLEZSKÉ BESKYDY, ČESKÉ STŘEDOHOŘÍ,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JESENÍKY,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ČESKOMORAVSKÁ VRCHOVINA,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POLABSKÁ NÍŽINA, HORNOMOR.ÚVAL…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3118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MORAVSKOSLEZSKÉ BESKYDY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 -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323528" y="1484784"/>
            <a:ext cx="8268053" cy="506916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6588224" y="4437112"/>
            <a:ext cx="936104" cy="504056"/>
          </a:xfrm>
          <a:prstGeom prst="rightArrow">
            <a:avLst/>
          </a:prstGeom>
          <a:solidFill>
            <a:srgbClr val="5E11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5"/>
          <p:cNvSpPr txBox="1">
            <a:spLocks/>
          </p:cNvSpPr>
          <p:nvPr/>
        </p:nvSpPr>
        <p:spPr>
          <a:xfrm>
            <a:off x="5259791" y="1700808"/>
            <a:ext cx="3492895" cy="10666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MAPĚ NEJVYŠŠÍ HORY 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80805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JESENÍKY</a:t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 -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323528" y="1556792"/>
            <a:ext cx="8268053" cy="506916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5436096" y="3429000"/>
            <a:ext cx="936104" cy="504056"/>
          </a:xfrm>
          <a:prstGeom prst="rightArrow">
            <a:avLst/>
          </a:prstGeom>
          <a:solidFill>
            <a:srgbClr val="5E11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adpis 5"/>
          <p:cNvSpPr txBox="1">
            <a:spLocks/>
          </p:cNvSpPr>
          <p:nvPr/>
        </p:nvSpPr>
        <p:spPr>
          <a:xfrm>
            <a:off x="5259791" y="1700808"/>
            <a:ext cx="3492895" cy="10666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MAPĚ NEJVYŠŠÍ HORY 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08998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ORLICKÉ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HORY</a:t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 -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395536" y="1412776"/>
            <a:ext cx="8268053" cy="506916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4499992" y="2924944"/>
            <a:ext cx="936104" cy="504056"/>
          </a:xfrm>
          <a:prstGeom prst="rightArrow">
            <a:avLst/>
          </a:prstGeom>
          <a:solidFill>
            <a:srgbClr val="5E11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5"/>
          <p:cNvSpPr txBox="1">
            <a:spLocks/>
          </p:cNvSpPr>
          <p:nvPr/>
        </p:nvSpPr>
        <p:spPr>
          <a:xfrm>
            <a:off x="5259791" y="1700808"/>
            <a:ext cx="3492895" cy="10666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MAPĚ NEJVYŠŠÍ HORY 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8099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KRKONOŠE</a:t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 -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395536" y="1484784"/>
            <a:ext cx="8268053" cy="506916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3491880" y="2276872"/>
            <a:ext cx="936104" cy="504056"/>
          </a:xfrm>
          <a:prstGeom prst="rightArrow">
            <a:avLst/>
          </a:prstGeom>
          <a:solidFill>
            <a:srgbClr val="5E11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5"/>
          <p:cNvSpPr txBox="1">
            <a:spLocks/>
          </p:cNvSpPr>
          <p:nvPr/>
        </p:nvSpPr>
        <p:spPr>
          <a:xfrm>
            <a:off x="5259791" y="1700808"/>
            <a:ext cx="3492895" cy="10666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MAPĚ NEJVYŠŠÍ HORY 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02642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JIZERSKÉ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HORY</a:t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 -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395536" y="1484784"/>
            <a:ext cx="8268053" cy="506916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2850348" y="1916832"/>
            <a:ext cx="936104" cy="504056"/>
          </a:xfrm>
          <a:prstGeom prst="rightArrow">
            <a:avLst/>
          </a:prstGeom>
          <a:solidFill>
            <a:srgbClr val="5E11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5"/>
          <p:cNvSpPr txBox="1">
            <a:spLocks/>
          </p:cNvSpPr>
          <p:nvPr/>
        </p:nvSpPr>
        <p:spPr>
          <a:xfrm>
            <a:off x="5259791" y="1700808"/>
            <a:ext cx="3492895" cy="10666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MAPĚ NEJVYŠŠÍ HORY 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29568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LUŽICKÉ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HORY</a:t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 -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395536" y="1484784"/>
            <a:ext cx="8268053" cy="506916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2267744" y="1772816"/>
            <a:ext cx="936104" cy="504056"/>
          </a:xfrm>
          <a:prstGeom prst="rightArrow">
            <a:avLst/>
          </a:prstGeom>
          <a:solidFill>
            <a:srgbClr val="5E11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5"/>
          <p:cNvSpPr txBox="1">
            <a:spLocks/>
          </p:cNvSpPr>
          <p:nvPr/>
        </p:nvSpPr>
        <p:spPr>
          <a:xfrm>
            <a:off x="5259791" y="1700808"/>
            <a:ext cx="3492895" cy="10666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MAPĚ NEJVYŠŠÍ HORY 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72920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KRUŠNÉ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HORY</a:t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 -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395536" y="1484784"/>
            <a:ext cx="8268053" cy="506916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1043608" y="2378313"/>
            <a:ext cx="936104" cy="504056"/>
          </a:xfrm>
          <a:prstGeom prst="rightArrow">
            <a:avLst/>
          </a:prstGeom>
          <a:solidFill>
            <a:srgbClr val="5E11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5"/>
          <p:cNvSpPr txBox="1">
            <a:spLocks/>
          </p:cNvSpPr>
          <p:nvPr/>
        </p:nvSpPr>
        <p:spPr>
          <a:xfrm>
            <a:off x="5259791" y="1700808"/>
            <a:ext cx="3492895" cy="10666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MAPĚ NEJVYŠŠÍ HORY 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19070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ŠUMAVA</a:t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 -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395536" y="1484784"/>
            <a:ext cx="8268053" cy="506916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1427223" y="5528472"/>
            <a:ext cx="936104" cy="504056"/>
          </a:xfrm>
          <a:prstGeom prst="rightArrow">
            <a:avLst/>
          </a:prstGeom>
          <a:solidFill>
            <a:srgbClr val="5E11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5"/>
          <p:cNvSpPr txBox="1">
            <a:spLocks/>
          </p:cNvSpPr>
          <p:nvPr/>
        </p:nvSpPr>
        <p:spPr>
          <a:xfrm>
            <a:off x="5259791" y="1700808"/>
            <a:ext cx="3492895" cy="10666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MAPĚ NEJVYŠŠÍ HORY 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66416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STŘEDOHOŘÍ</a:t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 -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395536" y="1484784"/>
            <a:ext cx="8268053" cy="506916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1864652" y="2331876"/>
            <a:ext cx="936104" cy="504056"/>
          </a:xfrm>
          <a:prstGeom prst="rightArrow">
            <a:avLst/>
          </a:prstGeom>
          <a:solidFill>
            <a:srgbClr val="5E11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5"/>
          <p:cNvSpPr txBox="1">
            <a:spLocks/>
          </p:cNvSpPr>
          <p:nvPr/>
        </p:nvSpPr>
        <p:spPr>
          <a:xfrm>
            <a:off x="5259791" y="1700808"/>
            <a:ext cx="3492895" cy="10666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MAPĚ NEJVYŠŠÍ HORY 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0938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BRDY</a:t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 -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395536" y="1484784"/>
            <a:ext cx="8268053" cy="506916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1482819" y="4149080"/>
            <a:ext cx="936104" cy="504056"/>
          </a:xfrm>
          <a:prstGeom prst="rightArrow">
            <a:avLst/>
          </a:prstGeom>
          <a:solidFill>
            <a:srgbClr val="5E11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5"/>
          <p:cNvSpPr txBox="1">
            <a:spLocks/>
          </p:cNvSpPr>
          <p:nvPr/>
        </p:nvSpPr>
        <p:spPr>
          <a:xfrm>
            <a:off x="5259791" y="1700808"/>
            <a:ext cx="3492895" cy="10666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MAPĚ NEJVYŠŠÍ HORY 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04488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</a:t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 -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395536" y="1484784"/>
            <a:ext cx="8268053" cy="506916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1511660" y="4653136"/>
            <a:ext cx="936104" cy="504056"/>
          </a:xfrm>
          <a:prstGeom prst="rightArrow">
            <a:avLst/>
          </a:prstGeom>
          <a:solidFill>
            <a:srgbClr val="5E11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5"/>
          <p:cNvSpPr txBox="1">
            <a:spLocks/>
          </p:cNvSpPr>
          <p:nvPr/>
        </p:nvSpPr>
        <p:spPr>
          <a:xfrm>
            <a:off x="5259791" y="1700808"/>
            <a:ext cx="3492895" cy="10666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MAPĚ NEJVYŠŠÍ HORY 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7433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ČESKOMORAVSKÁ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VRCHOVINA</a:t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 -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395536" y="1484784"/>
            <a:ext cx="8268053" cy="506916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3563888" y="4609581"/>
            <a:ext cx="936104" cy="504056"/>
          </a:xfrm>
          <a:prstGeom prst="rightArrow">
            <a:avLst/>
          </a:prstGeom>
          <a:solidFill>
            <a:srgbClr val="5E11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5"/>
          <p:cNvSpPr txBox="1">
            <a:spLocks/>
          </p:cNvSpPr>
          <p:nvPr/>
        </p:nvSpPr>
        <p:spPr>
          <a:xfrm>
            <a:off x="5259791" y="1700808"/>
            <a:ext cx="3492895" cy="10666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MAPĚ NEJVYŠŠÍ HORY 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91332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2EC8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POLABSKÁ NÍŽINA</a:t>
            </a:r>
            <a:endParaRPr lang="cs-CZ" dirty="0">
              <a:solidFill>
                <a:srgbClr val="2EC804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395536" y="1484784"/>
            <a:ext cx="8268053" cy="506916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2267744" y="3068960"/>
            <a:ext cx="936104" cy="504056"/>
          </a:xfrm>
          <a:prstGeom prst="rightArrow">
            <a:avLst/>
          </a:prstGeom>
          <a:solidFill>
            <a:srgbClr val="2EC80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9971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2EC8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HORNOMORAVSKÝ ÚVAL</a:t>
            </a:r>
            <a:endParaRPr lang="cs-CZ" dirty="0">
              <a:solidFill>
                <a:srgbClr val="2EC804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395536" y="1484784"/>
            <a:ext cx="8268053" cy="506916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5652120" y="4725144"/>
            <a:ext cx="936104" cy="504056"/>
          </a:xfrm>
          <a:prstGeom prst="rightArrow">
            <a:avLst/>
          </a:prstGeom>
          <a:solidFill>
            <a:srgbClr val="2EC80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9158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2EC8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DOLNOMORAVSKÝ ÚVAL</a:t>
            </a:r>
            <a:endParaRPr lang="cs-CZ" dirty="0">
              <a:solidFill>
                <a:srgbClr val="2EC804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395536" y="1484784"/>
            <a:ext cx="8268053" cy="506916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5652120" y="5445224"/>
            <a:ext cx="936104" cy="504056"/>
          </a:xfrm>
          <a:prstGeom prst="rightArrow">
            <a:avLst/>
          </a:prstGeom>
          <a:solidFill>
            <a:srgbClr val="2EC80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7637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2EC8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DYJSKOSVRATECKÝ ÚVAL</a:t>
            </a:r>
            <a:endParaRPr lang="cs-CZ" dirty="0">
              <a:solidFill>
                <a:srgbClr val="2EC804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395536" y="1484784"/>
            <a:ext cx="8268053" cy="506916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4788024" y="5517232"/>
            <a:ext cx="936104" cy="504056"/>
          </a:xfrm>
          <a:prstGeom prst="rightArrow">
            <a:avLst/>
          </a:prstGeom>
          <a:solidFill>
            <a:srgbClr val="2EC80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8024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0" y="0"/>
            <a:ext cx="3356609" cy="2016224"/>
          </a:xfrm>
          <a:prstGeom prst="rect">
            <a:avLst/>
          </a:prstGeo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356608" y="116632"/>
            <a:ext cx="5787391" cy="18002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PŘIŘAĎ NEJVYŠŠÍ HORY 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POHOŘÍ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2132856"/>
            <a:ext cx="4680520" cy="4725144"/>
          </a:xfrm>
        </p:spPr>
        <p:txBody>
          <a:bodyPr>
            <a:normAutofit fontScale="92500" lnSpcReduction="20000"/>
          </a:bodyPr>
          <a:lstStyle/>
          <a:p>
            <a:pPr marL="0" indent="0" algn="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BRDY</a:t>
            </a:r>
          </a:p>
          <a:p>
            <a:pPr marL="0" indent="0" algn="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ČESKOMORAVSKÁ VRCHOVINA</a:t>
            </a:r>
          </a:p>
          <a:p>
            <a:pPr marL="0" indent="0" algn="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ČESKÝ LES</a:t>
            </a:r>
          </a:p>
          <a:p>
            <a:pPr marL="0" indent="0" algn="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JESENÍKY</a:t>
            </a:r>
          </a:p>
          <a:p>
            <a:pPr marL="0" indent="0" algn="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JIZERSKÉ HORY</a:t>
            </a:r>
          </a:p>
          <a:p>
            <a:pPr marL="0" indent="0" algn="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KRKONOŠE</a:t>
            </a:r>
          </a:p>
          <a:p>
            <a:pPr marL="0" indent="0" algn="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KRUŠNÉ HORY</a:t>
            </a:r>
          </a:p>
          <a:p>
            <a:pPr marL="0" indent="0" algn="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LUŽICKÉ HORY</a:t>
            </a:r>
          </a:p>
          <a:p>
            <a:pPr marL="0" indent="0" algn="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MORAVSKOSLEZSKÉ BESKYDY</a:t>
            </a:r>
          </a:p>
          <a:p>
            <a:pPr marL="0" indent="0" algn="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ORLICKÉ HORY</a:t>
            </a:r>
          </a:p>
          <a:p>
            <a:pPr marL="0" indent="0" algn="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ŠUMAVA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04048" y="2132856"/>
            <a:ext cx="3894584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TOK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JAVOŘICE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ČERCHOV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PRADĚD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SMRK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SNĚŽKA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KLÍNOVEC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LUŽ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LYSÁ HORA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VELKÁ DEŠTNÁ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PLECHÝ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5" name="Group 7"/>
          <p:cNvGrpSpPr>
            <a:grpSpLocks noChangeAspect="1"/>
          </p:cNvGrpSpPr>
          <p:nvPr/>
        </p:nvGrpSpPr>
        <p:grpSpPr bwMode="auto">
          <a:xfrm flipH="1">
            <a:off x="6854375" y="2617787"/>
            <a:ext cx="1963490" cy="2289175"/>
            <a:chOff x="4389" y="1706"/>
            <a:chExt cx="1158" cy="1442"/>
          </a:xfrm>
        </p:grpSpPr>
        <p:sp>
          <p:nvSpPr>
            <p:cNvPr id="7" name="AutoShape 6"/>
            <p:cNvSpPr>
              <a:spLocks noChangeAspect="1" noChangeArrowheads="1" noTextEdit="1"/>
            </p:cNvSpPr>
            <p:nvPr/>
          </p:nvSpPr>
          <p:spPr bwMode="auto">
            <a:xfrm>
              <a:off x="4389" y="1706"/>
              <a:ext cx="1158" cy="1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9"/>
            <p:cNvSpPr>
              <a:spLocks/>
            </p:cNvSpPr>
            <p:nvPr/>
          </p:nvSpPr>
          <p:spPr bwMode="auto">
            <a:xfrm>
              <a:off x="4464" y="2341"/>
              <a:ext cx="995" cy="701"/>
            </a:xfrm>
            <a:custGeom>
              <a:avLst/>
              <a:gdLst>
                <a:gd name="T0" fmla="*/ 1163 w 1991"/>
                <a:gd name="T1" fmla="*/ 367 h 1401"/>
                <a:gd name="T2" fmla="*/ 1183 w 1991"/>
                <a:gd name="T3" fmla="*/ 354 h 1401"/>
                <a:gd name="T4" fmla="*/ 1205 w 1991"/>
                <a:gd name="T5" fmla="*/ 340 h 1401"/>
                <a:gd name="T6" fmla="*/ 1225 w 1991"/>
                <a:gd name="T7" fmla="*/ 327 h 1401"/>
                <a:gd name="T8" fmla="*/ 1247 w 1991"/>
                <a:gd name="T9" fmla="*/ 314 h 1401"/>
                <a:gd name="T10" fmla="*/ 1270 w 1991"/>
                <a:gd name="T11" fmla="*/ 299 h 1401"/>
                <a:gd name="T12" fmla="*/ 1293 w 1991"/>
                <a:gd name="T13" fmla="*/ 286 h 1401"/>
                <a:gd name="T14" fmla="*/ 1315 w 1991"/>
                <a:gd name="T15" fmla="*/ 273 h 1401"/>
                <a:gd name="T16" fmla="*/ 1340 w 1991"/>
                <a:gd name="T17" fmla="*/ 260 h 1401"/>
                <a:gd name="T18" fmla="*/ 1363 w 1991"/>
                <a:gd name="T19" fmla="*/ 246 h 1401"/>
                <a:gd name="T20" fmla="*/ 1387 w 1991"/>
                <a:gd name="T21" fmla="*/ 234 h 1401"/>
                <a:gd name="T22" fmla="*/ 1412 w 1991"/>
                <a:gd name="T23" fmla="*/ 220 h 1401"/>
                <a:gd name="T24" fmla="*/ 1439 w 1991"/>
                <a:gd name="T25" fmla="*/ 208 h 1401"/>
                <a:gd name="T26" fmla="*/ 1463 w 1991"/>
                <a:gd name="T27" fmla="*/ 195 h 1401"/>
                <a:gd name="T28" fmla="*/ 1488 w 1991"/>
                <a:gd name="T29" fmla="*/ 182 h 1401"/>
                <a:gd name="T30" fmla="*/ 1514 w 1991"/>
                <a:gd name="T31" fmla="*/ 169 h 1401"/>
                <a:gd name="T32" fmla="*/ 1542 w 1991"/>
                <a:gd name="T33" fmla="*/ 158 h 1401"/>
                <a:gd name="T34" fmla="*/ 1568 w 1991"/>
                <a:gd name="T35" fmla="*/ 144 h 1401"/>
                <a:gd name="T36" fmla="*/ 1594 w 1991"/>
                <a:gd name="T37" fmla="*/ 133 h 1401"/>
                <a:gd name="T38" fmla="*/ 1621 w 1991"/>
                <a:gd name="T39" fmla="*/ 121 h 1401"/>
                <a:gd name="T40" fmla="*/ 1649 w 1991"/>
                <a:gd name="T41" fmla="*/ 110 h 1401"/>
                <a:gd name="T42" fmla="*/ 1676 w 1991"/>
                <a:gd name="T43" fmla="*/ 100 h 1401"/>
                <a:gd name="T44" fmla="*/ 1704 w 1991"/>
                <a:gd name="T45" fmla="*/ 88 h 1401"/>
                <a:gd name="T46" fmla="*/ 1732 w 1991"/>
                <a:gd name="T47" fmla="*/ 78 h 1401"/>
                <a:gd name="T48" fmla="*/ 1760 w 1991"/>
                <a:gd name="T49" fmla="*/ 68 h 1401"/>
                <a:gd name="T50" fmla="*/ 1789 w 1991"/>
                <a:gd name="T51" fmla="*/ 58 h 1401"/>
                <a:gd name="T52" fmla="*/ 1817 w 1991"/>
                <a:gd name="T53" fmla="*/ 49 h 1401"/>
                <a:gd name="T54" fmla="*/ 1845 w 1991"/>
                <a:gd name="T55" fmla="*/ 39 h 1401"/>
                <a:gd name="T56" fmla="*/ 1875 w 1991"/>
                <a:gd name="T57" fmla="*/ 30 h 1401"/>
                <a:gd name="T58" fmla="*/ 1904 w 1991"/>
                <a:gd name="T59" fmla="*/ 23 h 1401"/>
                <a:gd name="T60" fmla="*/ 1932 w 1991"/>
                <a:gd name="T61" fmla="*/ 14 h 1401"/>
                <a:gd name="T62" fmla="*/ 1962 w 1991"/>
                <a:gd name="T63" fmla="*/ 7 h 1401"/>
                <a:gd name="T64" fmla="*/ 1991 w 1991"/>
                <a:gd name="T65" fmla="*/ 0 h 1401"/>
                <a:gd name="T66" fmla="*/ 0 w 1991"/>
                <a:gd name="T67" fmla="*/ 1401 h 1401"/>
                <a:gd name="T68" fmla="*/ 0 w 1991"/>
                <a:gd name="T69" fmla="*/ 1288 h 14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991" h="1401">
                  <a:moveTo>
                    <a:pt x="0" y="1288"/>
                  </a:moveTo>
                  <a:lnTo>
                    <a:pt x="1163" y="367"/>
                  </a:lnTo>
                  <a:lnTo>
                    <a:pt x="1172" y="360"/>
                  </a:lnTo>
                  <a:lnTo>
                    <a:pt x="1183" y="354"/>
                  </a:lnTo>
                  <a:lnTo>
                    <a:pt x="1193" y="346"/>
                  </a:lnTo>
                  <a:lnTo>
                    <a:pt x="1205" y="340"/>
                  </a:lnTo>
                  <a:lnTo>
                    <a:pt x="1214" y="333"/>
                  </a:lnTo>
                  <a:lnTo>
                    <a:pt x="1225" y="327"/>
                  </a:lnTo>
                  <a:lnTo>
                    <a:pt x="1237" y="320"/>
                  </a:lnTo>
                  <a:lnTo>
                    <a:pt x="1247" y="314"/>
                  </a:lnTo>
                  <a:lnTo>
                    <a:pt x="1258" y="307"/>
                  </a:lnTo>
                  <a:lnTo>
                    <a:pt x="1270" y="299"/>
                  </a:lnTo>
                  <a:lnTo>
                    <a:pt x="1281" y="294"/>
                  </a:lnTo>
                  <a:lnTo>
                    <a:pt x="1293" y="286"/>
                  </a:lnTo>
                  <a:lnTo>
                    <a:pt x="1304" y="279"/>
                  </a:lnTo>
                  <a:lnTo>
                    <a:pt x="1315" y="273"/>
                  </a:lnTo>
                  <a:lnTo>
                    <a:pt x="1328" y="266"/>
                  </a:lnTo>
                  <a:lnTo>
                    <a:pt x="1340" y="260"/>
                  </a:lnTo>
                  <a:lnTo>
                    <a:pt x="1352" y="253"/>
                  </a:lnTo>
                  <a:lnTo>
                    <a:pt x="1363" y="246"/>
                  </a:lnTo>
                  <a:lnTo>
                    <a:pt x="1376" y="240"/>
                  </a:lnTo>
                  <a:lnTo>
                    <a:pt x="1387" y="234"/>
                  </a:lnTo>
                  <a:lnTo>
                    <a:pt x="1399" y="227"/>
                  </a:lnTo>
                  <a:lnTo>
                    <a:pt x="1412" y="220"/>
                  </a:lnTo>
                  <a:lnTo>
                    <a:pt x="1425" y="214"/>
                  </a:lnTo>
                  <a:lnTo>
                    <a:pt x="1439" y="208"/>
                  </a:lnTo>
                  <a:lnTo>
                    <a:pt x="1450" y="201"/>
                  </a:lnTo>
                  <a:lnTo>
                    <a:pt x="1463" y="195"/>
                  </a:lnTo>
                  <a:lnTo>
                    <a:pt x="1475" y="188"/>
                  </a:lnTo>
                  <a:lnTo>
                    <a:pt x="1488" y="182"/>
                  </a:lnTo>
                  <a:lnTo>
                    <a:pt x="1501" y="176"/>
                  </a:lnTo>
                  <a:lnTo>
                    <a:pt x="1514" y="169"/>
                  </a:lnTo>
                  <a:lnTo>
                    <a:pt x="1527" y="163"/>
                  </a:lnTo>
                  <a:lnTo>
                    <a:pt x="1542" y="158"/>
                  </a:lnTo>
                  <a:lnTo>
                    <a:pt x="1555" y="152"/>
                  </a:lnTo>
                  <a:lnTo>
                    <a:pt x="1568" y="144"/>
                  </a:lnTo>
                  <a:lnTo>
                    <a:pt x="1581" y="139"/>
                  </a:lnTo>
                  <a:lnTo>
                    <a:pt x="1594" y="133"/>
                  </a:lnTo>
                  <a:lnTo>
                    <a:pt x="1607" y="127"/>
                  </a:lnTo>
                  <a:lnTo>
                    <a:pt x="1621" y="121"/>
                  </a:lnTo>
                  <a:lnTo>
                    <a:pt x="1635" y="116"/>
                  </a:lnTo>
                  <a:lnTo>
                    <a:pt x="1649" y="110"/>
                  </a:lnTo>
                  <a:lnTo>
                    <a:pt x="1663" y="105"/>
                  </a:lnTo>
                  <a:lnTo>
                    <a:pt x="1676" y="100"/>
                  </a:lnTo>
                  <a:lnTo>
                    <a:pt x="1690" y="94"/>
                  </a:lnTo>
                  <a:lnTo>
                    <a:pt x="1704" y="88"/>
                  </a:lnTo>
                  <a:lnTo>
                    <a:pt x="1717" y="82"/>
                  </a:lnTo>
                  <a:lnTo>
                    <a:pt x="1732" y="78"/>
                  </a:lnTo>
                  <a:lnTo>
                    <a:pt x="1746" y="74"/>
                  </a:lnTo>
                  <a:lnTo>
                    <a:pt x="1760" y="68"/>
                  </a:lnTo>
                  <a:lnTo>
                    <a:pt x="1774" y="62"/>
                  </a:lnTo>
                  <a:lnTo>
                    <a:pt x="1789" y="58"/>
                  </a:lnTo>
                  <a:lnTo>
                    <a:pt x="1802" y="53"/>
                  </a:lnTo>
                  <a:lnTo>
                    <a:pt x="1817" y="49"/>
                  </a:lnTo>
                  <a:lnTo>
                    <a:pt x="1830" y="43"/>
                  </a:lnTo>
                  <a:lnTo>
                    <a:pt x="1845" y="39"/>
                  </a:lnTo>
                  <a:lnTo>
                    <a:pt x="1860" y="34"/>
                  </a:lnTo>
                  <a:lnTo>
                    <a:pt x="1875" y="30"/>
                  </a:lnTo>
                  <a:lnTo>
                    <a:pt x="1888" y="26"/>
                  </a:lnTo>
                  <a:lnTo>
                    <a:pt x="1904" y="23"/>
                  </a:lnTo>
                  <a:lnTo>
                    <a:pt x="1918" y="17"/>
                  </a:lnTo>
                  <a:lnTo>
                    <a:pt x="1932" y="14"/>
                  </a:lnTo>
                  <a:lnTo>
                    <a:pt x="1946" y="10"/>
                  </a:lnTo>
                  <a:lnTo>
                    <a:pt x="1962" y="7"/>
                  </a:lnTo>
                  <a:lnTo>
                    <a:pt x="1976" y="3"/>
                  </a:lnTo>
                  <a:lnTo>
                    <a:pt x="1991" y="0"/>
                  </a:lnTo>
                  <a:lnTo>
                    <a:pt x="1990" y="1401"/>
                  </a:lnTo>
                  <a:lnTo>
                    <a:pt x="0" y="1401"/>
                  </a:lnTo>
                  <a:lnTo>
                    <a:pt x="0" y="1288"/>
                  </a:lnTo>
                  <a:lnTo>
                    <a:pt x="0" y="1288"/>
                  </a:lnTo>
                  <a:close/>
                </a:path>
              </a:pathLst>
            </a:custGeom>
            <a:solidFill>
              <a:srgbClr val="919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0"/>
            <p:cNvSpPr>
              <a:spLocks/>
            </p:cNvSpPr>
            <p:nvPr/>
          </p:nvSpPr>
          <p:spPr bwMode="auto">
            <a:xfrm>
              <a:off x="4463" y="1814"/>
              <a:ext cx="996" cy="1047"/>
            </a:xfrm>
            <a:custGeom>
              <a:avLst/>
              <a:gdLst>
                <a:gd name="T0" fmla="*/ 1992 w 1992"/>
                <a:gd name="T1" fmla="*/ 871 h 2095"/>
                <a:gd name="T2" fmla="*/ 1992 w 1992"/>
                <a:gd name="T3" fmla="*/ 0 h 2095"/>
                <a:gd name="T4" fmla="*/ 0 w 1992"/>
                <a:gd name="T5" fmla="*/ 0 h 2095"/>
                <a:gd name="T6" fmla="*/ 0 w 1992"/>
                <a:gd name="T7" fmla="*/ 2095 h 2095"/>
                <a:gd name="T8" fmla="*/ 1216 w 1992"/>
                <a:gd name="T9" fmla="*/ 1246 h 2095"/>
                <a:gd name="T10" fmla="*/ 1992 w 1992"/>
                <a:gd name="T11" fmla="*/ 871 h 2095"/>
                <a:gd name="T12" fmla="*/ 1992 w 1992"/>
                <a:gd name="T13" fmla="*/ 871 h 20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92" h="2095">
                  <a:moveTo>
                    <a:pt x="1992" y="871"/>
                  </a:moveTo>
                  <a:lnTo>
                    <a:pt x="1992" y="0"/>
                  </a:lnTo>
                  <a:lnTo>
                    <a:pt x="0" y="0"/>
                  </a:lnTo>
                  <a:lnTo>
                    <a:pt x="0" y="2095"/>
                  </a:lnTo>
                  <a:lnTo>
                    <a:pt x="1216" y="1246"/>
                  </a:lnTo>
                  <a:lnTo>
                    <a:pt x="1992" y="871"/>
                  </a:lnTo>
                  <a:lnTo>
                    <a:pt x="1992" y="871"/>
                  </a:lnTo>
                  <a:close/>
                </a:path>
              </a:pathLst>
            </a:custGeom>
            <a:solidFill>
              <a:srgbClr val="91B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1"/>
            <p:cNvSpPr>
              <a:spLocks/>
            </p:cNvSpPr>
            <p:nvPr/>
          </p:nvSpPr>
          <p:spPr bwMode="auto">
            <a:xfrm>
              <a:off x="4909" y="1820"/>
              <a:ext cx="200" cy="237"/>
            </a:xfrm>
            <a:custGeom>
              <a:avLst/>
              <a:gdLst>
                <a:gd name="T0" fmla="*/ 258 w 401"/>
                <a:gd name="T1" fmla="*/ 417 h 475"/>
                <a:gd name="T2" fmla="*/ 284 w 401"/>
                <a:gd name="T3" fmla="*/ 419 h 475"/>
                <a:gd name="T4" fmla="*/ 305 w 401"/>
                <a:gd name="T5" fmla="*/ 417 h 475"/>
                <a:gd name="T6" fmla="*/ 336 w 401"/>
                <a:gd name="T7" fmla="*/ 406 h 475"/>
                <a:gd name="T8" fmla="*/ 354 w 401"/>
                <a:gd name="T9" fmla="*/ 377 h 475"/>
                <a:gd name="T10" fmla="*/ 361 w 401"/>
                <a:gd name="T11" fmla="*/ 352 h 475"/>
                <a:gd name="T12" fmla="*/ 371 w 401"/>
                <a:gd name="T13" fmla="*/ 328 h 475"/>
                <a:gd name="T14" fmla="*/ 392 w 401"/>
                <a:gd name="T15" fmla="*/ 303 h 475"/>
                <a:gd name="T16" fmla="*/ 401 w 401"/>
                <a:gd name="T17" fmla="*/ 281 h 475"/>
                <a:gd name="T18" fmla="*/ 391 w 401"/>
                <a:gd name="T19" fmla="*/ 249 h 475"/>
                <a:gd name="T20" fmla="*/ 375 w 401"/>
                <a:gd name="T21" fmla="*/ 213 h 475"/>
                <a:gd name="T22" fmla="*/ 362 w 401"/>
                <a:gd name="T23" fmla="*/ 181 h 475"/>
                <a:gd name="T24" fmla="*/ 360 w 401"/>
                <a:gd name="T25" fmla="*/ 158 h 475"/>
                <a:gd name="T26" fmla="*/ 360 w 401"/>
                <a:gd name="T27" fmla="*/ 131 h 475"/>
                <a:gd name="T28" fmla="*/ 357 w 401"/>
                <a:gd name="T29" fmla="*/ 97 h 475"/>
                <a:gd name="T30" fmla="*/ 349 w 401"/>
                <a:gd name="T31" fmla="*/ 61 h 475"/>
                <a:gd name="T32" fmla="*/ 335 w 401"/>
                <a:gd name="T33" fmla="*/ 36 h 475"/>
                <a:gd name="T34" fmla="*/ 314 w 401"/>
                <a:gd name="T35" fmla="*/ 21 h 475"/>
                <a:gd name="T36" fmla="*/ 284 w 401"/>
                <a:gd name="T37" fmla="*/ 9 h 475"/>
                <a:gd name="T38" fmla="*/ 263 w 401"/>
                <a:gd name="T39" fmla="*/ 3 h 475"/>
                <a:gd name="T40" fmla="*/ 245 w 401"/>
                <a:gd name="T41" fmla="*/ 0 h 475"/>
                <a:gd name="T42" fmla="*/ 226 w 401"/>
                <a:gd name="T43" fmla="*/ 0 h 475"/>
                <a:gd name="T44" fmla="*/ 206 w 401"/>
                <a:gd name="T45" fmla="*/ 0 h 475"/>
                <a:gd name="T46" fmla="*/ 185 w 401"/>
                <a:gd name="T47" fmla="*/ 3 h 475"/>
                <a:gd name="T48" fmla="*/ 166 w 401"/>
                <a:gd name="T49" fmla="*/ 8 h 475"/>
                <a:gd name="T50" fmla="*/ 146 w 401"/>
                <a:gd name="T51" fmla="*/ 13 h 475"/>
                <a:gd name="T52" fmla="*/ 127 w 401"/>
                <a:gd name="T53" fmla="*/ 25 h 475"/>
                <a:gd name="T54" fmla="*/ 110 w 401"/>
                <a:gd name="T55" fmla="*/ 35 h 475"/>
                <a:gd name="T56" fmla="*/ 92 w 401"/>
                <a:gd name="T57" fmla="*/ 51 h 475"/>
                <a:gd name="T58" fmla="*/ 75 w 401"/>
                <a:gd name="T59" fmla="*/ 67 h 475"/>
                <a:gd name="T60" fmla="*/ 56 w 401"/>
                <a:gd name="T61" fmla="*/ 97 h 475"/>
                <a:gd name="T62" fmla="*/ 44 w 401"/>
                <a:gd name="T63" fmla="*/ 134 h 475"/>
                <a:gd name="T64" fmla="*/ 42 w 401"/>
                <a:gd name="T65" fmla="*/ 171 h 475"/>
                <a:gd name="T66" fmla="*/ 44 w 401"/>
                <a:gd name="T67" fmla="*/ 204 h 475"/>
                <a:gd name="T68" fmla="*/ 51 w 401"/>
                <a:gd name="T69" fmla="*/ 235 h 475"/>
                <a:gd name="T70" fmla="*/ 61 w 401"/>
                <a:gd name="T71" fmla="*/ 262 h 475"/>
                <a:gd name="T72" fmla="*/ 0 w 401"/>
                <a:gd name="T73" fmla="*/ 332 h 475"/>
                <a:gd name="T74" fmla="*/ 16 w 401"/>
                <a:gd name="T75" fmla="*/ 345 h 475"/>
                <a:gd name="T76" fmla="*/ 41 w 401"/>
                <a:gd name="T77" fmla="*/ 365 h 475"/>
                <a:gd name="T78" fmla="*/ 73 w 401"/>
                <a:gd name="T79" fmla="*/ 391 h 475"/>
                <a:gd name="T80" fmla="*/ 91 w 401"/>
                <a:gd name="T81" fmla="*/ 406 h 475"/>
                <a:gd name="T82" fmla="*/ 107 w 401"/>
                <a:gd name="T83" fmla="*/ 419 h 475"/>
                <a:gd name="T84" fmla="*/ 124 w 401"/>
                <a:gd name="T85" fmla="*/ 432 h 475"/>
                <a:gd name="T86" fmla="*/ 155 w 401"/>
                <a:gd name="T87" fmla="*/ 455 h 475"/>
                <a:gd name="T88" fmla="*/ 177 w 401"/>
                <a:gd name="T89" fmla="*/ 469 h 475"/>
                <a:gd name="T90" fmla="*/ 197 w 401"/>
                <a:gd name="T91" fmla="*/ 468 h 475"/>
                <a:gd name="T92" fmla="*/ 221 w 401"/>
                <a:gd name="T93" fmla="*/ 445 h 475"/>
                <a:gd name="T94" fmla="*/ 247 w 401"/>
                <a:gd name="T95" fmla="*/ 419 h 4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01" h="475">
                  <a:moveTo>
                    <a:pt x="247" y="419"/>
                  </a:moveTo>
                  <a:lnTo>
                    <a:pt x="250" y="417"/>
                  </a:lnTo>
                  <a:lnTo>
                    <a:pt x="254" y="417"/>
                  </a:lnTo>
                  <a:lnTo>
                    <a:pt x="258" y="417"/>
                  </a:lnTo>
                  <a:lnTo>
                    <a:pt x="265" y="419"/>
                  </a:lnTo>
                  <a:lnTo>
                    <a:pt x="272" y="419"/>
                  </a:lnTo>
                  <a:lnTo>
                    <a:pt x="280" y="419"/>
                  </a:lnTo>
                  <a:lnTo>
                    <a:pt x="284" y="419"/>
                  </a:lnTo>
                  <a:lnTo>
                    <a:pt x="289" y="419"/>
                  </a:lnTo>
                  <a:lnTo>
                    <a:pt x="293" y="419"/>
                  </a:lnTo>
                  <a:lnTo>
                    <a:pt x="297" y="419"/>
                  </a:lnTo>
                  <a:lnTo>
                    <a:pt x="305" y="417"/>
                  </a:lnTo>
                  <a:lnTo>
                    <a:pt x="314" y="416"/>
                  </a:lnTo>
                  <a:lnTo>
                    <a:pt x="321" y="413"/>
                  </a:lnTo>
                  <a:lnTo>
                    <a:pt x="330" y="410"/>
                  </a:lnTo>
                  <a:lnTo>
                    <a:pt x="336" y="406"/>
                  </a:lnTo>
                  <a:lnTo>
                    <a:pt x="343" y="400"/>
                  </a:lnTo>
                  <a:lnTo>
                    <a:pt x="348" y="393"/>
                  </a:lnTo>
                  <a:lnTo>
                    <a:pt x="353" y="384"/>
                  </a:lnTo>
                  <a:lnTo>
                    <a:pt x="354" y="377"/>
                  </a:lnTo>
                  <a:lnTo>
                    <a:pt x="356" y="371"/>
                  </a:lnTo>
                  <a:lnTo>
                    <a:pt x="357" y="365"/>
                  </a:lnTo>
                  <a:lnTo>
                    <a:pt x="359" y="361"/>
                  </a:lnTo>
                  <a:lnTo>
                    <a:pt x="361" y="352"/>
                  </a:lnTo>
                  <a:lnTo>
                    <a:pt x="365" y="346"/>
                  </a:lnTo>
                  <a:lnTo>
                    <a:pt x="366" y="339"/>
                  </a:lnTo>
                  <a:lnTo>
                    <a:pt x="368" y="333"/>
                  </a:lnTo>
                  <a:lnTo>
                    <a:pt x="371" y="328"/>
                  </a:lnTo>
                  <a:lnTo>
                    <a:pt x="374" y="322"/>
                  </a:lnTo>
                  <a:lnTo>
                    <a:pt x="378" y="314"/>
                  </a:lnTo>
                  <a:lnTo>
                    <a:pt x="385" y="309"/>
                  </a:lnTo>
                  <a:lnTo>
                    <a:pt x="392" y="303"/>
                  </a:lnTo>
                  <a:lnTo>
                    <a:pt x="399" y="299"/>
                  </a:lnTo>
                  <a:lnTo>
                    <a:pt x="400" y="294"/>
                  </a:lnTo>
                  <a:lnTo>
                    <a:pt x="401" y="288"/>
                  </a:lnTo>
                  <a:lnTo>
                    <a:pt x="401" y="281"/>
                  </a:lnTo>
                  <a:lnTo>
                    <a:pt x="400" y="275"/>
                  </a:lnTo>
                  <a:lnTo>
                    <a:pt x="397" y="267"/>
                  </a:lnTo>
                  <a:lnTo>
                    <a:pt x="394" y="258"/>
                  </a:lnTo>
                  <a:lnTo>
                    <a:pt x="391" y="249"/>
                  </a:lnTo>
                  <a:lnTo>
                    <a:pt x="388" y="242"/>
                  </a:lnTo>
                  <a:lnTo>
                    <a:pt x="384" y="232"/>
                  </a:lnTo>
                  <a:lnTo>
                    <a:pt x="380" y="223"/>
                  </a:lnTo>
                  <a:lnTo>
                    <a:pt x="375" y="213"/>
                  </a:lnTo>
                  <a:lnTo>
                    <a:pt x="371" y="204"/>
                  </a:lnTo>
                  <a:lnTo>
                    <a:pt x="367" y="197"/>
                  </a:lnTo>
                  <a:lnTo>
                    <a:pt x="365" y="189"/>
                  </a:lnTo>
                  <a:lnTo>
                    <a:pt x="362" y="181"/>
                  </a:lnTo>
                  <a:lnTo>
                    <a:pt x="362" y="177"/>
                  </a:lnTo>
                  <a:lnTo>
                    <a:pt x="360" y="171"/>
                  </a:lnTo>
                  <a:lnTo>
                    <a:pt x="360" y="165"/>
                  </a:lnTo>
                  <a:lnTo>
                    <a:pt x="360" y="158"/>
                  </a:lnTo>
                  <a:lnTo>
                    <a:pt x="360" y="152"/>
                  </a:lnTo>
                  <a:lnTo>
                    <a:pt x="360" y="145"/>
                  </a:lnTo>
                  <a:lnTo>
                    <a:pt x="360" y="139"/>
                  </a:lnTo>
                  <a:lnTo>
                    <a:pt x="360" y="131"/>
                  </a:lnTo>
                  <a:lnTo>
                    <a:pt x="360" y="123"/>
                  </a:lnTo>
                  <a:lnTo>
                    <a:pt x="360" y="115"/>
                  </a:lnTo>
                  <a:lnTo>
                    <a:pt x="360" y="106"/>
                  </a:lnTo>
                  <a:lnTo>
                    <a:pt x="357" y="97"/>
                  </a:lnTo>
                  <a:lnTo>
                    <a:pt x="357" y="89"/>
                  </a:lnTo>
                  <a:lnTo>
                    <a:pt x="355" y="80"/>
                  </a:lnTo>
                  <a:lnTo>
                    <a:pt x="353" y="70"/>
                  </a:lnTo>
                  <a:lnTo>
                    <a:pt x="349" y="61"/>
                  </a:lnTo>
                  <a:lnTo>
                    <a:pt x="346" y="51"/>
                  </a:lnTo>
                  <a:lnTo>
                    <a:pt x="343" y="45"/>
                  </a:lnTo>
                  <a:lnTo>
                    <a:pt x="340" y="41"/>
                  </a:lnTo>
                  <a:lnTo>
                    <a:pt x="335" y="36"/>
                  </a:lnTo>
                  <a:lnTo>
                    <a:pt x="331" y="32"/>
                  </a:lnTo>
                  <a:lnTo>
                    <a:pt x="325" y="28"/>
                  </a:lnTo>
                  <a:lnTo>
                    <a:pt x="320" y="25"/>
                  </a:lnTo>
                  <a:lnTo>
                    <a:pt x="314" y="21"/>
                  </a:lnTo>
                  <a:lnTo>
                    <a:pt x="308" y="18"/>
                  </a:lnTo>
                  <a:lnTo>
                    <a:pt x="299" y="13"/>
                  </a:lnTo>
                  <a:lnTo>
                    <a:pt x="292" y="12"/>
                  </a:lnTo>
                  <a:lnTo>
                    <a:pt x="284" y="9"/>
                  </a:lnTo>
                  <a:lnTo>
                    <a:pt x="276" y="6"/>
                  </a:lnTo>
                  <a:lnTo>
                    <a:pt x="272" y="5"/>
                  </a:lnTo>
                  <a:lnTo>
                    <a:pt x="267" y="3"/>
                  </a:lnTo>
                  <a:lnTo>
                    <a:pt x="263" y="3"/>
                  </a:lnTo>
                  <a:lnTo>
                    <a:pt x="258" y="3"/>
                  </a:lnTo>
                  <a:lnTo>
                    <a:pt x="254" y="2"/>
                  </a:lnTo>
                  <a:lnTo>
                    <a:pt x="250" y="0"/>
                  </a:lnTo>
                  <a:lnTo>
                    <a:pt x="245" y="0"/>
                  </a:lnTo>
                  <a:lnTo>
                    <a:pt x="241" y="0"/>
                  </a:lnTo>
                  <a:lnTo>
                    <a:pt x="235" y="0"/>
                  </a:lnTo>
                  <a:lnTo>
                    <a:pt x="231" y="0"/>
                  </a:lnTo>
                  <a:lnTo>
                    <a:pt x="226" y="0"/>
                  </a:lnTo>
                  <a:lnTo>
                    <a:pt x="221" y="0"/>
                  </a:lnTo>
                  <a:lnTo>
                    <a:pt x="215" y="0"/>
                  </a:lnTo>
                  <a:lnTo>
                    <a:pt x="210" y="0"/>
                  </a:lnTo>
                  <a:lnTo>
                    <a:pt x="206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91" y="2"/>
                  </a:lnTo>
                  <a:lnTo>
                    <a:pt x="185" y="3"/>
                  </a:lnTo>
                  <a:lnTo>
                    <a:pt x="181" y="3"/>
                  </a:lnTo>
                  <a:lnTo>
                    <a:pt x="176" y="5"/>
                  </a:lnTo>
                  <a:lnTo>
                    <a:pt x="171" y="6"/>
                  </a:lnTo>
                  <a:lnTo>
                    <a:pt x="166" y="8"/>
                  </a:lnTo>
                  <a:lnTo>
                    <a:pt x="162" y="10"/>
                  </a:lnTo>
                  <a:lnTo>
                    <a:pt x="157" y="12"/>
                  </a:lnTo>
                  <a:lnTo>
                    <a:pt x="151" y="13"/>
                  </a:lnTo>
                  <a:lnTo>
                    <a:pt x="146" y="13"/>
                  </a:lnTo>
                  <a:lnTo>
                    <a:pt x="142" y="16"/>
                  </a:lnTo>
                  <a:lnTo>
                    <a:pt x="137" y="19"/>
                  </a:lnTo>
                  <a:lnTo>
                    <a:pt x="132" y="22"/>
                  </a:lnTo>
                  <a:lnTo>
                    <a:pt x="127" y="25"/>
                  </a:lnTo>
                  <a:lnTo>
                    <a:pt x="123" y="28"/>
                  </a:lnTo>
                  <a:lnTo>
                    <a:pt x="118" y="31"/>
                  </a:lnTo>
                  <a:lnTo>
                    <a:pt x="113" y="32"/>
                  </a:lnTo>
                  <a:lnTo>
                    <a:pt x="110" y="35"/>
                  </a:lnTo>
                  <a:lnTo>
                    <a:pt x="105" y="39"/>
                  </a:lnTo>
                  <a:lnTo>
                    <a:pt x="100" y="42"/>
                  </a:lnTo>
                  <a:lnTo>
                    <a:pt x="95" y="47"/>
                  </a:lnTo>
                  <a:lnTo>
                    <a:pt x="92" y="51"/>
                  </a:lnTo>
                  <a:lnTo>
                    <a:pt x="87" y="55"/>
                  </a:lnTo>
                  <a:lnTo>
                    <a:pt x="83" y="58"/>
                  </a:lnTo>
                  <a:lnTo>
                    <a:pt x="79" y="63"/>
                  </a:lnTo>
                  <a:lnTo>
                    <a:pt x="75" y="67"/>
                  </a:lnTo>
                  <a:lnTo>
                    <a:pt x="73" y="71"/>
                  </a:lnTo>
                  <a:lnTo>
                    <a:pt x="66" y="80"/>
                  </a:lnTo>
                  <a:lnTo>
                    <a:pt x="61" y="89"/>
                  </a:lnTo>
                  <a:lnTo>
                    <a:pt x="56" y="97"/>
                  </a:lnTo>
                  <a:lnTo>
                    <a:pt x="53" y="106"/>
                  </a:lnTo>
                  <a:lnTo>
                    <a:pt x="49" y="116"/>
                  </a:lnTo>
                  <a:lnTo>
                    <a:pt x="47" y="125"/>
                  </a:lnTo>
                  <a:lnTo>
                    <a:pt x="44" y="134"/>
                  </a:lnTo>
                  <a:lnTo>
                    <a:pt x="43" y="144"/>
                  </a:lnTo>
                  <a:lnTo>
                    <a:pt x="42" y="152"/>
                  </a:lnTo>
                  <a:lnTo>
                    <a:pt x="42" y="162"/>
                  </a:lnTo>
                  <a:lnTo>
                    <a:pt x="42" y="171"/>
                  </a:lnTo>
                  <a:lnTo>
                    <a:pt x="42" y="180"/>
                  </a:lnTo>
                  <a:lnTo>
                    <a:pt x="42" y="189"/>
                  </a:lnTo>
                  <a:lnTo>
                    <a:pt x="44" y="197"/>
                  </a:lnTo>
                  <a:lnTo>
                    <a:pt x="44" y="204"/>
                  </a:lnTo>
                  <a:lnTo>
                    <a:pt x="47" y="213"/>
                  </a:lnTo>
                  <a:lnTo>
                    <a:pt x="47" y="220"/>
                  </a:lnTo>
                  <a:lnTo>
                    <a:pt x="49" y="229"/>
                  </a:lnTo>
                  <a:lnTo>
                    <a:pt x="51" y="235"/>
                  </a:lnTo>
                  <a:lnTo>
                    <a:pt x="53" y="242"/>
                  </a:lnTo>
                  <a:lnTo>
                    <a:pt x="55" y="246"/>
                  </a:lnTo>
                  <a:lnTo>
                    <a:pt x="57" y="254"/>
                  </a:lnTo>
                  <a:lnTo>
                    <a:pt x="61" y="262"/>
                  </a:lnTo>
                  <a:lnTo>
                    <a:pt x="63" y="270"/>
                  </a:lnTo>
                  <a:lnTo>
                    <a:pt x="66" y="274"/>
                  </a:lnTo>
                  <a:lnTo>
                    <a:pt x="67" y="275"/>
                  </a:lnTo>
                  <a:lnTo>
                    <a:pt x="0" y="332"/>
                  </a:lnTo>
                  <a:lnTo>
                    <a:pt x="2" y="333"/>
                  </a:lnTo>
                  <a:lnTo>
                    <a:pt x="7" y="338"/>
                  </a:lnTo>
                  <a:lnTo>
                    <a:pt x="11" y="341"/>
                  </a:lnTo>
                  <a:lnTo>
                    <a:pt x="16" y="345"/>
                  </a:lnTo>
                  <a:lnTo>
                    <a:pt x="21" y="349"/>
                  </a:lnTo>
                  <a:lnTo>
                    <a:pt x="28" y="355"/>
                  </a:lnTo>
                  <a:lnTo>
                    <a:pt x="34" y="359"/>
                  </a:lnTo>
                  <a:lnTo>
                    <a:pt x="41" y="365"/>
                  </a:lnTo>
                  <a:lnTo>
                    <a:pt x="49" y="372"/>
                  </a:lnTo>
                  <a:lnTo>
                    <a:pt x="57" y="378"/>
                  </a:lnTo>
                  <a:lnTo>
                    <a:pt x="64" y="384"/>
                  </a:lnTo>
                  <a:lnTo>
                    <a:pt x="73" y="391"/>
                  </a:lnTo>
                  <a:lnTo>
                    <a:pt x="76" y="394"/>
                  </a:lnTo>
                  <a:lnTo>
                    <a:pt x="81" y="398"/>
                  </a:lnTo>
                  <a:lnTo>
                    <a:pt x="86" y="401"/>
                  </a:lnTo>
                  <a:lnTo>
                    <a:pt x="91" y="406"/>
                  </a:lnTo>
                  <a:lnTo>
                    <a:pt x="94" y="409"/>
                  </a:lnTo>
                  <a:lnTo>
                    <a:pt x="99" y="411"/>
                  </a:lnTo>
                  <a:lnTo>
                    <a:pt x="102" y="414"/>
                  </a:lnTo>
                  <a:lnTo>
                    <a:pt x="107" y="419"/>
                  </a:lnTo>
                  <a:lnTo>
                    <a:pt x="111" y="422"/>
                  </a:lnTo>
                  <a:lnTo>
                    <a:pt x="115" y="425"/>
                  </a:lnTo>
                  <a:lnTo>
                    <a:pt x="120" y="427"/>
                  </a:lnTo>
                  <a:lnTo>
                    <a:pt x="124" y="432"/>
                  </a:lnTo>
                  <a:lnTo>
                    <a:pt x="132" y="438"/>
                  </a:lnTo>
                  <a:lnTo>
                    <a:pt x="139" y="443"/>
                  </a:lnTo>
                  <a:lnTo>
                    <a:pt x="146" y="449"/>
                  </a:lnTo>
                  <a:lnTo>
                    <a:pt x="155" y="455"/>
                  </a:lnTo>
                  <a:lnTo>
                    <a:pt x="161" y="459"/>
                  </a:lnTo>
                  <a:lnTo>
                    <a:pt x="166" y="464"/>
                  </a:lnTo>
                  <a:lnTo>
                    <a:pt x="171" y="466"/>
                  </a:lnTo>
                  <a:lnTo>
                    <a:pt x="177" y="469"/>
                  </a:lnTo>
                  <a:lnTo>
                    <a:pt x="184" y="474"/>
                  </a:lnTo>
                  <a:lnTo>
                    <a:pt x="189" y="475"/>
                  </a:lnTo>
                  <a:lnTo>
                    <a:pt x="194" y="472"/>
                  </a:lnTo>
                  <a:lnTo>
                    <a:pt x="197" y="468"/>
                  </a:lnTo>
                  <a:lnTo>
                    <a:pt x="202" y="465"/>
                  </a:lnTo>
                  <a:lnTo>
                    <a:pt x="207" y="462"/>
                  </a:lnTo>
                  <a:lnTo>
                    <a:pt x="213" y="453"/>
                  </a:lnTo>
                  <a:lnTo>
                    <a:pt x="221" y="445"/>
                  </a:lnTo>
                  <a:lnTo>
                    <a:pt x="227" y="436"/>
                  </a:lnTo>
                  <a:lnTo>
                    <a:pt x="234" y="429"/>
                  </a:lnTo>
                  <a:lnTo>
                    <a:pt x="240" y="422"/>
                  </a:lnTo>
                  <a:lnTo>
                    <a:pt x="247" y="419"/>
                  </a:lnTo>
                  <a:lnTo>
                    <a:pt x="247" y="4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4951" y="1841"/>
              <a:ext cx="139" cy="228"/>
            </a:xfrm>
            <a:custGeom>
              <a:avLst/>
              <a:gdLst>
                <a:gd name="T0" fmla="*/ 235 w 277"/>
                <a:gd name="T1" fmla="*/ 99 h 456"/>
                <a:gd name="T2" fmla="*/ 236 w 277"/>
                <a:gd name="T3" fmla="*/ 112 h 456"/>
                <a:gd name="T4" fmla="*/ 239 w 277"/>
                <a:gd name="T5" fmla="*/ 129 h 456"/>
                <a:gd name="T6" fmla="*/ 243 w 277"/>
                <a:gd name="T7" fmla="*/ 144 h 456"/>
                <a:gd name="T8" fmla="*/ 248 w 277"/>
                <a:gd name="T9" fmla="*/ 157 h 456"/>
                <a:gd name="T10" fmla="*/ 267 w 277"/>
                <a:gd name="T11" fmla="*/ 235 h 456"/>
                <a:gd name="T12" fmla="*/ 256 w 277"/>
                <a:gd name="T13" fmla="*/ 246 h 456"/>
                <a:gd name="T14" fmla="*/ 253 w 277"/>
                <a:gd name="T15" fmla="*/ 262 h 456"/>
                <a:gd name="T16" fmla="*/ 249 w 277"/>
                <a:gd name="T17" fmla="*/ 281 h 456"/>
                <a:gd name="T18" fmla="*/ 242 w 277"/>
                <a:gd name="T19" fmla="*/ 301 h 456"/>
                <a:gd name="T20" fmla="*/ 231 w 277"/>
                <a:gd name="T21" fmla="*/ 320 h 456"/>
                <a:gd name="T22" fmla="*/ 216 w 277"/>
                <a:gd name="T23" fmla="*/ 333 h 456"/>
                <a:gd name="T24" fmla="*/ 199 w 277"/>
                <a:gd name="T25" fmla="*/ 341 h 456"/>
                <a:gd name="T26" fmla="*/ 181 w 277"/>
                <a:gd name="T27" fmla="*/ 345 h 456"/>
                <a:gd name="T28" fmla="*/ 162 w 277"/>
                <a:gd name="T29" fmla="*/ 345 h 456"/>
                <a:gd name="T30" fmla="*/ 148 w 277"/>
                <a:gd name="T31" fmla="*/ 345 h 456"/>
                <a:gd name="T32" fmla="*/ 138 w 277"/>
                <a:gd name="T33" fmla="*/ 343 h 456"/>
                <a:gd name="T34" fmla="*/ 128 w 277"/>
                <a:gd name="T35" fmla="*/ 355 h 456"/>
                <a:gd name="T36" fmla="*/ 109 w 277"/>
                <a:gd name="T37" fmla="*/ 375 h 456"/>
                <a:gd name="T38" fmla="*/ 86 w 277"/>
                <a:gd name="T39" fmla="*/ 403 h 456"/>
                <a:gd name="T40" fmla="*/ 62 w 277"/>
                <a:gd name="T41" fmla="*/ 430 h 456"/>
                <a:gd name="T42" fmla="*/ 45 w 277"/>
                <a:gd name="T43" fmla="*/ 456 h 456"/>
                <a:gd name="T44" fmla="*/ 38 w 277"/>
                <a:gd name="T45" fmla="*/ 440 h 456"/>
                <a:gd name="T46" fmla="*/ 33 w 277"/>
                <a:gd name="T47" fmla="*/ 427 h 456"/>
                <a:gd name="T48" fmla="*/ 26 w 277"/>
                <a:gd name="T49" fmla="*/ 409 h 456"/>
                <a:gd name="T50" fmla="*/ 19 w 277"/>
                <a:gd name="T51" fmla="*/ 390 h 456"/>
                <a:gd name="T52" fmla="*/ 13 w 277"/>
                <a:gd name="T53" fmla="*/ 369 h 456"/>
                <a:gd name="T54" fmla="*/ 7 w 277"/>
                <a:gd name="T55" fmla="*/ 348 h 456"/>
                <a:gd name="T56" fmla="*/ 3 w 277"/>
                <a:gd name="T57" fmla="*/ 327 h 456"/>
                <a:gd name="T58" fmla="*/ 2 w 277"/>
                <a:gd name="T59" fmla="*/ 310 h 456"/>
                <a:gd name="T60" fmla="*/ 6 w 277"/>
                <a:gd name="T61" fmla="*/ 290 h 456"/>
                <a:gd name="T62" fmla="*/ 20 w 277"/>
                <a:gd name="T63" fmla="*/ 268 h 456"/>
                <a:gd name="T64" fmla="*/ 28 w 277"/>
                <a:gd name="T65" fmla="*/ 248 h 456"/>
                <a:gd name="T66" fmla="*/ 25 w 277"/>
                <a:gd name="T67" fmla="*/ 226 h 456"/>
                <a:gd name="T68" fmla="*/ 15 w 277"/>
                <a:gd name="T69" fmla="*/ 210 h 456"/>
                <a:gd name="T70" fmla="*/ 7 w 277"/>
                <a:gd name="T71" fmla="*/ 187 h 456"/>
                <a:gd name="T72" fmla="*/ 1 w 277"/>
                <a:gd name="T73" fmla="*/ 161 h 456"/>
                <a:gd name="T74" fmla="*/ 0 w 277"/>
                <a:gd name="T75" fmla="*/ 144 h 456"/>
                <a:gd name="T76" fmla="*/ 0 w 277"/>
                <a:gd name="T77" fmla="*/ 128 h 456"/>
                <a:gd name="T78" fmla="*/ 2 w 277"/>
                <a:gd name="T79" fmla="*/ 112 h 456"/>
                <a:gd name="T80" fmla="*/ 7 w 277"/>
                <a:gd name="T81" fmla="*/ 94 h 456"/>
                <a:gd name="T82" fmla="*/ 15 w 277"/>
                <a:gd name="T83" fmla="*/ 78 h 456"/>
                <a:gd name="T84" fmla="*/ 26 w 277"/>
                <a:gd name="T85" fmla="*/ 60 h 456"/>
                <a:gd name="T86" fmla="*/ 39 w 277"/>
                <a:gd name="T87" fmla="*/ 45 h 456"/>
                <a:gd name="T88" fmla="*/ 54 w 277"/>
                <a:gd name="T89" fmla="*/ 32 h 456"/>
                <a:gd name="T90" fmla="*/ 72 w 277"/>
                <a:gd name="T91" fmla="*/ 22 h 456"/>
                <a:gd name="T92" fmla="*/ 89 w 277"/>
                <a:gd name="T93" fmla="*/ 15 h 456"/>
                <a:gd name="T94" fmla="*/ 105 w 277"/>
                <a:gd name="T95" fmla="*/ 9 h 456"/>
                <a:gd name="T96" fmla="*/ 122 w 277"/>
                <a:gd name="T97" fmla="*/ 3 h 456"/>
                <a:gd name="T98" fmla="*/ 138 w 277"/>
                <a:gd name="T99" fmla="*/ 2 h 456"/>
                <a:gd name="T100" fmla="*/ 153 w 277"/>
                <a:gd name="T101" fmla="*/ 0 h 456"/>
                <a:gd name="T102" fmla="*/ 167 w 277"/>
                <a:gd name="T103" fmla="*/ 0 h 456"/>
                <a:gd name="T104" fmla="*/ 180 w 277"/>
                <a:gd name="T105" fmla="*/ 2 h 456"/>
                <a:gd name="T106" fmla="*/ 199 w 277"/>
                <a:gd name="T107" fmla="*/ 9 h 456"/>
                <a:gd name="T108" fmla="*/ 214 w 277"/>
                <a:gd name="T109" fmla="*/ 19 h 456"/>
                <a:gd name="T110" fmla="*/ 233 w 277"/>
                <a:gd name="T111" fmla="*/ 44 h 456"/>
                <a:gd name="T112" fmla="*/ 238 w 277"/>
                <a:gd name="T113" fmla="*/ 67 h 456"/>
                <a:gd name="T114" fmla="*/ 236 w 277"/>
                <a:gd name="T115" fmla="*/ 83 h 456"/>
                <a:gd name="T116" fmla="*/ 233 w 277"/>
                <a:gd name="T117" fmla="*/ 92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77" h="456">
                  <a:moveTo>
                    <a:pt x="233" y="92"/>
                  </a:moveTo>
                  <a:lnTo>
                    <a:pt x="233" y="93"/>
                  </a:lnTo>
                  <a:lnTo>
                    <a:pt x="235" y="99"/>
                  </a:lnTo>
                  <a:lnTo>
                    <a:pt x="235" y="102"/>
                  </a:lnTo>
                  <a:lnTo>
                    <a:pt x="236" y="107"/>
                  </a:lnTo>
                  <a:lnTo>
                    <a:pt x="236" y="112"/>
                  </a:lnTo>
                  <a:lnTo>
                    <a:pt x="238" y="118"/>
                  </a:lnTo>
                  <a:lnTo>
                    <a:pt x="238" y="123"/>
                  </a:lnTo>
                  <a:lnTo>
                    <a:pt x="239" y="129"/>
                  </a:lnTo>
                  <a:lnTo>
                    <a:pt x="240" y="133"/>
                  </a:lnTo>
                  <a:lnTo>
                    <a:pt x="242" y="139"/>
                  </a:lnTo>
                  <a:lnTo>
                    <a:pt x="243" y="144"/>
                  </a:lnTo>
                  <a:lnTo>
                    <a:pt x="245" y="149"/>
                  </a:lnTo>
                  <a:lnTo>
                    <a:pt x="245" y="152"/>
                  </a:lnTo>
                  <a:lnTo>
                    <a:pt x="248" y="157"/>
                  </a:lnTo>
                  <a:lnTo>
                    <a:pt x="277" y="217"/>
                  </a:lnTo>
                  <a:lnTo>
                    <a:pt x="272" y="226"/>
                  </a:lnTo>
                  <a:lnTo>
                    <a:pt x="267" y="235"/>
                  </a:lnTo>
                  <a:lnTo>
                    <a:pt x="259" y="242"/>
                  </a:lnTo>
                  <a:lnTo>
                    <a:pt x="257" y="245"/>
                  </a:lnTo>
                  <a:lnTo>
                    <a:pt x="256" y="246"/>
                  </a:lnTo>
                  <a:lnTo>
                    <a:pt x="256" y="252"/>
                  </a:lnTo>
                  <a:lnTo>
                    <a:pt x="253" y="257"/>
                  </a:lnTo>
                  <a:lnTo>
                    <a:pt x="253" y="262"/>
                  </a:lnTo>
                  <a:lnTo>
                    <a:pt x="251" y="268"/>
                  </a:lnTo>
                  <a:lnTo>
                    <a:pt x="251" y="275"/>
                  </a:lnTo>
                  <a:lnTo>
                    <a:pt x="249" y="281"/>
                  </a:lnTo>
                  <a:lnTo>
                    <a:pt x="246" y="288"/>
                  </a:lnTo>
                  <a:lnTo>
                    <a:pt x="244" y="294"/>
                  </a:lnTo>
                  <a:lnTo>
                    <a:pt x="242" y="301"/>
                  </a:lnTo>
                  <a:lnTo>
                    <a:pt x="238" y="309"/>
                  </a:lnTo>
                  <a:lnTo>
                    <a:pt x="235" y="314"/>
                  </a:lnTo>
                  <a:lnTo>
                    <a:pt x="231" y="320"/>
                  </a:lnTo>
                  <a:lnTo>
                    <a:pt x="227" y="326"/>
                  </a:lnTo>
                  <a:lnTo>
                    <a:pt x="220" y="330"/>
                  </a:lnTo>
                  <a:lnTo>
                    <a:pt x="216" y="333"/>
                  </a:lnTo>
                  <a:lnTo>
                    <a:pt x="211" y="336"/>
                  </a:lnTo>
                  <a:lnTo>
                    <a:pt x="205" y="339"/>
                  </a:lnTo>
                  <a:lnTo>
                    <a:pt x="199" y="341"/>
                  </a:lnTo>
                  <a:lnTo>
                    <a:pt x="193" y="343"/>
                  </a:lnTo>
                  <a:lnTo>
                    <a:pt x="187" y="343"/>
                  </a:lnTo>
                  <a:lnTo>
                    <a:pt x="181" y="345"/>
                  </a:lnTo>
                  <a:lnTo>
                    <a:pt x="174" y="345"/>
                  </a:lnTo>
                  <a:lnTo>
                    <a:pt x="169" y="345"/>
                  </a:lnTo>
                  <a:lnTo>
                    <a:pt x="162" y="345"/>
                  </a:lnTo>
                  <a:lnTo>
                    <a:pt x="159" y="345"/>
                  </a:lnTo>
                  <a:lnTo>
                    <a:pt x="151" y="345"/>
                  </a:lnTo>
                  <a:lnTo>
                    <a:pt x="148" y="345"/>
                  </a:lnTo>
                  <a:lnTo>
                    <a:pt x="143" y="343"/>
                  </a:lnTo>
                  <a:lnTo>
                    <a:pt x="140" y="343"/>
                  </a:lnTo>
                  <a:lnTo>
                    <a:pt x="138" y="343"/>
                  </a:lnTo>
                  <a:lnTo>
                    <a:pt x="136" y="346"/>
                  </a:lnTo>
                  <a:lnTo>
                    <a:pt x="132" y="349"/>
                  </a:lnTo>
                  <a:lnTo>
                    <a:pt x="128" y="355"/>
                  </a:lnTo>
                  <a:lnTo>
                    <a:pt x="122" y="361"/>
                  </a:lnTo>
                  <a:lnTo>
                    <a:pt x="116" y="368"/>
                  </a:lnTo>
                  <a:lnTo>
                    <a:pt x="109" y="375"/>
                  </a:lnTo>
                  <a:lnTo>
                    <a:pt x="102" y="385"/>
                  </a:lnTo>
                  <a:lnTo>
                    <a:pt x="93" y="393"/>
                  </a:lnTo>
                  <a:lnTo>
                    <a:pt x="86" y="403"/>
                  </a:lnTo>
                  <a:lnTo>
                    <a:pt x="78" y="411"/>
                  </a:lnTo>
                  <a:lnTo>
                    <a:pt x="70" y="422"/>
                  </a:lnTo>
                  <a:lnTo>
                    <a:pt x="62" y="430"/>
                  </a:lnTo>
                  <a:lnTo>
                    <a:pt x="55" y="439"/>
                  </a:lnTo>
                  <a:lnTo>
                    <a:pt x="49" y="448"/>
                  </a:lnTo>
                  <a:lnTo>
                    <a:pt x="45" y="456"/>
                  </a:lnTo>
                  <a:lnTo>
                    <a:pt x="41" y="452"/>
                  </a:lnTo>
                  <a:lnTo>
                    <a:pt x="39" y="446"/>
                  </a:lnTo>
                  <a:lnTo>
                    <a:pt x="38" y="440"/>
                  </a:lnTo>
                  <a:lnTo>
                    <a:pt x="35" y="436"/>
                  </a:lnTo>
                  <a:lnTo>
                    <a:pt x="34" y="432"/>
                  </a:lnTo>
                  <a:lnTo>
                    <a:pt x="33" y="427"/>
                  </a:lnTo>
                  <a:lnTo>
                    <a:pt x="30" y="420"/>
                  </a:lnTo>
                  <a:lnTo>
                    <a:pt x="28" y="414"/>
                  </a:lnTo>
                  <a:lnTo>
                    <a:pt x="26" y="409"/>
                  </a:lnTo>
                  <a:lnTo>
                    <a:pt x="23" y="403"/>
                  </a:lnTo>
                  <a:lnTo>
                    <a:pt x="21" y="396"/>
                  </a:lnTo>
                  <a:lnTo>
                    <a:pt x="19" y="390"/>
                  </a:lnTo>
                  <a:lnTo>
                    <a:pt x="16" y="383"/>
                  </a:lnTo>
                  <a:lnTo>
                    <a:pt x="15" y="377"/>
                  </a:lnTo>
                  <a:lnTo>
                    <a:pt x="13" y="369"/>
                  </a:lnTo>
                  <a:lnTo>
                    <a:pt x="10" y="362"/>
                  </a:lnTo>
                  <a:lnTo>
                    <a:pt x="9" y="354"/>
                  </a:lnTo>
                  <a:lnTo>
                    <a:pt x="7" y="348"/>
                  </a:lnTo>
                  <a:lnTo>
                    <a:pt x="6" y="341"/>
                  </a:lnTo>
                  <a:lnTo>
                    <a:pt x="4" y="335"/>
                  </a:lnTo>
                  <a:lnTo>
                    <a:pt x="3" y="327"/>
                  </a:lnTo>
                  <a:lnTo>
                    <a:pt x="3" y="322"/>
                  </a:lnTo>
                  <a:lnTo>
                    <a:pt x="2" y="316"/>
                  </a:lnTo>
                  <a:lnTo>
                    <a:pt x="2" y="310"/>
                  </a:lnTo>
                  <a:lnTo>
                    <a:pt x="2" y="304"/>
                  </a:lnTo>
                  <a:lnTo>
                    <a:pt x="3" y="300"/>
                  </a:lnTo>
                  <a:lnTo>
                    <a:pt x="6" y="290"/>
                  </a:lnTo>
                  <a:lnTo>
                    <a:pt x="10" y="284"/>
                  </a:lnTo>
                  <a:lnTo>
                    <a:pt x="15" y="277"/>
                  </a:lnTo>
                  <a:lnTo>
                    <a:pt x="20" y="268"/>
                  </a:lnTo>
                  <a:lnTo>
                    <a:pt x="25" y="261"/>
                  </a:lnTo>
                  <a:lnTo>
                    <a:pt x="27" y="255"/>
                  </a:lnTo>
                  <a:lnTo>
                    <a:pt x="28" y="248"/>
                  </a:lnTo>
                  <a:lnTo>
                    <a:pt x="28" y="241"/>
                  </a:lnTo>
                  <a:lnTo>
                    <a:pt x="27" y="233"/>
                  </a:lnTo>
                  <a:lnTo>
                    <a:pt x="25" y="226"/>
                  </a:lnTo>
                  <a:lnTo>
                    <a:pt x="21" y="222"/>
                  </a:lnTo>
                  <a:lnTo>
                    <a:pt x="17" y="216"/>
                  </a:lnTo>
                  <a:lnTo>
                    <a:pt x="15" y="210"/>
                  </a:lnTo>
                  <a:lnTo>
                    <a:pt x="13" y="203"/>
                  </a:lnTo>
                  <a:lnTo>
                    <a:pt x="9" y="194"/>
                  </a:lnTo>
                  <a:lnTo>
                    <a:pt x="7" y="187"/>
                  </a:lnTo>
                  <a:lnTo>
                    <a:pt x="4" y="175"/>
                  </a:lnTo>
                  <a:lnTo>
                    <a:pt x="2" y="167"/>
                  </a:lnTo>
                  <a:lnTo>
                    <a:pt x="1" y="161"/>
                  </a:lnTo>
                  <a:lnTo>
                    <a:pt x="1" y="155"/>
                  </a:lnTo>
                  <a:lnTo>
                    <a:pt x="0" y="149"/>
                  </a:lnTo>
                  <a:lnTo>
                    <a:pt x="0" y="144"/>
                  </a:lnTo>
                  <a:lnTo>
                    <a:pt x="0" y="139"/>
                  </a:lnTo>
                  <a:lnTo>
                    <a:pt x="0" y="133"/>
                  </a:lnTo>
                  <a:lnTo>
                    <a:pt x="0" y="128"/>
                  </a:lnTo>
                  <a:lnTo>
                    <a:pt x="1" y="123"/>
                  </a:lnTo>
                  <a:lnTo>
                    <a:pt x="1" y="118"/>
                  </a:lnTo>
                  <a:lnTo>
                    <a:pt x="2" y="112"/>
                  </a:lnTo>
                  <a:lnTo>
                    <a:pt x="2" y="106"/>
                  </a:lnTo>
                  <a:lnTo>
                    <a:pt x="4" y="100"/>
                  </a:lnTo>
                  <a:lnTo>
                    <a:pt x="7" y="94"/>
                  </a:lnTo>
                  <a:lnTo>
                    <a:pt x="9" y="89"/>
                  </a:lnTo>
                  <a:lnTo>
                    <a:pt x="11" y="83"/>
                  </a:lnTo>
                  <a:lnTo>
                    <a:pt x="15" y="78"/>
                  </a:lnTo>
                  <a:lnTo>
                    <a:pt x="17" y="71"/>
                  </a:lnTo>
                  <a:lnTo>
                    <a:pt x="22" y="65"/>
                  </a:lnTo>
                  <a:lnTo>
                    <a:pt x="26" y="60"/>
                  </a:lnTo>
                  <a:lnTo>
                    <a:pt x="30" y="54"/>
                  </a:lnTo>
                  <a:lnTo>
                    <a:pt x="35" y="50"/>
                  </a:lnTo>
                  <a:lnTo>
                    <a:pt x="39" y="45"/>
                  </a:lnTo>
                  <a:lnTo>
                    <a:pt x="45" y="41"/>
                  </a:lnTo>
                  <a:lnTo>
                    <a:pt x="51" y="36"/>
                  </a:lnTo>
                  <a:lnTo>
                    <a:pt x="54" y="32"/>
                  </a:lnTo>
                  <a:lnTo>
                    <a:pt x="60" y="28"/>
                  </a:lnTo>
                  <a:lnTo>
                    <a:pt x="65" y="25"/>
                  </a:lnTo>
                  <a:lnTo>
                    <a:pt x="72" y="22"/>
                  </a:lnTo>
                  <a:lnTo>
                    <a:pt x="77" y="19"/>
                  </a:lnTo>
                  <a:lnTo>
                    <a:pt x="83" y="18"/>
                  </a:lnTo>
                  <a:lnTo>
                    <a:pt x="89" y="15"/>
                  </a:lnTo>
                  <a:lnTo>
                    <a:pt x="95" y="13"/>
                  </a:lnTo>
                  <a:lnTo>
                    <a:pt x="100" y="10"/>
                  </a:lnTo>
                  <a:lnTo>
                    <a:pt x="105" y="9"/>
                  </a:lnTo>
                  <a:lnTo>
                    <a:pt x="110" y="6"/>
                  </a:lnTo>
                  <a:lnTo>
                    <a:pt x="117" y="6"/>
                  </a:lnTo>
                  <a:lnTo>
                    <a:pt x="122" y="3"/>
                  </a:lnTo>
                  <a:lnTo>
                    <a:pt x="128" y="3"/>
                  </a:lnTo>
                  <a:lnTo>
                    <a:pt x="132" y="2"/>
                  </a:lnTo>
                  <a:lnTo>
                    <a:pt x="138" y="2"/>
                  </a:lnTo>
                  <a:lnTo>
                    <a:pt x="143" y="2"/>
                  </a:lnTo>
                  <a:lnTo>
                    <a:pt x="148" y="0"/>
                  </a:lnTo>
                  <a:lnTo>
                    <a:pt x="153" y="0"/>
                  </a:lnTo>
                  <a:lnTo>
                    <a:pt x="159" y="0"/>
                  </a:lnTo>
                  <a:lnTo>
                    <a:pt x="162" y="0"/>
                  </a:lnTo>
                  <a:lnTo>
                    <a:pt x="167" y="0"/>
                  </a:lnTo>
                  <a:lnTo>
                    <a:pt x="170" y="0"/>
                  </a:lnTo>
                  <a:lnTo>
                    <a:pt x="174" y="2"/>
                  </a:lnTo>
                  <a:lnTo>
                    <a:pt x="180" y="2"/>
                  </a:lnTo>
                  <a:lnTo>
                    <a:pt x="187" y="3"/>
                  </a:lnTo>
                  <a:lnTo>
                    <a:pt x="193" y="6"/>
                  </a:lnTo>
                  <a:lnTo>
                    <a:pt x="199" y="9"/>
                  </a:lnTo>
                  <a:lnTo>
                    <a:pt x="205" y="12"/>
                  </a:lnTo>
                  <a:lnTo>
                    <a:pt x="211" y="16"/>
                  </a:lnTo>
                  <a:lnTo>
                    <a:pt x="214" y="19"/>
                  </a:lnTo>
                  <a:lnTo>
                    <a:pt x="220" y="25"/>
                  </a:lnTo>
                  <a:lnTo>
                    <a:pt x="227" y="34"/>
                  </a:lnTo>
                  <a:lnTo>
                    <a:pt x="233" y="44"/>
                  </a:lnTo>
                  <a:lnTo>
                    <a:pt x="237" y="52"/>
                  </a:lnTo>
                  <a:lnTo>
                    <a:pt x="239" y="61"/>
                  </a:lnTo>
                  <a:lnTo>
                    <a:pt x="238" y="67"/>
                  </a:lnTo>
                  <a:lnTo>
                    <a:pt x="238" y="73"/>
                  </a:lnTo>
                  <a:lnTo>
                    <a:pt x="237" y="78"/>
                  </a:lnTo>
                  <a:lnTo>
                    <a:pt x="236" y="83"/>
                  </a:lnTo>
                  <a:lnTo>
                    <a:pt x="235" y="89"/>
                  </a:lnTo>
                  <a:lnTo>
                    <a:pt x="233" y="92"/>
                  </a:lnTo>
                  <a:lnTo>
                    <a:pt x="233" y="92"/>
                  </a:lnTo>
                  <a:close/>
                </a:path>
              </a:pathLst>
            </a:custGeom>
            <a:solidFill>
              <a:srgbClr val="D9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3"/>
            <p:cNvSpPr>
              <a:spLocks/>
            </p:cNvSpPr>
            <p:nvPr/>
          </p:nvSpPr>
          <p:spPr bwMode="auto">
            <a:xfrm>
              <a:off x="4950" y="1852"/>
              <a:ext cx="121" cy="111"/>
            </a:xfrm>
            <a:custGeom>
              <a:avLst/>
              <a:gdLst>
                <a:gd name="T0" fmla="*/ 221 w 242"/>
                <a:gd name="T1" fmla="*/ 54 h 223"/>
                <a:gd name="T2" fmla="*/ 190 w 242"/>
                <a:gd name="T3" fmla="*/ 51 h 223"/>
                <a:gd name="T4" fmla="*/ 194 w 242"/>
                <a:gd name="T5" fmla="*/ 1 h 223"/>
                <a:gd name="T6" fmla="*/ 188 w 242"/>
                <a:gd name="T7" fmla="*/ 9 h 223"/>
                <a:gd name="T8" fmla="*/ 181 w 242"/>
                <a:gd name="T9" fmla="*/ 19 h 223"/>
                <a:gd name="T10" fmla="*/ 173 w 242"/>
                <a:gd name="T11" fmla="*/ 29 h 223"/>
                <a:gd name="T12" fmla="*/ 165 w 242"/>
                <a:gd name="T13" fmla="*/ 41 h 223"/>
                <a:gd name="T14" fmla="*/ 157 w 242"/>
                <a:gd name="T15" fmla="*/ 51 h 223"/>
                <a:gd name="T16" fmla="*/ 150 w 242"/>
                <a:gd name="T17" fmla="*/ 59 h 223"/>
                <a:gd name="T18" fmla="*/ 143 w 242"/>
                <a:gd name="T19" fmla="*/ 67 h 223"/>
                <a:gd name="T20" fmla="*/ 134 w 242"/>
                <a:gd name="T21" fmla="*/ 75 h 223"/>
                <a:gd name="T22" fmla="*/ 125 w 242"/>
                <a:gd name="T23" fmla="*/ 84 h 223"/>
                <a:gd name="T24" fmla="*/ 115 w 242"/>
                <a:gd name="T25" fmla="*/ 93 h 223"/>
                <a:gd name="T26" fmla="*/ 106 w 242"/>
                <a:gd name="T27" fmla="*/ 101 h 223"/>
                <a:gd name="T28" fmla="*/ 96 w 242"/>
                <a:gd name="T29" fmla="*/ 107 h 223"/>
                <a:gd name="T30" fmla="*/ 89 w 242"/>
                <a:gd name="T31" fmla="*/ 116 h 223"/>
                <a:gd name="T32" fmla="*/ 64 w 242"/>
                <a:gd name="T33" fmla="*/ 56 h 223"/>
                <a:gd name="T34" fmla="*/ 41 w 242"/>
                <a:gd name="T35" fmla="*/ 61 h 223"/>
                <a:gd name="T36" fmla="*/ 16 w 242"/>
                <a:gd name="T37" fmla="*/ 61 h 223"/>
                <a:gd name="T38" fmla="*/ 12 w 242"/>
                <a:gd name="T39" fmla="*/ 67 h 223"/>
                <a:gd name="T40" fmla="*/ 7 w 242"/>
                <a:gd name="T41" fmla="*/ 83 h 223"/>
                <a:gd name="T42" fmla="*/ 4 w 242"/>
                <a:gd name="T43" fmla="*/ 93 h 223"/>
                <a:gd name="T44" fmla="*/ 1 w 242"/>
                <a:gd name="T45" fmla="*/ 104 h 223"/>
                <a:gd name="T46" fmla="*/ 0 w 242"/>
                <a:gd name="T47" fmla="*/ 117 h 223"/>
                <a:gd name="T48" fmla="*/ 1 w 242"/>
                <a:gd name="T49" fmla="*/ 130 h 223"/>
                <a:gd name="T50" fmla="*/ 4 w 242"/>
                <a:gd name="T51" fmla="*/ 140 h 223"/>
                <a:gd name="T52" fmla="*/ 5 w 242"/>
                <a:gd name="T53" fmla="*/ 153 h 223"/>
                <a:gd name="T54" fmla="*/ 9 w 242"/>
                <a:gd name="T55" fmla="*/ 165 h 223"/>
                <a:gd name="T56" fmla="*/ 12 w 242"/>
                <a:gd name="T57" fmla="*/ 175 h 223"/>
                <a:gd name="T58" fmla="*/ 19 w 242"/>
                <a:gd name="T59" fmla="*/ 194 h 223"/>
                <a:gd name="T60" fmla="*/ 28 w 242"/>
                <a:gd name="T61" fmla="*/ 210 h 223"/>
                <a:gd name="T62" fmla="*/ 92 w 242"/>
                <a:gd name="T63" fmla="*/ 210 h 223"/>
                <a:gd name="T64" fmla="*/ 164 w 242"/>
                <a:gd name="T65" fmla="*/ 93 h 223"/>
                <a:gd name="T66" fmla="*/ 234 w 242"/>
                <a:gd name="T67" fmla="*/ 64 h 223"/>
                <a:gd name="T68" fmla="*/ 242 w 242"/>
                <a:gd name="T69" fmla="*/ 36 h 2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42" h="223">
                  <a:moveTo>
                    <a:pt x="242" y="36"/>
                  </a:moveTo>
                  <a:lnTo>
                    <a:pt x="221" y="54"/>
                  </a:lnTo>
                  <a:lnTo>
                    <a:pt x="223" y="14"/>
                  </a:lnTo>
                  <a:lnTo>
                    <a:pt x="190" y="51"/>
                  </a:lnTo>
                  <a:lnTo>
                    <a:pt x="196" y="0"/>
                  </a:lnTo>
                  <a:lnTo>
                    <a:pt x="194" y="1"/>
                  </a:lnTo>
                  <a:lnTo>
                    <a:pt x="190" y="6"/>
                  </a:lnTo>
                  <a:lnTo>
                    <a:pt x="188" y="9"/>
                  </a:lnTo>
                  <a:lnTo>
                    <a:pt x="184" y="13"/>
                  </a:lnTo>
                  <a:lnTo>
                    <a:pt x="181" y="19"/>
                  </a:lnTo>
                  <a:lnTo>
                    <a:pt x="178" y="25"/>
                  </a:lnTo>
                  <a:lnTo>
                    <a:pt x="173" y="29"/>
                  </a:lnTo>
                  <a:lnTo>
                    <a:pt x="170" y="35"/>
                  </a:lnTo>
                  <a:lnTo>
                    <a:pt x="165" y="41"/>
                  </a:lnTo>
                  <a:lnTo>
                    <a:pt x="162" y="45"/>
                  </a:lnTo>
                  <a:lnTo>
                    <a:pt x="157" y="51"/>
                  </a:lnTo>
                  <a:lnTo>
                    <a:pt x="153" y="56"/>
                  </a:lnTo>
                  <a:lnTo>
                    <a:pt x="150" y="59"/>
                  </a:lnTo>
                  <a:lnTo>
                    <a:pt x="147" y="64"/>
                  </a:lnTo>
                  <a:lnTo>
                    <a:pt x="143" y="67"/>
                  </a:lnTo>
                  <a:lnTo>
                    <a:pt x="139" y="72"/>
                  </a:lnTo>
                  <a:lnTo>
                    <a:pt x="134" y="75"/>
                  </a:lnTo>
                  <a:lnTo>
                    <a:pt x="131" y="80"/>
                  </a:lnTo>
                  <a:lnTo>
                    <a:pt x="125" y="84"/>
                  </a:lnTo>
                  <a:lnTo>
                    <a:pt x="120" y="88"/>
                  </a:lnTo>
                  <a:lnTo>
                    <a:pt x="115" y="93"/>
                  </a:lnTo>
                  <a:lnTo>
                    <a:pt x="111" y="98"/>
                  </a:lnTo>
                  <a:lnTo>
                    <a:pt x="106" y="101"/>
                  </a:lnTo>
                  <a:lnTo>
                    <a:pt x="101" y="104"/>
                  </a:lnTo>
                  <a:lnTo>
                    <a:pt x="96" y="107"/>
                  </a:lnTo>
                  <a:lnTo>
                    <a:pt x="94" y="111"/>
                  </a:lnTo>
                  <a:lnTo>
                    <a:pt x="89" y="116"/>
                  </a:lnTo>
                  <a:lnTo>
                    <a:pt x="88" y="117"/>
                  </a:lnTo>
                  <a:lnTo>
                    <a:pt x="64" y="56"/>
                  </a:lnTo>
                  <a:lnTo>
                    <a:pt x="55" y="122"/>
                  </a:lnTo>
                  <a:lnTo>
                    <a:pt x="41" y="61"/>
                  </a:lnTo>
                  <a:lnTo>
                    <a:pt x="28" y="122"/>
                  </a:lnTo>
                  <a:lnTo>
                    <a:pt x="16" y="61"/>
                  </a:lnTo>
                  <a:lnTo>
                    <a:pt x="14" y="61"/>
                  </a:lnTo>
                  <a:lnTo>
                    <a:pt x="12" y="67"/>
                  </a:lnTo>
                  <a:lnTo>
                    <a:pt x="10" y="72"/>
                  </a:lnTo>
                  <a:lnTo>
                    <a:pt x="7" y="83"/>
                  </a:lnTo>
                  <a:lnTo>
                    <a:pt x="5" y="87"/>
                  </a:lnTo>
                  <a:lnTo>
                    <a:pt x="4" y="93"/>
                  </a:lnTo>
                  <a:lnTo>
                    <a:pt x="3" y="98"/>
                  </a:lnTo>
                  <a:lnTo>
                    <a:pt x="1" y="104"/>
                  </a:lnTo>
                  <a:lnTo>
                    <a:pt x="1" y="110"/>
                  </a:lnTo>
                  <a:lnTo>
                    <a:pt x="0" y="117"/>
                  </a:lnTo>
                  <a:lnTo>
                    <a:pt x="0" y="123"/>
                  </a:lnTo>
                  <a:lnTo>
                    <a:pt x="1" y="130"/>
                  </a:lnTo>
                  <a:lnTo>
                    <a:pt x="1" y="136"/>
                  </a:lnTo>
                  <a:lnTo>
                    <a:pt x="4" y="140"/>
                  </a:lnTo>
                  <a:lnTo>
                    <a:pt x="4" y="146"/>
                  </a:lnTo>
                  <a:lnTo>
                    <a:pt x="5" y="153"/>
                  </a:lnTo>
                  <a:lnTo>
                    <a:pt x="7" y="159"/>
                  </a:lnTo>
                  <a:lnTo>
                    <a:pt x="9" y="165"/>
                  </a:lnTo>
                  <a:lnTo>
                    <a:pt x="10" y="169"/>
                  </a:lnTo>
                  <a:lnTo>
                    <a:pt x="12" y="175"/>
                  </a:lnTo>
                  <a:lnTo>
                    <a:pt x="16" y="185"/>
                  </a:lnTo>
                  <a:lnTo>
                    <a:pt x="19" y="194"/>
                  </a:lnTo>
                  <a:lnTo>
                    <a:pt x="23" y="201"/>
                  </a:lnTo>
                  <a:lnTo>
                    <a:pt x="28" y="210"/>
                  </a:lnTo>
                  <a:lnTo>
                    <a:pt x="55" y="223"/>
                  </a:lnTo>
                  <a:lnTo>
                    <a:pt x="92" y="210"/>
                  </a:lnTo>
                  <a:lnTo>
                    <a:pt x="121" y="149"/>
                  </a:lnTo>
                  <a:lnTo>
                    <a:pt x="164" y="93"/>
                  </a:lnTo>
                  <a:lnTo>
                    <a:pt x="207" y="85"/>
                  </a:lnTo>
                  <a:lnTo>
                    <a:pt x="234" y="64"/>
                  </a:lnTo>
                  <a:lnTo>
                    <a:pt x="242" y="36"/>
                  </a:lnTo>
                  <a:lnTo>
                    <a:pt x="242" y="36"/>
                  </a:lnTo>
                  <a:close/>
                </a:path>
              </a:pathLst>
            </a:custGeom>
            <a:solidFill>
              <a:srgbClr val="BF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4"/>
            <p:cNvSpPr>
              <a:spLocks/>
            </p:cNvSpPr>
            <p:nvPr/>
          </p:nvSpPr>
          <p:spPr bwMode="auto">
            <a:xfrm>
              <a:off x="4956" y="1859"/>
              <a:ext cx="115" cy="112"/>
            </a:xfrm>
            <a:custGeom>
              <a:avLst/>
              <a:gdLst>
                <a:gd name="T0" fmla="*/ 231 w 231"/>
                <a:gd name="T1" fmla="*/ 30 h 223"/>
                <a:gd name="T2" fmla="*/ 229 w 231"/>
                <a:gd name="T3" fmla="*/ 43 h 223"/>
                <a:gd name="T4" fmla="*/ 220 w 231"/>
                <a:gd name="T5" fmla="*/ 61 h 223"/>
                <a:gd name="T6" fmla="*/ 203 w 231"/>
                <a:gd name="T7" fmla="*/ 75 h 223"/>
                <a:gd name="T8" fmla="*/ 188 w 231"/>
                <a:gd name="T9" fmla="*/ 84 h 223"/>
                <a:gd name="T10" fmla="*/ 169 w 231"/>
                <a:gd name="T11" fmla="*/ 93 h 223"/>
                <a:gd name="T12" fmla="*/ 148 w 231"/>
                <a:gd name="T13" fmla="*/ 103 h 223"/>
                <a:gd name="T14" fmla="*/ 138 w 231"/>
                <a:gd name="T15" fmla="*/ 120 h 223"/>
                <a:gd name="T16" fmla="*/ 133 w 231"/>
                <a:gd name="T17" fmla="*/ 142 h 223"/>
                <a:gd name="T18" fmla="*/ 122 w 231"/>
                <a:gd name="T19" fmla="*/ 152 h 223"/>
                <a:gd name="T20" fmla="*/ 108 w 231"/>
                <a:gd name="T21" fmla="*/ 156 h 223"/>
                <a:gd name="T22" fmla="*/ 97 w 231"/>
                <a:gd name="T23" fmla="*/ 171 h 223"/>
                <a:gd name="T24" fmla="*/ 97 w 231"/>
                <a:gd name="T25" fmla="*/ 198 h 223"/>
                <a:gd name="T26" fmla="*/ 93 w 231"/>
                <a:gd name="T27" fmla="*/ 219 h 223"/>
                <a:gd name="T28" fmla="*/ 72 w 231"/>
                <a:gd name="T29" fmla="*/ 223 h 223"/>
                <a:gd name="T30" fmla="*/ 52 w 231"/>
                <a:gd name="T31" fmla="*/ 217 h 223"/>
                <a:gd name="T32" fmla="*/ 31 w 231"/>
                <a:gd name="T33" fmla="*/ 206 h 223"/>
                <a:gd name="T34" fmla="*/ 23 w 231"/>
                <a:gd name="T35" fmla="*/ 190 h 223"/>
                <a:gd name="T36" fmla="*/ 16 w 231"/>
                <a:gd name="T37" fmla="*/ 172 h 223"/>
                <a:gd name="T38" fmla="*/ 6 w 231"/>
                <a:gd name="T39" fmla="*/ 146 h 223"/>
                <a:gd name="T40" fmla="*/ 0 w 231"/>
                <a:gd name="T41" fmla="*/ 117 h 223"/>
                <a:gd name="T42" fmla="*/ 2 w 231"/>
                <a:gd name="T43" fmla="*/ 106 h 223"/>
                <a:gd name="T44" fmla="*/ 13 w 231"/>
                <a:gd name="T45" fmla="*/ 129 h 223"/>
                <a:gd name="T46" fmla="*/ 24 w 231"/>
                <a:gd name="T47" fmla="*/ 152 h 223"/>
                <a:gd name="T48" fmla="*/ 32 w 231"/>
                <a:gd name="T49" fmla="*/ 171 h 223"/>
                <a:gd name="T50" fmla="*/ 42 w 231"/>
                <a:gd name="T51" fmla="*/ 188 h 223"/>
                <a:gd name="T52" fmla="*/ 39 w 231"/>
                <a:gd name="T53" fmla="*/ 181 h 223"/>
                <a:gd name="T54" fmla="*/ 34 w 231"/>
                <a:gd name="T55" fmla="*/ 165 h 223"/>
                <a:gd name="T56" fmla="*/ 30 w 231"/>
                <a:gd name="T57" fmla="*/ 143 h 223"/>
                <a:gd name="T58" fmla="*/ 29 w 231"/>
                <a:gd name="T59" fmla="*/ 120 h 223"/>
                <a:gd name="T60" fmla="*/ 31 w 231"/>
                <a:gd name="T61" fmla="*/ 95 h 223"/>
                <a:gd name="T62" fmla="*/ 33 w 231"/>
                <a:gd name="T63" fmla="*/ 109 h 223"/>
                <a:gd name="T64" fmla="*/ 39 w 231"/>
                <a:gd name="T65" fmla="*/ 127 h 223"/>
                <a:gd name="T66" fmla="*/ 45 w 231"/>
                <a:gd name="T67" fmla="*/ 149 h 223"/>
                <a:gd name="T68" fmla="*/ 56 w 231"/>
                <a:gd name="T69" fmla="*/ 174 h 223"/>
                <a:gd name="T70" fmla="*/ 62 w 231"/>
                <a:gd name="T71" fmla="*/ 188 h 223"/>
                <a:gd name="T72" fmla="*/ 58 w 231"/>
                <a:gd name="T73" fmla="*/ 169 h 223"/>
                <a:gd name="T74" fmla="*/ 55 w 231"/>
                <a:gd name="T75" fmla="*/ 148 h 223"/>
                <a:gd name="T76" fmla="*/ 52 w 231"/>
                <a:gd name="T77" fmla="*/ 120 h 223"/>
                <a:gd name="T78" fmla="*/ 52 w 231"/>
                <a:gd name="T79" fmla="*/ 91 h 223"/>
                <a:gd name="T80" fmla="*/ 55 w 231"/>
                <a:gd name="T81" fmla="*/ 88 h 223"/>
                <a:gd name="T82" fmla="*/ 57 w 231"/>
                <a:gd name="T83" fmla="*/ 101 h 223"/>
                <a:gd name="T84" fmla="*/ 62 w 231"/>
                <a:gd name="T85" fmla="*/ 117 h 223"/>
                <a:gd name="T86" fmla="*/ 69 w 231"/>
                <a:gd name="T87" fmla="*/ 133 h 223"/>
                <a:gd name="T88" fmla="*/ 76 w 231"/>
                <a:gd name="T89" fmla="*/ 148 h 223"/>
                <a:gd name="T90" fmla="*/ 80 w 231"/>
                <a:gd name="T91" fmla="*/ 132 h 223"/>
                <a:gd name="T92" fmla="*/ 93 w 231"/>
                <a:gd name="T93" fmla="*/ 110 h 223"/>
                <a:gd name="T94" fmla="*/ 107 w 231"/>
                <a:gd name="T95" fmla="*/ 91 h 223"/>
                <a:gd name="T96" fmla="*/ 128 w 231"/>
                <a:gd name="T97" fmla="*/ 72 h 223"/>
                <a:gd name="T98" fmla="*/ 139 w 231"/>
                <a:gd name="T99" fmla="*/ 58 h 223"/>
                <a:gd name="T100" fmla="*/ 152 w 231"/>
                <a:gd name="T101" fmla="*/ 40 h 223"/>
                <a:gd name="T102" fmla="*/ 164 w 231"/>
                <a:gd name="T103" fmla="*/ 23 h 223"/>
                <a:gd name="T104" fmla="*/ 174 w 231"/>
                <a:gd name="T105" fmla="*/ 9 h 223"/>
                <a:gd name="T106" fmla="*/ 164 w 231"/>
                <a:gd name="T107" fmla="*/ 67 h 223"/>
                <a:gd name="T108" fmla="*/ 174 w 231"/>
                <a:gd name="T109" fmla="*/ 55 h 223"/>
                <a:gd name="T110" fmla="*/ 195 w 231"/>
                <a:gd name="T111" fmla="*/ 32 h 223"/>
                <a:gd name="T112" fmla="*/ 199 w 231"/>
                <a:gd name="T113" fmla="*/ 40 h 223"/>
                <a:gd name="T114" fmla="*/ 202 w 231"/>
                <a:gd name="T115" fmla="*/ 54 h 223"/>
                <a:gd name="T116" fmla="*/ 220 w 231"/>
                <a:gd name="T117" fmla="*/ 38 h 223"/>
                <a:gd name="T118" fmla="*/ 229 w 231"/>
                <a:gd name="T119" fmla="*/ 23 h 2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31" h="223">
                  <a:moveTo>
                    <a:pt x="230" y="23"/>
                  </a:moveTo>
                  <a:lnTo>
                    <a:pt x="230" y="25"/>
                  </a:lnTo>
                  <a:lnTo>
                    <a:pt x="231" y="30"/>
                  </a:lnTo>
                  <a:lnTo>
                    <a:pt x="230" y="33"/>
                  </a:lnTo>
                  <a:lnTo>
                    <a:pt x="230" y="38"/>
                  </a:lnTo>
                  <a:lnTo>
                    <a:pt x="229" y="43"/>
                  </a:lnTo>
                  <a:lnTo>
                    <a:pt x="227" y="49"/>
                  </a:lnTo>
                  <a:lnTo>
                    <a:pt x="224" y="55"/>
                  </a:lnTo>
                  <a:lnTo>
                    <a:pt x="220" y="61"/>
                  </a:lnTo>
                  <a:lnTo>
                    <a:pt x="214" y="67"/>
                  </a:lnTo>
                  <a:lnTo>
                    <a:pt x="208" y="72"/>
                  </a:lnTo>
                  <a:lnTo>
                    <a:pt x="203" y="75"/>
                  </a:lnTo>
                  <a:lnTo>
                    <a:pt x="199" y="78"/>
                  </a:lnTo>
                  <a:lnTo>
                    <a:pt x="193" y="81"/>
                  </a:lnTo>
                  <a:lnTo>
                    <a:pt x="188" y="84"/>
                  </a:lnTo>
                  <a:lnTo>
                    <a:pt x="182" y="87"/>
                  </a:lnTo>
                  <a:lnTo>
                    <a:pt x="176" y="90"/>
                  </a:lnTo>
                  <a:lnTo>
                    <a:pt x="169" y="93"/>
                  </a:lnTo>
                  <a:lnTo>
                    <a:pt x="163" y="95"/>
                  </a:lnTo>
                  <a:lnTo>
                    <a:pt x="154" y="98"/>
                  </a:lnTo>
                  <a:lnTo>
                    <a:pt x="148" y="103"/>
                  </a:lnTo>
                  <a:lnTo>
                    <a:pt x="144" y="107"/>
                  </a:lnTo>
                  <a:lnTo>
                    <a:pt x="140" y="114"/>
                  </a:lnTo>
                  <a:lnTo>
                    <a:pt x="138" y="120"/>
                  </a:lnTo>
                  <a:lnTo>
                    <a:pt x="135" y="127"/>
                  </a:lnTo>
                  <a:lnTo>
                    <a:pt x="134" y="135"/>
                  </a:lnTo>
                  <a:lnTo>
                    <a:pt x="133" y="142"/>
                  </a:lnTo>
                  <a:lnTo>
                    <a:pt x="129" y="146"/>
                  </a:lnTo>
                  <a:lnTo>
                    <a:pt x="127" y="151"/>
                  </a:lnTo>
                  <a:lnTo>
                    <a:pt x="122" y="152"/>
                  </a:lnTo>
                  <a:lnTo>
                    <a:pt x="118" y="153"/>
                  </a:lnTo>
                  <a:lnTo>
                    <a:pt x="113" y="153"/>
                  </a:lnTo>
                  <a:lnTo>
                    <a:pt x="108" y="156"/>
                  </a:lnTo>
                  <a:lnTo>
                    <a:pt x="103" y="159"/>
                  </a:lnTo>
                  <a:lnTo>
                    <a:pt x="101" y="165"/>
                  </a:lnTo>
                  <a:lnTo>
                    <a:pt x="97" y="171"/>
                  </a:lnTo>
                  <a:lnTo>
                    <a:pt x="97" y="179"/>
                  </a:lnTo>
                  <a:lnTo>
                    <a:pt x="97" y="188"/>
                  </a:lnTo>
                  <a:lnTo>
                    <a:pt x="97" y="198"/>
                  </a:lnTo>
                  <a:lnTo>
                    <a:pt x="97" y="206"/>
                  </a:lnTo>
                  <a:lnTo>
                    <a:pt x="95" y="214"/>
                  </a:lnTo>
                  <a:lnTo>
                    <a:pt x="93" y="219"/>
                  </a:lnTo>
                  <a:lnTo>
                    <a:pt x="87" y="223"/>
                  </a:lnTo>
                  <a:lnTo>
                    <a:pt x="80" y="223"/>
                  </a:lnTo>
                  <a:lnTo>
                    <a:pt x="72" y="223"/>
                  </a:lnTo>
                  <a:lnTo>
                    <a:pt x="65" y="220"/>
                  </a:lnTo>
                  <a:lnTo>
                    <a:pt x="59" y="220"/>
                  </a:lnTo>
                  <a:lnTo>
                    <a:pt x="52" y="217"/>
                  </a:lnTo>
                  <a:lnTo>
                    <a:pt x="45" y="214"/>
                  </a:lnTo>
                  <a:lnTo>
                    <a:pt x="38" y="210"/>
                  </a:lnTo>
                  <a:lnTo>
                    <a:pt x="31" y="206"/>
                  </a:lnTo>
                  <a:lnTo>
                    <a:pt x="30" y="203"/>
                  </a:lnTo>
                  <a:lnTo>
                    <a:pt x="26" y="195"/>
                  </a:lnTo>
                  <a:lnTo>
                    <a:pt x="23" y="190"/>
                  </a:lnTo>
                  <a:lnTo>
                    <a:pt x="20" y="185"/>
                  </a:lnTo>
                  <a:lnTo>
                    <a:pt x="17" y="178"/>
                  </a:lnTo>
                  <a:lnTo>
                    <a:pt x="16" y="172"/>
                  </a:lnTo>
                  <a:lnTo>
                    <a:pt x="12" y="164"/>
                  </a:lnTo>
                  <a:lnTo>
                    <a:pt x="8" y="155"/>
                  </a:lnTo>
                  <a:lnTo>
                    <a:pt x="6" y="146"/>
                  </a:lnTo>
                  <a:lnTo>
                    <a:pt x="5" y="137"/>
                  </a:lnTo>
                  <a:lnTo>
                    <a:pt x="2" y="127"/>
                  </a:lnTo>
                  <a:lnTo>
                    <a:pt x="0" y="117"/>
                  </a:lnTo>
                  <a:lnTo>
                    <a:pt x="0" y="109"/>
                  </a:lnTo>
                  <a:lnTo>
                    <a:pt x="0" y="98"/>
                  </a:lnTo>
                  <a:lnTo>
                    <a:pt x="2" y="106"/>
                  </a:lnTo>
                  <a:lnTo>
                    <a:pt x="6" y="113"/>
                  </a:lnTo>
                  <a:lnTo>
                    <a:pt x="8" y="120"/>
                  </a:lnTo>
                  <a:lnTo>
                    <a:pt x="13" y="129"/>
                  </a:lnTo>
                  <a:lnTo>
                    <a:pt x="16" y="136"/>
                  </a:lnTo>
                  <a:lnTo>
                    <a:pt x="19" y="143"/>
                  </a:lnTo>
                  <a:lnTo>
                    <a:pt x="24" y="152"/>
                  </a:lnTo>
                  <a:lnTo>
                    <a:pt x="27" y="159"/>
                  </a:lnTo>
                  <a:lnTo>
                    <a:pt x="30" y="165"/>
                  </a:lnTo>
                  <a:lnTo>
                    <a:pt x="32" y="171"/>
                  </a:lnTo>
                  <a:lnTo>
                    <a:pt x="34" y="175"/>
                  </a:lnTo>
                  <a:lnTo>
                    <a:pt x="38" y="181"/>
                  </a:lnTo>
                  <a:lnTo>
                    <a:pt x="42" y="188"/>
                  </a:lnTo>
                  <a:lnTo>
                    <a:pt x="43" y="191"/>
                  </a:lnTo>
                  <a:lnTo>
                    <a:pt x="42" y="188"/>
                  </a:lnTo>
                  <a:lnTo>
                    <a:pt x="39" y="181"/>
                  </a:lnTo>
                  <a:lnTo>
                    <a:pt x="38" y="175"/>
                  </a:lnTo>
                  <a:lnTo>
                    <a:pt x="37" y="171"/>
                  </a:lnTo>
                  <a:lnTo>
                    <a:pt x="34" y="165"/>
                  </a:lnTo>
                  <a:lnTo>
                    <a:pt x="33" y="159"/>
                  </a:lnTo>
                  <a:lnTo>
                    <a:pt x="31" y="151"/>
                  </a:lnTo>
                  <a:lnTo>
                    <a:pt x="30" y="143"/>
                  </a:lnTo>
                  <a:lnTo>
                    <a:pt x="29" y="135"/>
                  </a:lnTo>
                  <a:lnTo>
                    <a:pt x="29" y="127"/>
                  </a:lnTo>
                  <a:lnTo>
                    <a:pt x="29" y="120"/>
                  </a:lnTo>
                  <a:lnTo>
                    <a:pt x="29" y="111"/>
                  </a:lnTo>
                  <a:lnTo>
                    <a:pt x="29" y="104"/>
                  </a:lnTo>
                  <a:lnTo>
                    <a:pt x="31" y="95"/>
                  </a:lnTo>
                  <a:lnTo>
                    <a:pt x="31" y="98"/>
                  </a:lnTo>
                  <a:lnTo>
                    <a:pt x="32" y="104"/>
                  </a:lnTo>
                  <a:lnTo>
                    <a:pt x="33" y="109"/>
                  </a:lnTo>
                  <a:lnTo>
                    <a:pt x="34" y="114"/>
                  </a:lnTo>
                  <a:lnTo>
                    <a:pt x="37" y="120"/>
                  </a:lnTo>
                  <a:lnTo>
                    <a:pt x="39" y="127"/>
                  </a:lnTo>
                  <a:lnTo>
                    <a:pt x="42" y="133"/>
                  </a:lnTo>
                  <a:lnTo>
                    <a:pt x="43" y="140"/>
                  </a:lnTo>
                  <a:lnTo>
                    <a:pt x="45" y="149"/>
                  </a:lnTo>
                  <a:lnTo>
                    <a:pt x="49" y="158"/>
                  </a:lnTo>
                  <a:lnTo>
                    <a:pt x="52" y="165"/>
                  </a:lnTo>
                  <a:lnTo>
                    <a:pt x="56" y="174"/>
                  </a:lnTo>
                  <a:lnTo>
                    <a:pt x="58" y="182"/>
                  </a:lnTo>
                  <a:lnTo>
                    <a:pt x="63" y="191"/>
                  </a:lnTo>
                  <a:lnTo>
                    <a:pt x="62" y="188"/>
                  </a:lnTo>
                  <a:lnTo>
                    <a:pt x="61" y="181"/>
                  </a:lnTo>
                  <a:lnTo>
                    <a:pt x="59" y="175"/>
                  </a:lnTo>
                  <a:lnTo>
                    <a:pt x="58" y="169"/>
                  </a:lnTo>
                  <a:lnTo>
                    <a:pt x="57" y="162"/>
                  </a:lnTo>
                  <a:lnTo>
                    <a:pt x="56" y="156"/>
                  </a:lnTo>
                  <a:lnTo>
                    <a:pt x="55" y="148"/>
                  </a:lnTo>
                  <a:lnTo>
                    <a:pt x="53" y="139"/>
                  </a:lnTo>
                  <a:lnTo>
                    <a:pt x="52" y="130"/>
                  </a:lnTo>
                  <a:lnTo>
                    <a:pt x="52" y="120"/>
                  </a:lnTo>
                  <a:lnTo>
                    <a:pt x="52" y="110"/>
                  </a:lnTo>
                  <a:lnTo>
                    <a:pt x="52" y="101"/>
                  </a:lnTo>
                  <a:lnTo>
                    <a:pt x="52" y="91"/>
                  </a:lnTo>
                  <a:lnTo>
                    <a:pt x="53" y="81"/>
                  </a:lnTo>
                  <a:lnTo>
                    <a:pt x="53" y="82"/>
                  </a:lnTo>
                  <a:lnTo>
                    <a:pt x="55" y="88"/>
                  </a:lnTo>
                  <a:lnTo>
                    <a:pt x="55" y="91"/>
                  </a:lnTo>
                  <a:lnTo>
                    <a:pt x="56" y="95"/>
                  </a:lnTo>
                  <a:lnTo>
                    <a:pt x="57" y="101"/>
                  </a:lnTo>
                  <a:lnTo>
                    <a:pt x="59" y="106"/>
                  </a:lnTo>
                  <a:lnTo>
                    <a:pt x="61" y="111"/>
                  </a:lnTo>
                  <a:lnTo>
                    <a:pt x="62" y="117"/>
                  </a:lnTo>
                  <a:lnTo>
                    <a:pt x="64" y="122"/>
                  </a:lnTo>
                  <a:lnTo>
                    <a:pt x="67" y="127"/>
                  </a:lnTo>
                  <a:lnTo>
                    <a:pt x="69" y="133"/>
                  </a:lnTo>
                  <a:lnTo>
                    <a:pt x="71" y="137"/>
                  </a:lnTo>
                  <a:lnTo>
                    <a:pt x="74" y="143"/>
                  </a:lnTo>
                  <a:lnTo>
                    <a:pt x="76" y="148"/>
                  </a:lnTo>
                  <a:lnTo>
                    <a:pt x="76" y="145"/>
                  </a:lnTo>
                  <a:lnTo>
                    <a:pt x="77" y="140"/>
                  </a:lnTo>
                  <a:lnTo>
                    <a:pt x="80" y="132"/>
                  </a:lnTo>
                  <a:lnTo>
                    <a:pt x="87" y="122"/>
                  </a:lnTo>
                  <a:lnTo>
                    <a:pt x="89" y="116"/>
                  </a:lnTo>
                  <a:lnTo>
                    <a:pt x="93" y="110"/>
                  </a:lnTo>
                  <a:lnTo>
                    <a:pt x="97" y="104"/>
                  </a:lnTo>
                  <a:lnTo>
                    <a:pt x="102" y="97"/>
                  </a:lnTo>
                  <a:lnTo>
                    <a:pt x="107" y="91"/>
                  </a:lnTo>
                  <a:lnTo>
                    <a:pt x="114" y="84"/>
                  </a:lnTo>
                  <a:lnTo>
                    <a:pt x="120" y="77"/>
                  </a:lnTo>
                  <a:lnTo>
                    <a:pt x="128" y="72"/>
                  </a:lnTo>
                  <a:lnTo>
                    <a:pt x="132" y="68"/>
                  </a:lnTo>
                  <a:lnTo>
                    <a:pt x="135" y="64"/>
                  </a:lnTo>
                  <a:lnTo>
                    <a:pt x="139" y="58"/>
                  </a:lnTo>
                  <a:lnTo>
                    <a:pt x="144" y="54"/>
                  </a:lnTo>
                  <a:lnTo>
                    <a:pt x="147" y="46"/>
                  </a:lnTo>
                  <a:lnTo>
                    <a:pt x="152" y="40"/>
                  </a:lnTo>
                  <a:lnTo>
                    <a:pt x="157" y="35"/>
                  </a:lnTo>
                  <a:lnTo>
                    <a:pt x="161" y="29"/>
                  </a:lnTo>
                  <a:lnTo>
                    <a:pt x="164" y="23"/>
                  </a:lnTo>
                  <a:lnTo>
                    <a:pt x="169" y="17"/>
                  </a:lnTo>
                  <a:lnTo>
                    <a:pt x="171" y="12"/>
                  </a:lnTo>
                  <a:lnTo>
                    <a:pt x="174" y="9"/>
                  </a:lnTo>
                  <a:lnTo>
                    <a:pt x="178" y="1"/>
                  </a:lnTo>
                  <a:lnTo>
                    <a:pt x="180" y="0"/>
                  </a:lnTo>
                  <a:lnTo>
                    <a:pt x="164" y="67"/>
                  </a:lnTo>
                  <a:lnTo>
                    <a:pt x="165" y="65"/>
                  </a:lnTo>
                  <a:lnTo>
                    <a:pt x="169" y="61"/>
                  </a:lnTo>
                  <a:lnTo>
                    <a:pt x="174" y="55"/>
                  </a:lnTo>
                  <a:lnTo>
                    <a:pt x="182" y="48"/>
                  </a:lnTo>
                  <a:lnTo>
                    <a:pt x="188" y="40"/>
                  </a:lnTo>
                  <a:lnTo>
                    <a:pt x="195" y="32"/>
                  </a:lnTo>
                  <a:lnTo>
                    <a:pt x="202" y="23"/>
                  </a:lnTo>
                  <a:lnTo>
                    <a:pt x="202" y="32"/>
                  </a:lnTo>
                  <a:lnTo>
                    <a:pt x="199" y="40"/>
                  </a:lnTo>
                  <a:lnTo>
                    <a:pt x="197" y="48"/>
                  </a:lnTo>
                  <a:lnTo>
                    <a:pt x="195" y="56"/>
                  </a:lnTo>
                  <a:lnTo>
                    <a:pt x="202" y="54"/>
                  </a:lnTo>
                  <a:lnTo>
                    <a:pt x="208" y="48"/>
                  </a:lnTo>
                  <a:lnTo>
                    <a:pt x="214" y="42"/>
                  </a:lnTo>
                  <a:lnTo>
                    <a:pt x="220" y="38"/>
                  </a:lnTo>
                  <a:lnTo>
                    <a:pt x="223" y="32"/>
                  </a:lnTo>
                  <a:lnTo>
                    <a:pt x="227" y="26"/>
                  </a:lnTo>
                  <a:lnTo>
                    <a:pt x="229" y="23"/>
                  </a:lnTo>
                  <a:lnTo>
                    <a:pt x="230" y="23"/>
                  </a:lnTo>
                  <a:lnTo>
                    <a:pt x="230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5"/>
            <p:cNvSpPr>
              <a:spLocks/>
            </p:cNvSpPr>
            <p:nvPr/>
          </p:nvSpPr>
          <p:spPr bwMode="auto">
            <a:xfrm>
              <a:off x="5036" y="2341"/>
              <a:ext cx="423" cy="236"/>
            </a:xfrm>
            <a:custGeom>
              <a:avLst/>
              <a:gdLst>
                <a:gd name="T0" fmla="*/ 13 w 847"/>
                <a:gd name="T1" fmla="*/ 380 h 472"/>
                <a:gd name="T2" fmla="*/ 28 w 847"/>
                <a:gd name="T3" fmla="*/ 372 h 472"/>
                <a:gd name="T4" fmla="*/ 45 w 847"/>
                <a:gd name="T5" fmla="*/ 362 h 472"/>
                <a:gd name="T6" fmla="*/ 61 w 847"/>
                <a:gd name="T7" fmla="*/ 354 h 472"/>
                <a:gd name="T8" fmla="*/ 80 w 847"/>
                <a:gd name="T9" fmla="*/ 343 h 472"/>
                <a:gd name="T10" fmla="*/ 100 w 847"/>
                <a:gd name="T11" fmla="*/ 333 h 472"/>
                <a:gd name="T12" fmla="*/ 122 w 847"/>
                <a:gd name="T13" fmla="*/ 323 h 472"/>
                <a:gd name="T14" fmla="*/ 147 w 847"/>
                <a:gd name="T15" fmla="*/ 310 h 472"/>
                <a:gd name="T16" fmla="*/ 175 w 847"/>
                <a:gd name="T17" fmla="*/ 298 h 472"/>
                <a:gd name="T18" fmla="*/ 201 w 847"/>
                <a:gd name="T19" fmla="*/ 285 h 472"/>
                <a:gd name="T20" fmla="*/ 229 w 847"/>
                <a:gd name="T21" fmla="*/ 272 h 472"/>
                <a:gd name="T22" fmla="*/ 260 w 847"/>
                <a:gd name="T23" fmla="*/ 259 h 472"/>
                <a:gd name="T24" fmla="*/ 291 w 847"/>
                <a:gd name="T25" fmla="*/ 247 h 472"/>
                <a:gd name="T26" fmla="*/ 323 w 847"/>
                <a:gd name="T27" fmla="*/ 234 h 472"/>
                <a:gd name="T28" fmla="*/ 355 w 847"/>
                <a:gd name="T29" fmla="*/ 223 h 472"/>
                <a:gd name="T30" fmla="*/ 387 w 847"/>
                <a:gd name="T31" fmla="*/ 213 h 472"/>
                <a:gd name="T32" fmla="*/ 420 w 847"/>
                <a:gd name="T33" fmla="*/ 202 h 472"/>
                <a:gd name="T34" fmla="*/ 452 w 847"/>
                <a:gd name="T35" fmla="*/ 195 h 472"/>
                <a:gd name="T36" fmla="*/ 484 w 847"/>
                <a:gd name="T37" fmla="*/ 186 h 472"/>
                <a:gd name="T38" fmla="*/ 463 w 847"/>
                <a:gd name="T39" fmla="*/ 321 h 472"/>
                <a:gd name="T40" fmla="*/ 701 w 847"/>
                <a:gd name="T41" fmla="*/ 166 h 472"/>
                <a:gd name="T42" fmla="*/ 696 w 847"/>
                <a:gd name="T43" fmla="*/ 472 h 472"/>
                <a:gd name="T44" fmla="*/ 845 w 847"/>
                <a:gd name="T45" fmla="*/ 0 h 472"/>
                <a:gd name="T46" fmla="*/ 834 w 847"/>
                <a:gd name="T47" fmla="*/ 1 h 472"/>
                <a:gd name="T48" fmla="*/ 819 w 847"/>
                <a:gd name="T49" fmla="*/ 3 h 472"/>
                <a:gd name="T50" fmla="*/ 799 w 847"/>
                <a:gd name="T51" fmla="*/ 7 h 472"/>
                <a:gd name="T52" fmla="*/ 774 w 847"/>
                <a:gd name="T53" fmla="*/ 13 h 472"/>
                <a:gd name="T54" fmla="*/ 744 w 847"/>
                <a:gd name="T55" fmla="*/ 19 h 472"/>
                <a:gd name="T56" fmla="*/ 711 w 847"/>
                <a:gd name="T57" fmla="*/ 27 h 472"/>
                <a:gd name="T58" fmla="*/ 674 w 847"/>
                <a:gd name="T59" fmla="*/ 37 h 472"/>
                <a:gd name="T60" fmla="*/ 633 w 847"/>
                <a:gd name="T61" fmla="*/ 47 h 472"/>
                <a:gd name="T62" fmla="*/ 590 w 847"/>
                <a:gd name="T63" fmla="*/ 62 h 472"/>
                <a:gd name="T64" fmla="*/ 544 w 847"/>
                <a:gd name="T65" fmla="*/ 78 h 472"/>
                <a:gd name="T66" fmla="*/ 495 w 847"/>
                <a:gd name="T67" fmla="*/ 95 h 472"/>
                <a:gd name="T68" fmla="*/ 444 w 847"/>
                <a:gd name="T69" fmla="*/ 114 h 472"/>
                <a:gd name="T70" fmla="*/ 392 w 847"/>
                <a:gd name="T71" fmla="*/ 137 h 472"/>
                <a:gd name="T72" fmla="*/ 338 w 847"/>
                <a:gd name="T73" fmla="*/ 162 h 472"/>
                <a:gd name="T74" fmla="*/ 286 w 847"/>
                <a:gd name="T75" fmla="*/ 191 h 472"/>
                <a:gd name="T76" fmla="*/ 230 w 847"/>
                <a:gd name="T77" fmla="*/ 218 h 472"/>
                <a:gd name="T78" fmla="*/ 176 w 847"/>
                <a:gd name="T79" fmla="*/ 253 h 472"/>
                <a:gd name="T80" fmla="*/ 122 w 847"/>
                <a:gd name="T81" fmla="*/ 288 h 472"/>
                <a:gd name="T82" fmla="*/ 69 w 847"/>
                <a:gd name="T83" fmla="*/ 327 h 472"/>
                <a:gd name="T84" fmla="*/ 17 w 847"/>
                <a:gd name="T85" fmla="*/ 369 h 472"/>
                <a:gd name="T86" fmla="*/ 11 w 847"/>
                <a:gd name="T87" fmla="*/ 383 h 4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847" h="472">
                  <a:moveTo>
                    <a:pt x="11" y="383"/>
                  </a:moveTo>
                  <a:lnTo>
                    <a:pt x="11" y="383"/>
                  </a:lnTo>
                  <a:lnTo>
                    <a:pt x="13" y="380"/>
                  </a:lnTo>
                  <a:lnTo>
                    <a:pt x="17" y="378"/>
                  </a:lnTo>
                  <a:lnTo>
                    <a:pt x="22" y="376"/>
                  </a:lnTo>
                  <a:lnTo>
                    <a:pt x="28" y="372"/>
                  </a:lnTo>
                  <a:lnTo>
                    <a:pt x="37" y="367"/>
                  </a:lnTo>
                  <a:lnTo>
                    <a:pt x="42" y="365"/>
                  </a:lnTo>
                  <a:lnTo>
                    <a:pt x="45" y="362"/>
                  </a:lnTo>
                  <a:lnTo>
                    <a:pt x="50" y="359"/>
                  </a:lnTo>
                  <a:lnTo>
                    <a:pt x="56" y="357"/>
                  </a:lnTo>
                  <a:lnTo>
                    <a:pt x="61" y="354"/>
                  </a:lnTo>
                  <a:lnTo>
                    <a:pt x="67" y="350"/>
                  </a:lnTo>
                  <a:lnTo>
                    <a:pt x="73" y="346"/>
                  </a:lnTo>
                  <a:lnTo>
                    <a:pt x="80" y="343"/>
                  </a:lnTo>
                  <a:lnTo>
                    <a:pt x="87" y="340"/>
                  </a:lnTo>
                  <a:lnTo>
                    <a:pt x="93" y="337"/>
                  </a:lnTo>
                  <a:lnTo>
                    <a:pt x="100" y="333"/>
                  </a:lnTo>
                  <a:lnTo>
                    <a:pt x="108" y="330"/>
                  </a:lnTo>
                  <a:lnTo>
                    <a:pt x="114" y="325"/>
                  </a:lnTo>
                  <a:lnTo>
                    <a:pt x="122" y="323"/>
                  </a:lnTo>
                  <a:lnTo>
                    <a:pt x="130" y="318"/>
                  </a:lnTo>
                  <a:lnTo>
                    <a:pt x="139" y="314"/>
                  </a:lnTo>
                  <a:lnTo>
                    <a:pt x="147" y="310"/>
                  </a:lnTo>
                  <a:lnTo>
                    <a:pt x="156" y="307"/>
                  </a:lnTo>
                  <a:lnTo>
                    <a:pt x="165" y="302"/>
                  </a:lnTo>
                  <a:lnTo>
                    <a:pt x="175" y="298"/>
                  </a:lnTo>
                  <a:lnTo>
                    <a:pt x="183" y="294"/>
                  </a:lnTo>
                  <a:lnTo>
                    <a:pt x="192" y="289"/>
                  </a:lnTo>
                  <a:lnTo>
                    <a:pt x="201" y="285"/>
                  </a:lnTo>
                  <a:lnTo>
                    <a:pt x="211" y="281"/>
                  </a:lnTo>
                  <a:lnTo>
                    <a:pt x="221" y="276"/>
                  </a:lnTo>
                  <a:lnTo>
                    <a:pt x="229" y="272"/>
                  </a:lnTo>
                  <a:lnTo>
                    <a:pt x="240" y="268"/>
                  </a:lnTo>
                  <a:lnTo>
                    <a:pt x="251" y="263"/>
                  </a:lnTo>
                  <a:lnTo>
                    <a:pt x="260" y="259"/>
                  </a:lnTo>
                  <a:lnTo>
                    <a:pt x="271" y="256"/>
                  </a:lnTo>
                  <a:lnTo>
                    <a:pt x="280" y="250"/>
                  </a:lnTo>
                  <a:lnTo>
                    <a:pt x="291" y="247"/>
                  </a:lnTo>
                  <a:lnTo>
                    <a:pt x="300" y="243"/>
                  </a:lnTo>
                  <a:lnTo>
                    <a:pt x="312" y="239"/>
                  </a:lnTo>
                  <a:lnTo>
                    <a:pt x="323" y="234"/>
                  </a:lnTo>
                  <a:lnTo>
                    <a:pt x="334" y="231"/>
                  </a:lnTo>
                  <a:lnTo>
                    <a:pt x="344" y="227"/>
                  </a:lnTo>
                  <a:lnTo>
                    <a:pt x="355" y="223"/>
                  </a:lnTo>
                  <a:lnTo>
                    <a:pt x="366" y="218"/>
                  </a:lnTo>
                  <a:lnTo>
                    <a:pt x="376" y="217"/>
                  </a:lnTo>
                  <a:lnTo>
                    <a:pt x="387" y="213"/>
                  </a:lnTo>
                  <a:lnTo>
                    <a:pt x="398" y="208"/>
                  </a:lnTo>
                  <a:lnTo>
                    <a:pt x="410" y="205"/>
                  </a:lnTo>
                  <a:lnTo>
                    <a:pt x="420" y="202"/>
                  </a:lnTo>
                  <a:lnTo>
                    <a:pt x="431" y="200"/>
                  </a:lnTo>
                  <a:lnTo>
                    <a:pt x="442" y="198"/>
                  </a:lnTo>
                  <a:lnTo>
                    <a:pt x="452" y="195"/>
                  </a:lnTo>
                  <a:lnTo>
                    <a:pt x="463" y="192"/>
                  </a:lnTo>
                  <a:lnTo>
                    <a:pt x="474" y="189"/>
                  </a:lnTo>
                  <a:lnTo>
                    <a:pt x="484" y="186"/>
                  </a:lnTo>
                  <a:lnTo>
                    <a:pt x="495" y="185"/>
                  </a:lnTo>
                  <a:lnTo>
                    <a:pt x="506" y="185"/>
                  </a:lnTo>
                  <a:lnTo>
                    <a:pt x="463" y="321"/>
                  </a:lnTo>
                  <a:lnTo>
                    <a:pt x="589" y="176"/>
                  </a:lnTo>
                  <a:lnTo>
                    <a:pt x="525" y="365"/>
                  </a:lnTo>
                  <a:lnTo>
                    <a:pt x="701" y="166"/>
                  </a:lnTo>
                  <a:lnTo>
                    <a:pt x="612" y="411"/>
                  </a:lnTo>
                  <a:lnTo>
                    <a:pt x="806" y="185"/>
                  </a:lnTo>
                  <a:lnTo>
                    <a:pt x="696" y="472"/>
                  </a:lnTo>
                  <a:lnTo>
                    <a:pt x="847" y="349"/>
                  </a:lnTo>
                  <a:lnTo>
                    <a:pt x="847" y="0"/>
                  </a:lnTo>
                  <a:lnTo>
                    <a:pt x="845" y="0"/>
                  </a:lnTo>
                  <a:lnTo>
                    <a:pt x="841" y="0"/>
                  </a:lnTo>
                  <a:lnTo>
                    <a:pt x="837" y="0"/>
                  </a:lnTo>
                  <a:lnTo>
                    <a:pt x="834" y="1"/>
                  </a:lnTo>
                  <a:lnTo>
                    <a:pt x="830" y="1"/>
                  </a:lnTo>
                  <a:lnTo>
                    <a:pt x="825" y="3"/>
                  </a:lnTo>
                  <a:lnTo>
                    <a:pt x="819" y="3"/>
                  </a:lnTo>
                  <a:lnTo>
                    <a:pt x="813" y="4"/>
                  </a:lnTo>
                  <a:lnTo>
                    <a:pt x="806" y="6"/>
                  </a:lnTo>
                  <a:lnTo>
                    <a:pt x="799" y="7"/>
                  </a:lnTo>
                  <a:lnTo>
                    <a:pt x="790" y="8"/>
                  </a:lnTo>
                  <a:lnTo>
                    <a:pt x="783" y="10"/>
                  </a:lnTo>
                  <a:lnTo>
                    <a:pt x="774" y="13"/>
                  </a:lnTo>
                  <a:lnTo>
                    <a:pt x="766" y="16"/>
                  </a:lnTo>
                  <a:lnTo>
                    <a:pt x="755" y="17"/>
                  </a:lnTo>
                  <a:lnTo>
                    <a:pt x="744" y="19"/>
                  </a:lnTo>
                  <a:lnTo>
                    <a:pt x="734" y="21"/>
                  </a:lnTo>
                  <a:lnTo>
                    <a:pt x="723" y="24"/>
                  </a:lnTo>
                  <a:lnTo>
                    <a:pt x="711" y="27"/>
                  </a:lnTo>
                  <a:lnTo>
                    <a:pt x="699" y="30"/>
                  </a:lnTo>
                  <a:lnTo>
                    <a:pt x="686" y="33"/>
                  </a:lnTo>
                  <a:lnTo>
                    <a:pt x="674" y="37"/>
                  </a:lnTo>
                  <a:lnTo>
                    <a:pt x="660" y="40"/>
                  </a:lnTo>
                  <a:lnTo>
                    <a:pt x="647" y="45"/>
                  </a:lnTo>
                  <a:lnTo>
                    <a:pt x="633" y="47"/>
                  </a:lnTo>
                  <a:lnTo>
                    <a:pt x="618" y="53"/>
                  </a:lnTo>
                  <a:lnTo>
                    <a:pt x="604" y="58"/>
                  </a:lnTo>
                  <a:lnTo>
                    <a:pt x="590" y="62"/>
                  </a:lnTo>
                  <a:lnTo>
                    <a:pt x="575" y="68"/>
                  </a:lnTo>
                  <a:lnTo>
                    <a:pt x="560" y="74"/>
                  </a:lnTo>
                  <a:lnTo>
                    <a:pt x="544" y="78"/>
                  </a:lnTo>
                  <a:lnTo>
                    <a:pt x="527" y="84"/>
                  </a:lnTo>
                  <a:lnTo>
                    <a:pt x="510" y="89"/>
                  </a:lnTo>
                  <a:lnTo>
                    <a:pt x="495" y="95"/>
                  </a:lnTo>
                  <a:lnTo>
                    <a:pt x="478" y="101"/>
                  </a:lnTo>
                  <a:lnTo>
                    <a:pt x="461" y="107"/>
                  </a:lnTo>
                  <a:lnTo>
                    <a:pt x="444" y="114"/>
                  </a:lnTo>
                  <a:lnTo>
                    <a:pt x="427" y="123"/>
                  </a:lnTo>
                  <a:lnTo>
                    <a:pt x="410" y="129"/>
                  </a:lnTo>
                  <a:lnTo>
                    <a:pt x="392" y="137"/>
                  </a:lnTo>
                  <a:lnTo>
                    <a:pt x="374" y="144"/>
                  </a:lnTo>
                  <a:lnTo>
                    <a:pt x="357" y="153"/>
                  </a:lnTo>
                  <a:lnTo>
                    <a:pt x="338" y="162"/>
                  </a:lnTo>
                  <a:lnTo>
                    <a:pt x="321" y="171"/>
                  </a:lnTo>
                  <a:lnTo>
                    <a:pt x="303" y="181"/>
                  </a:lnTo>
                  <a:lnTo>
                    <a:pt x="286" y="191"/>
                  </a:lnTo>
                  <a:lnTo>
                    <a:pt x="267" y="200"/>
                  </a:lnTo>
                  <a:lnTo>
                    <a:pt x="248" y="210"/>
                  </a:lnTo>
                  <a:lnTo>
                    <a:pt x="230" y="218"/>
                  </a:lnTo>
                  <a:lnTo>
                    <a:pt x="213" y="230"/>
                  </a:lnTo>
                  <a:lnTo>
                    <a:pt x="195" y="241"/>
                  </a:lnTo>
                  <a:lnTo>
                    <a:pt x="176" y="253"/>
                  </a:lnTo>
                  <a:lnTo>
                    <a:pt x="158" y="263"/>
                  </a:lnTo>
                  <a:lnTo>
                    <a:pt x="140" y="276"/>
                  </a:lnTo>
                  <a:lnTo>
                    <a:pt x="122" y="288"/>
                  </a:lnTo>
                  <a:lnTo>
                    <a:pt x="103" y="301"/>
                  </a:lnTo>
                  <a:lnTo>
                    <a:pt x="87" y="314"/>
                  </a:lnTo>
                  <a:lnTo>
                    <a:pt x="69" y="327"/>
                  </a:lnTo>
                  <a:lnTo>
                    <a:pt x="51" y="340"/>
                  </a:lnTo>
                  <a:lnTo>
                    <a:pt x="35" y="354"/>
                  </a:lnTo>
                  <a:lnTo>
                    <a:pt x="17" y="369"/>
                  </a:lnTo>
                  <a:lnTo>
                    <a:pt x="0" y="385"/>
                  </a:lnTo>
                  <a:lnTo>
                    <a:pt x="11" y="383"/>
                  </a:lnTo>
                  <a:lnTo>
                    <a:pt x="11" y="383"/>
                  </a:lnTo>
                  <a:close/>
                </a:path>
              </a:pathLst>
            </a:custGeom>
            <a:solidFill>
              <a:srgbClr val="B3B0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6"/>
            <p:cNvSpPr>
              <a:spLocks/>
            </p:cNvSpPr>
            <p:nvPr/>
          </p:nvSpPr>
          <p:spPr bwMode="auto">
            <a:xfrm>
              <a:off x="4461" y="2644"/>
              <a:ext cx="998" cy="398"/>
            </a:xfrm>
            <a:custGeom>
              <a:avLst/>
              <a:gdLst>
                <a:gd name="T0" fmla="*/ 4 w 1995"/>
                <a:gd name="T1" fmla="*/ 621 h 797"/>
                <a:gd name="T2" fmla="*/ 865 w 1995"/>
                <a:gd name="T3" fmla="*/ 0 h 797"/>
                <a:gd name="T4" fmla="*/ 673 w 1995"/>
                <a:gd name="T5" fmla="*/ 257 h 797"/>
                <a:gd name="T6" fmla="*/ 885 w 1995"/>
                <a:gd name="T7" fmla="*/ 77 h 797"/>
                <a:gd name="T8" fmla="*/ 764 w 1995"/>
                <a:gd name="T9" fmla="*/ 309 h 797"/>
                <a:gd name="T10" fmla="*/ 926 w 1995"/>
                <a:gd name="T11" fmla="*/ 170 h 797"/>
                <a:gd name="T12" fmla="*/ 843 w 1995"/>
                <a:gd name="T13" fmla="*/ 383 h 797"/>
                <a:gd name="T14" fmla="*/ 1145 w 1995"/>
                <a:gd name="T15" fmla="*/ 155 h 797"/>
                <a:gd name="T16" fmla="*/ 1045 w 1995"/>
                <a:gd name="T17" fmla="*/ 436 h 797"/>
                <a:gd name="T18" fmla="*/ 1249 w 1995"/>
                <a:gd name="T19" fmla="*/ 228 h 797"/>
                <a:gd name="T20" fmla="*/ 1167 w 1995"/>
                <a:gd name="T21" fmla="*/ 491 h 797"/>
                <a:gd name="T22" fmla="*/ 1362 w 1995"/>
                <a:gd name="T23" fmla="*/ 313 h 797"/>
                <a:gd name="T24" fmla="*/ 1296 w 1995"/>
                <a:gd name="T25" fmla="*/ 536 h 797"/>
                <a:gd name="T26" fmla="*/ 1440 w 1995"/>
                <a:gd name="T27" fmla="*/ 388 h 797"/>
                <a:gd name="T28" fmla="*/ 1404 w 1995"/>
                <a:gd name="T29" fmla="*/ 636 h 797"/>
                <a:gd name="T30" fmla="*/ 1580 w 1995"/>
                <a:gd name="T31" fmla="*/ 419 h 797"/>
                <a:gd name="T32" fmla="*/ 1566 w 1995"/>
                <a:gd name="T33" fmla="*/ 614 h 797"/>
                <a:gd name="T34" fmla="*/ 1675 w 1995"/>
                <a:gd name="T35" fmla="*/ 383 h 797"/>
                <a:gd name="T36" fmla="*/ 1681 w 1995"/>
                <a:gd name="T37" fmla="*/ 646 h 797"/>
                <a:gd name="T38" fmla="*/ 1795 w 1995"/>
                <a:gd name="T39" fmla="*/ 329 h 797"/>
                <a:gd name="T40" fmla="*/ 1811 w 1995"/>
                <a:gd name="T41" fmla="*/ 598 h 797"/>
                <a:gd name="T42" fmla="*/ 1896 w 1995"/>
                <a:gd name="T43" fmla="*/ 267 h 797"/>
                <a:gd name="T44" fmla="*/ 1925 w 1995"/>
                <a:gd name="T45" fmla="*/ 545 h 797"/>
                <a:gd name="T46" fmla="*/ 1995 w 1995"/>
                <a:gd name="T47" fmla="*/ 147 h 797"/>
                <a:gd name="T48" fmla="*/ 1995 w 1995"/>
                <a:gd name="T49" fmla="*/ 797 h 797"/>
                <a:gd name="T50" fmla="*/ 0 w 1995"/>
                <a:gd name="T51" fmla="*/ 792 h 797"/>
                <a:gd name="T52" fmla="*/ 4 w 1995"/>
                <a:gd name="T53" fmla="*/ 621 h 797"/>
                <a:gd name="T54" fmla="*/ 4 w 1995"/>
                <a:gd name="T55" fmla="*/ 621 h 7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995" h="797">
                  <a:moveTo>
                    <a:pt x="4" y="621"/>
                  </a:moveTo>
                  <a:lnTo>
                    <a:pt x="865" y="0"/>
                  </a:lnTo>
                  <a:lnTo>
                    <a:pt x="673" y="257"/>
                  </a:lnTo>
                  <a:lnTo>
                    <a:pt x="885" y="77"/>
                  </a:lnTo>
                  <a:lnTo>
                    <a:pt x="764" y="309"/>
                  </a:lnTo>
                  <a:lnTo>
                    <a:pt x="926" y="170"/>
                  </a:lnTo>
                  <a:lnTo>
                    <a:pt x="843" y="383"/>
                  </a:lnTo>
                  <a:lnTo>
                    <a:pt x="1145" y="155"/>
                  </a:lnTo>
                  <a:lnTo>
                    <a:pt x="1045" y="436"/>
                  </a:lnTo>
                  <a:lnTo>
                    <a:pt x="1249" y="228"/>
                  </a:lnTo>
                  <a:lnTo>
                    <a:pt x="1167" y="491"/>
                  </a:lnTo>
                  <a:lnTo>
                    <a:pt x="1362" y="313"/>
                  </a:lnTo>
                  <a:lnTo>
                    <a:pt x="1296" y="536"/>
                  </a:lnTo>
                  <a:lnTo>
                    <a:pt x="1440" y="388"/>
                  </a:lnTo>
                  <a:lnTo>
                    <a:pt x="1404" y="636"/>
                  </a:lnTo>
                  <a:lnTo>
                    <a:pt x="1580" y="419"/>
                  </a:lnTo>
                  <a:lnTo>
                    <a:pt x="1566" y="614"/>
                  </a:lnTo>
                  <a:lnTo>
                    <a:pt x="1675" y="383"/>
                  </a:lnTo>
                  <a:lnTo>
                    <a:pt x="1681" y="646"/>
                  </a:lnTo>
                  <a:lnTo>
                    <a:pt x="1795" y="329"/>
                  </a:lnTo>
                  <a:lnTo>
                    <a:pt x="1811" y="598"/>
                  </a:lnTo>
                  <a:lnTo>
                    <a:pt x="1896" y="267"/>
                  </a:lnTo>
                  <a:lnTo>
                    <a:pt x="1925" y="545"/>
                  </a:lnTo>
                  <a:lnTo>
                    <a:pt x="1995" y="147"/>
                  </a:lnTo>
                  <a:lnTo>
                    <a:pt x="1995" y="797"/>
                  </a:lnTo>
                  <a:lnTo>
                    <a:pt x="0" y="792"/>
                  </a:lnTo>
                  <a:lnTo>
                    <a:pt x="4" y="621"/>
                  </a:lnTo>
                  <a:lnTo>
                    <a:pt x="4" y="621"/>
                  </a:lnTo>
                  <a:close/>
                </a:path>
              </a:pathLst>
            </a:custGeom>
            <a:solidFill>
              <a:srgbClr val="70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7"/>
            <p:cNvSpPr>
              <a:spLocks/>
            </p:cNvSpPr>
            <p:nvPr/>
          </p:nvSpPr>
          <p:spPr bwMode="auto">
            <a:xfrm>
              <a:off x="5015" y="1996"/>
              <a:ext cx="37" cy="24"/>
            </a:xfrm>
            <a:custGeom>
              <a:avLst/>
              <a:gdLst>
                <a:gd name="T0" fmla="*/ 73 w 73"/>
                <a:gd name="T1" fmla="*/ 32 h 49"/>
                <a:gd name="T2" fmla="*/ 71 w 73"/>
                <a:gd name="T3" fmla="*/ 31 h 49"/>
                <a:gd name="T4" fmla="*/ 67 w 73"/>
                <a:gd name="T5" fmla="*/ 31 h 49"/>
                <a:gd name="T6" fmla="*/ 60 w 73"/>
                <a:gd name="T7" fmla="*/ 31 h 49"/>
                <a:gd name="T8" fmla="*/ 53 w 73"/>
                <a:gd name="T9" fmla="*/ 31 h 49"/>
                <a:gd name="T10" fmla="*/ 48 w 73"/>
                <a:gd name="T11" fmla="*/ 29 h 49"/>
                <a:gd name="T12" fmla="*/ 44 w 73"/>
                <a:gd name="T13" fmla="*/ 28 h 49"/>
                <a:gd name="T14" fmla="*/ 39 w 73"/>
                <a:gd name="T15" fmla="*/ 28 h 49"/>
                <a:gd name="T16" fmla="*/ 34 w 73"/>
                <a:gd name="T17" fmla="*/ 26 h 49"/>
                <a:gd name="T18" fmla="*/ 26 w 73"/>
                <a:gd name="T19" fmla="*/ 22 h 49"/>
                <a:gd name="T20" fmla="*/ 20 w 73"/>
                <a:gd name="T21" fmla="*/ 19 h 49"/>
                <a:gd name="T22" fmla="*/ 13 w 73"/>
                <a:gd name="T23" fmla="*/ 13 h 49"/>
                <a:gd name="T24" fmla="*/ 7 w 73"/>
                <a:gd name="T25" fmla="*/ 7 h 49"/>
                <a:gd name="T26" fmla="*/ 2 w 73"/>
                <a:gd name="T27" fmla="*/ 2 h 49"/>
                <a:gd name="T28" fmla="*/ 0 w 73"/>
                <a:gd name="T29" fmla="*/ 0 h 49"/>
                <a:gd name="T30" fmla="*/ 2 w 73"/>
                <a:gd name="T31" fmla="*/ 22 h 49"/>
                <a:gd name="T32" fmla="*/ 2 w 73"/>
                <a:gd name="T33" fmla="*/ 22 h 49"/>
                <a:gd name="T34" fmla="*/ 7 w 73"/>
                <a:gd name="T35" fmla="*/ 26 h 49"/>
                <a:gd name="T36" fmla="*/ 10 w 73"/>
                <a:gd name="T37" fmla="*/ 31 h 49"/>
                <a:gd name="T38" fmla="*/ 19 w 73"/>
                <a:gd name="T39" fmla="*/ 38 h 49"/>
                <a:gd name="T40" fmla="*/ 21 w 73"/>
                <a:gd name="T41" fmla="*/ 39 h 49"/>
                <a:gd name="T42" fmla="*/ 26 w 73"/>
                <a:gd name="T43" fmla="*/ 42 h 49"/>
                <a:gd name="T44" fmla="*/ 31 w 73"/>
                <a:gd name="T45" fmla="*/ 44 h 49"/>
                <a:gd name="T46" fmla="*/ 35 w 73"/>
                <a:gd name="T47" fmla="*/ 46 h 49"/>
                <a:gd name="T48" fmla="*/ 40 w 73"/>
                <a:gd name="T49" fmla="*/ 48 h 49"/>
                <a:gd name="T50" fmla="*/ 45 w 73"/>
                <a:gd name="T51" fmla="*/ 49 h 49"/>
                <a:gd name="T52" fmla="*/ 50 w 73"/>
                <a:gd name="T53" fmla="*/ 49 h 49"/>
                <a:gd name="T54" fmla="*/ 55 w 73"/>
                <a:gd name="T55" fmla="*/ 49 h 49"/>
                <a:gd name="T56" fmla="*/ 73 w 73"/>
                <a:gd name="T57" fmla="*/ 32 h 49"/>
                <a:gd name="T58" fmla="*/ 73 w 73"/>
                <a:gd name="T59" fmla="*/ 32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73" h="49">
                  <a:moveTo>
                    <a:pt x="73" y="32"/>
                  </a:moveTo>
                  <a:lnTo>
                    <a:pt x="71" y="31"/>
                  </a:lnTo>
                  <a:lnTo>
                    <a:pt x="67" y="31"/>
                  </a:lnTo>
                  <a:lnTo>
                    <a:pt x="60" y="31"/>
                  </a:lnTo>
                  <a:lnTo>
                    <a:pt x="53" y="31"/>
                  </a:lnTo>
                  <a:lnTo>
                    <a:pt x="48" y="29"/>
                  </a:lnTo>
                  <a:lnTo>
                    <a:pt x="44" y="28"/>
                  </a:lnTo>
                  <a:lnTo>
                    <a:pt x="39" y="28"/>
                  </a:lnTo>
                  <a:lnTo>
                    <a:pt x="34" y="26"/>
                  </a:lnTo>
                  <a:lnTo>
                    <a:pt x="26" y="22"/>
                  </a:lnTo>
                  <a:lnTo>
                    <a:pt x="20" y="19"/>
                  </a:lnTo>
                  <a:lnTo>
                    <a:pt x="13" y="13"/>
                  </a:lnTo>
                  <a:lnTo>
                    <a:pt x="7" y="7"/>
                  </a:lnTo>
                  <a:lnTo>
                    <a:pt x="2" y="2"/>
                  </a:lnTo>
                  <a:lnTo>
                    <a:pt x="0" y="0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7" y="26"/>
                  </a:lnTo>
                  <a:lnTo>
                    <a:pt x="10" y="31"/>
                  </a:lnTo>
                  <a:lnTo>
                    <a:pt x="19" y="38"/>
                  </a:lnTo>
                  <a:lnTo>
                    <a:pt x="21" y="39"/>
                  </a:lnTo>
                  <a:lnTo>
                    <a:pt x="26" y="42"/>
                  </a:lnTo>
                  <a:lnTo>
                    <a:pt x="31" y="44"/>
                  </a:lnTo>
                  <a:lnTo>
                    <a:pt x="35" y="46"/>
                  </a:lnTo>
                  <a:lnTo>
                    <a:pt x="40" y="48"/>
                  </a:lnTo>
                  <a:lnTo>
                    <a:pt x="45" y="49"/>
                  </a:lnTo>
                  <a:lnTo>
                    <a:pt x="50" y="49"/>
                  </a:lnTo>
                  <a:lnTo>
                    <a:pt x="55" y="49"/>
                  </a:lnTo>
                  <a:lnTo>
                    <a:pt x="73" y="32"/>
                  </a:lnTo>
                  <a:lnTo>
                    <a:pt x="73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auto">
            <a:xfrm>
              <a:off x="4460" y="2779"/>
              <a:ext cx="450" cy="263"/>
            </a:xfrm>
            <a:custGeom>
              <a:avLst/>
              <a:gdLst>
                <a:gd name="T0" fmla="*/ 0 w 901"/>
                <a:gd name="T1" fmla="*/ 350 h 525"/>
                <a:gd name="T2" fmla="*/ 362 w 901"/>
                <a:gd name="T3" fmla="*/ 92 h 525"/>
                <a:gd name="T4" fmla="*/ 597 w 901"/>
                <a:gd name="T5" fmla="*/ 86 h 525"/>
                <a:gd name="T6" fmla="*/ 725 w 901"/>
                <a:gd name="T7" fmla="*/ 0 h 525"/>
                <a:gd name="T8" fmla="*/ 638 w 901"/>
                <a:gd name="T9" fmla="*/ 195 h 525"/>
                <a:gd name="T10" fmla="*/ 814 w 901"/>
                <a:gd name="T11" fmla="*/ 81 h 525"/>
                <a:gd name="T12" fmla="*/ 716 w 901"/>
                <a:gd name="T13" fmla="*/ 288 h 525"/>
                <a:gd name="T14" fmla="*/ 865 w 901"/>
                <a:gd name="T15" fmla="*/ 178 h 525"/>
                <a:gd name="T16" fmla="*/ 802 w 901"/>
                <a:gd name="T17" fmla="*/ 367 h 525"/>
                <a:gd name="T18" fmla="*/ 901 w 901"/>
                <a:gd name="T19" fmla="*/ 295 h 525"/>
                <a:gd name="T20" fmla="*/ 881 w 901"/>
                <a:gd name="T21" fmla="*/ 522 h 525"/>
                <a:gd name="T22" fmla="*/ 0 w 901"/>
                <a:gd name="T23" fmla="*/ 525 h 525"/>
                <a:gd name="T24" fmla="*/ 0 w 901"/>
                <a:gd name="T25" fmla="*/ 350 h 525"/>
                <a:gd name="T26" fmla="*/ 0 w 901"/>
                <a:gd name="T27" fmla="*/ 350 h 5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01" h="525">
                  <a:moveTo>
                    <a:pt x="0" y="350"/>
                  </a:moveTo>
                  <a:lnTo>
                    <a:pt x="362" y="92"/>
                  </a:lnTo>
                  <a:lnTo>
                    <a:pt x="597" y="86"/>
                  </a:lnTo>
                  <a:lnTo>
                    <a:pt x="725" y="0"/>
                  </a:lnTo>
                  <a:lnTo>
                    <a:pt x="638" y="195"/>
                  </a:lnTo>
                  <a:lnTo>
                    <a:pt x="814" y="81"/>
                  </a:lnTo>
                  <a:lnTo>
                    <a:pt x="716" y="288"/>
                  </a:lnTo>
                  <a:lnTo>
                    <a:pt x="865" y="178"/>
                  </a:lnTo>
                  <a:lnTo>
                    <a:pt x="802" y="367"/>
                  </a:lnTo>
                  <a:lnTo>
                    <a:pt x="901" y="295"/>
                  </a:lnTo>
                  <a:lnTo>
                    <a:pt x="881" y="522"/>
                  </a:lnTo>
                  <a:lnTo>
                    <a:pt x="0" y="525"/>
                  </a:lnTo>
                  <a:lnTo>
                    <a:pt x="0" y="350"/>
                  </a:lnTo>
                  <a:lnTo>
                    <a:pt x="0" y="350"/>
                  </a:lnTo>
                  <a:close/>
                </a:path>
              </a:pathLst>
            </a:custGeom>
            <a:solidFill>
              <a:srgbClr val="5C5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9"/>
            <p:cNvSpPr>
              <a:spLocks/>
            </p:cNvSpPr>
            <p:nvPr/>
          </p:nvSpPr>
          <p:spPr bwMode="auto">
            <a:xfrm>
              <a:off x="5015" y="1985"/>
              <a:ext cx="53" cy="23"/>
            </a:xfrm>
            <a:custGeom>
              <a:avLst/>
              <a:gdLst>
                <a:gd name="T0" fmla="*/ 96 w 105"/>
                <a:gd name="T1" fmla="*/ 32 h 45"/>
                <a:gd name="T2" fmla="*/ 95 w 105"/>
                <a:gd name="T3" fmla="*/ 32 h 45"/>
                <a:gd name="T4" fmla="*/ 92 w 105"/>
                <a:gd name="T5" fmla="*/ 35 h 45"/>
                <a:gd name="T6" fmla="*/ 89 w 105"/>
                <a:gd name="T7" fmla="*/ 37 h 45"/>
                <a:gd name="T8" fmla="*/ 85 w 105"/>
                <a:gd name="T9" fmla="*/ 40 h 45"/>
                <a:gd name="T10" fmla="*/ 78 w 105"/>
                <a:gd name="T11" fmla="*/ 42 h 45"/>
                <a:gd name="T12" fmla="*/ 71 w 105"/>
                <a:gd name="T13" fmla="*/ 43 h 45"/>
                <a:gd name="T14" fmla="*/ 67 w 105"/>
                <a:gd name="T15" fmla="*/ 43 h 45"/>
                <a:gd name="T16" fmla="*/ 63 w 105"/>
                <a:gd name="T17" fmla="*/ 45 h 45"/>
                <a:gd name="T18" fmla="*/ 58 w 105"/>
                <a:gd name="T19" fmla="*/ 45 h 45"/>
                <a:gd name="T20" fmla="*/ 53 w 105"/>
                <a:gd name="T21" fmla="*/ 45 h 45"/>
                <a:gd name="T22" fmla="*/ 47 w 105"/>
                <a:gd name="T23" fmla="*/ 42 h 45"/>
                <a:gd name="T24" fmla="*/ 41 w 105"/>
                <a:gd name="T25" fmla="*/ 40 h 45"/>
                <a:gd name="T26" fmla="*/ 37 w 105"/>
                <a:gd name="T27" fmla="*/ 37 h 45"/>
                <a:gd name="T28" fmla="*/ 32 w 105"/>
                <a:gd name="T29" fmla="*/ 35 h 45"/>
                <a:gd name="T30" fmla="*/ 27 w 105"/>
                <a:gd name="T31" fmla="*/ 32 h 45"/>
                <a:gd name="T32" fmla="*/ 22 w 105"/>
                <a:gd name="T33" fmla="*/ 27 h 45"/>
                <a:gd name="T34" fmla="*/ 18 w 105"/>
                <a:gd name="T35" fmla="*/ 23 h 45"/>
                <a:gd name="T36" fmla="*/ 15 w 105"/>
                <a:gd name="T37" fmla="*/ 22 h 45"/>
                <a:gd name="T38" fmla="*/ 8 w 105"/>
                <a:gd name="T39" fmla="*/ 13 h 45"/>
                <a:gd name="T40" fmla="*/ 4 w 105"/>
                <a:gd name="T41" fmla="*/ 9 h 45"/>
                <a:gd name="T42" fmla="*/ 1 w 105"/>
                <a:gd name="T43" fmla="*/ 3 h 45"/>
                <a:gd name="T44" fmla="*/ 0 w 105"/>
                <a:gd name="T45" fmla="*/ 3 h 45"/>
                <a:gd name="T46" fmla="*/ 9 w 105"/>
                <a:gd name="T47" fmla="*/ 0 h 45"/>
                <a:gd name="T48" fmla="*/ 13 w 105"/>
                <a:gd name="T49" fmla="*/ 3 h 45"/>
                <a:gd name="T50" fmla="*/ 16 w 105"/>
                <a:gd name="T51" fmla="*/ 6 h 45"/>
                <a:gd name="T52" fmla="*/ 21 w 105"/>
                <a:gd name="T53" fmla="*/ 10 h 45"/>
                <a:gd name="T54" fmla="*/ 28 w 105"/>
                <a:gd name="T55" fmla="*/ 14 h 45"/>
                <a:gd name="T56" fmla="*/ 35 w 105"/>
                <a:gd name="T57" fmla="*/ 19 h 45"/>
                <a:gd name="T58" fmla="*/ 39 w 105"/>
                <a:gd name="T59" fmla="*/ 22 h 45"/>
                <a:gd name="T60" fmla="*/ 44 w 105"/>
                <a:gd name="T61" fmla="*/ 23 h 45"/>
                <a:gd name="T62" fmla="*/ 48 w 105"/>
                <a:gd name="T63" fmla="*/ 24 h 45"/>
                <a:gd name="T64" fmla="*/ 53 w 105"/>
                <a:gd name="T65" fmla="*/ 26 h 45"/>
                <a:gd name="T66" fmla="*/ 58 w 105"/>
                <a:gd name="T67" fmla="*/ 26 h 45"/>
                <a:gd name="T68" fmla="*/ 63 w 105"/>
                <a:gd name="T69" fmla="*/ 26 h 45"/>
                <a:gd name="T70" fmla="*/ 67 w 105"/>
                <a:gd name="T71" fmla="*/ 26 h 45"/>
                <a:gd name="T72" fmla="*/ 71 w 105"/>
                <a:gd name="T73" fmla="*/ 26 h 45"/>
                <a:gd name="T74" fmla="*/ 76 w 105"/>
                <a:gd name="T75" fmla="*/ 26 h 45"/>
                <a:gd name="T76" fmla="*/ 80 w 105"/>
                <a:gd name="T77" fmla="*/ 24 h 45"/>
                <a:gd name="T78" fmla="*/ 84 w 105"/>
                <a:gd name="T79" fmla="*/ 23 h 45"/>
                <a:gd name="T80" fmla="*/ 89 w 105"/>
                <a:gd name="T81" fmla="*/ 23 h 45"/>
                <a:gd name="T82" fmla="*/ 95 w 105"/>
                <a:gd name="T83" fmla="*/ 20 h 45"/>
                <a:gd name="T84" fmla="*/ 99 w 105"/>
                <a:gd name="T85" fmla="*/ 17 h 45"/>
                <a:gd name="T86" fmla="*/ 104 w 105"/>
                <a:gd name="T87" fmla="*/ 16 h 45"/>
                <a:gd name="T88" fmla="*/ 105 w 105"/>
                <a:gd name="T89" fmla="*/ 16 h 45"/>
                <a:gd name="T90" fmla="*/ 96 w 105"/>
                <a:gd name="T91" fmla="*/ 32 h 45"/>
                <a:gd name="T92" fmla="*/ 96 w 105"/>
                <a:gd name="T93" fmla="*/ 3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05" h="45">
                  <a:moveTo>
                    <a:pt x="96" y="32"/>
                  </a:moveTo>
                  <a:lnTo>
                    <a:pt x="95" y="32"/>
                  </a:lnTo>
                  <a:lnTo>
                    <a:pt x="92" y="35"/>
                  </a:lnTo>
                  <a:lnTo>
                    <a:pt x="89" y="37"/>
                  </a:lnTo>
                  <a:lnTo>
                    <a:pt x="85" y="40"/>
                  </a:lnTo>
                  <a:lnTo>
                    <a:pt x="78" y="42"/>
                  </a:lnTo>
                  <a:lnTo>
                    <a:pt x="71" y="43"/>
                  </a:lnTo>
                  <a:lnTo>
                    <a:pt x="67" y="43"/>
                  </a:lnTo>
                  <a:lnTo>
                    <a:pt x="63" y="45"/>
                  </a:lnTo>
                  <a:lnTo>
                    <a:pt x="58" y="45"/>
                  </a:lnTo>
                  <a:lnTo>
                    <a:pt x="53" y="45"/>
                  </a:lnTo>
                  <a:lnTo>
                    <a:pt x="47" y="42"/>
                  </a:lnTo>
                  <a:lnTo>
                    <a:pt x="41" y="40"/>
                  </a:lnTo>
                  <a:lnTo>
                    <a:pt x="37" y="37"/>
                  </a:lnTo>
                  <a:lnTo>
                    <a:pt x="32" y="35"/>
                  </a:lnTo>
                  <a:lnTo>
                    <a:pt x="27" y="32"/>
                  </a:lnTo>
                  <a:lnTo>
                    <a:pt x="22" y="27"/>
                  </a:lnTo>
                  <a:lnTo>
                    <a:pt x="18" y="23"/>
                  </a:lnTo>
                  <a:lnTo>
                    <a:pt x="15" y="22"/>
                  </a:lnTo>
                  <a:lnTo>
                    <a:pt x="8" y="13"/>
                  </a:lnTo>
                  <a:lnTo>
                    <a:pt x="4" y="9"/>
                  </a:lnTo>
                  <a:lnTo>
                    <a:pt x="1" y="3"/>
                  </a:lnTo>
                  <a:lnTo>
                    <a:pt x="0" y="3"/>
                  </a:lnTo>
                  <a:lnTo>
                    <a:pt x="9" y="0"/>
                  </a:lnTo>
                  <a:lnTo>
                    <a:pt x="13" y="3"/>
                  </a:lnTo>
                  <a:lnTo>
                    <a:pt x="16" y="6"/>
                  </a:lnTo>
                  <a:lnTo>
                    <a:pt x="21" y="10"/>
                  </a:lnTo>
                  <a:lnTo>
                    <a:pt x="28" y="14"/>
                  </a:lnTo>
                  <a:lnTo>
                    <a:pt x="35" y="19"/>
                  </a:lnTo>
                  <a:lnTo>
                    <a:pt x="39" y="22"/>
                  </a:lnTo>
                  <a:lnTo>
                    <a:pt x="44" y="23"/>
                  </a:lnTo>
                  <a:lnTo>
                    <a:pt x="48" y="24"/>
                  </a:lnTo>
                  <a:lnTo>
                    <a:pt x="53" y="26"/>
                  </a:lnTo>
                  <a:lnTo>
                    <a:pt x="58" y="26"/>
                  </a:lnTo>
                  <a:lnTo>
                    <a:pt x="63" y="26"/>
                  </a:lnTo>
                  <a:lnTo>
                    <a:pt x="67" y="26"/>
                  </a:lnTo>
                  <a:lnTo>
                    <a:pt x="71" y="26"/>
                  </a:lnTo>
                  <a:lnTo>
                    <a:pt x="76" y="26"/>
                  </a:lnTo>
                  <a:lnTo>
                    <a:pt x="80" y="24"/>
                  </a:lnTo>
                  <a:lnTo>
                    <a:pt x="84" y="23"/>
                  </a:lnTo>
                  <a:lnTo>
                    <a:pt x="89" y="23"/>
                  </a:lnTo>
                  <a:lnTo>
                    <a:pt x="95" y="20"/>
                  </a:lnTo>
                  <a:lnTo>
                    <a:pt x="99" y="17"/>
                  </a:lnTo>
                  <a:lnTo>
                    <a:pt x="104" y="16"/>
                  </a:lnTo>
                  <a:lnTo>
                    <a:pt x="105" y="16"/>
                  </a:lnTo>
                  <a:lnTo>
                    <a:pt x="96" y="32"/>
                  </a:lnTo>
                  <a:lnTo>
                    <a:pt x="96" y="32"/>
                  </a:lnTo>
                  <a:close/>
                </a:path>
              </a:pathLst>
            </a:custGeom>
            <a:solidFill>
              <a:srgbClr val="F2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0"/>
            <p:cNvSpPr>
              <a:spLocks/>
            </p:cNvSpPr>
            <p:nvPr/>
          </p:nvSpPr>
          <p:spPr bwMode="auto">
            <a:xfrm>
              <a:off x="5069" y="1917"/>
              <a:ext cx="18" cy="35"/>
            </a:xfrm>
            <a:custGeom>
              <a:avLst/>
              <a:gdLst>
                <a:gd name="T0" fmla="*/ 7 w 35"/>
                <a:gd name="T1" fmla="*/ 0 h 69"/>
                <a:gd name="T2" fmla="*/ 8 w 35"/>
                <a:gd name="T3" fmla="*/ 1 h 69"/>
                <a:gd name="T4" fmla="*/ 12 w 35"/>
                <a:gd name="T5" fmla="*/ 8 h 69"/>
                <a:gd name="T6" fmla="*/ 13 w 35"/>
                <a:gd name="T7" fmla="*/ 11 h 69"/>
                <a:gd name="T8" fmla="*/ 15 w 35"/>
                <a:gd name="T9" fmla="*/ 17 h 69"/>
                <a:gd name="T10" fmla="*/ 17 w 35"/>
                <a:gd name="T11" fmla="*/ 23 h 69"/>
                <a:gd name="T12" fmla="*/ 21 w 35"/>
                <a:gd name="T13" fmla="*/ 30 h 69"/>
                <a:gd name="T14" fmla="*/ 23 w 35"/>
                <a:gd name="T15" fmla="*/ 35 h 69"/>
                <a:gd name="T16" fmla="*/ 26 w 35"/>
                <a:gd name="T17" fmla="*/ 40 h 69"/>
                <a:gd name="T18" fmla="*/ 28 w 35"/>
                <a:gd name="T19" fmla="*/ 45 h 69"/>
                <a:gd name="T20" fmla="*/ 31 w 35"/>
                <a:gd name="T21" fmla="*/ 50 h 69"/>
                <a:gd name="T22" fmla="*/ 33 w 35"/>
                <a:gd name="T23" fmla="*/ 58 h 69"/>
                <a:gd name="T24" fmla="*/ 35 w 35"/>
                <a:gd name="T25" fmla="*/ 62 h 69"/>
                <a:gd name="T26" fmla="*/ 27 w 35"/>
                <a:gd name="T27" fmla="*/ 69 h 69"/>
                <a:gd name="T28" fmla="*/ 25 w 35"/>
                <a:gd name="T29" fmla="*/ 66 h 69"/>
                <a:gd name="T30" fmla="*/ 22 w 35"/>
                <a:gd name="T31" fmla="*/ 59 h 69"/>
                <a:gd name="T32" fmla="*/ 20 w 35"/>
                <a:gd name="T33" fmla="*/ 53 h 69"/>
                <a:gd name="T34" fmla="*/ 17 w 35"/>
                <a:gd name="T35" fmla="*/ 49 h 69"/>
                <a:gd name="T36" fmla="*/ 15 w 35"/>
                <a:gd name="T37" fmla="*/ 43 h 69"/>
                <a:gd name="T38" fmla="*/ 13 w 35"/>
                <a:gd name="T39" fmla="*/ 37 h 69"/>
                <a:gd name="T40" fmla="*/ 9 w 35"/>
                <a:gd name="T41" fmla="*/ 32 h 69"/>
                <a:gd name="T42" fmla="*/ 7 w 35"/>
                <a:gd name="T43" fmla="*/ 26 h 69"/>
                <a:gd name="T44" fmla="*/ 4 w 35"/>
                <a:gd name="T45" fmla="*/ 20 h 69"/>
                <a:gd name="T46" fmla="*/ 3 w 35"/>
                <a:gd name="T47" fmla="*/ 17 h 69"/>
                <a:gd name="T48" fmla="*/ 0 w 35"/>
                <a:gd name="T49" fmla="*/ 8 h 69"/>
                <a:gd name="T50" fmla="*/ 0 w 35"/>
                <a:gd name="T51" fmla="*/ 7 h 69"/>
                <a:gd name="T52" fmla="*/ 7 w 35"/>
                <a:gd name="T53" fmla="*/ 0 h 69"/>
                <a:gd name="T54" fmla="*/ 7 w 35"/>
                <a:gd name="T55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5" h="69">
                  <a:moveTo>
                    <a:pt x="7" y="0"/>
                  </a:moveTo>
                  <a:lnTo>
                    <a:pt x="8" y="1"/>
                  </a:lnTo>
                  <a:lnTo>
                    <a:pt x="12" y="8"/>
                  </a:lnTo>
                  <a:lnTo>
                    <a:pt x="13" y="11"/>
                  </a:lnTo>
                  <a:lnTo>
                    <a:pt x="15" y="17"/>
                  </a:lnTo>
                  <a:lnTo>
                    <a:pt x="17" y="23"/>
                  </a:lnTo>
                  <a:lnTo>
                    <a:pt x="21" y="30"/>
                  </a:lnTo>
                  <a:lnTo>
                    <a:pt x="23" y="35"/>
                  </a:lnTo>
                  <a:lnTo>
                    <a:pt x="26" y="40"/>
                  </a:lnTo>
                  <a:lnTo>
                    <a:pt x="28" y="45"/>
                  </a:lnTo>
                  <a:lnTo>
                    <a:pt x="31" y="50"/>
                  </a:lnTo>
                  <a:lnTo>
                    <a:pt x="33" y="58"/>
                  </a:lnTo>
                  <a:lnTo>
                    <a:pt x="35" y="62"/>
                  </a:lnTo>
                  <a:lnTo>
                    <a:pt x="27" y="69"/>
                  </a:lnTo>
                  <a:lnTo>
                    <a:pt x="25" y="66"/>
                  </a:lnTo>
                  <a:lnTo>
                    <a:pt x="22" y="59"/>
                  </a:lnTo>
                  <a:lnTo>
                    <a:pt x="20" y="53"/>
                  </a:lnTo>
                  <a:lnTo>
                    <a:pt x="17" y="49"/>
                  </a:lnTo>
                  <a:lnTo>
                    <a:pt x="15" y="43"/>
                  </a:lnTo>
                  <a:lnTo>
                    <a:pt x="13" y="37"/>
                  </a:lnTo>
                  <a:lnTo>
                    <a:pt x="9" y="32"/>
                  </a:lnTo>
                  <a:lnTo>
                    <a:pt x="7" y="26"/>
                  </a:lnTo>
                  <a:lnTo>
                    <a:pt x="4" y="20"/>
                  </a:lnTo>
                  <a:lnTo>
                    <a:pt x="3" y="17"/>
                  </a:lnTo>
                  <a:lnTo>
                    <a:pt x="0" y="8"/>
                  </a:lnTo>
                  <a:lnTo>
                    <a:pt x="0" y="7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F2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1"/>
            <p:cNvSpPr>
              <a:spLocks/>
            </p:cNvSpPr>
            <p:nvPr/>
          </p:nvSpPr>
          <p:spPr bwMode="auto">
            <a:xfrm>
              <a:off x="5036" y="1912"/>
              <a:ext cx="36" cy="64"/>
            </a:xfrm>
            <a:custGeom>
              <a:avLst/>
              <a:gdLst>
                <a:gd name="T0" fmla="*/ 55 w 74"/>
                <a:gd name="T1" fmla="*/ 0 h 129"/>
                <a:gd name="T2" fmla="*/ 49 w 74"/>
                <a:gd name="T3" fmla="*/ 2 h 129"/>
                <a:gd name="T4" fmla="*/ 39 w 74"/>
                <a:gd name="T5" fmla="*/ 7 h 129"/>
                <a:gd name="T6" fmla="*/ 28 w 74"/>
                <a:gd name="T7" fmla="*/ 16 h 129"/>
                <a:gd name="T8" fmla="*/ 17 w 74"/>
                <a:gd name="T9" fmla="*/ 28 h 129"/>
                <a:gd name="T10" fmla="*/ 6 w 74"/>
                <a:gd name="T11" fmla="*/ 39 h 129"/>
                <a:gd name="T12" fmla="*/ 0 w 74"/>
                <a:gd name="T13" fmla="*/ 55 h 129"/>
                <a:gd name="T14" fmla="*/ 0 w 74"/>
                <a:gd name="T15" fmla="*/ 71 h 129"/>
                <a:gd name="T16" fmla="*/ 4 w 74"/>
                <a:gd name="T17" fmla="*/ 81 h 129"/>
                <a:gd name="T18" fmla="*/ 11 w 74"/>
                <a:gd name="T19" fmla="*/ 77 h 129"/>
                <a:gd name="T20" fmla="*/ 22 w 74"/>
                <a:gd name="T21" fmla="*/ 70 h 129"/>
                <a:gd name="T22" fmla="*/ 31 w 74"/>
                <a:gd name="T23" fmla="*/ 65 h 129"/>
                <a:gd name="T24" fmla="*/ 39 w 74"/>
                <a:gd name="T25" fmla="*/ 65 h 129"/>
                <a:gd name="T26" fmla="*/ 50 w 74"/>
                <a:gd name="T27" fmla="*/ 71 h 129"/>
                <a:gd name="T28" fmla="*/ 56 w 74"/>
                <a:gd name="T29" fmla="*/ 84 h 129"/>
                <a:gd name="T30" fmla="*/ 60 w 74"/>
                <a:gd name="T31" fmla="*/ 94 h 129"/>
                <a:gd name="T32" fmla="*/ 62 w 74"/>
                <a:gd name="T33" fmla="*/ 104 h 129"/>
                <a:gd name="T34" fmla="*/ 63 w 74"/>
                <a:gd name="T35" fmla="*/ 113 h 129"/>
                <a:gd name="T36" fmla="*/ 66 w 74"/>
                <a:gd name="T37" fmla="*/ 125 h 129"/>
                <a:gd name="T38" fmla="*/ 69 w 74"/>
                <a:gd name="T39" fmla="*/ 126 h 129"/>
                <a:gd name="T40" fmla="*/ 73 w 74"/>
                <a:gd name="T41" fmla="*/ 117 h 129"/>
                <a:gd name="T42" fmla="*/ 73 w 74"/>
                <a:gd name="T43" fmla="*/ 104 h 129"/>
                <a:gd name="T44" fmla="*/ 71 w 74"/>
                <a:gd name="T45" fmla="*/ 93 h 129"/>
                <a:gd name="T46" fmla="*/ 69 w 74"/>
                <a:gd name="T47" fmla="*/ 81 h 129"/>
                <a:gd name="T48" fmla="*/ 66 w 74"/>
                <a:gd name="T49" fmla="*/ 68 h 129"/>
                <a:gd name="T50" fmla="*/ 60 w 74"/>
                <a:gd name="T51" fmla="*/ 55 h 129"/>
                <a:gd name="T52" fmla="*/ 56 w 74"/>
                <a:gd name="T53" fmla="*/ 44 h 129"/>
                <a:gd name="T54" fmla="*/ 54 w 74"/>
                <a:gd name="T55" fmla="*/ 32 h 129"/>
                <a:gd name="T56" fmla="*/ 54 w 74"/>
                <a:gd name="T57" fmla="*/ 22 h 129"/>
                <a:gd name="T58" fmla="*/ 54 w 74"/>
                <a:gd name="T59" fmla="*/ 10 h 129"/>
                <a:gd name="T60" fmla="*/ 56 w 74"/>
                <a:gd name="T61" fmla="*/ 0 h 129"/>
                <a:gd name="T62" fmla="*/ 56 w 74"/>
                <a:gd name="T63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4" h="129">
                  <a:moveTo>
                    <a:pt x="56" y="0"/>
                  </a:moveTo>
                  <a:lnTo>
                    <a:pt x="55" y="0"/>
                  </a:lnTo>
                  <a:lnTo>
                    <a:pt x="52" y="0"/>
                  </a:lnTo>
                  <a:lnTo>
                    <a:pt x="49" y="2"/>
                  </a:lnTo>
                  <a:lnTo>
                    <a:pt x="45" y="5"/>
                  </a:lnTo>
                  <a:lnTo>
                    <a:pt x="39" y="7"/>
                  </a:lnTo>
                  <a:lnTo>
                    <a:pt x="35" y="12"/>
                  </a:lnTo>
                  <a:lnTo>
                    <a:pt x="28" y="16"/>
                  </a:lnTo>
                  <a:lnTo>
                    <a:pt x="23" y="22"/>
                  </a:lnTo>
                  <a:lnTo>
                    <a:pt x="17" y="28"/>
                  </a:lnTo>
                  <a:lnTo>
                    <a:pt x="11" y="33"/>
                  </a:lnTo>
                  <a:lnTo>
                    <a:pt x="6" y="39"/>
                  </a:lnTo>
                  <a:lnTo>
                    <a:pt x="4" y="48"/>
                  </a:lnTo>
                  <a:lnTo>
                    <a:pt x="0" y="55"/>
                  </a:lnTo>
                  <a:lnTo>
                    <a:pt x="0" y="62"/>
                  </a:lnTo>
                  <a:lnTo>
                    <a:pt x="0" y="71"/>
                  </a:lnTo>
                  <a:lnTo>
                    <a:pt x="3" y="80"/>
                  </a:lnTo>
                  <a:lnTo>
                    <a:pt x="4" y="81"/>
                  </a:lnTo>
                  <a:lnTo>
                    <a:pt x="7" y="80"/>
                  </a:lnTo>
                  <a:lnTo>
                    <a:pt x="11" y="77"/>
                  </a:lnTo>
                  <a:lnTo>
                    <a:pt x="17" y="74"/>
                  </a:lnTo>
                  <a:lnTo>
                    <a:pt x="22" y="70"/>
                  </a:lnTo>
                  <a:lnTo>
                    <a:pt x="28" y="67"/>
                  </a:lnTo>
                  <a:lnTo>
                    <a:pt x="31" y="65"/>
                  </a:lnTo>
                  <a:lnTo>
                    <a:pt x="35" y="65"/>
                  </a:lnTo>
                  <a:lnTo>
                    <a:pt x="39" y="65"/>
                  </a:lnTo>
                  <a:lnTo>
                    <a:pt x="44" y="68"/>
                  </a:lnTo>
                  <a:lnTo>
                    <a:pt x="50" y="71"/>
                  </a:lnTo>
                  <a:lnTo>
                    <a:pt x="55" y="78"/>
                  </a:lnTo>
                  <a:lnTo>
                    <a:pt x="56" y="84"/>
                  </a:lnTo>
                  <a:lnTo>
                    <a:pt x="58" y="88"/>
                  </a:lnTo>
                  <a:lnTo>
                    <a:pt x="60" y="94"/>
                  </a:lnTo>
                  <a:lnTo>
                    <a:pt x="61" y="100"/>
                  </a:lnTo>
                  <a:lnTo>
                    <a:pt x="62" y="104"/>
                  </a:lnTo>
                  <a:lnTo>
                    <a:pt x="63" y="109"/>
                  </a:lnTo>
                  <a:lnTo>
                    <a:pt x="63" y="113"/>
                  </a:lnTo>
                  <a:lnTo>
                    <a:pt x="64" y="119"/>
                  </a:lnTo>
                  <a:lnTo>
                    <a:pt x="66" y="125"/>
                  </a:lnTo>
                  <a:lnTo>
                    <a:pt x="68" y="129"/>
                  </a:lnTo>
                  <a:lnTo>
                    <a:pt x="69" y="126"/>
                  </a:lnTo>
                  <a:lnTo>
                    <a:pt x="71" y="125"/>
                  </a:lnTo>
                  <a:lnTo>
                    <a:pt x="73" y="117"/>
                  </a:lnTo>
                  <a:lnTo>
                    <a:pt x="74" y="110"/>
                  </a:lnTo>
                  <a:lnTo>
                    <a:pt x="73" y="104"/>
                  </a:lnTo>
                  <a:lnTo>
                    <a:pt x="73" y="99"/>
                  </a:lnTo>
                  <a:lnTo>
                    <a:pt x="71" y="93"/>
                  </a:lnTo>
                  <a:lnTo>
                    <a:pt x="70" y="88"/>
                  </a:lnTo>
                  <a:lnTo>
                    <a:pt x="69" y="81"/>
                  </a:lnTo>
                  <a:lnTo>
                    <a:pt x="67" y="75"/>
                  </a:lnTo>
                  <a:lnTo>
                    <a:pt x="66" y="68"/>
                  </a:lnTo>
                  <a:lnTo>
                    <a:pt x="63" y="62"/>
                  </a:lnTo>
                  <a:lnTo>
                    <a:pt x="60" y="55"/>
                  </a:lnTo>
                  <a:lnTo>
                    <a:pt x="57" y="49"/>
                  </a:lnTo>
                  <a:lnTo>
                    <a:pt x="56" y="44"/>
                  </a:lnTo>
                  <a:lnTo>
                    <a:pt x="55" y="38"/>
                  </a:lnTo>
                  <a:lnTo>
                    <a:pt x="54" y="32"/>
                  </a:lnTo>
                  <a:lnTo>
                    <a:pt x="54" y="26"/>
                  </a:lnTo>
                  <a:lnTo>
                    <a:pt x="54" y="22"/>
                  </a:lnTo>
                  <a:lnTo>
                    <a:pt x="54" y="18"/>
                  </a:lnTo>
                  <a:lnTo>
                    <a:pt x="54" y="10"/>
                  </a:lnTo>
                  <a:lnTo>
                    <a:pt x="55" y="5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6" y="0"/>
                  </a:lnTo>
                  <a:close/>
                </a:path>
              </a:pathLst>
            </a:custGeom>
            <a:solidFill>
              <a:srgbClr val="BF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2"/>
            <p:cNvSpPr>
              <a:spLocks/>
            </p:cNvSpPr>
            <p:nvPr/>
          </p:nvSpPr>
          <p:spPr bwMode="auto">
            <a:xfrm>
              <a:off x="5043" y="1912"/>
              <a:ext cx="29" cy="50"/>
            </a:xfrm>
            <a:custGeom>
              <a:avLst/>
              <a:gdLst>
                <a:gd name="T0" fmla="*/ 42 w 58"/>
                <a:gd name="T1" fmla="*/ 0 h 98"/>
                <a:gd name="T2" fmla="*/ 45 w 58"/>
                <a:gd name="T3" fmla="*/ 1 h 98"/>
                <a:gd name="T4" fmla="*/ 47 w 58"/>
                <a:gd name="T5" fmla="*/ 8 h 98"/>
                <a:gd name="T6" fmla="*/ 45 w 58"/>
                <a:gd name="T7" fmla="*/ 11 h 98"/>
                <a:gd name="T8" fmla="*/ 45 w 58"/>
                <a:gd name="T9" fmla="*/ 17 h 98"/>
                <a:gd name="T10" fmla="*/ 42 w 58"/>
                <a:gd name="T11" fmla="*/ 21 h 98"/>
                <a:gd name="T12" fmla="*/ 42 w 58"/>
                <a:gd name="T13" fmla="*/ 27 h 98"/>
                <a:gd name="T14" fmla="*/ 42 w 58"/>
                <a:gd name="T15" fmla="*/ 30 h 98"/>
                <a:gd name="T16" fmla="*/ 44 w 58"/>
                <a:gd name="T17" fmla="*/ 34 h 98"/>
                <a:gd name="T18" fmla="*/ 45 w 58"/>
                <a:gd name="T19" fmla="*/ 39 h 98"/>
                <a:gd name="T20" fmla="*/ 47 w 58"/>
                <a:gd name="T21" fmla="*/ 45 h 98"/>
                <a:gd name="T22" fmla="*/ 50 w 58"/>
                <a:gd name="T23" fmla="*/ 50 h 98"/>
                <a:gd name="T24" fmla="*/ 51 w 58"/>
                <a:gd name="T25" fmla="*/ 59 h 98"/>
                <a:gd name="T26" fmla="*/ 52 w 58"/>
                <a:gd name="T27" fmla="*/ 62 h 98"/>
                <a:gd name="T28" fmla="*/ 53 w 58"/>
                <a:gd name="T29" fmla="*/ 66 h 98"/>
                <a:gd name="T30" fmla="*/ 54 w 58"/>
                <a:gd name="T31" fmla="*/ 72 h 98"/>
                <a:gd name="T32" fmla="*/ 55 w 58"/>
                <a:gd name="T33" fmla="*/ 78 h 98"/>
                <a:gd name="T34" fmla="*/ 57 w 58"/>
                <a:gd name="T35" fmla="*/ 82 h 98"/>
                <a:gd name="T36" fmla="*/ 58 w 58"/>
                <a:gd name="T37" fmla="*/ 88 h 98"/>
                <a:gd name="T38" fmla="*/ 58 w 58"/>
                <a:gd name="T39" fmla="*/ 91 h 98"/>
                <a:gd name="T40" fmla="*/ 58 w 58"/>
                <a:gd name="T41" fmla="*/ 95 h 98"/>
                <a:gd name="T42" fmla="*/ 58 w 58"/>
                <a:gd name="T43" fmla="*/ 98 h 98"/>
                <a:gd name="T44" fmla="*/ 55 w 58"/>
                <a:gd name="T45" fmla="*/ 98 h 98"/>
                <a:gd name="T46" fmla="*/ 53 w 58"/>
                <a:gd name="T47" fmla="*/ 94 h 98"/>
                <a:gd name="T48" fmla="*/ 50 w 58"/>
                <a:gd name="T49" fmla="*/ 88 h 98"/>
                <a:gd name="T50" fmla="*/ 47 w 58"/>
                <a:gd name="T51" fmla="*/ 82 h 98"/>
                <a:gd name="T52" fmla="*/ 45 w 58"/>
                <a:gd name="T53" fmla="*/ 78 h 98"/>
                <a:gd name="T54" fmla="*/ 41 w 58"/>
                <a:gd name="T55" fmla="*/ 72 h 98"/>
                <a:gd name="T56" fmla="*/ 39 w 58"/>
                <a:gd name="T57" fmla="*/ 66 h 98"/>
                <a:gd name="T58" fmla="*/ 34 w 58"/>
                <a:gd name="T59" fmla="*/ 59 h 98"/>
                <a:gd name="T60" fmla="*/ 31 w 58"/>
                <a:gd name="T61" fmla="*/ 53 h 98"/>
                <a:gd name="T62" fmla="*/ 27 w 58"/>
                <a:gd name="T63" fmla="*/ 50 h 98"/>
                <a:gd name="T64" fmla="*/ 23 w 58"/>
                <a:gd name="T65" fmla="*/ 50 h 98"/>
                <a:gd name="T66" fmla="*/ 16 w 58"/>
                <a:gd name="T67" fmla="*/ 52 h 98"/>
                <a:gd name="T68" fmla="*/ 10 w 58"/>
                <a:gd name="T69" fmla="*/ 56 h 98"/>
                <a:gd name="T70" fmla="*/ 6 w 58"/>
                <a:gd name="T71" fmla="*/ 56 h 98"/>
                <a:gd name="T72" fmla="*/ 2 w 58"/>
                <a:gd name="T73" fmla="*/ 56 h 98"/>
                <a:gd name="T74" fmla="*/ 0 w 58"/>
                <a:gd name="T75" fmla="*/ 55 h 98"/>
                <a:gd name="T76" fmla="*/ 0 w 58"/>
                <a:gd name="T77" fmla="*/ 50 h 98"/>
                <a:gd name="T78" fmla="*/ 0 w 58"/>
                <a:gd name="T79" fmla="*/ 46 h 98"/>
                <a:gd name="T80" fmla="*/ 1 w 58"/>
                <a:gd name="T81" fmla="*/ 42 h 98"/>
                <a:gd name="T82" fmla="*/ 2 w 58"/>
                <a:gd name="T83" fmla="*/ 34 h 98"/>
                <a:gd name="T84" fmla="*/ 4 w 58"/>
                <a:gd name="T85" fmla="*/ 29 h 98"/>
                <a:gd name="T86" fmla="*/ 7 w 58"/>
                <a:gd name="T87" fmla="*/ 21 h 98"/>
                <a:gd name="T88" fmla="*/ 10 w 58"/>
                <a:gd name="T89" fmla="*/ 16 h 98"/>
                <a:gd name="T90" fmla="*/ 13 w 58"/>
                <a:gd name="T91" fmla="*/ 11 h 98"/>
                <a:gd name="T92" fmla="*/ 16 w 58"/>
                <a:gd name="T93" fmla="*/ 8 h 98"/>
                <a:gd name="T94" fmla="*/ 20 w 58"/>
                <a:gd name="T95" fmla="*/ 5 h 98"/>
                <a:gd name="T96" fmla="*/ 25 w 58"/>
                <a:gd name="T97" fmla="*/ 3 h 98"/>
                <a:gd name="T98" fmla="*/ 28 w 58"/>
                <a:gd name="T99" fmla="*/ 1 h 98"/>
                <a:gd name="T100" fmla="*/ 33 w 58"/>
                <a:gd name="T101" fmla="*/ 1 h 98"/>
                <a:gd name="T102" fmla="*/ 40 w 58"/>
                <a:gd name="T103" fmla="*/ 0 h 98"/>
                <a:gd name="T104" fmla="*/ 42 w 58"/>
                <a:gd name="T105" fmla="*/ 0 h 98"/>
                <a:gd name="T106" fmla="*/ 42 w 58"/>
                <a:gd name="T107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8" h="98">
                  <a:moveTo>
                    <a:pt x="42" y="0"/>
                  </a:moveTo>
                  <a:lnTo>
                    <a:pt x="45" y="1"/>
                  </a:lnTo>
                  <a:lnTo>
                    <a:pt x="47" y="8"/>
                  </a:lnTo>
                  <a:lnTo>
                    <a:pt x="45" y="11"/>
                  </a:lnTo>
                  <a:lnTo>
                    <a:pt x="45" y="17"/>
                  </a:lnTo>
                  <a:lnTo>
                    <a:pt x="42" y="21"/>
                  </a:lnTo>
                  <a:lnTo>
                    <a:pt x="42" y="27"/>
                  </a:lnTo>
                  <a:lnTo>
                    <a:pt x="42" y="30"/>
                  </a:lnTo>
                  <a:lnTo>
                    <a:pt x="44" y="34"/>
                  </a:lnTo>
                  <a:lnTo>
                    <a:pt x="45" y="39"/>
                  </a:lnTo>
                  <a:lnTo>
                    <a:pt x="47" y="45"/>
                  </a:lnTo>
                  <a:lnTo>
                    <a:pt x="50" y="50"/>
                  </a:lnTo>
                  <a:lnTo>
                    <a:pt x="51" y="59"/>
                  </a:lnTo>
                  <a:lnTo>
                    <a:pt x="52" y="62"/>
                  </a:lnTo>
                  <a:lnTo>
                    <a:pt x="53" y="66"/>
                  </a:lnTo>
                  <a:lnTo>
                    <a:pt x="54" y="72"/>
                  </a:lnTo>
                  <a:lnTo>
                    <a:pt x="55" y="78"/>
                  </a:lnTo>
                  <a:lnTo>
                    <a:pt x="57" y="82"/>
                  </a:lnTo>
                  <a:lnTo>
                    <a:pt x="58" y="88"/>
                  </a:lnTo>
                  <a:lnTo>
                    <a:pt x="58" y="91"/>
                  </a:lnTo>
                  <a:lnTo>
                    <a:pt x="58" y="95"/>
                  </a:lnTo>
                  <a:lnTo>
                    <a:pt x="58" y="98"/>
                  </a:lnTo>
                  <a:lnTo>
                    <a:pt x="55" y="98"/>
                  </a:lnTo>
                  <a:lnTo>
                    <a:pt x="53" y="94"/>
                  </a:lnTo>
                  <a:lnTo>
                    <a:pt x="50" y="88"/>
                  </a:lnTo>
                  <a:lnTo>
                    <a:pt x="47" y="82"/>
                  </a:lnTo>
                  <a:lnTo>
                    <a:pt x="45" y="78"/>
                  </a:lnTo>
                  <a:lnTo>
                    <a:pt x="41" y="72"/>
                  </a:lnTo>
                  <a:lnTo>
                    <a:pt x="39" y="66"/>
                  </a:lnTo>
                  <a:lnTo>
                    <a:pt x="34" y="59"/>
                  </a:lnTo>
                  <a:lnTo>
                    <a:pt x="31" y="53"/>
                  </a:lnTo>
                  <a:lnTo>
                    <a:pt x="27" y="50"/>
                  </a:lnTo>
                  <a:lnTo>
                    <a:pt x="23" y="50"/>
                  </a:lnTo>
                  <a:lnTo>
                    <a:pt x="16" y="52"/>
                  </a:lnTo>
                  <a:lnTo>
                    <a:pt x="10" y="56"/>
                  </a:lnTo>
                  <a:lnTo>
                    <a:pt x="6" y="56"/>
                  </a:lnTo>
                  <a:lnTo>
                    <a:pt x="2" y="56"/>
                  </a:lnTo>
                  <a:lnTo>
                    <a:pt x="0" y="55"/>
                  </a:lnTo>
                  <a:lnTo>
                    <a:pt x="0" y="50"/>
                  </a:lnTo>
                  <a:lnTo>
                    <a:pt x="0" y="46"/>
                  </a:lnTo>
                  <a:lnTo>
                    <a:pt x="1" y="42"/>
                  </a:lnTo>
                  <a:lnTo>
                    <a:pt x="2" y="34"/>
                  </a:lnTo>
                  <a:lnTo>
                    <a:pt x="4" y="29"/>
                  </a:lnTo>
                  <a:lnTo>
                    <a:pt x="7" y="21"/>
                  </a:lnTo>
                  <a:lnTo>
                    <a:pt x="10" y="16"/>
                  </a:lnTo>
                  <a:lnTo>
                    <a:pt x="13" y="11"/>
                  </a:lnTo>
                  <a:lnTo>
                    <a:pt x="16" y="8"/>
                  </a:lnTo>
                  <a:lnTo>
                    <a:pt x="20" y="5"/>
                  </a:lnTo>
                  <a:lnTo>
                    <a:pt x="25" y="3"/>
                  </a:lnTo>
                  <a:lnTo>
                    <a:pt x="28" y="1"/>
                  </a:lnTo>
                  <a:lnTo>
                    <a:pt x="33" y="1"/>
                  </a:lnTo>
                  <a:lnTo>
                    <a:pt x="40" y="0"/>
                  </a:lnTo>
                  <a:lnTo>
                    <a:pt x="42" y="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3"/>
            <p:cNvSpPr>
              <a:spLocks/>
            </p:cNvSpPr>
            <p:nvPr/>
          </p:nvSpPr>
          <p:spPr bwMode="auto">
            <a:xfrm>
              <a:off x="5216" y="2231"/>
              <a:ext cx="51" cy="39"/>
            </a:xfrm>
            <a:custGeom>
              <a:avLst/>
              <a:gdLst>
                <a:gd name="T0" fmla="*/ 0 w 102"/>
                <a:gd name="T1" fmla="*/ 62 h 78"/>
                <a:gd name="T2" fmla="*/ 88 w 102"/>
                <a:gd name="T3" fmla="*/ 0 h 78"/>
                <a:gd name="T4" fmla="*/ 102 w 102"/>
                <a:gd name="T5" fmla="*/ 20 h 78"/>
                <a:gd name="T6" fmla="*/ 83 w 102"/>
                <a:gd name="T7" fmla="*/ 65 h 78"/>
                <a:gd name="T8" fmla="*/ 60 w 102"/>
                <a:gd name="T9" fmla="*/ 60 h 78"/>
                <a:gd name="T10" fmla="*/ 59 w 102"/>
                <a:gd name="T11" fmla="*/ 60 h 78"/>
                <a:gd name="T12" fmla="*/ 55 w 102"/>
                <a:gd name="T13" fmla="*/ 65 h 78"/>
                <a:gd name="T14" fmla="*/ 49 w 102"/>
                <a:gd name="T15" fmla="*/ 71 h 78"/>
                <a:gd name="T16" fmla="*/ 41 w 102"/>
                <a:gd name="T17" fmla="*/ 75 h 78"/>
                <a:gd name="T18" fmla="*/ 36 w 102"/>
                <a:gd name="T19" fmla="*/ 76 h 78"/>
                <a:gd name="T20" fmla="*/ 31 w 102"/>
                <a:gd name="T21" fmla="*/ 78 h 78"/>
                <a:gd name="T22" fmla="*/ 26 w 102"/>
                <a:gd name="T23" fmla="*/ 78 h 78"/>
                <a:gd name="T24" fmla="*/ 21 w 102"/>
                <a:gd name="T25" fmla="*/ 78 h 78"/>
                <a:gd name="T26" fmla="*/ 15 w 102"/>
                <a:gd name="T27" fmla="*/ 75 h 78"/>
                <a:gd name="T28" fmla="*/ 11 w 102"/>
                <a:gd name="T29" fmla="*/ 72 h 78"/>
                <a:gd name="T30" fmla="*/ 5 w 102"/>
                <a:gd name="T31" fmla="*/ 68 h 78"/>
                <a:gd name="T32" fmla="*/ 0 w 102"/>
                <a:gd name="T33" fmla="*/ 62 h 78"/>
                <a:gd name="T34" fmla="*/ 0 w 102"/>
                <a:gd name="T35" fmla="*/ 62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02" h="78">
                  <a:moveTo>
                    <a:pt x="0" y="62"/>
                  </a:moveTo>
                  <a:lnTo>
                    <a:pt x="88" y="0"/>
                  </a:lnTo>
                  <a:lnTo>
                    <a:pt x="102" y="20"/>
                  </a:lnTo>
                  <a:lnTo>
                    <a:pt x="83" y="65"/>
                  </a:lnTo>
                  <a:lnTo>
                    <a:pt x="60" y="60"/>
                  </a:lnTo>
                  <a:lnTo>
                    <a:pt x="59" y="60"/>
                  </a:lnTo>
                  <a:lnTo>
                    <a:pt x="55" y="65"/>
                  </a:lnTo>
                  <a:lnTo>
                    <a:pt x="49" y="71"/>
                  </a:lnTo>
                  <a:lnTo>
                    <a:pt x="41" y="75"/>
                  </a:lnTo>
                  <a:lnTo>
                    <a:pt x="36" y="76"/>
                  </a:lnTo>
                  <a:lnTo>
                    <a:pt x="31" y="78"/>
                  </a:lnTo>
                  <a:lnTo>
                    <a:pt x="26" y="78"/>
                  </a:lnTo>
                  <a:lnTo>
                    <a:pt x="21" y="78"/>
                  </a:lnTo>
                  <a:lnTo>
                    <a:pt x="15" y="75"/>
                  </a:lnTo>
                  <a:lnTo>
                    <a:pt x="11" y="72"/>
                  </a:lnTo>
                  <a:lnTo>
                    <a:pt x="5" y="68"/>
                  </a:lnTo>
                  <a:lnTo>
                    <a:pt x="0" y="62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4"/>
            <p:cNvSpPr>
              <a:spLocks/>
            </p:cNvSpPr>
            <p:nvPr/>
          </p:nvSpPr>
          <p:spPr bwMode="auto">
            <a:xfrm>
              <a:off x="5124" y="2198"/>
              <a:ext cx="149" cy="854"/>
            </a:xfrm>
            <a:custGeom>
              <a:avLst/>
              <a:gdLst>
                <a:gd name="T0" fmla="*/ 298 w 298"/>
                <a:gd name="T1" fmla="*/ 19 h 1708"/>
                <a:gd name="T2" fmla="*/ 99 w 298"/>
                <a:gd name="T3" fmla="*/ 1708 h 1708"/>
                <a:gd name="T4" fmla="*/ 0 w 298"/>
                <a:gd name="T5" fmla="*/ 1694 h 1708"/>
                <a:gd name="T6" fmla="*/ 216 w 298"/>
                <a:gd name="T7" fmla="*/ 20 h 1708"/>
                <a:gd name="T8" fmla="*/ 222 w 298"/>
                <a:gd name="T9" fmla="*/ 13 h 1708"/>
                <a:gd name="T10" fmla="*/ 229 w 298"/>
                <a:gd name="T11" fmla="*/ 7 h 1708"/>
                <a:gd name="T12" fmla="*/ 236 w 298"/>
                <a:gd name="T13" fmla="*/ 4 h 1708"/>
                <a:gd name="T14" fmla="*/ 243 w 298"/>
                <a:gd name="T15" fmla="*/ 3 h 1708"/>
                <a:gd name="T16" fmla="*/ 249 w 298"/>
                <a:gd name="T17" fmla="*/ 0 h 1708"/>
                <a:gd name="T18" fmla="*/ 256 w 298"/>
                <a:gd name="T19" fmla="*/ 0 h 1708"/>
                <a:gd name="T20" fmla="*/ 262 w 298"/>
                <a:gd name="T21" fmla="*/ 0 h 1708"/>
                <a:gd name="T22" fmla="*/ 269 w 298"/>
                <a:gd name="T23" fmla="*/ 3 h 1708"/>
                <a:gd name="T24" fmla="*/ 275 w 298"/>
                <a:gd name="T25" fmla="*/ 4 h 1708"/>
                <a:gd name="T26" fmla="*/ 280 w 298"/>
                <a:gd name="T27" fmla="*/ 7 h 1708"/>
                <a:gd name="T28" fmla="*/ 285 w 298"/>
                <a:gd name="T29" fmla="*/ 10 h 1708"/>
                <a:gd name="T30" fmla="*/ 290 w 298"/>
                <a:gd name="T31" fmla="*/ 13 h 1708"/>
                <a:gd name="T32" fmla="*/ 295 w 298"/>
                <a:gd name="T33" fmla="*/ 17 h 1708"/>
                <a:gd name="T34" fmla="*/ 298 w 298"/>
                <a:gd name="T35" fmla="*/ 19 h 1708"/>
                <a:gd name="T36" fmla="*/ 298 w 298"/>
                <a:gd name="T37" fmla="*/ 19 h 17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8" h="1708">
                  <a:moveTo>
                    <a:pt x="298" y="19"/>
                  </a:moveTo>
                  <a:lnTo>
                    <a:pt x="99" y="1708"/>
                  </a:lnTo>
                  <a:lnTo>
                    <a:pt x="0" y="1694"/>
                  </a:lnTo>
                  <a:lnTo>
                    <a:pt x="216" y="20"/>
                  </a:lnTo>
                  <a:lnTo>
                    <a:pt x="222" y="13"/>
                  </a:lnTo>
                  <a:lnTo>
                    <a:pt x="229" y="7"/>
                  </a:lnTo>
                  <a:lnTo>
                    <a:pt x="236" y="4"/>
                  </a:lnTo>
                  <a:lnTo>
                    <a:pt x="243" y="3"/>
                  </a:lnTo>
                  <a:lnTo>
                    <a:pt x="249" y="0"/>
                  </a:lnTo>
                  <a:lnTo>
                    <a:pt x="256" y="0"/>
                  </a:lnTo>
                  <a:lnTo>
                    <a:pt x="262" y="0"/>
                  </a:lnTo>
                  <a:lnTo>
                    <a:pt x="269" y="3"/>
                  </a:lnTo>
                  <a:lnTo>
                    <a:pt x="275" y="4"/>
                  </a:lnTo>
                  <a:lnTo>
                    <a:pt x="280" y="7"/>
                  </a:lnTo>
                  <a:lnTo>
                    <a:pt x="285" y="10"/>
                  </a:lnTo>
                  <a:lnTo>
                    <a:pt x="290" y="13"/>
                  </a:lnTo>
                  <a:lnTo>
                    <a:pt x="295" y="17"/>
                  </a:lnTo>
                  <a:lnTo>
                    <a:pt x="298" y="19"/>
                  </a:lnTo>
                  <a:lnTo>
                    <a:pt x="298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5"/>
            <p:cNvSpPr>
              <a:spLocks/>
            </p:cNvSpPr>
            <p:nvPr/>
          </p:nvSpPr>
          <p:spPr bwMode="auto">
            <a:xfrm>
              <a:off x="4541" y="1904"/>
              <a:ext cx="737" cy="1175"/>
            </a:xfrm>
            <a:custGeom>
              <a:avLst/>
              <a:gdLst>
                <a:gd name="T0" fmla="*/ 784 w 1475"/>
                <a:gd name="T1" fmla="*/ 61 h 2350"/>
                <a:gd name="T2" fmla="*/ 686 w 1475"/>
                <a:gd name="T3" fmla="*/ 0 h 2350"/>
                <a:gd name="T4" fmla="*/ 578 w 1475"/>
                <a:gd name="T5" fmla="*/ 32 h 2350"/>
                <a:gd name="T6" fmla="*/ 504 w 1475"/>
                <a:gd name="T7" fmla="*/ 42 h 2350"/>
                <a:gd name="T8" fmla="*/ 404 w 1475"/>
                <a:gd name="T9" fmla="*/ 60 h 2350"/>
                <a:gd name="T10" fmla="*/ 359 w 1475"/>
                <a:gd name="T11" fmla="*/ 145 h 2350"/>
                <a:gd name="T12" fmla="*/ 334 w 1475"/>
                <a:gd name="T13" fmla="*/ 236 h 2350"/>
                <a:gd name="T14" fmla="*/ 273 w 1475"/>
                <a:gd name="T15" fmla="*/ 333 h 2350"/>
                <a:gd name="T16" fmla="*/ 207 w 1475"/>
                <a:gd name="T17" fmla="*/ 461 h 2350"/>
                <a:gd name="T18" fmla="*/ 174 w 1475"/>
                <a:gd name="T19" fmla="*/ 594 h 2350"/>
                <a:gd name="T20" fmla="*/ 131 w 1475"/>
                <a:gd name="T21" fmla="*/ 695 h 2350"/>
                <a:gd name="T22" fmla="*/ 91 w 1475"/>
                <a:gd name="T23" fmla="*/ 786 h 2350"/>
                <a:gd name="T24" fmla="*/ 89 w 1475"/>
                <a:gd name="T25" fmla="*/ 882 h 2350"/>
                <a:gd name="T26" fmla="*/ 148 w 1475"/>
                <a:gd name="T27" fmla="*/ 979 h 2350"/>
                <a:gd name="T28" fmla="*/ 214 w 1475"/>
                <a:gd name="T29" fmla="*/ 1031 h 2350"/>
                <a:gd name="T30" fmla="*/ 225 w 1475"/>
                <a:gd name="T31" fmla="*/ 1150 h 2350"/>
                <a:gd name="T32" fmla="*/ 230 w 1475"/>
                <a:gd name="T33" fmla="*/ 1266 h 2350"/>
                <a:gd name="T34" fmla="*/ 229 w 1475"/>
                <a:gd name="T35" fmla="*/ 1386 h 2350"/>
                <a:gd name="T36" fmla="*/ 224 w 1475"/>
                <a:gd name="T37" fmla="*/ 1520 h 2350"/>
                <a:gd name="T38" fmla="*/ 204 w 1475"/>
                <a:gd name="T39" fmla="*/ 1645 h 2350"/>
                <a:gd name="T40" fmla="*/ 142 w 1475"/>
                <a:gd name="T41" fmla="*/ 1796 h 2350"/>
                <a:gd name="T42" fmla="*/ 65 w 1475"/>
                <a:gd name="T43" fmla="*/ 1984 h 2350"/>
                <a:gd name="T44" fmla="*/ 8 w 1475"/>
                <a:gd name="T45" fmla="*/ 2201 h 2350"/>
                <a:gd name="T46" fmla="*/ 199 w 1475"/>
                <a:gd name="T47" fmla="*/ 2294 h 2350"/>
                <a:gd name="T48" fmla="*/ 287 w 1475"/>
                <a:gd name="T49" fmla="*/ 2172 h 2350"/>
                <a:gd name="T50" fmla="*/ 387 w 1475"/>
                <a:gd name="T51" fmla="*/ 2018 h 2350"/>
                <a:gd name="T52" fmla="*/ 467 w 1475"/>
                <a:gd name="T53" fmla="*/ 1859 h 2350"/>
                <a:gd name="T54" fmla="*/ 517 w 1475"/>
                <a:gd name="T55" fmla="*/ 1706 h 2350"/>
                <a:gd name="T56" fmla="*/ 548 w 1475"/>
                <a:gd name="T57" fmla="*/ 1571 h 2350"/>
                <a:gd name="T58" fmla="*/ 563 w 1475"/>
                <a:gd name="T59" fmla="*/ 1470 h 2350"/>
                <a:gd name="T60" fmla="*/ 775 w 1475"/>
                <a:gd name="T61" fmla="*/ 1619 h 2350"/>
                <a:gd name="T62" fmla="*/ 753 w 1475"/>
                <a:gd name="T63" fmla="*/ 1725 h 2350"/>
                <a:gd name="T64" fmla="*/ 744 w 1475"/>
                <a:gd name="T65" fmla="*/ 1843 h 2350"/>
                <a:gd name="T66" fmla="*/ 734 w 1475"/>
                <a:gd name="T67" fmla="*/ 1976 h 2350"/>
                <a:gd name="T68" fmla="*/ 727 w 1475"/>
                <a:gd name="T69" fmla="*/ 2092 h 2350"/>
                <a:gd name="T70" fmla="*/ 1037 w 1475"/>
                <a:gd name="T71" fmla="*/ 2204 h 2350"/>
                <a:gd name="T72" fmla="*/ 955 w 1475"/>
                <a:gd name="T73" fmla="*/ 2144 h 2350"/>
                <a:gd name="T74" fmla="*/ 899 w 1475"/>
                <a:gd name="T75" fmla="*/ 2065 h 2350"/>
                <a:gd name="T76" fmla="*/ 945 w 1475"/>
                <a:gd name="T77" fmla="*/ 1933 h 2350"/>
                <a:gd name="T78" fmla="*/ 1002 w 1475"/>
                <a:gd name="T79" fmla="*/ 1756 h 2350"/>
                <a:gd name="T80" fmla="*/ 1045 w 1475"/>
                <a:gd name="T81" fmla="*/ 1570 h 2350"/>
                <a:gd name="T82" fmla="*/ 1044 w 1475"/>
                <a:gd name="T83" fmla="*/ 1402 h 2350"/>
                <a:gd name="T84" fmla="*/ 994 w 1475"/>
                <a:gd name="T85" fmla="*/ 1255 h 2350"/>
                <a:gd name="T86" fmla="*/ 909 w 1475"/>
                <a:gd name="T87" fmla="*/ 1131 h 2350"/>
                <a:gd name="T88" fmla="*/ 803 w 1475"/>
                <a:gd name="T89" fmla="*/ 1034 h 2350"/>
                <a:gd name="T90" fmla="*/ 764 w 1475"/>
                <a:gd name="T91" fmla="*/ 940 h 2350"/>
                <a:gd name="T92" fmla="*/ 771 w 1475"/>
                <a:gd name="T93" fmla="*/ 839 h 2350"/>
                <a:gd name="T94" fmla="*/ 792 w 1475"/>
                <a:gd name="T95" fmla="*/ 700 h 2350"/>
                <a:gd name="T96" fmla="*/ 867 w 1475"/>
                <a:gd name="T97" fmla="*/ 792 h 2350"/>
                <a:gd name="T98" fmla="*/ 974 w 1475"/>
                <a:gd name="T99" fmla="*/ 863 h 2350"/>
                <a:gd name="T100" fmla="*/ 1078 w 1475"/>
                <a:gd name="T101" fmla="*/ 885 h 2350"/>
                <a:gd name="T102" fmla="*/ 1180 w 1475"/>
                <a:gd name="T103" fmla="*/ 870 h 2350"/>
                <a:gd name="T104" fmla="*/ 1268 w 1475"/>
                <a:gd name="T105" fmla="*/ 843 h 2350"/>
                <a:gd name="T106" fmla="*/ 1460 w 1475"/>
                <a:gd name="T107" fmla="*/ 789 h 2350"/>
                <a:gd name="T108" fmla="*/ 1475 w 1475"/>
                <a:gd name="T109" fmla="*/ 691 h 2350"/>
                <a:gd name="T110" fmla="*/ 1405 w 1475"/>
                <a:gd name="T111" fmla="*/ 629 h 2350"/>
                <a:gd name="T112" fmla="*/ 1045 w 1475"/>
                <a:gd name="T113" fmla="*/ 556 h 2350"/>
                <a:gd name="T114" fmla="*/ 1028 w 1475"/>
                <a:gd name="T115" fmla="*/ 461 h 2350"/>
                <a:gd name="T116" fmla="*/ 1002 w 1475"/>
                <a:gd name="T117" fmla="*/ 362 h 2350"/>
                <a:gd name="T118" fmla="*/ 930 w 1475"/>
                <a:gd name="T119" fmla="*/ 246 h 2350"/>
                <a:gd name="T120" fmla="*/ 824 w 1475"/>
                <a:gd name="T121" fmla="*/ 158 h 23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475" h="2350">
                  <a:moveTo>
                    <a:pt x="812" y="151"/>
                  </a:moveTo>
                  <a:lnTo>
                    <a:pt x="811" y="149"/>
                  </a:lnTo>
                  <a:lnTo>
                    <a:pt x="811" y="145"/>
                  </a:lnTo>
                  <a:lnTo>
                    <a:pt x="811" y="141"/>
                  </a:lnTo>
                  <a:lnTo>
                    <a:pt x="810" y="132"/>
                  </a:lnTo>
                  <a:lnTo>
                    <a:pt x="808" y="123"/>
                  </a:lnTo>
                  <a:lnTo>
                    <a:pt x="805" y="113"/>
                  </a:lnTo>
                  <a:lnTo>
                    <a:pt x="804" y="107"/>
                  </a:lnTo>
                  <a:lnTo>
                    <a:pt x="803" y="103"/>
                  </a:lnTo>
                  <a:lnTo>
                    <a:pt x="801" y="97"/>
                  </a:lnTo>
                  <a:lnTo>
                    <a:pt x="798" y="93"/>
                  </a:lnTo>
                  <a:lnTo>
                    <a:pt x="796" y="86"/>
                  </a:lnTo>
                  <a:lnTo>
                    <a:pt x="793" y="78"/>
                  </a:lnTo>
                  <a:lnTo>
                    <a:pt x="790" y="74"/>
                  </a:lnTo>
                  <a:lnTo>
                    <a:pt x="788" y="68"/>
                  </a:lnTo>
                  <a:lnTo>
                    <a:pt x="784" y="61"/>
                  </a:lnTo>
                  <a:lnTo>
                    <a:pt x="780" y="55"/>
                  </a:lnTo>
                  <a:lnTo>
                    <a:pt x="777" y="49"/>
                  </a:lnTo>
                  <a:lnTo>
                    <a:pt x="772" y="45"/>
                  </a:lnTo>
                  <a:lnTo>
                    <a:pt x="767" y="39"/>
                  </a:lnTo>
                  <a:lnTo>
                    <a:pt x="763" y="34"/>
                  </a:lnTo>
                  <a:lnTo>
                    <a:pt x="757" y="28"/>
                  </a:lnTo>
                  <a:lnTo>
                    <a:pt x="751" y="23"/>
                  </a:lnTo>
                  <a:lnTo>
                    <a:pt x="745" y="18"/>
                  </a:lnTo>
                  <a:lnTo>
                    <a:pt x="739" y="15"/>
                  </a:lnTo>
                  <a:lnTo>
                    <a:pt x="732" y="12"/>
                  </a:lnTo>
                  <a:lnTo>
                    <a:pt x="725" y="9"/>
                  </a:lnTo>
                  <a:lnTo>
                    <a:pt x="716" y="6"/>
                  </a:lnTo>
                  <a:lnTo>
                    <a:pt x="709" y="3"/>
                  </a:lnTo>
                  <a:lnTo>
                    <a:pt x="701" y="2"/>
                  </a:lnTo>
                  <a:lnTo>
                    <a:pt x="694" y="2"/>
                  </a:lnTo>
                  <a:lnTo>
                    <a:pt x="686" y="0"/>
                  </a:lnTo>
                  <a:lnTo>
                    <a:pt x="678" y="0"/>
                  </a:lnTo>
                  <a:lnTo>
                    <a:pt x="670" y="0"/>
                  </a:lnTo>
                  <a:lnTo>
                    <a:pt x="663" y="3"/>
                  </a:lnTo>
                  <a:lnTo>
                    <a:pt x="656" y="3"/>
                  </a:lnTo>
                  <a:lnTo>
                    <a:pt x="648" y="5"/>
                  </a:lnTo>
                  <a:lnTo>
                    <a:pt x="640" y="6"/>
                  </a:lnTo>
                  <a:lnTo>
                    <a:pt x="633" y="9"/>
                  </a:lnTo>
                  <a:lnTo>
                    <a:pt x="626" y="10"/>
                  </a:lnTo>
                  <a:lnTo>
                    <a:pt x="619" y="13"/>
                  </a:lnTo>
                  <a:lnTo>
                    <a:pt x="613" y="16"/>
                  </a:lnTo>
                  <a:lnTo>
                    <a:pt x="606" y="19"/>
                  </a:lnTo>
                  <a:lnTo>
                    <a:pt x="600" y="21"/>
                  </a:lnTo>
                  <a:lnTo>
                    <a:pt x="593" y="23"/>
                  </a:lnTo>
                  <a:lnTo>
                    <a:pt x="587" y="26"/>
                  </a:lnTo>
                  <a:lnTo>
                    <a:pt x="582" y="29"/>
                  </a:lnTo>
                  <a:lnTo>
                    <a:pt x="578" y="32"/>
                  </a:lnTo>
                  <a:lnTo>
                    <a:pt x="573" y="35"/>
                  </a:lnTo>
                  <a:lnTo>
                    <a:pt x="568" y="38"/>
                  </a:lnTo>
                  <a:lnTo>
                    <a:pt x="565" y="41"/>
                  </a:lnTo>
                  <a:lnTo>
                    <a:pt x="557" y="45"/>
                  </a:lnTo>
                  <a:lnTo>
                    <a:pt x="553" y="48"/>
                  </a:lnTo>
                  <a:lnTo>
                    <a:pt x="550" y="49"/>
                  </a:lnTo>
                  <a:lnTo>
                    <a:pt x="549" y="52"/>
                  </a:lnTo>
                  <a:lnTo>
                    <a:pt x="548" y="51"/>
                  </a:lnTo>
                  <a:lnTo>
                    <a:pt x="543" y="49"/>
                  </a:lnTo>
                  <a:lnTo>
                    <a:pt x="537" y="48"/>
                  </a:lnTo>
                  <a:lnTo>
                    <a:pt x="530" y="47"/>
                  </a:lnTo>
                  <a:lnTo>
                    <a:pt x="525" y="45"/>
                  </a:lnTo>
                  <a:lnTo>
                    <a:pt x="521" y="45"/>
                  </a:lnTo>
                  <a:lnTo>
                    <a:pt x="515" y="44"/>
                  </a:lnTo>
                  <a:lnTo>
                    <a:pt x="510" y="44"/>
                  </a:lnTo>
                  <a:lnTo>
                    <a:pt x="504" y="42"/>
                  </a:lnTo>
                  <a:lnTo>
                    <a:pt x="498" y="42"/>
                  </a:lnTo>
                  <a:lnTo>
                    <a:pt x="491" y="42"/>
                  </a:lnTo>
                  <a:lnTo>
                    <a:pt x="486" y="42"/>
                  </a:lnTo>
                  <a:lnTo>
                    <a:pt x="479" y="41"/>
                  </a:lnTo>
                  <a:lnTo>
                    <a:pt x="473" y="41"/>
                  </a:lnTo>
                  <a:lnTo>
                    <a:pt x="466" y="41"/>
                  </a:lnTo>
                  <a:lnTo>
                    <a:pt x="460" y="42"/>
                  </a:lnTo>
                  <a:lnTo>
                    <a:pt x="453" y="42"/>
                  </a:lnTo>
                  <a:lnTo>
                    <a:pt x="446" y="42"/>
                  </a:lnTo>
                  <a:lnTo>
                    <a:pt x="440" y="44"/>
                  </a:lnTo>
                  <a:lnTo>
                    <a:pt x="434" y="47"/>
                  </a:lnTo>
                  <a:lnTo>
                    <a:pt x="427" y="48"/>
                  </a:lnTo>
                  <a:lnTo>
                    <a:pt x="421" y="49"/>
                  </a:lnTo>
                  <a:lnTo>
                    <a:pt x="415" y="52"/>
                  </a:lnTo>
                  <a:lnTo>
                    <a:pt x="410" y="57"/>
                  </a:lnTo>
                  <a:lnTo>
                    <a:pt x="404" y="60"/>
                  </a:lnTo>
                  <a:lnTo>
                    <a:pt x="401" y="64"/>
                  </a:lnTo>
                  <a:lnTo>
                    <a:pt x="396" y="68"/>
                  </a:lnTo>
                  <a:lnTo>
                    <a:pt x="392" y="74"/>
                  </a:lnTo>
                  <a:lnTo>
                    <a:pt x="388" y="78"/>
                  </a:lnTo>
                  <a:lnTo>
                    <a:pt x="383" y="84"/>
                  </a:lnTo>
                  <a:lnTo>
                    <a:pt x="379" y="90"/>
                  </a:lnTo>
                  <a:lnTo>
                    <a:pt x="377" y="96"/>
                  </a:lnTo>
                  <a:lnTo>
                    <a:pt x="373" y="102"/>
                  </a:lnTo>
                  <a:lnTo>
                    <a:pt x="371" y="107"/>
                  </a:lnTo>
                  <a:lnTo>
                    <a:pt x="369" y="113"/>
                  </a:lnTo>
                  <a:lnTo>
                    <a:pt x="368" y="119"/>
                  </a:lnTo>
                  <a:lnTo>
                    <a:pt x="365" y="123"/>
                  </a:lnTo>
                  <a:lnTo>
                    <a:pt x="363" y="129"/>
                  </a:lnTo>
                  <a:lnTo>
                    <a:pt x="362" y="135"/>
                  </a:lnTo>
                  <a:lnTo>
                    <a:pt x="360" y="141"/>
                  </a:lnTo>
                  <a:lnTo>
                    <a:pt x="359" y="145"/>
                  </a:lnTo>
                  <a:lnTo>
                    <a:pt x="358" y="151"/>
                  </a:lnTo>
                  <a:lnTo>
                    <a:pt x="357" y="157"/>
                  </a:lnTo>
                  <a:lnTo>
                    <a:pt x="357" y="162"/>
                  </a:lnTo>
                  <a:lnTo>
                    <a:pt x="356" y="171"/>
                  </a:lnTo>
                  <a:lnTo>
                    <a:pt x="356" y="180"/>
                  </a:lnTo>
                  <a:lnTo>
                    <a:pt x="356" y="187"/>
                  </a:lnTo>
                  <a:lnTo>
                    <a:pt x="356" y="196"/>
                  </a:lnTo>
                  <a:lnTo>
                    <a:pt x="356" y="200"/>
                  </a:lnTo>
                  <a:lnTo>
                    <a:pt x="356" y="204"/>
                  </a:lnTo>
                  <a:lnTo>
                    <a:pt x="356" y="206"/>
                  </a:lnTo>
                  <a:lnTo>
                    <a:pt x="357" y="209"/>
                  </a:lnTo>
                  <a:lnTo>
                    <a:pt x="354" y="210"/>
                  </a:lnTo>
                  <a:lnTo>
                    <a:pt x="349" y="217"/>
                  </a:lnTo>
                  <a:lnTo>
                    <a:pt x="344" y="222"/>
                  </a:lnTo>
                  <a:lnTo>
                    <a:pt x="340" y="229"/>
                  </a:lnTo>
                  <a:lnTo>
                    <a:pt x="334" y="236"/>
                  </a:lnTo>
                  <a:lnTo>
                    <a:pt x="330" y="246"/>
                  </a:lnTo>
                  <a:lnTo>
                    <a:pt x="325" y="249"/>
                  </a:lnTo>
                  <a:lnTo>
                    <a:pt x="322" y="254"/>
                  </a:lnTo>
                  <a:lnTo>
                    <a:pt x="318" y="259"/>
                  </a:lnTo>
                  <a:lnTo>
                    <a:pt x="315" y="265"/>
                  </a:lnTo>
                  <a:lnTo>
                    <a:pt x="312" y="270"/>
                  </a:lnTo>
                  <a:lnTo>
                    <a:pt x="308" y="275"/>
                  </a:lnTo>
                  <a:lnTo>
                    <a:pt x="303" y="281"/>
                  </a:lnTo>
                  <a:lnTo>
                    <a:pt x="301" y="288"/>
                  </a:lnTo>
                  <a:lnTo>
                    <a:pt x="296" y="294"/>
                  </a:lnTo>
                  <a:lnTo>
                    <a:pt x="293" y="298"/>
                  </a:lnTo>
                  <a:lnTo>
                    <a:pt x="288" y="306"/>
                  </a:lnTo>
                  <a:lnTo>
                    <a:pt x="284" y="313"/>
                  </a:lnTo>
                  <a:lnTo>
                    <a:pt x="280" y="320"/>
                  </a:lnTo>
                  <a:lnTo>
                    <a:pt x="276" y="327"/>
                  </a:lnTo>
                  <a:lnTo>
                    <a:pt x="273" y="333"/>
                  </a:lnTo>
                  <a:lnTo>
                    <a:pt x="269" y="342"/>
                  </a:lnTo>
                  <a:lnTo>
                    <a:pt x="264" y="349"/>
                  </a:lnTo>
                  <a:lnTo>
                    <a:pt x="260" y="356"/>
                  </a:lnTo>
                  <a:lnTo>
                    <a:pt x="255" y="362"/>
                  </a:lnTo>
                  <a:lnTo>
                    <a:pt x="251" y="371"/>
                  </a:lnTo>
                  <a:lnTo>
                    <a:pt x="247" y="378"/>
                  </a:lnTo>
                  <a:lnTo>
                    <a:pt x="243" y="387"/>
                  </a:lnTo>
                  <a:lnTo>
                    <a:pt x="238" y="394"/>
                  </a:lnTo>
                  <a:lnTo>
                    <a:pt x="235" y="403"/>
                  </a:lnTo>
                  <a:lnTo>
                    <a:pt x="230" y="410"/>
                  </a:lnTo>
                  <a:lnTo>
                    <a:pt x="226" y="419"/>
                  </a:lnTo>
                  <a:lnTo>
                    <a:pt x="223" y="427"/>
                  </a:lnTo>
                  <a:lnTo>
                    <a:pt x="219" y="436"/>
                  </a:lnTo>
                  <a:lnTo>
                    <a:pt x="214" y="445"/>
                  </a:lnTo>
                  <a:lnTo>
                    <a:pt x="212" y="452"/>
                  </a:lnTo>
                  <a:lnTo>
                    <a:pt x="207" y="461"/>
                  </a:lnTo>
                  <a:lnTo>
                    <a:pt x="206" y="469"/>
                  </a:lnTo>
                  <a:lnTo>
                    <a:pt x="201" y="478"/>
                  </a:lnTo>
                  <a:lnTo>
                    <a:pt x="199" y="487"/>
                  </a:lnTo>
                  <a:lnTo>
                    <a:pt x="196" y="495"/>
                  </a:lnTo>
                  <a:lnTo>
                    <a:pt x="193" y="503"/>
                  </a:lnTo>
                  <a:lnTo>
                    <a:pt x="190" y="511"/>
                  </a:lnTo>
                  <a:lnTo>
                    <a:pt x="187" y="520"/>
                  </a:lnTo>
                  <a:lnTo>
                    <a:pt x="185" y="529"/>
                  </a:lnTo>
                  <a:lnTo>
                    <a:pt x="184" y="537"/>
                  </a:lnTo>
                  <a:lnTo>
                    <a:pt x="181" y="545"/>
                  </a:lnTo>
                  <a:lnTo>
                    <a:pt x="179" y="553"/>
                  </a:lnTo>
                  <a:lnTo>
                    <a:pt x="178" y="561"/>
                  </a:lnTo>
                  <a:lnTo>
                    <a:pt x="177" y="569"/>
                  </a:lnTo>
                  <a:lnTo>
                    <a:pt x="175" y="578"/>
                  </a:lnTo>
                  <a:lnTo>
                    <a:pt x="174" y="585"/>
                  </a:lnTo>
                  <a:lnTo>
                    <a:pt x="174" y="594"/>
                  </a:lnTo>
                  <a:lnTo>
                    <a:pt x="174" y="603"/>
                  </a:lnTo>
                  <a:lnTo>
                    <a:pt x="172" y="608"/>
                  </a:lnTo>
                  <a:lnTo>
                    <a:pt x="169" y="616"/>
                  </a:lnTo>
                  <a:lnTo>
                    <a:pt x="167" y="621"/>
                  </a:lnTo>
                  <a:lnTo>
                    <a:pt x="165" y="630"/>
                  </a:lnTo>
                  <a:lnTo>
                    <a:pt x="162" y="636"/>
                  </a:lnTo>
                  <a:lnTo>
                    <a:pt x="159" y="643"/>
                  </a:lnTo>
                  <a:lnTo>
                    <a:pt x="156" y="649"/>
                  </a:lnTo>
                  <a:lnTo>
                    <a:pt x="154" y="656"/>
                  </a:lnTo>
                  <a:lnTo>
                    <a:pt x="149" y="662"/>
                  </a:lnTo>
                  <a:lnTo>
                    <a:pt x="147" y="668"/>
                  </a:lnTo>
                  <a:lnTo>
                    <a:pt x="143" y="672"/>
                  </a:lnTo>
                  <a:lnTo>
                    <a:pt x="141" y="678"/>
                  </a:lnTo>
                  <a:lnTo>
                    <a:pt x="137" y="684"/>
                  </a:lnTo>
                  <a:lnTo>
                    <a:pt x="135" y="689"/>
                  </a:lnTo>
                  <a:lnTo>
                    <a:pt x="131" y="695"/>
                  </a:lnTo>
                  <a:lnTo>
                    <a:pt x="129" y="701"/>
                  </a:lnTo>
                  <a:lnTo>
                    <a:pt x="126" y="707"/>
                  </a:lnTo>
                  <a:lnTo>
                    <a:pt x="122" y="713"/>
                  </a:lnTo>
                  <a:lnTo>
                    <a:pt x="118" y="717"/>
                  </a:lnTo>
                  <a:lnTo>
                    <a:pt x="116" y="723"/>
                  </a:lnTo>
                  <a:lnTo>
                    <a:pt x="112" y="728"/>
                  </a:lnTo>
                  <a:lnTo>
                    <a:pt x="110" y="733"/>
                  </a:lnTo>
                  <a:lnTo>
                    <a:pt x="108" y="739"/>
                  </a:lnTo>
                  <a:lnTo>
                    <a:pt x="105" y="744"/>
                  </a:lnTo>
                  <a:lnTo>
                    <a:pt x="102" y="750"/>
                  </a:lnTo>
                  <a:lnTo>
                    <a:pt x="99" y="756"/>
                  </a:lnTo>
                  <a:lnTo>
                    <a:pt x="98" y="762"/>
                  </a:lnTo>
                  <a:lnTo>
                    <a:pt x="96" y="768"/>
                  </a:lnTo>
                  <a:lnTo>
                    <a:pt x="93" y="773"/>
                  </a:lnTo>
                  <a:lnTo>
                    <a:pt x="93" y="781"/>
                  </a:lnTo>
                  <a:lnTo>
                    <a:pt x="91" y="786"/>
                  </a:lnTo>
                  <a:lnTo>
                    <a:pt x="91" y="794"/>
                  </a:lnTo>
                  <a:lnTo>
                    <a:pt x="90" y="799"/>
                  </a:lnTo>
                  <a:lnTo>
                    <a:pt x="89" y="807"/>
                  </a:lnTo>
                  <a:lnTo>
                    <a:pt x="88" y="812"/>
                  </a:lnTo>
                  <a:lnTo>
                    <a:pt x="88" y="820"/>
                  </a:lnTo>
                  <a:lnTo>
                    <a:pt x="88" y="825"/>
                  </a:lnTo>
                  <a:lnTo>
                    <a:pt x="88" y="831"/>
                  </a:lnTo>
                  <a:lnTo>
                    <a:pt x="88" y="839"/>
                  </a:lnTo>
                  <a:lnTo>
                    <a:pt x="88" y="844"/>
                  </a:lnTo>
                  <a:lnTo>
                    <a:pt x="88" y="850"/>
                  </a:lnTo>
                  <a:lnTo>
                    <a:pt x="88" y="856"/>
                  </a:lnTo>
                  <a:lnTo>
                    <a:pt x="88" y="860"/>
                  </a:lnTo>
                  <a:lnTo>
                    <a:pt x="88" y="866"/>
                  </a:lnTo>
                  <a:lnTo>
                    <a:pt x="88" y="872"/>
                  </a:lnTo>
                  <a:lnTo>
                    <a:pt x="89" y="876"/>
                  </a:lnTo>
                  <a:lnTo>
                    <a:pt x="89" y="882"/>
                  </a:lnTo>
                  <a:lnTo>
                    <a:pt x="91" y="888"/>
                  </a:lnTo>
                  <a:lnTo>
                    <a:pt x="92" y="895"/>
                  </a:lnTo>
                  <a:lnTo>
                    <a:pt x="95" y="904"/>
                  </a:lnTo>
                  <a:lnTo>
                    <a:pt x="98" y="912"/>
                  </a:lnTo>
                  <a:lnTo>
                    <a:pt x="101" y="921"/>
                  </a:lnTo>
                  <a:lnTo>
                    <a:pt x="104" y="927"/>
                  </a:lnTo>
                  <a:lnTo>
                    <a:pt x="108" y="934"/>
                  </a:lnTo>
                  <a:lnTo>
                    <a:pt x="111" y="941"/>
                  </a:lnTo>
                  <a:lnTo>
                    <a:pt x="116" y="949"/>
                  </a:lnTo>
                  <a:lnTo>
                    <a:pt x="120" y="953"/>
                  </a:lnTo>
                  <a:lnTo>
                    <a:pt x="123" y="959"/>
                  </a:lnTo>
                  <a:lnTo>
                    <a:pt x="128" y="963"/>
                  </a:lnTo>
                  <a:lnTo>
                    <a:pt x="134" y="967"/>
                  </a:lnTo>
                  <a:lnTo>
                    <a:pt x="139" y="972"/>
                  </a:lnTo>
                  <a:lnTo>
                    <a:pt x="143" y="976"/>
                  </a:lnTo>
                  <a:lnTo>
                    <a:pt x="148" y="979"/>
                  </a:lnTo>
                  <a:lnTo>
                    <a:pt x="154" y="982"/>
                  </a:lnTo>
                  <a:lnTo>
                    <a:pt x="159" y="985"/>
                  </a:lnTo>
                  <a:lnTo>
                    <a:pt x="163" y="988"/>
                  </a:lnTo>
                  <a:lnTo>
                    <a:pt x="168" y="989"/>
                  </a:lnTo>
                  <a:lnTo>
                    <a:pt x="173" y="992"/>
                  </a:lnTo>
                  <a:lnTo>
                    <a:pt x="178" y="993"/>
                  </a:lnTo>
                  <a:lnTo>
                    <a:pt x="184" y="995"/>
                  </a:lnTo>
                  <a:lnTo>
                    <a:pt x="188" y="996"/>
                  </a:lnTo>
                  <a:lnTo>
                    <a:pt x="194" y="998"/>
                  </a:lnTo>
                  <a:lnTo>
                    <a:pt x="196" y="998"/>
                  </a:lnTo>
                  <a:lnTo>
                    <a:pt x="199" y="1002"/>
                  </a:lnTo>
                  <a:lnTo>
                    <a:pt x="204" y="1006"/>
                  </a:lnTo>
                  <a:lnTo>
                    <a:pt x="207" y="1015"/>
                  </a:lnTo>
                  <a:lnTo>
                    <a:pt x="210" y="1019"/>
                  </a:lnTo>
                  <a:lnTo>
                    <a:pt x="212" y="1025"/>
                  </a:lnTo>
                  <a:lnTo>
                    <a:pt x="214" y="1031"/>
                  </a:lnTo>
                  <a:lnTo>
                    <a:pt x="217" y="1037"/>
                  </a:lnTo>
                  <a:lnTo>
                    <a:pt x="219" y="1043"/>
                  </a:lnTo>
                  <a:lnTo>
                    <a:pt x="220" y="1050"/>
                  </a:lnTo>
                  <a:lnTo>
                    <a:pt x="222" y="1059"/>
                  </a:lnTo>
                  <a:lnTo>
                    <a:pt x="223" y="1067"/>
                  </a:lnTo>
                  <a:lnTo>
                    <a:pt x="223" y="1075"/>
                  </a:lnTo>
                  <a:lnTo>
                    <a:pt x="223" y="1082"/>
                  </a:lnTo>
                  <a:lnTo>
                    <a:pt x="223" y="1089"/>
                  </a:lnTo>
                  <a:lnTo>
                    <a:pt x="223" y="1096"/>
                  </a:lnTo>
                  <a:lnTo>
                    <a:pt x="223" y="1105"/>
                  </a:lnTo>
                  <a:lnTo>
                    <a:pt x="224" y="1112"/>
                  </a:lnTo>
                  <a:lnTo>
                    <a:pt x="224" y="1119"/>
                  </a:lnTo>
                  <a:lnTo>
                    <a:pt x="225" y="1128"/>
                  </a:lnTo>
                  <a:lnTo>
                    <a:pt x="225" y="1134"/>
                  </a:lnTo>
                  <a:lnTo>
                    <a:pt x="225" y="1141"/>
                  </a:lnTo>
                  <a:lnTo>
                    <a:pt x="225" y="1150"/>
                  </a:lnTo>
                  <a:lnTo>
                    <a:pt x="226" y="1157"/>
                  </a:lnTo>
                  <a:lnTo>
                    <a:pt x="226" y="1163"/>
                  </a:lnTo>
                  <a:lnTo>
                    <a:pt x="228" y="1172"/>
                  </a:lnTo>
                  <a:lnTo>
                    <a:pt x="228" y="1179"/>
                  </a:lnTo>
                  <a:lnTo>
                    <a:pt x="228" y="1186"/>
                  </a:lnTo>
                  <a:lnTo>
                    <a:pt x="228" y="1193"/>
                  </a:lnTo>
                  <a:lnTo>
                    <a:pt x="228" y="1200"/>
                  </a:lnTo>
                  <a:lnTo>
                    <a:pt x="228" y="1208"/>
                  </a:lnTo>
                  <a:lnTo>
                    <a:pt x="229" y="1215"/>
                  </a:lnTo>
                  <a:lnTo>
                    <a:pt x="229" y="1221"/>
                  </a:lnTo>
                  <a:lnTo>
                    <a:pt x="229" y="1229"/>
                  </a:lnTo>
                  <a:lnTo>
                    <a:pt x="229" y="1237"/>
                  </a:lnTo>
                  <a:lnTo>
                    <a:pt x="230" y="1244"/>
                  </a:lnTo>
                  <a:lnTo>
                    <a:pt x="230" y="1250"/>
                  </a:lnTo>
                  <a:lnTo>
                    <a:pt x="230" y="1258"/>
                  </a:lnTo>
                  <a:lnTo>
                    <a:pt x="230" y="1266"/>
                  </a:lnTo>
                  <a:lnTo>
                    <a:pt x="230" y="1273"/>
                  </a:lnTo>
                  <a:lnTo>
                    <a:pt x="230" y="1279"/>
                  </a:lnTo>
                  <a:lnTo>
                    <a:pt x="230" y="1287"/>
                  </a:lnTo>
                  <a:lnTo>
                    <a:pt x="230" y="1295"/>
                  </a:lnTo>
                  <a:lnTo>
                    <a:pt x="230" y="1303"/>
                  </a:lnTo>
                  <a:lnTo>
                    <a:pt x="230" y="1309"/>
                  </a:lnTo>
                  <a:lnTo>
                    <a:pt x="230" y="1316"/>
                  </a:lnTo>
                  <a:lnTo>
                    <a:pt x="230" y="1325"/>
                  </a:lnTo>
                  <a:lnTo>
                    <a:pt x="230" y="1332"/>
                  </a:lnTo>
                  <a:lnTo>
                    <a:pt x="230" y="1339"/>
                  </a:lnTo>
                  <a:lnTo>
                    <a:pt x="230" y="1347"/>
                  </a:lnTo>
                  <a:lnTo>
                    <a:pt x="230" y="1354"/>
                  </a:lnTo>
                  <a:lnTo>
                    <a:pt x="230" y="1363"/>
                  </a:lnTo>
                  <a:lnTo>
                    <a:pt x="229" y="1370"/>
                  </a:lnTo>
                  <a:lnTo>
                    <a:pt x="229" y="1377"/>
                  </a:lnTo>
                  <a:lnTo>
                    <a:pt x="229" y="1386"/>
                  </a:lnTo>
                  <a:lnTo>
                    <a:pt x="229" y="1393"/>
                  </a:lnTo>
                  <a:lnTo>
                    <a:pt x="229" y="1402"/>
                  </a:lnTo>
                  <a:lnTo>
                    <a:pt x="229" y="1409"/>
                  </a:lnTo>
                  <a:lnTo>
                    <a:pt x="229" y="1418"/>
                  </a:lnTo>
                  <a:lnTo>
                    <a:pt x="229" y="1426"/>
                  </a:lnTo>
                  <a:lnTo>
                    <a:pt x="228" y="1434"/>
                  </a:lnTo>
                  <a:lnTo>
                    <a:pt x="228" y="1442"/>
                  </a:lnTo>
                  <a:lnTo>
                    <a:pt x="228" y="1451"/>
                  </a:lnTo>
                  <a:lnTo>
                    <a:pt x="228" y="1460"/>
                  </a:lnTo>
                  <a:lnTo>
                    <a:pt x="226" y="1467"/>
                  </a:lnTo>
                  <a:lnTo>
                    <a:pt x="226" y="1476"/>
                  </a:lnTo>
                  <a:lnTo>
                    <a:pt x="225" y="1486"/>
                  </a:lnTo>
                  <a:lnTo>
                    <a:pt x="225" y="1494"/>
                  </a:lnTo>
                  <a:lnTo>
                    <a:pt x="225" y="1503"/>
                  </a:lnTo>
                  <a:lnTo>
                    <a:pt x="225" y="1512"/>
                  </a:lnTo>
                  <a:lnTo>
                    <a:pt x="224" y="1520"/>
                  </a:lnTo>
                  <a:lnTo>
                    <a:pt x="224" y="1531"/>
                  </a:lnTo>
                  <a:lnTo>
                    <a:pt x="223" y="1539"/>
                  </a:lnTo>
                  <a:lnTo>
                    <a:pt x="223" y="1549"/>
                  </a:lnTo>
                  <a:lnTo>
                    <a:pt x="223" y="1560"/>
                  </a:lnTo>
                  <a:lnTo>
                    <a:pt x="223" y="1571"/>
                  </a:lnTo>
                  <a:lnTo>
                    <a:pt x="222" y="1575"/>
                  </a:lnTo>
                  <a:lnTo>
                    <a:pt x="222" y="1581"/>
                  </a:lnTo>
                  <a:lnTo>
                    <a:pt x="219" y="1587"/>
                  </a:lnTo>
                  <a:lnTo>
                    <a:pt x="219" y="1594"/>
                  </a:lnTo>
                  <a:lnTo>
                    <a:pt x="217" y="1600"/>
                  </a:lnTo>
                  <a:lnTo>
                    <a:pt x="216" y="1607"/>
                  </a:lnTo>
                  <a:lnTo>
                    <a:pt x="213" y="1615"/>
                  </a:lnTo>
                  <a:lnTo>
                    <a:pt x="212" y="1623"/>
                  </a:lnTo>
                  <a:lnTo>
                    <a:pt x="209" y="1629"/>
                  </a:lnTo>
                  <a:lnTo>
                    <a:pt x="206" y="1636"/>
                  </a:lnTo>
                  <a:lnTo>
                    <a:pt x="204" y="1645"/>
                  </a:lnTo>
                  <a:lnTo>
                    <a:pt x="201" y="1654"/>
                  </a:lnTo>
                  <a:lnTo>
                    <a:pt x="198" y="1661"/>
                  </a:lnTo>
                  <a:lnTo>
                    <a:pt x="196" y="1670"/>
                  </a:lnTo>
                  <a:lnTo>
                    <a:pt x="192" y="1680"/>
                  </a:lnTo>
                  <a:lnTo>
                    <a:pt x="188" y="1688"/>
                  </a:lnTo>
                  <a:lnTo>
                    <a:pt x="184" y="1697"/>
                  </a:lnTo>
                  <a:lnTo>
                    <a:pt x="180" y="1706"/>
                  </a:lnTo>
                  <a:lnTo>
                    <a:pt x="177" y="1714"/>
                  </a:lnTo>
                  <a:lnTo>
                    <a:pt x="173" y="1725"/>
                  </a:lnTo>
                  <a:lnTo>
                    <a:pt x="168" y="1735"/>
                  </a:lnTo>
                  <a:lnTo>
                    <a:pt x="165" y="1745"/>
                  </a:lnTo>
                  <a:lnTo>
                    <a:pt x="160" y="1754"/>
                  </a:lnTo>
                  <a:lnTo>
                    <a:pt x="156" y="1765"/>
                  </a:lnTo>
                  <a:lnTo>
                    <a:pt x="152" y="1775"/>
                  </a:lnTo>
                  <a:lnTo>
                    <a:pt x="147" y="1785"/>
                  </a:lnTo>
                  <a:lnTo>
                    <a:pt x="142" y="1796"/>
                  </a:lnTo>
                  <a:lnTo>
                    <a:pt x="137" y="1807"/>
                  </a:lnTo>
                  <a:lnTo>
                    <a:pt x="133" y="1817"/>
                  </a:lnTo>
                  <a:lnTo>
                    <a:pt x="128" y="1829"/>
                  </a:lnTo>
                  <a:lnTo>
                    <a:pt x="123" y="1840"/>
                  </a:lnTo>
                  <a:lnTo>
                    <a:pt x="120" y="1852"/>
                  </a:lnTo>
                  <a:lnTo>
                    <a:pt x="114" y="1864"/>
                  </a:lnTo>
                  <a:lnTo>
                    <a:pt x="109" y="1875"/>
                  </a:lnTo>
                  <a:lnTo>
                    <a:pt x="104" y="1887"/>
                  </a:lnTo>
                  <a:lnTo>
                    <a:pt x="99" y="1898"/>
                  </a:lnTo>
                  <a:lnTo>
                    <a:pt x="93" y="1910"/>
                  </a:lnTo>
                  <a:lnTo>
                    <a:pt x="89" y="1921"/>
                  </a:lnTo>
                  <a:lnTo>
                    <a:pt x="85" y="1933"/>
                  </a:lnTo>
                  <a:lnTo>
                    <a:pt x="80" y="1948"/>
                  </a:lnTo>
                  <a:lnTo>
                    <a:pt x="74" y="1959"/>
                  </a:lnTo>
                  <a:lnTo>
                    <a:pt x="70" y="1972"/>
                  </a:lnTo>
                  <a:lnTo>
                    <a:pt x="65" y="1984"/>
                  </a:lnTo>
                  <a:lnTo>
                    <a:pt x="60" y="1997"/>
                  </a:lnTo>
                  <a:lnTo>
                    <a:pt x="57" y="2010"/>
                  </a:lnTo>
                  <a:lnTo>
                    <a:pt x="52" y="2024"/>
                  </a:lnTo>
                  <a:lnTo>
                    <a:pt x="48" y="2037"/>
                  </a:lnTo>
                  <a:lnTo>
                    <a:pt x="45" y="2050"/>
                  </a:lnTo>
                  <a:lnTo>
                    <a:pt x="40" y="2063"/>
                  </a:lnTo>
                  <a:lnTo>
                    <a:pt x="37" y="2076"/>
                  </a:lnTo>
                  <a:lnTo>
                    <a:pt x="33" y="2089"/>
                  </a:lnTo>
                  <a:lnTo>
                    <a:pt x="29" y="2102"/>
                  </a:lnTo>
                  <a:lnTo>
                    <a:pt x="25" y="2117"/>
                  </a:lnTo>
                  <a:lnTo>
                    <a:pt x="22" y="2131"/>
                  </a:lnTo>
                  <a:lnTo>
                    <a:pt x="19" y="2146"/>
                  </a:lnTo>
                  <a:lnTo>
                    <a:pt x="16" y="2159"/>
                  </a:lnTo>
                  <a:lnTo>
                    <a:pt x="13" y="2173"/>
                  </a:lnTo>
                  <a:lnTo>
                    <a:pt x="10" y="2188"/>
                  </a:lnTo>
                  <a:lnTo>
                    <a:pt x="8" y="2201"/>
                  </a:lnTo>
                  <a:lnTo>
                    <a:pt x="6" y="2215"/>
                  </a:lnTo>
                  <a:lnTo>
                    <a:pt x="3" y="2230"/>
                  </a:lnTo>
                  <a:lnTo>
                    <a:pt x="2" y="2244"/>
                  </a:lnTo>
                  <a:lnTo>
                    <a:pt x="1" y="2260"/>
                  </a:lnTo>
                  <a:lnTo>
                    <a:pt x="0" y="2275"/>
                  </a:lnTo>
                  <a:lnTo>
                    <a:pt x="158" y="2350"/>
                  </a:lnTo>
                  <a:lnTo>
                    <a:pt x="158" y="2349"/>
                  </a:lnTo>
                  <a:lnTo>
                    <a:pt x="160" y="2347"/>
                  </a:lnTo>
                  <a:lnTo>
                    <a:pt x="162" y="2343"/>
                  </a:lnTo>
                  <a:lnTo>
                    <a:pt x="167" y="2338"/>
                  </a:lnTo>
                  <a:lnTo>
                    <a:pt x="171" y="2331"/>
                  </a:lnTo>
                  <a:lnTo>
                    <a:pt x="177" y="2324"/>
                  </a:lnTo>
                  <a:lnTo>
                    <a:pt x="184" y="2315"/>
                  </a:lnTo>
                  <a:lnTo>
                    <a:pt x="192" y="2305"/>
                  </a:lnTo>
                  <a:lnTo>
                    <a:pt x="196" y="2299"/>
                  </a:lnTo>
                  <a:lnTo>
                    <a:pt x="199" y="2294"/>
                  </a:lnTo>
                  <a:lnTo>
                    <a:pt x="204" y="2286"/>
                  </a:lnTo>
                  <a:lnTo>
                    <a:pt x="209" y="2281"/>
                  </a:lnTo>
                  <a:lnTo>
                    <a:pt x="213" y="2275"/>
                  </a:lnTo>
                  <a:lnTo>
                    <a:pt x="218" y="2267"/>
                  </a:lnTo>
                  <a:lnTo>
                    <a:pt x="223" y="2262"/>
                  </a:lnTo>
                  <a:lnTo>
                    <a:pt x="230" y="2254"/>
                  </a:lnTo>
                  <a:lnTo>
                    <a:pt x="233" y="2246"/>
                  </a:lnTo>
                  <a:lnTo>
                    <a:pt x="239" y="2239"/>
                  </a:lnTo>
                  <a:lnTo>
                    <a:pt x="245" y="2231"/>
                  </a:lnTo>
                  <a:lnTo>
                    <a:pt x="251" y="2224"/>
                  </a:lnTo>
                  <a:lnTo>
                    <a:pt x="256" y="2215"/>
                  </a:lnTo>
                  <a:lnTo>
                    <a:pt x="263" y="2207"/>
                  </a:lnTo>
                  <a:lnTo>
                    <a:pt x="269" y="2198"/>
                  </a:lnTo>
                  <a:lnTo>
                    <a:pt x="275" y="2191"/>
                  </a:lnTo>
                  <a:lnTo>
                    <a:pt x="281" y="2182"/>
                  </a:lnTo>
                  <a:lnTo>
                    <a:pt x="287" y="2172"/>
                  </a:lnTo>
                  <a:lnTo>
                    <a:pt x="293" y="2163"/>
                  </a:lnTo>
                  <a:lnTo>
                    <a:pt x="299" y="2155"/>
                  </a:lnTo>
                  <a:lnTo>
                    <a:pt x="306" y="2146"/>
                  </a:lnTo>
                  <a:lnTo>
                    <a:pt x="312" y="2136"/>
                  </a:lnTo>
                  <a:lnTo>
                    <a:pt x="318" y="2127"/>
                  </a:lnTo>
                  <a:lnTo>
                    <a:pt x="325" y="2117"/>
                  </a:lnTo>
                  <a:lnTo>
                    <a:pt x="331" y="2107"/>
                  </a:lnTo>
                  <a:lnTo>
                    <a:pt x="337" y="2098"/>
                  </a:lnTo>
                  <a:lnTo>
                    <a:pt x="343" y="2088"/>
                  </a:lnTo>
                  <a:lnTo>
                    <a:pt x="350" y="2078"/>
                  </a:lnTo>
                  <a:lnTo>
                    <a:pt x="356" y="2068"/>
                  </a:lnTo>
                  <a:lnTo>
                    <a:pt x="362" y="2058"/>
                  </a:lnTo>
                  <a:lnTo>
                    <a:pt x="368" y="2047"/>
                  </a:lnTo>
                  <a:lnTo>
                    <a:pt x="375" y="2039"/>
                  </a:lnTo>
                  <a:lnTo>
                    <a:pt x="381" y="2027"/>
                  </a:lnTo>
                  <a:lnTo>
                    <a:pt x="387" y="2018"/>
                  </a:lnTo>
                  <a:lnTo>
                    <a:pt x="392" y="2007"/>
                  </a:lnTo>
                  <a:lnTo>
                    <a:pt x="398" y="1997"/>
                  </a:lnTo>
                  <a:lnTo>
                    <a:pt x="403" y="1987"/>
                  </a:lnTo>
                  <a:lnTo>
                    <a:pt x="409" y="1976"/>
                  </a:lnTo>
                  <a:lnTo>
                    <a:pt x="415" y="1966"/>
                  </a:lnTo>
                  <a:lnTo>
                    <a:pt x="421" y="1958"/>
                  </a:lnTo>
                  <a:lnTo>
                    <a:pt x="426" y="1948"/>
                  </a:lnTo>
                  <a:lnTo>
                    <a:pt x="430" y="1937"/>
                  </a:lnTo>
                  <a:lnTo>
                    <a:pt x="436" y="1927"/>
                  </a:lnTo>
                  <a:lnTo>
                    <a:pt x="442" y="1917"/>
                  </a:lnTo>
                  <a:lnTo>
                    <a:pt x="446" y="1907"/>
                  </a:lnTo>
                  <a:lnTo>
                    <a:pt x="451" y="1898"/>
                  </a:lnTo>
                  <a:lnTo>
                    <a:pt x="455" y="1888"/>
                  </a:lnTo>
                  <a:lnTo>
                    <a:pt x="460" y="1879"/>
                  </a:lnTo>
                  <a:lnTo>
                    <a:pt x="464" y="1869"/>
                  </a:lnTo>
                  <a:lnTo>
                    <a:pt x="467" y="1859"/>
                  </a:lnTo>
                  <a:lnTo>
                    <a:pt x="471" y="1849"/>
                  </a:lnTo>
                  <a:lnTo>
                    <a:pt x="474" y="1840"/>
                  </a:lnTo>
                  <a:lnTo>
                    <a:pt x="478" y="1830"/>
                  </a:lnTo>
                  <a:lnTo>
                    <a:pt x="481" y="1820"/>
                  </a:lnTo>
                  <a:lnTo>
                    <a:pt x="485" y="1810"/>
                  </a:lnTo>
                  <a:lnTo>
                    <a:pt x="490" y="1801"/>
                  </a:lnTo>
                  <a:lnTo>
                    <a:pt x="491" y="1790"/>
                  </a:lnTo>
                  <a:lnTo>
                    <a:pt x="496" y="1781"/>
                  </a:lnTo>
                  <a:lnTo>
                    <a:pt x="498" y="1771"/>
                  </a:lnTo>
                  <a:lnTo>
                    <a:pt x="502" y="1762"/>
                  </a:lnTo>
                  <a:lnTo>
                    <a:pt x="504" y="1752"/>
                  </a:lnTo>
                  <a:lnTo>
                    <a:pt x="506" y="1743"/>
                  </a:lnTo>
                  <a:lnTo>
                    <a:pt x="510" y="1733"/>
                  </a:lnTo>
                  <a:lnTo>
                    <a:pt x="513" y="1725"/>
                  </a:lnTo>
                  <a:lnTo>
                    <a:pt x="515" y="1714"/>
                  </a:lnTo>
                  <a:lnTo>
                    <a:pt x="517" y="1706"/>
                  </a:lnTo>
                  <a:lnTo>
                    <a:pt x="519" y="1696"/>
                  </a:lnTo>
                  <a:lnTo>
                    <a:pt x="522" y="1687"/>
                  </a:lnTo>
                  <a:lnTo>
                    <a:pt x="524" y="1678"/>
                  </a:lnTo>
                  <a:lnTo>
                    <a:pt x="527" y="1668"/>
                  </a:lnTo>
                  <a:lnTo>
                    <a:pt x="529" y="1661"/>
                  </a:lnTo>
                  <a:lnTo>
                    <a:pt x="531" y="1652"/>
                  </a:lnTo>
                  <a:lnTo>
                    <a:pt x="532" y="1642"/>
                  </a:lnTo>
                  <a:lnTo>
                    <a:pt x="535" y="1635"/>
                  </a:lnTo>
                  <a:lnTo>
                    <a:pt x="536" y="1626"/>
                  </a:lnTo>
                  <a:lnTo>
                    <a:pt x="538" y="1617"/>
                  </a:lnTo>
                  <a:lnTo>
                    <a:pt x="540" y="1609"/>
                  </a:lnTo>
                  <a:lnTo>
                    <a:pt x="541" y="1602"/>
                  </a:lnTo>
                  <a:lnTo>
                    <a:pt x="543" y="1594"/>
                  </a:lnTo>
                  <a:lnTo>
                    <a:pt x="546" y="1587"/>
                  </a:lnTo>
                  <a:lnTo>
                    <a:pt x="546" y="1578"/>
                  </a:lnTo>
                  <a:lnTo>
                    <a:pt x="548" y="1571"/>
                  </a:lnTo>
                  <a:lnTo>
                    <a:pt x="548" y="1562"/>
                  </a:lnTo>
                  <a:lnTo>
                    <a:pt x="550" y="1557"/>
                  </a:lnTo>
                  <a:lnTo>
                    <a:pt x="550" y="1548"/>
                  </a:lnTo>
                  <a:lnTo>
                    <a:pt x="553" y="1542"/>
                  </a:lnTo>
                  <a:lnTo>
                    <a:pt x="553" y="1535"/>
                  </a:lnTo>
                  <a:lnTo>
                    <a:pt x="554" y="1529"/>
                  </a:lnTo>
                  <a:lnTo>
                    <a:pt x="555" y="1523"/>
                  </a:lnTo>
                  <a:lnTo>
                    <a:pt x="556" y="1516"/>
                  </a:lnTo>
                  <a:lnTo>
                    <a:pt x="556" y="1510"/>
                  </a:lnTo>
                  <a:lnTo>
                    <a:pt x="559" y="1506"/>
                  </a:lnTo>
                  <a:lnTo>
                    <a:pt x="559" y="1500"/>
                  </a:lnTo>
                  <a:lnTo>
                    <a:pt x="560" y="1494"/>
                  </a:lnTo>
                  <a:lnTo>
                    <a:pt x="560" y="1490"/>
                  </a:lnTo>
                  <a:lnTo>
                    <a:pt x="561" y="1486"/>
                  </a:lnTo>
                  <a:lnTo>
                    <a:pt x="562" y="1477"/>
                  </a:lnTo>
                  <a:lnTo>
                    <a:pt x="563" y="1470"/>
                  </a:lnTo>
                  <a:lnTo>
                    <a:pt x="563" y="1463"/>
                  </a:lnTo>
                  <a:lnTo>
                    <a:pt x="565" y="1458"/>
                  </a:lnTo>
                  <a:lnTo>
                    <a:pt x="565" y="1451"/>
                  </a:lnTo>
                  <a:lnTo>
                    <a:pt x="566" y="1448"/>
                  </a:lnTo>
                  <a:lnTo>
                    <a:pt x="796" y="1542"/>
                  </a:lnTo>
                  <a:lnTo>
                    <a:pt x="795" y="1549"/>
                  </a:lnTo>
                  <a:lnTo>
                    <a:pt x="792" y="1555"/>
                  </a:lnTo>
                  <a:lnTo>
                    <a:pt x="790" y="1562"/>
                  </a:lnTo>
                  <a:lnTo>
                    <a:pt x="788" y="1570"/>
                  </a:lnTo>
                  <a:lnTo>
                    <a:pt x="786" y="1575"/>
                  </a:lnTo>
                  <a:lnTo>
                    <a:pt x="784" y="1584"/>
                  </a:lnTo>
                  <a:lnTo>
                    <a:pt x="782" y="1590"/>
                  </a:lnTo>
                  <a:lnTo>
                    <a:pt x="780" y="1597"/>
                  </a:lnTo>
                  <a:lnTo>
                    <a:pt x="778" y="1604"/>
                  </a:lnTo>
                  <a:lnTo>
                    <a:pt x="776" y="1612"/>
                  </a:lnTo>
                  <a:lnTo>
                    <a:pt x="775" y="1619"/>
                  </a:lnTo>
                  <a:lnTo>
                    <a:pt x="772" y="1626"/>
                  </a:lnTo>
                  <a:lnTo>
                    <a:pt x="771" y="1635"/>
                  </a:lnTo>
                  <a:lnTo>
                    <a:pt x="769" y="1642"/>
                  </a:lnTo>
                  <a:lnTo>
                    <a:pt x="767" y="1649"/>
                  </a:lnTo>
                  <a:lnTo>
                    <a:pt x="766" y="1659"/>
                  </a:lnTo>
                  <a:lnTo>
                    <a:pt x="764" y="1668"/>
                  </a:lnTo>
                  <a:lnTo>
                    <a:pt x="761" y="1677"/>
                  </a:lnTo>
                  <a:lnTo>
                    <a:pt x="760" y="1683"/>
                  </a:lnTo>
                  <a:lnTo>
                    <a:pt x="760" y="1687"/>
                  </a:lnTo>
                  <a:lnTo>
                    <a:pt x="758" y="1693"/>
                  </a:lnTo>
                  <a:lnTo>
                    <a:pt x="758" y="1697"/>
                  </a:lnTo>
                  <a:lnTo>
                    <a:pt x="757" y="1703"/>
                  </a:lnTo>
                  <a:lnTo>
                    <a:pt x="756" y="1709"/>
                  </a:lnTo>
                  <a:lnTo>
                    <a:pt x="756" y="1714"/>
                  </a:lnTo>
                  <a:lnTo>
                    <a:pt x="754" y="1719"/>
                  </a:lnTo>
                  <a:lnTo>
                    <a:pt x="753" y="1725"/>
                  </a:lnTo>
                  <a:lnTo>
                    <a:pt x="753" y="1732"/>
                  </a:lnTo>
                  <a:lnTo>
                    <a:pt x="752" y="1738"/>
                  </a:lnTo>
                  <a:lnTo>
                    <a:pt x="752" y="1745"/>
                  </a:lnTo>
                  <a:lnTo>
                    <a:pt x="751" y="1751"/>
                  </a:lnTo>
                  <a:lnTo>
                    <a:pt x="750" y="1756"/>
                  </a:lnTo>
                  <a:lnTo>
                    <a:pt x="748" y="1764"/>
                  </a:lnTo>
                  <a:lnTo>
                    <a:pt x="748" y="1772"/>
                  </a:lnTo>
                  <a:lnTo>
                    <a:pt x="748" y="1778"/>
                  </a:lnTo>
                  <a:lnTo>
                    <a:pt x="747" y="1785"/>
                  </a:lnTo>
                  <a:lnTo>
                    <a:pt x="747" y="1793"/>
                  </a:lnTo>
                  <a:lnTo>
                    <a:pt x="747" y="1801"/>
                  </a:lnTo>
                  <a:lnTo>
                    <a:pt x="746" y="1809"/>
                  </a:lnTo>
                  <a:lnTo>
                    <a:pt x="745" y="1817"/>
                  </a:lnTo>
                  <a:lnTo>
                    <a:pt x="745" y="1826"/>
                  </a:lnTo>
                  <a:lnTo>
                    <a:pt x="745" y="1836"/>
                  </a:lnTo>
                  <a:lnTo>
                    <a:pt x="744" y="1843"/>
                  </a:lnTo>
                  <a:lnTo>
                    <a:pt x="742" y="1853"/>
                  </a:lnTo>
                  <a:lnTo>
                    <a:pt x="742" y="1862"/>
                  </a:lnTo>
                  <a:lnTo>
                    <a:pt x="742" y="1872"/>
                  </a:lnTo>
                  <a:lnTo>
                    <a:pt x="741" y="1881"/>
                  </a:lnTo>
                  <a:lnTo>
                    <a:pt x="740" y="1888"/>
                  </a:lnTo>
                  <a:lnTo>
                    <a:pt x="740" y="1897"/>
                  </a:lnTo>
                  <a:lnTo>
                    <a:pt x="740" y="1906"/>
                  </a:lnTo>
                  <a:lnTo>
                    <a:pt x="739" y="1913"/>
                  </a:lnTo>
                  <a:lnTo>
                    <a:pt x="738" y="1921"/>
                  </a:lnTo>
                  <a:lnTo>
                    <a:pt x="738" y="1929"/>
                  </a:lnTo>
                  <a:lnTo>
                    <a:pt x="738" y="1937"/>
                  </a:lnTo>
                  <a:lnTo>
                    <a:pt x="737" y="1945"/>
                  </a:lnTo>
                  <a:lnTo>
                    <a:pt x="735" y="1952"/>
                  </a:lnTo>
                  <a:lnTo>
                    <a:pt x="735" y="1961"/>
                  </a:lnTo>
                  <a:lnTo>
                    <a:pt x="735" y="1968"/>
                  </a:lnTo>
                  <a:lnTo>
                    <a:pt x="734" y="1976"/>
                  </a:lnTo>
                  <a:lnTo>
                    <a:pt x="734" y="1984"/>
                  </a:lnTo>
                  <a:lnTo>
                    <a:pt x="734" y="1991"/>
                  </a:lnTo>
                  <a:lnTo>
                    <a:pt x="734" y="2000"/>
                  </a:lnTo>
                  <a:lnTo>
                    <a:pt x="733" y="2005"/>
                  </a:lnTo>
                  <a:lnTo>
                    <a:pt x="732" y="2013"/>
                  </a:lnTo>
                  <a:lnTo>
                    <a:pt x="732" y="2020"/>
                  </a:lnTo>
                  <a:lnTo>
                    <a:pt x="732" y="2029"/>
                  </a:lnTo>
                  <a:lnTo>
                    <a:pt x="731" y="2034"/>
                  </a:lnTo>
                  <a:lnTo>
                    <a:pt x="729" y="2042"/>
                  </a:lnTo>
                  <a:lnTo>
                    <a:pt x="729" y="2049"/>
                  </a:lnTo>
                  <a:lnTo>
                    <a:pt x="729" y="2058"/>
                  </a:lnTo>
                  <a:lnTo>
                    <a:pt x="728" y="2063"/>
                  </a:lnTo>
                  <a:lnTo>
                    <a:pt x="728" y="2071"/>
                  </a:lnTo>
                  <a:lnTo>
                    <a:pt x="727" y="2078"/>
                  </a:lnTo>
                  <a:lnTo>
                    <a:pt x="727" y="2085"/>
                  </a:lnTo>
                  <a:lnTo>
                    <a:pt x="727" y="2092"/>
                  </a:lnTo>
                  <a:lnTo>
                    <a:pt x="727" y="2100"/>
                  </a:lnTo>
                  <a:lnTo>
                    <a:pt x="727" y="2105"/>
                  </a:lnTo>
                  <a:lnTo>
                    <a:pt x="727" y="2114"/>
                  </a:lnTo>
                  <a:lnTo>
                    <a:pt x="693" y="2296"/>
                  </a:lnTo>
                  <a:lnTo>
                    <a:pt x="1028" y="2278"/>
                  </a:lnTo>
                  <a:lnTo>
                    <a:pt x="1030" y="2275"/>
                  </a:lnTo>
                  <a:lnTo>
                    <a:pt x="1033" y="2267"/>
                  </a:lnTo>
                  <a:lnTo>
                    <a:pt x="1036" y="2262"/>
                  </a:lnTo>
                  <a:lnTo>
                    <a:pt x="1038" y="2257"/>
                  </a:lnTo>
                  <a:lnTo>
                    <a:pt x="1040" y="2250"/>
                  </a:lnTo>
                  <a:lnTo>
                    <a:pt x="1043" y="2244"/>
                  </a:lnTo>
                  <a:lnTo>
                    <a:pt x="1043" y="2236"/>
                  </a:lnTo>
                  <a:lnTo>
                    <a:pt x="1044" y="2228"/>
                  </a:lnTo>
                  <a:lnTo>
                    <a:pt x="1043" y="2220"/>
                  </a:lnTo>
                  <a:lnTo>
                    <a:pt x="1040" y="2212"/>
                  </a:lnTo>
                  <a:lnTo>
                    <a:pt x="1037" y="2204"/>
                  </a:lnTo>
                  <a:lnTo>
                    <a:pt x="1031" y="2197"/>
                  </a:lnTo>
                  <a:lnTo>
                    <a:pt x="1027" y="2191"/>
                  </a:lnTo>
                  <a:lnTo>
                    <a:pt x="1024" y="2188"/>
                  </a:lnTo>
                  <a:lnTo>
                    <a:pt x="1019" y="2182"/>
                  </a:lnTo>
                  <a:lnTo>
                    <a:pt x="1014" y="2181"/>
                  </a:lnTo>
                  <a:lnTo>
                    <a:pt x="1008" y="2175"/>
                  </a:lnTo>
                  <a:lnTo>
                    <a:pt x="1002" y="2172"/>
                  </a:lnTo>
                  <a:lnTo>
                    <a:pt x="998" y="2169"/>
                  </a:lnTo>
                  <a:lnTo>
                    <a:pt x="993" y="2166"/>
                  </a:lnTo>
                  <a:lnTo>
                    <a:pt x="989" y="2163"/>
                  </a:lnTo>
                  <a:lnTo>
                    <a:pt x="985" y="2160"/>
                  </a:lnTo>
                  <a:lnTo>
                    <a:pt x="981" y="2157"/>
                  </a:lnTo>
                  <a:lnTo>
                    <a:pt x="976" y="2156"/>
                  </a:lnTo>
                  <a:lnTo>
                    <a:pt x="968" y="2150"/>
                  </a:lnTo>
                  <a:lnTo>
                    <a:pt x="961" y="2147"/>
                  </a:lnTo>
                  <a:lnTo>
                    <a:pt x="955" y="2144"/>
                  </a:lnTo>
                  <a:lnTo>
                    <a:pt x="948" y="2142"/>
                  </a:lnTo>
                  <a:lnTo>
                    <a:pt x="942" y="2137"/>
                  </a:lnTo>
                  <a:lnTo>
                    <a:pt x="935" y="2134"/>
                  </a:lnTo>
                  <a:lnTo>
                    <a:pt x="928" y="2131"/>
                  </a:lnTo>
                  <a:lnTo>
                    <a:pt x="922" y="2129"/>
                  </a:lnTo>
                  <a:lnTo>
                    <a:pt x="913" y="2124"/>
                  </a:lnTo>
                  <a:lnTo>
                    <a:pt x="906" y="2121"/>
                  </a:lnTo>
                  <a:lnTo>
                    <a:pt x="899" y="2117"/>
                  </a:lnTo>
                  <a:lnTo>
                    <a:pt x="892" y="2111"/>
                  </a:lnTo>
                  <a:lnTo>
                    <a:pt x="891" y="2105"/>
                  </a:lnTo>
                  <a:lnTo>
                    <a:pt x="891" y="2100"/>
                  </a:lnTo>
                  <a:lnTo>
                    <a:pt x="892" y="2091"/>
                  </a:lnTo>
                  <a:lnTo>
                    <a:pt x="896" y="2082"/>
                  </a:lnTo>
                  <a:lnTo>
                    <a:pt x="897" y="2076"/>
                  </a:lnTo>
                  <a:lnTo>
                    <a:pt x="898" y="2071"/>
                  </a:lnTo>
                  <a:lnTo>
                    <a:pt x="899" y="2065"/>
                  </a:lnTo>
                  <a:lnTo>
                    <a:pt x="901" y="2059"/>
                  </a:lnTo>
                  <a:lnTo>
                    <a:pt x="904" y="2052"/>
                  </a:lnTo>
                  <a:lnTo>
                    <a:pt x="906" y="2045"/>
                  </a:lnTo>
                  <a:lnTo>
                    <a:pt x="909" y="2039"/>
                  </a:lnTo>
                  <a:lnTo>
                    <a:pt x="911" y="2031"/>
                  </a:lnTo>
                  <a:lnTo>
                    <a:pt x="913" y="2024"/>
                  </a:lnTo>
                  <a:lnTo>
                    <a:pt x="916" y="2016"/>
                  </a:lnTo>
                  <a:lnTo>
                    <a:pt x="919" y="2008"/>
                  </a:lnTo>
                  <a:lnTo>
                    <a:pt x="922" y="2000"/>
                  </a:lnTo>
                  <a:lnTo>
                    <a:pt x="924" y="1990"/>
                  </a:lnTo>
                  <a:lnTo>
                    <a:pt x="929" y="1981"/>
                  </a:lnTo>
                  <a:lnTo>
                    <a:pt x="931" y="1972"/>
                  </a:lnTo>
                  <a:lnTo>
                    <a:pt x="935" y="1963"/>
                  </a:lnTo>
                  <a:lnTo>
                    <a:pt x="938" y="1953"/>
                  </a:lnTo>
                  <a:lnTo>
                    <a:pt x="942" y="1945"/>
                  </a:lnTo>
                  <a:lnTo>
                    <a:pt x="945" y="1933"/>
                  </a:lnTo>
                  <a:lnTo>
                    <a:pt x="949" y="1924"/>
                  </a:lnTo>
                  <a:lnTo>
                    <a:pt x="952" y="1913"/>
                  </a:lnTo>
                  <a:lnTo>
                    <a:pt x="956" y="1904"/>
                  </a:lnTo>
                  <a:lnTo>
                    <a:pt x="960" y="1893"/>
                  </a:lnTo>
                  <a:lnTo>
                    <a:pt x="964" y="1884"/>
                  </a:lnTo>
                  <a:lnTo>
                    <a:pt x="968" y="1872"/>
                  </a:lnTo>
                  <a:lnTo>
                    <a:pt x="971" y="1861"/>
                  </a:lnTo>
                  <a:lnTo>
                    <a:pt x="974" y="1849"/>
                  </a:lnTo>
                  <a:lnTo>
                    <a:pt x="979" y="1837"/>
                  </a:lnTo>
                  <a:lnTo>
                    <a:pt x="981" y="1826"/>
                  </a:lnTo>
                  <a:lnTo>
                    <a:pt x="986" y="1814"/>
                  </a:lnTo>
                  <a:lnTo>
                    <a:pt x="989" y="1804"/>
                  </a:lnTo>
                  <a:lnTo>
                    <a:pt x="993" y="1793"/>
                  </a:lnTo>
                  <a:lnTo>
                    <a:pt x="996" y="1780"/>
                  </a:lnTo>
                  <a:lnTo>
                    <a:pt x="1000" y="1768"/>
                  </a:lnTo>
                  <a:lnTo>
                    <a:pt x="1002" y="1756"/>
                  </a:lnTo>
                  <a:lnTo>
                    <a:pt x="1007" y="1746"/>
                  </a:lnTo>
                  <a:lnTo>
                    <a:pt x="1009" y="1733"/>
                  </a:lnTo>
                  <a:lnTo>
                    <a:pt x="1013" y="1722"/>
                  </a:lnTo>
                  <a:lnTo>
                    <a:pt x="1017" y="1710"/>
                  </a:lnTo>
                  <a:lnTo>
                    <a:pt x="1020" y="1699"/>
                  </a:lnTo>
                  <a:lnTo>
                    <a:pt x="1022" y="1687"/>
                  </a:lnTo>
                  <a:lnTo>
                    <a:pt x="1026" y="1674"/>
                  </a:lnTo>
                  <a:lnTo>
                    <a:pt x="1028" y="1662"/>
                  </a:lnTo>
                  <a:lnTo>
                    <a:pt x="1031" y="1651"/>
                  </a:lnTo>
                  <a:lnTo>
                    <a:pt x="1033" y="1639"/>
                  </a:lnTo>
                  <a:lnTo>
                    <a:pt x="1036" y="1626"/>
                  </a:lnTo>
                  <a:lnTo>
                    <a:pt x="1038" y="1616"/>
                  </a:lnTo>
                  <a:lnTo>
                    <a:pt x="1040" y="1604"/>
                  </a:lnTo>
                  <a:lnTo>
                    <a:pt x="1041" y="1591"/>
                  </a:lnTo>
                  <a:lnTo>
                    <a:pt x="1044" y="1581"/>
                  </a:lnTo>
                  <a:lnTo>
                    <a:pt x="1045" y="1570"/>
                  </a:lnTo>
                  <a:lnTo>
                    <a:pt x="1047" y="1558"/>
                  </a:lnTo>
                  <a:lnTo>
                    <a:pt x="1047" y="1546"/>
                  </a:lnTo>
                  <a:lnTo>
                    <a:pt x="1050" y="1536"/>
                  </a:lnTo>
                  <a:lnTo>
                    <a:pt x="1050" y="1526"/>
                  </a:lnTo>
                  <a:lnTo>
                    <a:pt x="1052" y="1515"/>
                  </a:lnTo>
                  <a:lnTo>
                    <a:pt x="1052" y="1505"/>
                  </a:lnTo>
                  <a:lnTo>
                    <a:pt x="1052" y="1493"/>
                  </a:lnTo>
                  <a:lnTo>
                    <a:pt x="1052" y="1483"/>
                  </a:lnTo>
                  <a:lnTo>
                    <a:pt x="1052" y="1473"/>
                  </a:lnTo>
                  <a:lnTo>
                    <a:pt x="1051" y="1461"/>
                  </a:lnTo>
                  <a:lnTo>
                    <a:pt x="1051" y="1451"/>
                  </a:lnTo>
                  <a:lnTo>
                    <a:pt x="1050" y="1441"/>
                  </a:lnTo>
                  <a:lnTo>
                    <a:pt x="1050" y="1431"/>
                  </a:lnTo>
                  <a:lnTo>
                    <a:pt x="1047" y="1421"/>
                  </a:lnTo>
                  <a:lnTo>
                    <a:pt x="1046" y="1412"/>
                  </a:lnTo>
                  <a:lnTo>
                    <a:pt x="1044" y="1402"/>
                  </a:lnTo>
                  <a:lnTo>
                    <a:pt x="1043" y="1392"/>
                  </a:lnTo>
                  <a:lnTo>
                    <a:pt x="1040" y="1381"/>
                  </a:lnTo>
                  <a:lnTo>
                    <a:pt x="1038" y="1373"/>
                  </a:lnTo>
                  <a:lnTo>
                    <a:pt x="1036" y="1361"/>
                  </a:lnTo>
                  <a:lnTo>
                    <a:pt x="1034" y="1354"/>
                  </a:lnTo>
                  <a:lnTo>
                    <a:pt x="1031" y="1342"/>
                  </a:lnTo>
                  <a:lnTo>
                    <a:pt x="1028" y="1334"/>
                  </a:lnTo>
                  <a:lnTo>
                    <a:pt x="1025" y="1325"/>
                  </a:lnTo>
                  <a:lnTo>
                    <a:pt x="1021" y="1316"/>
                  </a:lnTo>
                  <a:lnTo>
                    <a:pt x="1018" y="1306"/>
                  </a:lnTo>
                  <a:lnTo>
                    <a:pt x="1014" y="1297"/>
                  </a:lnTo>
                  <a:lnTo>
                    <a:pt x="1011" y="1290"/>
                  </a:lnTo>
                  <a:lnTo>
                    <a:pt x="1007" y="1282"/>
                  </a:lnTo>
                  <a:lnTo>
                    <a:pt x="1002" y="1271"/>
                  </a:lnTo>
                  <a:lnTo>
                    <a:pt x="999" y="1263"/>
                  </a:lnTo>
                  <a:lnTo>
                    <a:pt x="994" y="1255"/>
                  </a:lnTo>
                  <a:lnTo>
                    <a:pt x="990" y="1247"/>
                  </a:lnTo>
                  <a:lnTo>
                    <a:pt x="986" y="1238"/>
                  </a:lnTo>
                  <a:lnTo>
                    <a:pt x="981" y="1229"/>
                  </a:lnTo>
                  <a:lnTo>
                    <a:pt x="976" y="1222"/>
                  </a:lnTo>
                  <a:lnTo>
                    <a:pt x="971" y="1215"/>
                  </a:lnTo>
                  <a:lnTo>
                    <a:pt x="966" y="1206"/>
                  </a:lnTo>
                  <a:lnTo>
                    <a:pt x="961" y="1198"/>
                  </a:lnTo>
                  <a:lnTo>
                    <a:pt x="955" y="1190"/>
                  </a:lnTo>
                  <a:lnTo>
                    <a:pt x="950" y="1183"/>
                  </a:lnTo>
                  <a:lnTo>
                    <a:pt x="944" y="1174"/>
                  </a:lnTo>
                  <a:lnTo>
                    <a:pt x="939" y="1167"/>
                  </a:lnTo>
                  <a:lnTo>
                    <a:pt x="932" y="1160"/>
                  </a:lnTo>
                  <a:lnTo>
                    <a:pt x="928" y="1153"/>
                  </a:lnTo>
                  <a:lnTo>
                    <a:pt x="922" y="1145"/>
                  </a:lnTo>
                  <a:lnTo>
                    <a:pt x="916" y="1138"/>
                  </a:lnTo>
                  <a:lnTo>
                    <a:pt x="909" y="1131"/>
                  </a:lnTo>
                  <a:lnTo>
                    <a:pt x="903" y="1125"/>
                  </a:lnTo>
                  <a:lnTo>
                    <a:pt x="897" y="1118"/>
                  </a:lnTo>
                  <a:lnTo>
                    <a:pt x="890" y="1111"/>
                  </a:lnTo>
                  <a:lnTo>
                    <a:pt x="884" y="1105"/>
                  </a:lnTo>
                  <a:lnTo>
                    <a:pt x="878" y="1099"/>
                  </a:lnTo>
                  <a:lnTo>
                    <a:pt x="871" y="1092"/>
                  </a:lnTo>
                  <a:lnTo>
                    <a:pt x="863" y="1086"/>
                  </a:lnTo>
                  <a:lnTo>
                    <a:pt x="858" y="1079"/>
                  </a:lnTo>
                  <a:lnTo>
                    <a:pt x="850" y="1073"/>
                  </a:lnTo>
                  <a:lnTo>
                    <a:pt x="845" y="1067"/>
                  </a:lnTo>
                  <a:lnTo>
                    <a:pt x="837" y="1061"/>
                  </a:lnTo>
                  <a:lnTo>
                    <a:pt x="830" y="1057"/>
                  </a:lnTo>
                  <a:lnTo>
                    <a:pt x="824" y="1051"/>
                  </a:lnTo>
                  <a:lnTo>
                    <a:pt x="816" y="1046"/>
                  </a:lnTo>
                  <a:lnTo>
                    <a:pt x="810" y="1040"/>
                  </a:lnTo>
                  <a:lnTo>
                    <a:pt x="803" y="1034"/>
                  </a:lnTo>
                  <a:lnTo>
                    <a:pt x="796" y="1030"/>
                  </a:lnTo>
                  <a:lnTo>
                    <a:pt x="789" y="1024"/>
                  </a:lnTo>
                  <a:lnTo>
                    <a:pt x="782" y="1019"/>
                  </a:lnTo>
                  <a:lnTo>
                    <a:pt x="775" y="1014"/>
                  </a:lnTo>
                  <a:lnTo>
                    <a:pt x="769" y="1011"/>
                  </a:lnTo>
                  <a:lnTo>
                    <a:pt x="767" y="1009"/>
                  </a:lnTo>
                  <a:lnTo>
                    <a:pt x="766" y="1005"/>
                  </a:lnTo>
                  <a:lnTo>
                    <a:pt x="766" y="999"/>
                  </a:lnTo>
                  <a:lnTo>
                    <a:pt x="766" y="991"/>
                  </a:lnTo>
                  <a:lnTo>
                    <a:pt x="765" y="985"/>
                  </a:lnTo>
                  <a:lnTo>
                    <a:pt x="765" y="980"/>
                  </a:lnTo>
                  <a:lnTo>
                    <a:pt x="764" y="972"/>
                  </a:lnTo>
                  <a:lnTo>
                    <a:pt x="764" y="966"/>
                  </a:lnTo>
                  <a:lnTo>
                    <a:pt x="764" y="957"/>
                  </a:lnTo>
                  <a:lnTo>
                    <a:pt x="764" y="950"/>
                  </a:lnTo>
                  <a:lnTo>
                    <a:pt x="764" y="940"/>
                  </a:lnTo>
                  <a:lnTo>
                    <a:pt x="765" y="933"/>
                  </a:lnTo>
                  <a:lnTo>
                    <a:pt x="765" y="927"/>
                  </a:lnTo>
                  <a:lnTo>
                    <a:pt x="765" y="921"/>
                  </a:lnTo>
                  <a:lnTo>
                    <a:pt x="765" y="915"/>
                  </a:lnTo>
                  <a:lnTo>
                    <a:pt x="765" y="911"/>
                  </a:lnTo>
                  <a:lnTo>
                    <a:pt x="765" y="904"/>
                  </a:lnTo>
                  <a:lnTo>
                    <a:pt x="766" y="898"/>
                  </a:lnTo>
                  <a:lnTo>
                    <a:pt x="766" y="892"/>
                  </a:lnTo>
                  <a:lnTo>
                    <a:pt x="766" y="888"/>
                  </a:lnTo>
                  <a:lnTo>
                    <a:pt x="766" y="879"/>
                  </a:lnTo>
                  <a:lnTo>
                    <a:pt x="767" y="873"/>
                  </a:lnTo>
                  <a:lnTo>
                    <a:pt x="769" y="866"/>
                  </a:lnTo>
                  <a:lnTo>
                    <a:pt x="769" y="860"/>
                  </a:lnTo>
                  <a:lnTo>
                    <a:pt x="769" y="853"/>
                  </a:lnTo>
                  <a:lnTo>
                    <a:pt x="770" y="846"/>
                  </a:lnTo>
                  <a:lnTo>
                    <a:pt x="771" y="839"/>
                  </a:lnTo>
                  <a:lnTo>
                    <a:pt x="772" y="831"/>
                  </a:lnTo>
                  <a:lnTo>
                    <a:pt x="772" y="824"/>
                  </a:lnTo>
                  <a:lnTo>
                    <a:pt x="773" y="815"/>
                  </a:lnTo>
                  <a:lnTo>
                    <a:pt x="775" y="808"/>
                  </a:lnTo>
                  <a:lnTo>
                    <a:pt x="776" y="799"/>
                  </a:lnTo>
                  <a:lnTo>
                    <a:pt x="777" y="792"/>
                  </a:lnTo>
                  <a:lnTo>
                    <a:pt x="778" y="784"/>
                  </a:lnTo>
                  <a:lnTo>
                    <a:pt x="779" y="775"/>
                  </a:lnTo>
                  <a:lnTo>
                    <a:pt x="782" y="766"/>
                  </a:lnTo>
                  <a:lnTo>
                    <a:pt x="782" y="757"/>
                  </a:lnTo>
                  <a:lnTo>
                    <a:pt x="784" y="747"/>
                  </a:lnTo>
                  <a:lnTo>
                    <a:pt x="785" y="739"/>
                  </a:lnTo>
                  <a:lnTo>
                    <a:pt x="788" y="730"/>
                  </a:lnTo>
                  <a:lnTo>
                    <a:pt x="789" y="720"/>
                  </a:lnTo>
                  <a:lnTo>
                    <a:pt x="790" y="710"/>
                  </a:lnTo>
                  <a:lnTo>
                    <a:pt x="792" y="700"/>
                  </a:lnTo>
                  <a:lnTo>
                    <a:pt x="795" y="691"/>
                  </a:lnTo>
                  <a:lnTo>
                    <a:pt x="798" y="697"/>
                  </a:lnTo>
                  <a:lnTo>
                    <a:pt x="801" y="701"/>
                  </a:lnTo>
                  <a:lnTo>
                    <a:pt x="804" y="707"/>
                  </a:lnTo>
                  <a:lnTo>
                    <a:pt x="808" y="713"/>
                  </a:lnTo>
                  <a:lnTo>
                    <a:pt x="811" y="718"/>
                  </a:lnTo>
                  <a:lnTo>
                    <a:pt x="815" y="723"/>
                  </a:lnTo>
                  <a:lnTo>
                    <a:pt x="818" y="728"/>
                  </a:lnTo>
                  <a:lnTo>
                    <a:pt x="822" y="733"/>
                  </a:lnTo>
                  <a:lnTo>
                    <a:pt x="828" y="743"/>
                  </a:lnTo>
                  <a:lnTo>
                    <a:pt x="835" y="752"/>
                  </a:lnTo>
                  <a:lnTo>
                    <a:pt x="842" y="760"/>
                  </a:lnTo>
                  <a:lnTo>
                    <a:pt x="848" y="770"/>
                  </a:lnTo>
                  <a:lnTo>
                    <a:pt x="855" y="776"/>
                  </a:lnTo>
                  <a:lnTo>
                    <a:pt x="861" y="784"/>
                  </a:lnTo>
                  <a:lnTo>
                    <a:pt x="867" y="792"/>
                  </a:lnTo>
                  <a:lnTo>
                    <a:pt x="874" y="799"/>
                  </a:lnTo>
                  <a:lnTo>
                    <a:pt x="880" y="805"/>
                  </a:lnTo>
                  <a:lnTo>
                    <a:pt x="886" y="811"/>
                  </a:lnTo>
                  <a:lnTo>
                    <a:pt x="893" y="815"/>
                  </a:lnTo>
                  <a:lnTo>
                    <a:pt x="900" y="823"/>
                  </a:lnTo>
                  <a:lnTo>
                    <a:pt x="906" y="827"/>
                  </a:lnTo>
                  <a:lnTo>
                    <a:pt x="912" y="831"/>
                  </a:lnTo>
                  <a:lnTo>
                    <a:pt x="918" y="836"/>
                  </a:lnTo>
                  <a:lnTo>
                    <a:pt x="925" y="840"/>
                  </a:lnTo>
                  <a:lnTo>
                    <a:pt x="932" y="844"/>
                  </a:lnTo>
                  <a:lnTo>
                    <a:pt x="939" y="847"/>
                  </a:lnTo>
                  <a:lnTo>
                    <a:pt x="945" y="852"/>
                  </a:lnTo>
                  <a:lnTo>
                    <a:pt x="952" y="856"/>
                  </a:lnTo>
                  <a:lnTo>
                    <a:pt x="960" y="859"/>
                  </a:lnTo>
                  <a:lnTo>
                    <a:pt x="967" y="860"/>
                  </a:lnTo>
                  <a:lnTo>
                    <a:pt x="974" y="863"/>
                  </a:lnTo>
                  <a:lnTo>
                    <a:pt x="981" y="867"/>
                  </a:lnTo>
                  <a:lnTo>
                    <a:pt x="988" y="869"/>
                  </a:lnTo>
                  <a:lnTo>
                    <a:pt x="995" y="872"/>
                  </a:lnTo>
                  <a:lnTo>
                    <a:pt x="1003" y="875"/>
                  </a:lnTo>
                  <a:lnTo>
                    <a:pt x="1012" y="878"/>
                  </a:lnTo>
                  <a:lnTo>
                    <a:pt x="1017" y="879"/>
                  </a:lnTo>
                  <a:lnTo>
                    <a:pt x="1022" y="879"/>
                  </a:lnTo>
                  <a:lnTo>
                    <a:pt x="1028" y="881"/>
                  </a:lnTo>
                  <a:lnTo>
                    <a:pt x="1034" y="882"/>
                  </a:lnTo>
                  <a:lnTo>
                    <a:pt x="1040" y="882"/>
                  </a:lnTo>
                  <a:lnTo>
                    <a:pt x="1046" y="883"/>
                  </a:lnTo>
                  <a:lnTo>
                    <a:pt x="1052" y="883"/>
                  </a:lnTo>
                  <a:lnTo>
                    <a:pt x="1059" y="885"/>
                  </a:lnTo>
                  <a:lnTo>
                    <a:pt x="1065" y="885"/>
                  </a:lnTo>
                  <a:lnTo>
                    <a:pt x="1071" y="885"/>
                  </a:lnTo>
                  <a:lnTo>
                    <a:pt x="1078" y="885"/>
                  </a:lnTo>
                  <a:lnTo>
                    <a:pt x="1084" y="885"/>
                  </a:lnTo>
                  <a:lnTo>
                    <a:pt x="1091" y="883"/>
                  </a:lnTo>
                  <a:lnTo>
                    <a:pt x="1097" y="883"/>
                  </a:lnTo>
                  <a:lnTo>
                    <a:pt x="1103" y="883"/>
                  </a:lnTo>
                  <a:lnTo>
                    <a:pt x="1110" y="883"/>
                  </a:lnTo>
                  <a:lnTo>
                    <a:pt x="1116" y="882"/>
                  </a:lnTo>
                  <a:lnTo>
                    <a:pt x="1123" y="882"/>
                  </a:lnTo>
                  <a:lnTo>
                    <a:pt x="1129" y="879"/>
                  </a:lnTo>
                  <a:lnTo>
                    <a:pt x="1136" y="879"/>
                  </a:lnTo>
                  <a:lnTo>
                    <a:pt x="1142" y="878"/>
                  </a:lnTo>
                  <a:lnTo>
                    <a:pt x="1149" y="876"/>
                  </a:lnTo>
                  <a:lnTo>
                    <a:pt x="1155" y="876"/>
                  </a:lnTo>
                  <a:lnTo>
                    <a:pt x="1162" y="875"/>
                  </a:lnTo>
                  <a:lnTo>
                    <a:pt x="1168" y="873"/>
                  </a:lnTo>
                  <a:lnTo>
                    <a:pt x="1174" y="872"/>
                  </a:lnTo>
                  <a:lnTo>
                    <a:pt x="1180" y="870"/>
                  </a:lnTo>
                  <a:lnTo>
                    <a:pt x="1187" y="869"/>
                  </a:lnTo>
                  <a:lnTo>
                    <a:pt x="1192" y="867"/>
                  </a:lnTo>
                  <a:lnTo>
                    <a:pt x="1199" y="866"/>
                  </a:lnTo>
                  <a:lnTo>
                    <a:pt x="1205" y="865"/>
                  </a:lnTo>
                  <a:lnTo>
                    <a:pt x="1212" y="863"/>
                  </a:lnTo>
                  <a:lnTo>
                    <a:pt x="1217" y="860"/>
                  </a:lnTo>
                  <a:lnTo>
                    <a:pt x="1223" y="860"/>
                  </a:lnTo>
                  <a:lnTo>
                    <a:pt x="1228" y="857"/>
                  </a:lnTo>
                  <a:lnTo>
                    <a:pt x="1234" y="856"/>
                  </a:lnTo>
                  <a:lnTo>
                    <a:pt x="1238" y="854"/>
                  </a:lnTo>
                  <a:lnTo>
                    <a:pt x="1244" y="853"/>
                  </a:lnTo>
                  <a:lnTo>
                    <a:pt x="1249" y="850"/>
                  </a:lnTo>
                  <a:lnTo>
                    <a:pt x="1255" y="850"/>
                  </a:lnTo>
                  <a:lnTo>
                    <a:pt x="1260" y="847"/>
                  </a:lnTo>
                  <a:lnTo>
                    <a:pt x="1265" y="846"/>
                  </a:lnTo>
                  <a:lnTo>
                    <a:pt x="1268" y="843"/>
                  </a:lnTo>
                  <a:lnTo>
                    <a:pt x="1273" y="841"/>
                  </a:lnTo>
                  <a:lnTo>
                    <a:pt x="1281" y="840"/>
                  </a:lnTo>
                  <a:lnTo>
                    <a:pt x="1289" y="837"/>
                  </a:lnTo>
                  <a:lnTo>
                    <a:pt x="1295" y="834"/>
                  </a:lnTo>
                  <a:lnTo>
                    <a:pt x="1301" y="831"/>
                  </a:lnTo>
                  <a:lnTo>
                    <a:pt x="1306" y="828"/>
                  </a:lnTo>
                  <a:lnTo>
                    <a:pt x="1312" y="827"/>
                  </a:lnTo>
                  <a:lnTo>
                    <a:pt x="1316" y="825"/>
                  </a:lnTo>
                  <a:lnTo>
                    <a:pt x="1318" y="824"/>
                  </a:lnTo>
                  <a:lnTo>
                    <a:pt x="1320" y="824"/>
                  </a:lnTo>
                  <a:lnTo>
                    <a:pt x="1320" y="824"/>
                  </a:lnTo>
                  <a:lnTo>
                    <a:pt x="1458" y="805"/>
                  </a:lnTo>
                  <a:lnTo>
                    <a:pt x="1458" y="802"/>
                  </a:lnTo>
                  <a:lnTo>
                    <a:pt x="1459" y="799"/>
                  </a:lnTo>
                  <a:lnTo>
                    <a:pt x="1459" y="794"/>
                  </a:lnTo>
                  <a:lnTo>
                    <a:pt x="1460" y="789"/>
                  </a:lnTo>
                  <a:lnTo>
                    <a:pt x="1463" y="781"/>
                  </a:lnTo>
                  <a:lnTo>
                    <a:pt x="1465" y="773"/>
                  </a:lnTo>
                  <a:lnTo>
                    <a:pt x="1466" y="763"/>
                  </a:lnTo>
                  <a:lnTo>
                    <a:pt x="1469" y="755"/>
                  </a:lnTo>
                  <a:lnTo>
                    <a:pt x="1469" y="749"/>
                  </a:lnTo>
                  <a:lnTo>
                    <a:pt x="1470" y="743"/>
                  </a:lnTo>
                  <a:lnTo>
                    <a:pt x="1470" y="737"/>
                  </a:lnTo>
                  <a:lnTo>
                    <a:pt x="1471" y="733"/>
                  </a:lnTo>
                  <a:lnTo>
                    <a:pt x="1471" y="727"/>
                  </a:lnTo>
                  <a:lnTo>
                    <a:pt x="1473" y="721"/>
                  </a:lnTo>
                  <a:lnTo>
                    <a:pt x="1473" y="715"/>
                  </a:lnTo>
                  <a:lnTo>
                    <a:pt x="1475" y="711"/>
                  </a:lnTo>
                  <a:lnTo>
                    <a:pt x="1475" y="705"/>
                  </a:lnTo>
                  <a:lnTo>
                    <a:pt x="1475" y="700"/>
                  </a:lnTo>
                  <a:lnTo>
                    <a:pt x="1475" y="695"/>
                  </a:lnTo>
                  <a:lnTo>
                    <a:pt x="1475" y="691"/>
                  </a:lnTo>
                  <a:lnTo>
                    <a:pt x="1473" y="682"/>
                  </a:lnTo>
                  <a:lnTo>
                    <a:pt x="1473" y="675"/>
                  </a:lnTo>
                  <a:lnTo>
                    <a:pt x="1471" y="668"/>
                  </a:lnTo>
                  <a:lnTo>
                    <a:pt x="1467" y="662"/>
                  </a:lnTo>
                  <a:lnTo>
                    <a:pt x="1463" y="656"/>
                  </a:lnTo>
                  <a:lnTo>
                    <a:pt x="1459" y="652"/>
                  </a:lnTo>
                  <a:lnTo>
                    <a:pt x="1452" y="646"/>
                  </a:lnTo>
                  <a:lnTo>
                    <a:pt x="1447" y="643"/>
                  </a:lnTo>
                  <a:lnTo>
                    <a:pt x="1441" y="639"/>
                  </a:lnTo>
                  <a:lnTo>
                    <a:pt x="1435" y="637"/>
                  </a:lnTo>
                  <a:lnTo>
                    <a:pt x="1428" y="634"/>
                  </a:lnTo>
                  <a:lnTo>
                    <a:pt x="1424" y="633"/>
                  </a:lnTo>
                  <a:lnTo>
                    <a:pt x="1418" y="630"/>
                  </a:lnTo>
                  <a:lnTo>
                    <a:pt x="1413" y="630"/>
                  </a:lnTo>
                  <a:lnTo>
                    <a:pt x="1407" y="629"/>
                  </a:lnTo>
                  <a:lnTo>
                    <a:pt x="1405" y="629"/>
                  </a:lnTo>
                  <a:lnTo>
                    <a:pt x="1302" y="665"/>
                  </a:lnTo>
                  <a:lnTo>
                    <a:pt x="1055" y="646"/>
                  </a:lnTo>
                  <a:lnTo>
                    <a:pt x="1053" y="643"/>
                  </a:lnTo>
                  <a:lnTo>
                    <a:pt x="1053" y="637"/>
                  </a:lnTo>
                  <a:lnTo>
                    <a:pt x="1052" y="631"/>
                  </a:lnTo>
                  <a:lnTo>
                    <a:pt x="1052" y="627"/>
                  </a:lnTo>
                  <a:lnTo>
                    <a:pt x="1051" y="620"/>
                  </a:lnTo>
                  <a:lnTo>
                    <a:pt x="1051" y="614"/>
                  </a:lnTo>
                  <a:lnTo>
                    <a:pt x="1050" y="605"/>
                  </a:lnTo>
                  <a:lnTo>
                    <a:pt x="1049" y="597"/>
                  </a:lnTo>
                  <a:lnTo>
                    <a:pt x="1047" y="587"/>
                  </a:lnTo>
                  <a:lnTo>
                    <a:pt x="1047" y="578"/>
                  </a:lnTo>
                  <a:lnTo>
                    <a:pt x="1046" y="572"/>
                  </a:lnTo>
                  <a:lnTo>
                    <a:pt x="1045" y="566"/>
                  </a:lnTo>
                  <a:lnTo>
                    <a:pt x="1045" y="561"/>
                  </a:lnTo>
                  <a:lnTo>
                    <a:pt x="1045" y="556"/>
                  </a:lnTo>
                  <a:lnTo>
                    <a:pt x="1044" y="550"/>
                  </a:lnTo>
                  <a:lnTo>
                    <a:pt x="1043" y="545"/>
                  </a:lnTo>
                  <a:lnTo>
                    <a:pt x="1043" y="539"/>
                  </a:lnTo>
                  <a:lnTo>
                    <a:pt x="1043" y="534"/>
                  </a:lnTo>
                  <a:lnTo>
                    <a:pt x="1040" y="527"/>
                  </a:lnTo>
                  <a:lnTo>
                    <a:pt x="1040" y="521"/>
                  </a:lnTo>
                  <a:lnTo>
                    <a:pt x="1039" y="516"/>
                  </a:lnTo>
                  <a:lnTo>
                    <a:pt x="1038" y="510"/>
                  </a:lnTo>
                  <a:lnTo>
                    <a:pt x="1037" y="503"/>
                  </a:lnTo>
                  <a:lnTo>
                    <a:pt x="1036" y="498"/>
                  </a:lnTo>
                  <a:lnTo>
                    <a:pt x="1034" y="491"/>
                  </a:lnTo>
                  <a:lnTo>
                    <a:pt x="1034" y="485"/>
                  </a:lnTo>
                  <a:lnTo>
                    <a:pt x="1032" y="479"/>
                  </a:lnTo>
                  <a:lnTo>
                    <a:pt x="1031" y="472"/>
                  </a:lnTo>
                  <a:lnTo>
                    <a:pt x="1030" y="466"/>
                  </a:lnTo>
                  <a:lnTo>
                    <a:pt x="1028" y="461"/>
                  </a:lnTo>
                  <a:lnTo>
                    <a:pt x="1027" y="453"/>
                  </a:lnTo>
                  <a:lnTo>
                    <a:pt x="1026" y="448"/>
                  </a:lnTo>
                  <a:lnTo>
                    <a:pt x="1025" y="440"/>
                  </a:lnTo>
                  <a:lnTo>
                    <a:pt x="1024" y="435"/>
                  </a:lnTo>
                  <a:lnTo>
                    <a:pt x="1021" y="429"/>
                  </a:lnTo>
                  <a:lnTo>
                    <a:pt x="1020" y="422"/>
                  </a:lnTo>
                  <a:lnTo>
                    <a:pt x="1019" y="416"/>
                  </a:lnTo>
                  <a:lnTo>
                    <a:pt x="1017" y="410"/>
                  </a:lnTo>
                  <a:lnTo>
                    <a:pt x="1015" y="403"/>
                  </a:lnTo>
                  <a:lnTo>
                    <a:pt x="1013" y="397"/>
                  </a:lnTo>
                  <a:lnTo>
                    <a:pt x="1012" y="391"/>
                  </a:lnTo>
                  <a:lnTo>
                    <a:pt x="1011" y="385"/>
                  </a:lnTo>
                  <a:lnTo>
                    <a:pt x="1008" y="378"/>
                  </a:lnTo>
                  <a:lnTo>
                    <a:pt x="1007" y="374"/>
                  </a:lnTo>
                  <a:lnTo>
                    <a:pt x="1005" y="368"/>
                  </a:lnTo>
                  <a:lnTo>
                    <a:pt x="1002" y="362"/>
                  </a:lnTo>
                  <a:lnTo>
                    <a:pt x="1000" y="356"/>
                  </a:lnTo>
                  <a:lnTo>
                    <a:pt x="998" y="351"/>
                  </a:lnTo>
                  <a:lnTo>
                    <a:pt x="995" y="346"/>
                  </a:lnTo>
                  <a:lnTo>
                    <a:pt x="994" y="342"/>
                  </a:lnTo>
                  <a:lnTo>
                    <a:pt x="992" y="336"/>
                  </a:lnTo>
                  <a:lnTo>
                    <a:pt x="989" y="330"/>
                  </a:lnTo>
                  <a:lnTo>
                    <a:pt x="986" y="325"/>
                  </a:lnTo>
                  <a:lnTo>
                    <a:pt x="983" y="320"/>
                  </a:lnTo>
                  <a:lnTo>
                    <a:pt x="977" y="310"/>
                  </a:lnTo>
                  <a:lnTo>
                    <a:pt x="971" y="301"/>
                  </a:lnTo>
                  <a:lnTo>
                    <a:pt x="966" y="291"/>
                  </a:lnTo>
                  <a:lnTo>
                    <a:pt x="958" y="281"/>
                  </a:lnTo>
                  <a:lnTo>
                    <a:pt x="951" y="272"/>
                  </a:lnTo>
                  <a:lnTo>
                    <a:pt x="945" y="265"/>
                  </a:lnTo>
                  <a:lnTo>
                    <a:pt x="937" y="255"/>
                  </a:lnTo>
                  <a:lnTo>
                    <a:pt x="930" y="246"/>
                  </a:lnTo>
                  <a:lnTo>
                    <a:pt x="922" y="239"/>
                  </a:lnTo>
                  <a:lnTo>
                    <a:pt x="915" y="232"/>
                  </a:lnTo>
                  <a:lnTo>
                    <a:pt x="906" y="223"/>
                  </a:lnTo>
                  <a:lnTo>
                    <a:pt x="899" y="217"/>
                  </a:lnTo>
                  <a:lnTo>
                    <a:pt x="892" y="210"/>
                  </a:lnTo>
                  <a:lnTo>
                    <a:pt x="885" y="204"/>
                  </a:lnTo>
                  <a:lnTo>
                    <a:pt x="877" y="199"/>
                  </a:lnTo>
                  <a:lnTo>
                    <a:pt x="869" y="191"/>
                  </a:lnTo>
                  <a:lnTo>
                    <a:pt x="862" y="186"/>
                  </a:lnTo>
                  <a:lnTo>
                    <a:pt x="856" y="181"/>
                  </a:lnTo>
                  <a:lnTo>
                    <a:pt x="849" y="175"/>
                  </a:lnTo>
                  <a:lnTo>
                    <a:pt x="845" y="173"/>
                  </a:lnTo>
                  <a:lnTo>
                    <a:pt x="837" y="168"/>
                  </a:lnTo>
                  <a:lnTo>
                    <a:pt x="834" y="165"/>
                  </a:lnTo>
                  <a:lnTo>
                    <a:pt x="828" y="161"/>
                  </a:lnTo>
                  <a:lnTo>
                    <a:pt x="824" y="158"/>
                  </a:lnTo>
                  <a:lnTo>
                    <a:pt x="821" y="157"/>
                  </a:lnTo>
                  <a:lnTo>
                    <a:pt x="818" y="154"/>
                  </a:lnTo>
                  <a:lnTo>
                    <a:pt x="814" y="151"/>
                  </a:lnTo>
                  <a:lnTo>
                    <a:pt x="812" y="151"/>
                  </a:lnTo>
                  <a:lnTo>
                    <a:pt x="812" y="15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6"/>
            <p:cNvSpPr>
              <a:spLocks/>
            </p:cNvSpPr>
            <p:nvPr/>
          </p:nvSpPr>
          <p:spPr bwMode="auto">
            <a:xfrm>
              <a:off x="4938" y="2043"/>
              <a:ext cx="248" cy="273"/>
            </a:xfrm>
            <a:custGeom>
              <a:avLst/>
              <a:gdLst>
                <a:gd name="T0" fmla="*/ 129 w 498"/>
                <a:gd name="T1" fmla="*/ 20 h 546"/>
                <a:gd name="T2" fmla="*/ 151 w 498"/>
                <a:gd name="T3" fmla="*/ 54 h 546"/>
                <a:gd name="T4" fmla="*/ 170 w 498"/>
                <a:gd name="T5" fmla="*/ 90 h 546"/>
                <a:gd name="T6" fmla="*/ 183 w 498"/>
                <a:gd name="T7" fmla="*/ 125 h 546"/>
                <a:gd name="T8" fmla="*/ 189 w 498"/>
                <a:gd name="T9" fmla="*/ 145 h 546"/>
                <a:gd name="T10" fmla="*/ 193 w 498"/>
                <a:gd name="T11" fmla="*/ 168 h 546"/>
                <a:gd name="T12" fmla="*/ 196 w 498"/>
                <a:gd name="T13" fmla="*/ 190 h 546"/>
                <a:gd name="T14" fmla="*/ 200 w 498"/>
                <a:gd name="T15" fmla="*/ 212 h 546"/>
                <a:gd name="T16" fmla="*/ 205 w 498"/>
                <a:gd name="T17" fmla="*/ 233 h 546"/>
                <a:gd name="T18" fmla="*/ 208 w 498"/>
                <a:gd name="T19" fmla="*/ 255 h 546"/>
                <a:gd name="T20" fmla="*/ 213 w 498"/>
                <a:gd name="T21" fmla="*/ 281 h 546"/>
                <a:gd name="T22" fmla="*/ 216 w 498"/>
                <a:gd name="T23" fmla="*/ 307 h 546"/>
                <a:gd name="T24" fmla="*/ 221 w 498"/>
                <a:gd name="T25" fmla="*/ 338 h 546"/>
                <a:gd name="T26" fmla="*/ 225 w 498"/>
                <a:gd name="T27" fmla="*/ 365 h 546"/>
                <a:gd name="T28" fmla="*/ 228 w 498"/>
                <a:gd name="T29" fmla="*/ 385 h 546"/>
                <a:gd name="T30" fmla="*/ 227 w 498"/>
                <a:gd name="T31" fmla="*/ 397 h 546"/>
                <a:gd name="T32" fmla="*/ 207 w 498"/>
                <a:gd name="T33" fmla="*/ 404 h 546"/>
                <a:gd name="T34" fmla="*/ 184 w 498"/>
                <a:gd name="T35" fmla="*/ 422 h 546"/>
                <a:gd name="T36" fmla="*/ 168 w 498"/>
                <a:gd name="T37" fmla="*/ 448 h 546"/>
                <a:gd name="T38" fmla="*/ 186 w 498"/>
                <a:gd name="T39" fmla="*/ 468 h 546"/>
                <a:gd name="T40" fmla="*/ 195 w 498"/>
                <a:gd name="T41" fmla="*/ 446 h 546"/>
                <a:gd name="T42" fmla="*/ 218 w 498"/>
                <a:gd name="T43" fmla="*/ 424 h 546"/>
                <a:gd name="T44" fmla="*/ 237 w 498"/>
                <a:gd name="T45" fmla="*/ 417 h 546"/>
                <a:gd name="T46" fmla="*/ 262 w 498"/>
                <a:gd name="T47" fmla="*/ 410 h 546"/>
                <a:gd name="T48" fmla="*/ 286 w 498"/>
                <a:gd name="T49" fmla="*/ 409 h 546"/>
                <a:gd name="T50" fmla="*/ 495 w 498"/>
                <a:gd name="T51" fmla="*/ 422 h 546"/>
                <a:gd name="T52" fmla="*/ 488 w 498"/>
                <a:gd name="T53" fmla="*/ 443 h 546"/>
                <a:gd name="T54" fmla="*/ 488 w 498"/>
                <a:gd name="T55" fmla="*/ 469 h 546"/>
                <a:gd name="T56" fmla="*/ 493 w 498"/>
                <a:gd name="T57" fmla="*/ 492 h 546"/>
                <a:gd name="T58" fmla="*/ 486 w 498"/>
                <a:gd name="T59" fmla="*/ 501 h 546"/>
                <a:gd name="T60" fmla="*/ 463 w 498"/>
                <a:gd name="T61" fmla="*/ 508 h 546"/>
                <a:gd name="T62" fmla="*/ 444 w 498"/>
                <a:gd name="T63" fmla="*/ 516 h 546"/>
                <a:gd name="T64" fmla="*/ 421 w 498"/>
                <a:gd name="T65" fmla="*/ 521 h 546"/>
                <a:gd name="T66" fmla="*/ 396 w 498"/>
                <a:gd name="T67" fmla="*/ 530 h 546"/>
                <a:gd name="T68" fmla="*/ 368 w 498"/>
                <a:gd name="T69" fmla="*/ 534 h 546"/>
                <a:gd name="T70" fmla="*/ 339 w 498"/>
                <a:gd name="T71" fmla="*/ 540 h 546"/>
                <a:gd name="T72" fmla="*/ 307 w 498"/>
                <a:gd name="T73" fmla="*/ 543 h 546"/>
                <a:gd name="T74" fmla="*/ 276 w 498"/>
                <a:gd name="T75" fmla="*/ 546 h 546"/>
                <a:gd name="T76" fmla="*/ 246 w 498"/>
                <a:gd name="T77" fmla="*/ 545 h 546"/>
                <a:gd name="T78" fmla="*/ 216 w 498"/>
                <a:gd name="T79" fmla="*/ 540 h 546"/>
                <a:gd name="T80" fmla="*/ 188 w 498"/>
                <a:gd name="T81" fmla="*/ 530 h 546"/>
                <a:gd name="T82" fmla="*/ 161 w 498"/>
                <a:gd name="T83" fmla="*/ 517 h 546"/>
                <a:gd name="T84" fmla="*/ 137 w 498"/>
                <a:gd name="T85" fmla="*/ 500 h 546"/>
                <a:gd name="T86" fmla="*/ 118 w 498"/>
                <a:gd name="T87" fmla="*/ 478 h 546"/>
                <a:gd name="T88" fmla="*/ 99 w 498"/>
                <a:gd name="T89" fmla="*/ 455 h 546"/>
                <a:gd name="T90" fmla="*/ 84 w 498"/>
                <a:gd name="T91" fmla="*/ 432 h 546"/>
                <a:gd name="T92" fmla="*/ 66 w 498"/>
                <a:gd name="T93" fmla="*/ 406 h 546"/>
                <a:gd name="T94" fmla="*/ 44 w 498"/>
                <a:gd name="T95" fmla="*/ 368 h 546"/>
                <a:gd name="T96" fmla="*/ 28 w 498"/>
                <a:gd name="T97" fmla="*/ 333 h 546"/>
                <a:gd name="T98" fmla="*/ 16 w 498"/>
                <a:gd name="T99" fmla="*/ 297 h 546"/>
                <a:gd name="T100" fmla="*/ 8 w 498"/>
                <a:gd name="T101" fmla="*/ 261 h 546"/>
                <a:gd name="T102" fmla="*/ 4 w 498"/>
                <a:gd name="T103" fmla="*/ 236 h 546"/>
                <a:gd name="T104" fmla="*/ 2 w 498"/>
                <a:gd name="T105" fmla="*/ 206 h 546"/>
                <a:gd name="T106" fmla="*/ 2 w 498"/>
                <a:gd name="T107" fmla="*/ 186 h 546"/>
                <a:gd name="T108" fmla="*/ 0 w 498"/>
                <a:gd name="T109" fmla="*/ 161 h 546"/>
                <a:gd name="T110" fmla="*/ 2 w 498"/>
                <a:gd name="T111" fmla="*/ 138 h 546"/>
                <a:gd name="T112" fmla="*/ 6 w 498"/>
                <a:gd name="T113" fmla="*/ 113 h 546"/>
                <a:gd name="T114" fmla="*/ 21 w 498"/>
                <a:gd name="T115" fmla="*/ 78 h 546"/>
                <a:gd name="T116" fmla="*/ 38 w 498"/>
                <a:gd name="T117" fmla="*/ 51 h 546"/>
                <a:gd name="T118" fmla="*/ 60 w 498"/>
                <a:gd name="T119" fmla="*/ 29 h 546"/>
                <a:gd name="T120" fmla="*/ 81 w 498"/>
                <a:gd name="T121" fmla="*/ 15 h 546"/>
                <a:gd name="T122" fmla="*/ 101 w 498"/>
                <a:gd name="T123" fmla="*/ 5 h 546"/>
                <a:gd name="T124" fmla="*/ 113 w 498"/>
                <a:gd name="T125" fmla="*/ 0 h 5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98" h="546">
                  <a:moveTo>
                    <a:pt x="113" y="0"/>
                  </a:moveTo>
                  <a:lnTo>
                    <a:pt x="118" y="6"/>
                  </a:lnTo>
                  <a:lnTo>
                    <a:pt x="124" y="13"/>
                  </a:lnTo>
                  <a:lnTo>
                    <a:pt x="129" y="20"/>
                  </a:lnTo>
                  <a:lnTo>
                    <a:pt x="135" y="29"/>
                  </a:lnTo>
                  <a:lnTo>
                    <a:pt x="139" y="36"/>
                  </a:lnTo>
                  <a:lnTo>
                    <a:pt x="145" y="45"/>
                  </a:lnTo>
                  <a:lnTo>
                    <a:pt x="151" y="54"/>
                  </a:lnTo>
                  <a:lnTo>
                    <a:pt x="157" y="64"/>
                  </a:lnTo>
                  <a:lnTo>
                    <a:pt x="161" y="71"/>
                  </a:lnTo>
                  <a:lnTo>
                    <a:pt x="165" y="80"/>
                  </a:lnTo>
                  <a:lnTo>
                    <a:pt x="170" y="90"/>
                  </a:lnTo>
                  <a:lnTo>
                    <a:pt x="175" y="100"/>
                  </a:lnTo>
                  <a:lnTo>
                    <a:pt x="177" y="109"/>
                  </a:lnTo>
                  <a:lnTo>
                    <a:pt x="181" y="119"/>
                  </a:lnTo>
                  <a:lnTo>
                    <a:pt x="183" y="125"/>
                  </a:lnTo>
                  <a:lnTo>
                    <a:pt x="184" y="129"/>
                  </a:lnTo>
                  <a:lnTo>
                    <a:pt x="186" y="135"/>
                  </a:lnTo>
                  <a:lnTo>
                    <a:pt x="188" y="141"/>
                  </a:lnTo>
                  <a:lnTo>
                    <a:pt x="189" y="145"/>
                  </a:lnTo>
                  <a:lnTo>
                    <a:pt x="189" y="151"/>
                  </a:lnTo>
                  <a:lnTo>
                    <a:pt x="190" y="157"/>
                  </a:lnTo>
                  <a:lnTo>
                    <a:pt x="192" y="162"/>
                  </a:lnTo>
                  <a:lnTo>
                    <a:pt x="193" y="168"/>
                  </a:lnTo>
                  <a:lnTo>
                    <a:pt x="194" y="174"/>
                  </a:lnTo>
                  <a:lnTo>
                    <a:pt x="195" y="180"/>
                  </a:lnTo>
                  <a:lnTo>
                    <a:pt x="196" y="186"/>
                  </a:lnTo>
                  <a:lnTo>
                    <a:pt x="196" y="190"/>
                  </a:lnTo>
                  <a:lnTo>
                    <a:pt x="199" y="196"/>
                  </a:lnTo>
                  <a:lnTo>
                    <a:pt x="199" y="201"/>
                  </a:lnTo>
                  <a:lnTo>
                    <a:pt x="200" y="206"/>
                  </a:lnTo>
                  <a:lnTo>
                    <a:pt x="200" y="212"/>
                  </a:lnTo>
                  <a:lnTo>
                    <a:pt x="202" y="217"/>
                  </a:lnTo>
                  <a:lnTo>
                    <a:pt x="202" y="223"/>
                  </a:lnTo>
                  <a:lnTo>
                    <a:pt x="205" y="229"/>
                  </a:lnTo>
                  <a:lnTo>
                    <a:pt x="205" y="233"/>
                  </a:lnTo>
                  <a:lnTo>
                    <a:pt x="206" y="239"/>
                  </a:lnTo>
                  <a:lnTo>
                    <a:pt x="206" y="245"/>
                  </a:lnTo>
                  <a:lnTo>
                    <a:pt x="207" y="251"/>
                  </a:lnTo>
                  <a:lnTo>
                    <a:pt x="208" y="255"/>
                  </a:lnTo>
                  <a:lnTo>
                    <a:pt x="209" y="261"/>
                  </a:lnTo>
                  <a:lnTo>
                    <a:pt x="209" y="267"/>
                  </a:lnTo>
                  <a:lnTo>
                    <a:pt x="212" y="272"/>
                  </a:lnTo>
                  <a:lnTo>
                    <a:pt x="213" y="281"/>
                  </a:lnTo>
                  <a:lnTo>
                    <a:pt x="214" y="291"/>
                  </a:lnTo>
                  <a:lnTo>
                    <a:pt x="215" y="297"/>
                  </a:lnTo>
                  <a:lnTo>
                    <a:pt x="215" y="301"/>
                  </a:lnTo>
                  <a:lnTo>
                    <a:pt x="216" y="307"/>
                  </a:lnTo>
                  <a:lnTo>
                    <a:pt x="218" y="313"/>
                  </a:lnTo>
                  <a:lnTo>
                    <a:pt x="219" y="320"/>
                  </a:lnTo>
                  <a:lnTo>
                    <a:pt x="220" y="329"/>
                  </a:lnTo>
                  <a:lnTo>
                    <a:pt x="221" y="338"/>
                  </a:lnTo>
                  <a:lnTo>
                    <a:pt x="222" y="346"/>
                  </a:lnTo>
                  <a:lnTo>
                    <a:pt x="224" y="352"/>
                  </a:lnTo>
                  <a:lnTo>
                    <a:pt x="224" y="361"/>
                  </a:lnTo>
                  <a:lnTo>
                    <a:pt x="225" y="365"/>
                  </a:lnTo>
                  <a:lnTo>
                    <a:pt x="226" y="372"/>
                  </a:lnTo>
                  <a:lnTo>
                    <a:pt x="226" y="377"/>
                  </a:lnTo>
                  <a:lnTo>
                    <a:pt x="227" y="381"/>
                  </a:lnTo>
                  <a:lnTo>
                    <a:pt x="228" y="385"/>
                  </a:lnTo>
                  <a:lnTo>
                    <a:pt x="228" y="390"/>
                  </a:lnTo>
                  <a:lnTo>
                    <a:pt x="229" y="394"/>
                  </a:lnTo>
                  <a:lnTo>
                    <a:pt x="231" y="397"/>
                  </a:lnTo>
                  <a:lnTo>
                    <a:pt x="227" y="397"/>
                  </a:lnTo>
                  <a:lnTo>
                    <a:pt x="221" y="398"/>
                  </a:lnTo>
                  <a:lnTo>
                    <a:pt x="216" y="400"/>
                  </a:lnTo>
                  <a:lnTo>
                    <a:pt x="212" y="403"/>
                  </a:lnTo>
                  <a:lnTo>
                    <a:pt x="207" y="404"/>
                  </a:lnTo>
                  <a:lnTo>
                    <a:pt x="202" y="409"/>
                  </a:lnTo>
                  <a:lnTo>
                    <a:pt x="196" y="411"/>
                  </a:lnTo>
                  <a:lnTo>
                    <a:pt x="189" y="417"/>
                  </a:lnTo>
                  <a:lnTo>
                    <a:pt x="184" y="422"/>
                  </a:lnTo>
                  <a:lnTo>
                    <a:pt x="180" y="429"/>
                  </a:lnTo>
                  <a:lnTo>
                    <a:pt x="175" y="435"/>
                  </a:lnTo>
                  <a:lnTo>
                    <a:pt x="170" y="443"/>
                  </a:lnTo>
                  <a:lnTo>
                    <a:pt x="168" y="448"/>
                  </a:lnTo>
                  <a:lnTo>
                    <a:pt x="167" y="452"/>
                  </a:lnTo>
                  <a:lnTo>
                    <a:pt x="165" y="458"/>
                  </a:lnTo>
                  <a:lnTo>
                    <a:pt x="164" y="464"/>
                  </a:lnTo>
                  <a:lnTo>
                    <a:pt x="186" y="468"/>
                  </a:lnTo>
                  <a:lnTo>
                    <a:pt x="187" y="461"/>
                  </a:lnTo>
                  <a:lnTo>
                    <a:pt x="189" y="455"/>
                  </a:lnTo>
                  <a:lnTo>
                    <a:pt x="192" y="450"/>
                  </a:lnTo>
                  <a:lnTo>
                    <a:pt x="195" y="446"/>
                  </a:lnTo>
                  <a:lnTo>
                    <a:pt x="202" y="437"/>
                  </a:lnTo>
                  <a:lnTo>
                    <a:pt x="210" y="432"/>
                  </a:lnTo>
                  <a:lnTo>
                    <a:pt x="214" y="427"/>
                  </a:lnTo>
                  <a:lnTo>
                    <a:pt x="218" y="424"/>
                  </a:lnTo>
                  <a:lnTo>
                    <a:pt x="222" y="423"/>
                  </a:lnTo>
                  <a:lnTo>
                    <a:pt x="227" y="422"/>
                  </a:lnTo>
                  <a:lnTo>
                    <a:pt x="232" y="419"/>
                  </a:lnTo>
                  <a:lnTo>
                    <a:pt x="237" y="417"/>
                  </a:lnTo>
                  <a:lnTo>
                    <a:pt x="241" y="416"/>
                  </a:lnTo>
                  <a:lnTo>
                    <a:pt x="246" y="414"/>
                  </a:lnTo>
                  <a:lnTo>
                    <a:pt x="253" y="411"/>
                  </a:lnTo>
                  <a:lnTo>
                    <a:pt x="262" y="410"/>
                  </a:lnTo>
                  <a:lnTo>
                    <a:pt x="269" y="409"/>
                  </a:lnTo>
                  <a:lnTo>
                    <a:pt x="276" y="409"/>
                  </a:lnTo>
                  <a:lnTo>
                    <a:pt x="282" y="409"/>
                  </a:lnTo>
                  <a:lnTo>
                    <a:pt x="286" y="409"/>
                  </a:lnTo>
                  <a:lnTo>
                    <a:pt x="289" y="409"/>
                  </a:lnTo>
                  <a:lnTo>
                    <a:pt x="290" y="410"/>
                  </a:lnTo>
                  <a:lnTo>
                    <a:pt x="498" y="419"/>
                  </a:lnTo>
                  <a:lnTo>
                    <a:pt x="495" y="422"/>
                  </a:lnTo>
                  <a:lnTo>
                    <a:pt x="493" y="426"/>
                  </a:lnTo>
                  <a:lnTo>
                    <a:pt x="491" y="432"/>
                  </a:lnTo>
                  <a:lnTo>
                    <a:pt x="489" y="440"/>
                  </a:lnTo>
                  <a:lnTo>
                    <a:pt x="488" y="443"/>
                  </a:lnTo>
                  <a:lnTo>
                    <a:pt x="488" y="449"/>
                  </a:lnTo>
                  <a:lnTo>
                    <a:pt x="488" y="455"/>
                  </a:lnTo>
                  <a:lnTo>
                    <a:pt x="488" y="462"/>
                  </a:lnTo>
                  <a:lnTo>
                    <a:pt x="488" y="469"/>
                  </a:lnTo>
                  <a:lnTo>
                    <a:pt x="491" y="478"/>
                  </a:lnTo>
                  <a:lnTo>
                    <a:pt x="491" y="482"/>
                  </a:lnTo>
                  <a:lnTo>
                    <a:pt x="492" y="487"/>
                  </a:lnTo>
                  <a:lnTo>
                    <a:pt x="493" y="492"/>
                  </a:lnTo>
                  <a:lnTo>
                    <a:pt x="494" y="500"/>
                  </a:lnTo>
                  <a:lnTo>
                    <a:pt x="493" y="500"/>
                  </a:lnTo>
                  <a:lnTo>
                    <a:pt x="491" y="500"/>
                  </a:lnTo>
                  <a:lnTo>
                    <a:pt x="486" y="501"/>
                  </a:lnTo>
                  <a:lnTo>
                    <a:pt x="482" y="503"/>
                  </a:lnTo>
                  <a:lnTo>
                    <a:pt x="475" y="506"/>
                  </a:lnTo>
                  <a:lnTo>
                    <a:pt x="468" y="508"/>
                  </a:lnTo>
                  <a:lnTo>
                    <a:pt x="463" y="508"/>
                  </a:lnTo>
                  <a:lnTo>
                    <a:pt x="458" y="511"/>
                  </a:lnTo>
                  <a:lnTo>
                    <a:pt x="454" y="513"/>
                  </a:lnTo>
                  <a:lnTo>
                    <a:pt x="450" y="516"/>
                  </a:lnTo>
                  <a:lnTo>
                    <a:pt x="444" y="516"/>
                  </a:lnTo>
                  <a:lnTo>
                    <a:pt x="438" y="519"/>
                  </a:lnTo>
                  <a:lnTo>
                    <a:pt x="432" y="519"/>
                  </a:lnTo>
                  <a:lnTo>
                    <a:pt x="428" y="521"/>
                  </a:lnTo>
                  <a:lnTo>
                    <a:pt x="421" y="521"/>
                  </a:lnTo>
                  <a:lnTo>
                    <a:pt x="415" y="524"/>
                  </a:lnTo>
                  <a:lnTo>
                    <a:pt x="409" y="526"/>
                  </a:lnTo>
                  <a:lnTo>
                    <a:pt x="403" y="529"/>
                  </a:lnTo>
                  <a:lnTo>
                    <a:pt x="396" y="530"/>
                  </a:lnTo>
                  <a:lnTo>
                    <a:pt x="388" y="532"/>
                  </a:lnTo>
                  <a:lnTo>
                    <a:pt x="383" y="533"/>
                  </a:lnTo>
                  <a:lnTo>
                    <a:pt x="375" y="534"/>
                  </a:lnTo>
                  <a:lnTo>
                    <a:pt x="368" y="534"/>
                  </a:lnTo>
                  <a:lnTo>
                    <a:pt x="361" y="537"/>
                  </a:lnTo>
                  <a:lnTo>
                    <a:pt x="354" y="539"/>
                  </a:lnTo>
                  <a:lnTo>
                    <a:pt x="347" y="540"/>
                  </a:lnTo>
                  <a:lnTo>
                    <a:pt x="339" y="540"/>
                  </a:lnTo>
                  <a:lnTo>
                    <a:pt x="330" y="542"/>
                  </a:lnTo>
                  <a:lnTo>
                    <a:pt x="323" y="543"/>
                  </a:lnTo>
                  <a:lnTo>
                    <a:pt x="315" y="543"/>
                  </a:lnTo>
                  <a:lnTo>
                    <a:pt x="307" y="543"/>
                  </a:lnTo>
                  <a:lnTo>
                    <a:pt x="299" y="545"/>
                  </a:lnTo>
                  <a:lnTo>
                    <a:pt x="291" y="546"/>
                  </a:lnTo>
                  <a:lnTo>
                    <a:pt x="285" y="546"/>
                  </a:lnTo>
                  <a:lnTo>
                    <a:pt x="276" y="546"/>
                  </a:lnTo>
                  <a:lnTo>
                    <a:pt x="269" y="546"/>
                  </a:lnTo>
                  <a:lnTo>
                    <a:pt x="262" y="546"/>
                  </a:lnTo>
                  <a:lnTo>
                    <a:pt x="253" y="546"/>
                  </a:lnTo>
                  <a:lnTo>
                    <a:pt x="246" y="545"/>
                  </a:lnTo>
                  <a:lnTo>
                    <a:pt x="238" y="543"/>
                  </a:lnTo>
                  <a:lnTo>
                    <a:pt x="231" y="543"/>
                  </a:lnTo>
                  <a:lnTo>
                    <a:pt x="224" y="542"/>
                  </a:lnTo>
                  <a:lnTo>
                    <a:pt x="216" y="540"/>
                  </a:lnTo>
                  <a:lnTo>
                    <a:pt x="209" y="537"/>
                  </a:lnTo>
                  <a:lnTo>
                    <a:pt x="201" y="534"/>
                  </a:lnTo>
                  <a:lnTo>
                    <a:pt x="194" y="533"/>
                  </a:lnTo>
                  <a:lnTo>
                    <a:pt x="188" y="530"/>
                  </a:lnTo>
                  <a:lnTo>
                    <a:pt x="181" y="527"/>
                  </a:lnTo>
                  <a:lnTo>
                    <a:pt x="174" y="524"/>
                  </a:lnTo>
                  <a:lnTo>
                    <a:pt x="168" y="521"/>
                  </a:lnTo>
                  <a:lnTo>
                    <a:pt x="161" y="517"/>
                  </a:lnTo>
                  <a:lnTo>
                    <a:pt x="155" y="514"/>
                  </a:lnTo>
                  <a:lnTo>
                    <a:pt x="149" y="508"/>
                  </a:lnTo>
                  <a:lnTo>
                    <a:pt x="143" y="506"/>
                  </a:lnTo>
                  <a:lnTo>
                    <a:pt x="137" y="500"/>
                  </a:lnTo>
                  <a:lnTo>
                    <a:pt x="132" y="495"/>
                  </a:lnTo>
                  <a:lnTo>
                    <a:pt x="127" y="490"/>
                  </a:lnTo>
                  <a:lnTo>
                    <a:pt x="123" y="484"/>
                  </a:lnTo>
                  <a:lnTo>
                    <a:pt x="118" y="478"/>
                  </a:lnTo>
                  <a:lnTo>
                    <a:pt x="113" y="471"/>
                  </a:lnTo>
                  <a:lnTo>
                    <a:pt x="108" y="466"/>
                  </a:lnTo>
                  <a:lnTo>
                    <a:pt x="104" y="461"/>
                  </a:lnTo>
                  <a:lnTo>
                    <a:pt x="99" y="455"/>
                  </a:lnTo>
                  <a:lnTo>
                    <a:pt x="95" y="449"/>
                  </a:lnTo>
                  <a:lnTo>
                    <a:pt x="92" y="443"/>
                  </a:lnTo>
                  <a:lnTo>
                    <a:pt x="88" y="437"/>
                  </a:lnTo>
                  <a:lnTo>
                    <a:pt x="84" y="432"/>
                  </a:lnTo>
                  <a:lnTo>
                    <a:pt x="80" y="426"/>
                  </a:lnTo>
                  <a:lnTo>
                    <a:pt x="76" y="422"/>
                  </a:lnTo>
                  <a:lnTo>
                    <a:pt x="73" y="416"/>
                  </a:lnTo>
                  <a:lnTo>
                    <a:pt x="66" y="406"/>
                  </a:lnTo>
                  <a:lnTo>
                    <a:pt x="61" y="397"/>
                  </a:lnTo>
                  <a:lnTo>
                    <a:pt x="54" y="387"/>
                  </a:lnTo>
                  <a:lnTo>
                    <a:pt x="49" y="378"/>
                  </a:lnTo>
                  <a:lnTo>
                    <a:pt x="44" y="368"/>
                  </a:lnTo>
                  <a:lnTo>
                    <a:pt x="40" y="359"/>
                  </a:lnTo>
                  <a:lnTo>
                    <a:pt x="35" y="349"/>
                  </a:lnTo>
                  <a:lnTo>
                    <a:pt x="31" y="342"/>
                  </a:lnTo>
                  <a:lnTo>
                    <a:pt x="28" y="333"/>
                  </a:lnTo>
                  <a:lnTo>
                    <a:pt x="25" y="325"/>
                  </a:lnTo>
                  <a:lnTo>
                    <a:pt x="21" y="314"/>
                  </a:lnTo>
                  <a:lnTo>
                    <a:pt x="18" y="307"/>
                  </a:lnTo>
                  <a:lnTo>
                    <a:pt x="16" y="297"/>
                  </a:lnTo>
                  <a:lnTo>
                    <a:pt x="14" y="288"/>
                  </a:lnTo>
                  <a:lnTo>
                    <a:pt x="11" y="280"/>
                  </a:lnTo>
                  <a:lnTo>
                    <a:pt x="10" y="270"/>
                  </a:lnTo>
                  <a:lnTo>
                    <a:pt x="8" y="261"/>
                  </a:lnTo>
                  <a:lnTo>
                    <a:pt x="8" y="252"/>
                  </a:lnTo>
                  <a:lnTo>
                    <a:pt x="5" y="246"/>
                  </a:lnTo>
                  <a:lnTo>
                    <a:pt x="5" y="242"/>
                  </a:lnTo>
                  <a:lnTo>
                    <a:pt x="4" y="236"/>
                  </a:lnTo>
                  <a:lnTo>
                    <a:pt x="4" y="232"/>
                  </a:lnTo>
                  <a:lnTo>
                    <a:pt x="3" y="222"/>
                  </a:lnTo>
                  <a:lnTo>
                    <a:pt x="3" y="212"/>
                  </a:lnTo>
                  <a:lnTo>
                    <a:pt x="2" y="206"/>
                  </a:lnTo>
                  <a:lnTo>
                    <a:pt x="2" y="201"/>
                  </a:lnTo>
                  <a:lnTo>
                    <a:pt x="2" y="196"/>
                  </a:lnTo>
                  <a:lnTo>
                    <a:pt x="2" y="190"/>
                  </a:lnTo>
                  <a:lnTo>
                    <a:pt x="2" y="186"/>
                  </a:lnTo>
                  <a:lnTo>
                    <a:pt x="2" y="180"/>
                  </a:lnTo>
                  <a:lnTo>
                    <a:pt x="2" y="174"/>
                  </a:lnTo>
                  <a:lnTo>
                    <a:pt x="2" y="168"/>
                  </a:lnTo>
                  <a:lnTo>
                    <a:pt x="0" y="161"/>
                  </a:lnTo>
                  <a:lnTo>
                    <a:pt x="0" y="155"/>
                  </a:lnTo>
                  <a:lnTo>
                    <a:pt x="0" y="149"/>
                  </a:lnTo>
                  <a:lnTo>
                    <a:pt x="2" y="144"/>
                  </a:lnTo>
                  <a:lnTo>
                    <a:pt x="2" y="138"/>
                  </a:lnTo>
                  <a:lnTo>
                    <a:pt x="2" y="132"/>
                  </a:lnTo>
                  <a:lnTo>
                    <a:pt x="3" y="128"/>
                  </a:lnTo>
                  <a:lnTo>
                    <a:pt x="4" y="123"/>
                  </a:lnTo>
                  <a:lnTo>
                    <a:pt x="6" y="113"/>
                  </a:lnTo>
                  <a:lnTo>
                    <a:pt x="9" y="103"/>
                  </a:lnTo>
                  <a:lnTo>
                    <a:pt x="12" y="96"/>
                  </a:lnTo>
                  <a:lnTo>
                    <a:pt x="17" y="87"/>
                  </a:lnTo>
                  <a:lnTo>
                    <a:pt x="21" y="78"/>
                  </a:lnTo>
                  <a:lnTo>
                    <a:pt x="25" y="71"/>
                  </a:lnTo>
                  <a:lnTo>
                    <a:pt x="29" y="64"/>
                  </a:lnTo>
                  <a:lnTo>
                    <a:pt x="34" y="58"/>
                  </a:lnTo>
                  <a:lnTo>
                    <a:pt x="38" y="51"/>
                  </a:lnTo>
                  <a:lnTo>
                    <a:pt x="44" y="45"/>
                  </a:lnTo>
                  <a:lnTo>
                    <a:pt x="49" y="39"/>
                  </a:lnTo>
                  <a:lnTo>
                    <a:pt x="55" y="35"/>
                  </a:lnTo>
                  <a:lnTo>
                    <a:pt x="60" y="29"/>
                  </a:lnTo>
                  <a:lnTo>
                    <a:pt x="66" y="26"/>
                  </a:lnTo>
                  <a:lnTo>
                    <a:pt x="70" y="20"/>
                  </a:lnTo>
                  <a:lnTo>
                    <a:pt x="76" y="19"/>
                  </a:lnTo>
                  <a:lnTo>
                    <a:pt x="81" y="15"/>
                  </a:lnTo>
                  <a:lnTo>
                    <a:pt x="86" y="12"/>
                  </a:lnTo>
                  <a:lnTo>
                    <a:pt x="89" y="10"/>
                  </a:lnTo>
                  <a:lnTo>
                    <a:pt x="94" y="7"/>
                  </a:lnTo>
                  <a:lnTo>
                    <a:pt x="101" y="5"/>
                  </a:lnTo>
                  <a:lnTo>
                    <a:pt x="107" y="2"/>
                  </a:lnTo>
                  <a:lnTo>
                    <a:pt x="112" y="0"/>
                  </a:lnTo>
                  <a:lnTo>
                    <a:pt x="113" y="0"/>
                  </a:lnTo>
                  <a:lnTo>
                    <a:pt x="113" y="0"/>
                  </a:lnTo>
                  <a:close/>
                </a:path>
              </a:pathLst>
            </a:custGeom>
            <a:solidFill>
              <a:srgbClr val="7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7"/>
            <p:cNvSpPr>
              <a:spLocks/>
            </p:cNvSpPr>
            <p:nvPr/>
          </p:nvSpPr>
          <p:spPr bwMode="auto">
            <a:xfrm>
              <a:off x="5195" y="2232"/>
              <a:ext cx="73" cy="55"/>
            </a:xfrm>
            <a:custGeom>
              <a:avLst/>
              <a:gdLst>
                <a:gd name="T0" fmla="*/ 13 w 147"/>
                <a:gd name="T1" fmla="*/ 42 h 110"/>
                <a:gd name="T2" fmla="*/ 93 w 147"/>
                <a:gd name="T3" fmla="*/ 0 h 110"/>
                <a:gd name="T4" fmla="*/ 95 w 147"/>
                <a:gd name="T5" fmla="*/ 0 h 110"/>
                <a:gd name="T6" fmla="*/ 100 w 147"/>
                <a:gd name="T7" fmla="*/ 1 h 110"/>
                <a:gd name="T8" fmla="*/ 103 w 147"/>
                <a:gd name="T9" fmla="*/ 1 h 110"/>
                <a:gd name="T10" fmla="*/ 108 w 147"/>
                <a:gd name="T11" fmla="*/ 4 h 110"/>
                <a:gd name="T12" fmla="*/ 113 w 147"/>
                <a:gd name="T13" fmla="*/ 4 h 110"/>
                <a:gd name="T14" fmla="*/ 117 w 147"/>
                <a:gd name="T15" fmla="*/ 7 h 110"/>
                <a:gd name="T16" fmla="*/ 121 w 147"/>
                <a:gd name="T17" fmla="*/ 10 h 110"/>
                <a:gd name="T18" fmla="*/ 126 w 147"/>
                <a:gd name="T19" fmla="*/ 13 h 110"/>
                <a:gd name="T20" fmla="*/ 130 w 147"/>
                <a:gd name="T21" fmla="*/ 14 h 110"/>
                <a:gd name="T22" fmla="*/ 134 w 147"/>
                <a:gd name="T23" fmla="*/ 18 h 110"/>
                <a:gd name="T24" fmla="*/ 138 w 147"/>
                <a:gd name="T25" fmla="*/ 21 h 110"/>
                <a:gd name="T26" fmla="*/ 141 w 147"/>
                <a:gd name="T27" fmla="*/ 26 h 110"/>
                <a:gd name="T28" fmla="*/ 144 w 147"/>
                <a:gd name="T29" fmla="*/ 31 h 110"/>
                <a:gd name="T30" fmla="*/ 147 w 147"/>
                <a:gd name="T31" fmla="*/ 37 h 110"/>
                <a:gd name="T32" fmla="*/ 147 w 147"/>
                <a:gd name="T33" fmla="*/ 42 h 110"/>
                <a:gd name="T34" fmla="*/ 147 w 147"/>
                <a:gd name="T35" fmla="*/ 47 h 110"/>
                <a:gd name="T36" fmla="*/ 147 w 147"/>
                <a:gd name="T37" fmla="*/ 53 h 110"/>
                <a:gd name="T38" fmla="*/ 147 w 147"/>
                <a:gd name="T39" fmla="*/ 60 h 110"/>
                <a:gd name="T40" fmla="*/ 145 w 147"/>
                <a:gd name="T41" fmla="*/ 65 h 110"/>
                <a:gd name="T42" fmla="*/ 144 w 147"/>
                <a:gd name="T43" fmla="*/ 72 h 110"/>
                <a:gd name="T44" fmla="*/ 143 w 147"/>
                <a:gd name="T45" fmla="*/ 78 h 110"/>
                <a:gd name="T46" fmla="*/ 140 w 147"/>
                <a:gd name="T47" fmla="*/ 84 h 110"/>
                <a:gd name="T48" fmla="*/ 137 w 147"/>
                <a:gd name="T49" fmla="*/ 94 h 110"/>
                <a:gd name="T50" fmla="*/ 132 w 147"/>
                <a:gd name="T51" fmla="*/ 102 h 110"/>
                <a:gd name="T52" fmla="*/ 130 w 147"/>
                <a:gd name="T53" fmla="*/ 107 h 110"/>
                <a:gd name="T54" fmla="*/ 130 w 147"/>
                <a:gd name="T55" fmla="*/ 110 h 110"/>
                <a:gd name="T56" fmla="*/ 128 w 147"/>
                <a:gd name="T57" fmla="*/ 107 h 110"/>
                <a:gd name="T58" fmla="*/ 126 w 147"/>
                <a:gd name="T59" fmla="*/ 102 h 110"/>
                <a:gd name="T60" fmla="*/ 124 w 147"/>
                <a:gd name="T61" fmla="*/ 99 h 110"/>
                <a:gd name="T62" fmla="*/ 119 w 147"/>
                <a:gd name="T63" fmla="*/ 97 h 110"/>
                <a:gd name="T64" fmla="*/ 117 w 147"/>
                <a:gd name="T65" fmla="*/ 95 h 110"/>
                <a:gd name="T66" fmla="*/ 113 w 147"/>
                <a:gd name="T67" fmla="*/ 94 h 110"/>
                <a:gd name="T68" fmla="*/ 109 w 147"/>
                <a:gd name="T69" fmla="*/ 94 h 110"/>
                <a:gd name="T70" fmla="*/ 106 w 147"/>
                <a:gd name="T71" fmla="*/ 94 h 110"/>
                <a:gd name="T72" fmla="*/ 100 w 147"/>
                <a:gd name="T73" fmla="*/ 92 h 110"/>
                <a:gd name="T74" fmla="*/ 95 w 147"/>
                <a:gd name="T75" fmla="*/ 94 h 110"/>
                <a:gd name="T76" fmla="*/ 89 w 147"/>
                <a:gd name="T77" fmla="*/ 94 h 110"/>
                <a:gd name="T78" fmla="*/ 84 w 147"/>
                <a:gd name="T79" fmla="*/ 97 h 110"/>
                <a:gd name="T80" fmla="*/ 77 w 147"/>
                <a:gd name="T81" fmla="*/ 99 h 110"/>
                <a:gd name="T82" fmla="*/ 73 w 147"/>
                <a:gd name="T83" fmla="*/ 102 h 110"/>
                <a:gd name="T84" fmla="*/ 67 w 147"/>
                <a:gd name="T85" fmla="*/ 104 h 110"/>
                <a:gd name="T86" fmla="*/ 62 w 147"/>
                <a:gd name="T87" fmla="*/ 107 h 110"/>
                <a:gd name="T88" fmla="*/ 56 w 147"/>
                <a:gd name="T89" fmla="*/ 107 h 110"/>
                <a:gd name="T90" fmla="*/ 51 w 147"/>
                <a:gd name="T91" fmla="*/ 110 h 110"/>
                <a:gd name="T92" fmla="*/ 47 w 147"/>
                <a:gd name="T93" fmla="*/ 110 h 110"/>
                <a:gd name="T94" fmla="*/ 42 w 147"/>
                <a:gd name="T95" fmla="*/ 110 h 110"/>
                <a:gd name="T96" fmla="*/ 37 w 147"/>
                <a:gd name="T97" fmla="*/ 107 h 110"/>
                <a:gd name="T98" fmla="*/ 33 w 147"/>
                <a:gd name="T99" fmla="*/ 105 h 110"/>
                <a:gd name="T100" fmla="*/ 30 w 147"/>
                <a:gd name="T101" fmla="*/ 102 h 110"/>
                <a:gd name="T102" fmla="*/ 28 w 147"/>
                <a:gd name="T103" fmla="*/ 98 h 110"/>
                <a:gd name="T104" fmla="*/ 1 w 147"/>
                <a:gd name="T105" fmla="*/ 98 h 110"/>
                <a:gd name="T106" fmla="*/ 0 w 147"/>
                <a:gd name="T107" fmla="*/ 89 h 110"/>
                <a:gd name="T108" fmla="*/ 0 w 147"/>
                <a:gd name="T109" fmla="*/ 82 h 110"/>
                <a:gd name="T110" fmla="*/ 0 w 147"/>
                <a:gd name="T111" fmla="*/ 73 h 110"/>
                <a:gd name="T112" fmla="*/ 3 w 147"/>
                <a:gd name="T113" fmla="*/ 65 h 110"/>
                <a:gd name="T114" fmla="*/ 5 w 147"/>
                <a:gd name="T115" fmla="*/ 57 h 110"/>
                <a:gd name="T116" fmla="*/ 6 w 147"/>
                <a:gd name="T117" fmla="*/ 49 h 110"/>
                <a:gd name="T118" fmla="*/ 10 w 147"/>
                <a:gd name="T119" fmla="*/ 43 h 110"/>
                <a:gd name="T120" fmla="*/ 13 w 147"/>
                <a:gd name="T121" fmla="*/ 42 h 110"/>
                <a:gd name="T122" fmla="*/ 13 w 147"/>
                <a:gd name="T123" fmla="*/ 42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7" h="110">
                  <a:moveTo>
                    <a:pt x="13" y="42"/>
                  </a:moveTo>
                  <a:lnTo>
                    <a:pt x="93" y="0"/>
                  </a:lnTo>
                  <a:lnTo>
                    <a:pt x="95" y="0"/>
                  </a:lnTo>
                  <a:lnTo>
                    <a:pt x="100" y="1"/>
                  </a:lnTo>
                  <a:lnTo>
                    <a:pt x="103" y="1"/>
                  </a:lnTo>
                  <a:lnTo>
                    <a:pt x="108" y="4"/>
                  </a:lnTo>
                  <a:lnTo>
                    <a:pt x="113" y="4"/>
                  </a:lnTo>
                  <a:lnTo>
                    <a:pt x="117" y="7"/>
                  </a:lnTo>
                  <a:lnTo>
                    <a:pt x="121" y="10"/>
                  </a:lnTo>
                  <a:lnTo>
                    <a:pt x="126" y="13"/>
                  </a:lnTo>
                  <a:lnTo>
                    <a:pt x="130" y="14"/>
                  </a:lnTo>
                  <a:lnTo>
                    <a:pt x="134" y="18"/>
                  </a:lnTo>
                  <a:lnTo>
                    <a:pt x="138" y="21"/>
                  </a:lnTo>
                  <a:lnTo>
                    <a:pt x="141" y="26"/>
                  </a:lnTo>
                  <a:lnTo>
                    <a:pt x="144" y="31"/>
                  </a:lnTo>
                  <a:lnTo>
                    <a:pt x="147" y="37"/>
                  </a:lnTo>
                  <a:lnTo>
                    <a:pt x="147" y="42"/>
                  </a:lnTo>
                  <a:lnTo>
                    <a:pt x="147" y="47"/>
                  </a:lnTo>
                  <a:lnTo>
                    <a:pt x="147" y="53"/>
                  </a:lnTo>
                  <a:lnTo>
                    <a:pt x="147" y="60"/>
                  </a:lnTo>
                  <a:lnTo>
                    <a:pt x="145" y="65"/>
                  </a:lnTo>
                  <a:lnTo>
                    <a:pt x="144" y="72"/>
                  </a:lnTo>
                  <a:lnTo>
                    <a:pt x="143" y="78"/>
                  </a:lnTo>
                  <a:lnTo>
                    <a:pt x="140" y="84"/>
                  </a:lnTo>
                  <a:lnTo>
                    <a:pt x="137" y="94"/>
                  </a:lnTo>
                  <a:lnTo>
                    <a:pt x="132" y="102"/>
                  </a:lnTo>
                  <a:lnTo>
                    <a:pt x="130" y="107"/>
                  </a:lnTo>
                  <a:lnTo>
                    <a:pt x="130" y="110"/>
                  </a:lnTo>
                  <a:lnTo>
                    <a:pt x="128" y="107"/>
                  </a:lnTo>
                  <a:lnTo>
                    <a:pt x="126" y="102"/>
                  </a:lnTo>
                  <a:lnTo>
                    <a:pt x="124" y="99"/>
                  </a:lnTo>
                  <a:lnTo>
                    <a:pt x="119" y="97"/>
                  </a:lnTo>
                  <a:lnTo>
                    <a:pt x="117" y="95"/>
                  </a:lnTo>
                  <a:lnTo>
                    <a:pt x="113" y="94"/>
                  </a:lnTo>
                  <a:lnTo>
                    <a:pt x="109" y="94"/>
                  </a:lnTo>
                  <a:lnTo>
                    <a:pt x="106" y="94"/>
                  </a:lnTo>
                  <a:lnTo>
                    <a:pt x="100" y="92"/>
                  </a:lnTo>
                  <a:lnTo>
                    <a:pt x="95" y="94"/>
                  </a:lnTo>
                  <a:lnTo>
                    <a:pt x="89" y="94"/>
                  </a:lnTo>
                  <a:lnTo>
                    <a:pt x="84" y="97"/>
                  </a:lnTo>
                  <a:lnTo>
                    <a:pt x="77" y="99"/>
                  </a:lnTo>
                  <a:lnTo>
                    <a:pt x="73" y="102"/>
                  </a:lnTo>
                  <a:lnTo>
                    <a:pt x="67" y="104"/>
                  </a:lnTo>
                  <a:lnTo>
                    <a:pt x="62" y="107"/>
                  </a:lnTo>
                  <a:lnTo>
                    <a:pt x="56" y="107"/>
                  </a:lnTo>
                  <a:lnTo>
                    <a:pt x="51" y="110"/>
                  </a:lnTo>
                  <a:lnTo>
                    <a:pt x="47" y="110"/>
                  </a:lnTo>
                  <a:lnTo>
                    <a:pt x="42" y="110"/>
                  </a:lnTo>
                  <a:lnTo>
                    <a:pt x="37" y="107"/>
                  </a:lnTo>
                  <a:lnTo>
                    <a:pt x="33" y="105"/>
                  </a:lnTo>
                  <a:lnTo>
                    <a:pt x="30" y="102"/>
                  </a:lnTo>
                  <a:lnTo>
                    <a:pt x="28" y="98"/>
                  </a:lnTo>
                  <a:lnTo>
                    <a:pt x="1" y="98"/>
                  </a:lnTo>
                  <a:lnTo>
                    <a:pt x="0" y="89"/>
                  </a:lnTo>
                  <a:lnTo>
                    <a:pt x="0" y="82"/>
                  </a:lnTo>
                  <a:lnTo>
                    <a:pt x="0" y="73"/>
                  </a:lnTo>
                  <a:lnTo>
                    <a:pt x="3" y="65"/>
                  </a:lnTo>
                  <a:lnTo>
                    <a:pt x="5" y="57"/>
                  </a:lnTo>
                  <a:lnTo>
                    <a:pt x="6" y="49"/>
                  </a:lnTo>
                  <a:lnTo>
                    <a:pt x="10" y="43"/>
                  </a:lnTo>
                  <a:lnTo>
                    <a:pt x="13" y="42"/>
                  </a:lnTo>
                  <a:lnTo>
                    <a:pt x="13" y="42"/>
                  </a:lnTo>
                  <a:close/>
                </a:path>
              </a:pathLst>
            </a:custGeom>
            <a:solidFill>
              <a:srgbClr val="D9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8"/>
            <p:cNvSpPr>
              <a:spLocks/>
            </p:cNvSpPr>
            <p:nvPr/>
          </p:nvSpPr>
          <p:spPr bwMode="auto">
            <a:xfrm>
              <a:off x="4677" y="2394"/>
              <a:ext cx="362" cy="372"/>
            </a:xfrm>
            <a:custGeom>
              <a:avLst/>
              <a:gdLst>
                <a:gd name="T0" fmla="*/ 437 w 723"/>
                <a:gd name="T1" fmla="*/ 79 h 743"/>
                <a:gd name="T2" fmla="*/ 467 w 723"/>
                <a:gd name="T3" fmla="*/ 101 h 743"/>
                <a:gd name="T4" fmla="*/ 503 w 723"/>
                <a:gd name="T5" fmla="*/ 132 h 743"/>
                <a:gd name="T6" fmla="*/ 543 w 723"/>
                <a:gd name="T7" fmla="*/ 168 h 743"/>
                <a:gd name="T8" fmla="*/ 585 w 723"/>
                <a:gd name="T9" fmla="*/ 208 h 743"/>
                <a:gd name="T10" fmla="*/ 624 w 723"/>
                <a:gd name="T11" fmla="*/ 252 h 743"/>
                <a:gd name="T12" fmla="*/ 662 w 723"/>
                <a:gd name="T13" fmla="*/ 300 h 743"/>
                <a:gd name="T14" fmla="*/ 690 w 723"/>
                <a:gd name="T15" fmla="*/ 349 h 743"/>
                <a:gd name="T16" fmla="*/ 712 w 723"/>
                <a:gd name="T17" fmla="*/ 399 h 743"/>
                <a:gd name="T18" fmla="*/ 720 w 723"/>
                <a:gd name="T19" fmla="*/ 449 h 743"/>
                <a:gd name="T20" fmla="*/ 723 w 723"/>
                <a:gd name="T21" fmla="*/ 495 h 743"/>
                <a:gd name="T22" fmla="*/ 723 w 723"/>
                <a:gd name="T23" fmla="*/ 538 h 743"/>
                <a:gd name="T24" fmla="*/ 722 w 723"/>
                <a:gd name="T25" fmla="*/ 578 h 743"/>
                <a:gd name="T26" fmla="*/ 719 w 723"/>
                <a:gd name="T27" fmla="*/ 615 h 743"/>
                <a:gd name="T28" fmla="*/ 714 w 723"/>
                <a:gd name="T29" fmla="*/ 648 h 743"/>
                <a:gd name="T30" fmla="*/ 703 w 723"/>
                <a:gd name="T31" fmla="*/ 699 h 743"/>
                <a:gd name="T32" fmla="*/ 696 w 723"/>
                <a:gd name="T33" fmla="*/ 730 h 743"/>
                <a:gd name="T34" fmla="*/ 677 w 723"/>
                <a:gd name="T35" fmla="*/ 738 h 743"/>
                <a:gd name="T36" fmla="*/ 647 w 723"/>
                <a:gd name="T37" fmla="*/ 741 h 743"/>
                <a:gd name="T38" fmla="*/ 609 w 723"/>
                <a:gd name="T39" fmla="*/ 741 h 743"/>
                <a:gd name="T40" fmla="*/ 569 w 723"/>
                <a:gd name="T41" fmla="*/ 732 h 743"/>
                <a:gd name="T42" fmla="*/ 534 w 723"/>
                <a:gd name="T43" fmla="*/ 714 h 743"/>
                <a:gd name="T44" fmla="*/ 535 w 723"/>
                <a:gd name="T45" fmla="*/ 672 h 743"/>
                <a:gd name="T46" fmla="*/ 547 w 723"/>
                <a:gd name="T47" fmla="*/ 624 h 743"/>
                <a:gd name="T48" fmla="*/ 573 w 723"/>
                <a:gd name="T49" fmla="*/ 575 h 743"/>
                <a:gd name="T50" fmla="*/ 606 w 723"/>
                <a:gd name="T51" fmla="*/ 543 h 743"/>
                <a:gd name="T52" fmla="*/ 632 w 723"/>
                <a:gd name="T53" fmla="*/ 528 h 743"/>
                <a:gd name="T54" fmla="*/ 663 w 723"/>
                <a:gd name="T55" fmla="*/ 518 h 743"/>
                <a:gd name="T56" fmla="*/ 698 w 723"/>
                <a:gd name="T57" fmla="*/ 515 h 743"/>
                <a:gd name="T58" fmla="*/ 509 w 723"/>
                <a:gd name="T59" fmla="*/ 483 h 743"/>
                <a:gd name="T60" fmla="*/ 459 w 723"/>
                <a:gd name="T61" fmla="*/ 462 h 743"/>
                <a:gd name="T62" fmla="*/ 408 w 723"/>
                <a:gd name="T63" fmla="*/ 440 h 743"/>
                <a:gd name="T64" fmla="*/ 353 w 723"/>
                <a:gd name="T65" fmla="*/ 414 h 743"/>
                <a:gd name="T66" fmla="*/ 300 w 723"/>
                <a:gd name="T67" fmla="*/ 389 h 743"/>
                <a:gd name="T68" fmla="*/ 246 w 723"/>
                <a:gd name="T69" fmla="*/ 362 h 743"/>
                <a:gd name="T70" fmla="*/ 198 w 723"/>
                <a:gd name="T71" fmla="*/ 333 h 743"/>
                <a:gd name="T72" fmla="*/ 151 w 723"/>
                <a:gd name="T73" fmla="*/ 300 h 743"/>
                <a:gd name="T74" fmla="*/ 110 w 723"/>
                <a:gd name="T75" fmla="*/ 265 h 743"/>
                <a:gd name="T76" fmla="*/ 74 w 723"/>
                <a:gd name="T77" fmla="*/ 227 h 743"/>
                <a:gd name="T78" fmla="*/ 49 w 723"/>
                <a:gd name="T79" fmla="*/ 187 h 743"/>
                <a:gd name="T80" fmla="*/ 30 w 723"/>
                <a:gd name="T81" fmla="*/ 146 h 743"/>
                <a:gd name="T82" fmla="*/ 11 w 723"/>
                <a:gd name="T83" fmla="*/ 93 h 743"/>
                <a:gd name="T84" fmla="*/ 3 w 723"/>
                <a:gd name="T85" fmla="*/ 53 h 743"/>
                <a:gd name="T86" fmla="*/ 0 w 723"/>
                <a:gd name="T87" fmla="*/ 16 h 743"/>
                <a:gd name="T88" fmla="*/ 7 w 723"/>
                <a:gd name="T89" fmla="*/ 3 h 743"/>
                <a:gd name="T90" fmla="*/ 35 w 723"/>
                <a:gd name="T91" fmla="*/ 1 h 743"/>
                <a:gd name="T92" fmla="*/ 74 w 723"/>
                <a:gd name="T93" fmla="*/ 0 h 743"/>
                <a:gd name="T94" fmla="*/ 102 w 723"/>
                <a:gd name="T95" fmla="*/ 0 h 743"/>
                <a:gd name="T96" fmla="*/ 131 w 723"/>
                <a:gd name="T97" fmla="*/ 0 h 743"/>
                <a:gd name="T98" fmla="*/ 166 w 723"/>
                <a:gd name="T99" fmla="*/ 0 h 743"/>
                <a:gd name="T100" fmla="*/ 199 w 723"/>
                <a:gd name="T101" fmla="*/ 3 h 743"/>
                <a:gd name="T102" fmla="*/ 232 w 723"/>
                <a:gd name="T103" fmla="*/ 6 h 743"/>
                <a:gd name="T104" fmla="*/ 268 w 723"/>
                <a:gd name="T105" fmla="*/ 10 h 743"/>
                <a:gd name="T106" fmla="*/ 309 w 723"/>
                <a:gd name="T107" fmla="*/ 19 h 743"/>
                <a:gd name="T108" fmla="*/ 346 w 723"/>
                <a:gd name="T109" fmla="*/ 30 h 743"/>
                <a:gd name="T110" fmla="*/ 377 w 723"/>
                <a:gd name="T111" fmla="*/ 43 h 743"/>
                <a:gd name="T112" fmla="*/ 404 w 723"/>
                <a:gd name="T113" fmla="*/ 56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23" h="743">
                  <a:moveTo>
                    <a:pt x="413" y="61"/>
                  </a:moveTo>
                  <a:lnTo>
                    <a:pt x="415" y="64"/>
                  </a:lnTo>
                  <a:lnTo>
                    <a:pt x="418" y="65"/>
                  </a:lnTo>
                  <a:lnTo>
                    <a:pt x="424" y="69"/>
                  </a:lnTo>
                  <a:lnTo>
                    <a:pt x="430" y="74"/>
                  </a:lnTo>
                  <a:lnTo>
                    <a:pt x="437" y="79"/>
                  </a:lnTo>
                  <a:lnTo>
                    <a:pt x="442" y="82"/>
                  </a:lnTo>
                  <a:lnTo>
                    <a:pt x="447" y="85"/>
                  </a:lnTo>
                  <a:lnTo>
                    <a:pt x="452" y="90"/>
                  </a:lnTo>
                  <a:lnTo>
                    <a:pt x="456" y="94"/>
                  </a:lnTo>
                  <a:lnTo>
                    <a:pt x="461" y="97"/>
                  </a:lnTo>
                  <a:lnTo>
                    <a:pt x="467" y="101"/>
                  </a:lnTo>
                  <a:lnTo>
                    <a:pt x="472" y="106"/>
                  </a:lnTo>
                  <a:lnTo>
                    <a:pt x="478" y="111"/>
                  </a:lnTo>
                  <a:lnTo>
                    <a:pt x="484" y="116"/>
                  </a:lnTo>
                  <a:lnTo>
                    <a:pt x="490" y="120"/>
                  </a:lnTo>
                  <a:lnTo>
                    <a:pt x="496" y="126"/>
                  </a:lnTo>
                  <a:lnTo>
                    <a:pt x="503" y="132"/>
                  </a:lnTo>
                  <a:lnTo>
                    <a:pt x="509" y="137"/>
                  </a:lnTo>
                  <a:lnTo>
                    <a:pt x="516" y="143"/>
                  </a:lnTo>
                  <a:lnTo>
                    <a:pt x="523" y="149"/>
                  </a:lnTo>
                  <a:lnTo>
                    <a:pt x="530" y="155"/>
                  </a:lnTo>
                  <a:lnTo>
                    <a:pt x="537" y="161"/>
                  </a:lnTo>
                  <a:lnTo>
                    <a:pt x="543" y="168"/>
                  </a:lnTo>
                  <a:lnTo>
                    <a:pt x="550" y="174"/>
                  </a:lnTo>
                  <a:lnTo>
                    <a:pt x="557" y="181"/>
                  </a:lnTo>
                  <a:lnTo>
                    <a:pt x="563" y="187"/>
                  </a:lnTo>
                  <a:lnTo>
                    <a:pt x="570" y="194"/>
                  </a:lnTo>
                  <a:lnTo>
                    <a:pt x="577" y="201"/>
                  </a:lnTo>
                  <a:lnTo>
                    <a:pt x="585" y="208"/>
                  </a:lnTo>
                  <a:lnTo>
                    <a:pt x="590" y="216"/>
                  </a:lnTo>
                  <a:lnTo>
                    <a:pt x="598" y="223"/>
                  </a:lnTo>
                  <a:lnTo>
                    <a:pt x="605" y="229"/>
                  </a:lnTo>
                  <a:lnTo>
                    <a:pt x="612" y="237"/>
                  </a:lnTo>
                  <a:lnTo>
                    <a:pt x="618" y="245"/>
                  </a:lnTo>
                  <a:lnTo>
                    <a:pt x="624" y="252"/>
                  </a:lnTo>
                  <a:lnTo>
                    <a:pt x="630" y="259"/>
                  </a:lnTo>
                  <a:lnTo>
                    <a:pt x="637" y="268"/>
                  </a:lnTo>
                  <a:lnTo>
                    <a:pt x="643" y="275"/>
                  </a:lnTo>
                  <a:lnTo>
                    <a:pt x="649" y="284"/>
                  </a:lnTo>
                  <a:lnTo>
                    <a:pt x="656" y="292"/>
                  </a:lnTo>
                  <a:lnTo>
                    <a:pt x="662" y="300"/>
                  </a:lnTo>
                  <a:lnTo>
                    <a:pt x="666" y="308"/>
                  </a:lnTo>
                  <a:lnTo>
                    <a:pt x="671" y="315"/>
                  </a:lnTo>
                  <a:lnTo>
                    <a:pt x="676" y="324"/>
                  </a:lnTo>
                  <a:lnTo>
                    <a:pt x="682" y="331"/>
                  </a:lnTo>
                  <a:lnTo>
                    <a:pt x="685" y="340"/>
                  </a:lnTo>
                  <a:lnTo>
                    <a:pt x="690" y="349"/>
                  </a:lnTo>
                  <a:lnTo>
                    <a:pt x="695" y="357"/>
                  </a:lnTo>
                  <a:lnTo>
                    <a:pt x="698" y="366"/>
                  </a:lnTo>
                  <a:lnTo>
                    <a:pt x="702" y="373"/>
                  </a:lnTo>
                  <a:lnTo>
                    <a:pt x="706" y="382"/>
                  </a:lnTo>
                  <a:lnTo>
                    <a:pt x="708" y="391"/>
                  </a:lnTo>
                  <a:lnTo>
                    <a:pt x="712" y="399"/>
                  </a:lnTo>
                  <a:lnTo>
                    <a:pt x="713" y="408"/>
                  </a:lnTo>
                  <a:lnTo>
                    <a:pt x="715" y="417"/>
                  </a:lnTo>
                  <a:lnTo>
                    <a:pt x="716" y="424"/>
                  </a:lnTo>
                  <a:lnTo>
                    <a:pt x="719" y="433"/>
                  </a:lnTo>
                  <a:lnTo>
                    <a:pt x="719" y="440"/>
                  </a:lnTo>
                  <a:lnTo>
                    <a:pt x="720" y="449"/>
                  </a:lnTo>
                  <a:lnTo>
                    <a:pt x="720" y="456"/>
                  </a:lnTo>
                  <a:lnTo>
                    <a:pt x="721" y="465"/>
                  </a:lnTo>
                  <a:lnTo>
                    <a:pt x="721" y="472"/>
                  </a:lnTo>
                  <a:lnTo>
                    <a:pt x="722" y="479"/>
                  </a:lnTo>
                  <a:lnTo>
                    <a:pt x="722" y="486"/>
                  </a:lnTo>
                  <a:lnTo>
                    <a:pt x="723" y="495"/>
                  </a:lnTo>
                  <a:lnTo>
                    <a:pt x="723" y="501"/>
                  </a:lnTo>
                  <a:lnTo>
                    <a:pt x="723" y="509"/>
                  </a:lnTo>
                  <a:lnTo>
                    <a:pt x="723" y="517"/>
                  </a:lnTo>
                  <a:lnTo>
                    <a:pt x="723" y="524"/>
                  </a:lnTo>
                  <a:lnTo>
                    <a:pt x="723" y="530"/>
                  </a:lnTo>
                  <a:lnTo>
                    <a:pt x="723" y="538"/>
                  </a:lnTo>
                  <a:lnTo>
                    <a:pt x="723" y="546"/>
                  </a:lnTo>
                  <a:lnTo>
                    <a:pt x="723" y="553"/>
                  </a:lnTo>
                  <a:lnTo>
                    <a:pt x="722" y="559"/>
                  </a:lnTo>
                  <a:lnTo>
                    <a:pt x="722" y="564"/>
                  </a:lnTo>
                  <a:lnTo>
                    <a:pt x="722" y="572"/>
                  </a:lnTo>
                  <a:lnTo>
                    <a:pt x="722" y="578"/>
                  </a:lnTo>
                  <a:lnTo>
                    <a:pt x="721" y="583"/>
                  </a:lnTo>
                  <a:lnTo>
                    <a:pt x="720" y="591"/>
                  </a:lnTo>
                  <a:lnTo>
                    <a:pt x="720" y="596"/>
                  </a:lnTo>
                  <a:lnTo>
                    <a:pt x="720" y="604"/>
                  </a:lnTo>
                  <a:lnTo>
                    <a:pt x="719" y="609"/>
                  </a:lnTo>
                  <a:lnTo>
                    <a:pt x="719" y="615"/>
                  </a:lnTo>
                  <a:lnTo>
                    <a:pt x="717" y="621"/>
                  </a:lnTo>
                  <a:lnTo>
                    <a:pt x="716" y="625"/>
                  </a:lnTo>
                  <a:lnTo>
                    <a:pt x="716" y="631"/>
                  </a:lnTo>
                  <a:lnTo>
                    <a:pt x="715" y="637"/>
                  </a:lnTo>
                  <a:lnTo>
                    <a:pt x="714" y="643"/>
                  </a:lnTo>
                  <a:lnTo>
                    <a:pt x="714" y="648"/>
                  </a:lnTo>
                  <a:lnTo>
                    <a:pt x="712" y="657"/>
                  </a:lnTo>
                  <a:lnTo>
                    <a:pt x="710" y="667"/>
                  </a:lnTo>
                  <a:lnTo>
                    <a:pt x="709" y="676"/>
                  </a:lnTo>
                  <a:lnTo>
                    <a:pt x="708" y="685"/>
                  </a:lnTo>
                  <a:lnTo>
                    <a:pt x="706" y="692"/>
                  </a:lnTo>
                  <a:lnTo>
                    <a:pt x="703" y="699"/>
                  </a:lnTo>
                  <a:lnTo>
                    <a:pt x="702" y="705"/>
                  </a:lnTo>
                  <a:lnTo>
                    <a:pt x="701" y="712"/>
                  </a:lnTo>
                  <a:lnTo>
                    <a:pt x="698" y="717"/>
                  </a:lnTo>
                  <a:lnTo>
                    <a:pt x="697" y="721"/>
                  </a:lnTo>
                  <a:lnTo>
                    <a:pt x="696" y="725"/>
                  </a:lnTo>
                  <a:lnTo>
                    <a:pt x="696" y="730"/>
                  </a:lnTo>
                  <a:lnTo>
                    <a:pt x="695" y="734"/>
                  </a:lnTo>
                  <a:lnTo>
                    <a:pt x="695" y="735"/>
                  </a:lnTo>
                  <a:lnTo>
                    <a:pt x="693" y="735"/>
                  </a:lnTo>
                  <a:lnTo>
                    <a:pt x="689" y="735"/>
                  </a:lnTo>
                  <a:lnTo>
                    <a:pt x="683" y="737"/>
                  </a:lnTo>
                  <a:lnTo>
                    <a:pt x="677" y="738"/>
                  </a:lnTo>
                  <a:lnTo>
                    <a:pt x="672" y="738"/>
                  </a:lnTo>
                  <a:lnTo>
                    <a:pt x="669" y="740"/>
                  </a:lnTo>
                  <a:lnTo>
                    <a:pt x="663" y="740"/>
                  </a:lnTo>
                  <a:lnTo>
                    <a:pt x="658" y="740"/>
                  </a:lnTo>
                  <a:lnTo>
                    <a:pt x="652" y="740"/>
                  </a:lnTo>
                  <a:lnTo>
                    <a:pt x="647" y="741"/>
                  </a:lnTo>
                  <a:lnTo>
                    <a:pt x="642" y="743"/>
                  </a:lnTo>
                  <a:lnTo>
                    <a:pt x="636" y="743"/>
                  </a:lnTo>
                  <a:lnTo>
                    <a:pt x="630" y="743"/>
                  </a:lnTo>
                  <a:lnTo>
                    <a:pt x="623" y="743"/>
                  </a:lnTo>
                  <a:lnTo>
                    <a:pt x="615" y="741"/>
                  </a:lnTo>
                  <a:lnTo>
                    <a:pt x="609" y="741"/>
                  </a:lnTo>
                  <a:lnTo>
                    <a:pt x="602" y="740"/>
                  </a:lnTo>
                  <a:lnTo>
                    <a:pt x="596" y="740"/>
                  </a:lnTo>
                  <a:lnTo>
                    <a:pt x="589" y="738"/>
                  </a:lnTo>
                  <a:lnTo>
                    <a:pt x="583" y="737"/>
                  </a:lnTo>
                  <a:lnTo>
                    <a:pt x="576" y="734"/>
                  </a:lnTo>
                  <a:lnTo>
                    <a:pt x="569" y="732"/>
                  </a:lnTo>
                  <a:lnTo>
                    <a:pt x="563" y="730"/>
                  </a:lnTo>
                  <a:lnTo>
                    <a:pt x="557" y="728"/>
                  </a:lnTo>
                  <a:lnTo>
                    <a:pt x="550" y="724"/>
                  </a:lnTo>
                  <a:lnTo>
                    <a:pt x="544" y="721"/>
                  </a:lnTo>
                  <a:lnTo>
                    <a:pt x="538" y="717"/>
                  </a:lnTo>
                  <a:lnTo>
                    <a:pt x="534" y="714"/>
                  </a:lnTo>
                  <a:lnTo>
                    <a:pt x="532" y="706"/>
                  </a:lnTo>
                  <a:lnTo>
                    <a:pt x="532" y="701"/>
                  </a:lnTo>
                  <a:lnTo>
                    <a:pt x="532" y="693"/>
                  </a:lnTo>
                  <a:lnTo>
                    <a:pt x="532" y="686"/>
                  </a:lnTo>
                  <a:lnTo>
                    <a:pt x="532" y="679"/>
                  </a:lnTo>
                  <a:lnTo>
                    <a:pt x="535" y="672"/>
                  </a:lnTo>
                  <a:lnTo>
                    <a:pt x="535" y="664"/>
                  </a:lnTo>
                  <a:lnTo>
                    <a:pt x="537" y="657"/>
                  </a:lnTo>
                  <a:lnTo>
                    <a:pt x="538" y="648"/>
                  </a:lnTo>
                  <a:lnTo>
                    <a:pt x="541" y="640"/>
                  </a:lnTo>
                  <a:lnTo>
                    <a:pt x="543" y="631"/>
                  </a:lnTo>
                  <a:lnTo>
                    <a:pt x="547" y="624"/>
                  </a:lnTo>
                  <a:lnTo>
                    <a:pt x="549" y="615"/>
                  </a:lnTo>
                  <a:lnTo>
                    <a:pt x="554" y="606"/>
                  </a:lnTo>
                  <a:lnTo>
                    <a:pt x="558" y="599"/>
                  </a:lnTo>
                  <a:lnTo>
                    <a:pt x="563" y="592"/>
                  </a:lnTo>
                  <a:lnTo>
                    <a:pt x="568" y="583"/>
                  </a:lnTo>
                  <a:lnTo>
                    <a:pt x="573" y="575"/>
                  </a:lnTo>
                  <a:lnTo>
                    <a:pt x="577" y="567"/>
                  </a:lnTo>
                  <a:lnTo>
                    <a:pt x="585" y="562"/>
                  </a:lnTo>
                  <a:lnTo>
                    <a:pt x="590" y="554"/>
                  </a:lnTo>
                  <a:lnTo>
                    <a:pt x="599" y="549"/>
                  </a:lnTo>
                  <a:lnTo>
                    <a:pt x="601" y="546"/>
                  </a:lnTo>
                  <a:lnTo>
                    <a:pt x="606" y="543"/>
                  </a:lnTo>
                  <a:lnTo>
                    <a:pt x="609" y="540"/>
                  </a:lnTo>
                  <a:lnTo>
                    <a:pt x="614" y="538"/>
                  </a:lnTo>
                  <a:lnTo>
                    <a:pt x="619" y="536"/>
                  </a:lnTo>
                  <a:lnTo>
                    <a:pt x="624" y="533"/>
                  </a:lnTo>
                  <a:lnTo>
                    <a:pt x="627" y="530"/>
                  </a:lnTo>
                  <a:lnTo>
                    <a:pt x="632" y="528"/>
                  </a:lnTo>
                  <a:lnTo>
                    <a:pt x="637" y="525"/>
                  </a:lnTo>
                  <a:lnTo>
                    <a:pt x="642" y="524"/>
                  </a:lnTo>
                  <a:lnTo>
                    <a:pt x="647" y="523"/>
                  </a:lnTo>
                  <a:lnTo>
                    <a:pt x="652" y="521"/>
                  </a:lnTo>
                  <a:lnTo>
                    <a:pt x="657" y="520"/>
                  </a:lnTo>
                  <a:lnTo>
                    <a:pt x="663" y="518"/>
                  </a:lnTo>
                  <a:lnTo>
                    <a:pt x="669" y="517"/>
                  </a:lnTo>
                  <a:lnTo>
                    <a:pt x="675" y="517"/>
                  </a:lnTo>
                  <a:lnTo>
                    <a:pt x="679" y="515"/>
                  </a:lnTo>
                  <a:lnTo>
                    <a:pt x="685" y="515"/>
                  </a:lnTo>
                  <a:lnTo>
                    <a:pt x="693" y="515"/>
                  </a:lnTo>
                  <a:lnTo>
                    <a:pt x="698" y="515"/>
                  </a:lnTo>
                  <a:lnTo>
                    <a:pt x="701" y="489"/>
                  </a:lnTo>
                  <a:lnTo>
                    <a:pt x="541" y="496"/>
                  </a:lnTo>
                  <a:lnTo>
                    <a:pt x="532" y="494"/>
                  </a:lnTo>
                  <a:lnTo>
                    <a:pt x="525" y="489"/>
                  </a:lnTo>
                  <a:lnTo>
                    <a:pt x="517" y="485"/>
                  </a:lnTo>
                  <a:lnTo>
                    <a:pt x="509" y="483"/>
                  </a:lnTo>
                  <a:lnTo>
                    <a:pt x="500" y="479"/>
                  </a:lnTo>
                  <a:lnTo>
                    <a:pt x="493" y="475"/>
                  </a:lnTo>
                  <a:lnTo>
                    <a:pt x="485" y="472"/>
                  </a:lnTo>
                  <a:lnTo>
                    <a:pt x="477" y="469"/>
                  </a:lnTo>
                  <a:lnTo>
                    <a:pt x="467" y="465"/>
                  </a:lnTo>
                  <a:lnTo>
                    <a:pt x="459" y="462"/>
                  </a:lnTo>
                  <a:lnTo>
                    <a:pt x="450" y="457"/>
                  </a:lnTo>
                  <a:lnTo>
                    <a:pt x="442" y="453"/>
                  </a:lnTo>
                  <a:lnTo>
                    <a:pt x="433" y="450"/>
                  </a:lnTo>
                  <a:lnTo>
                    <a:pt x="424" y="446"/>
                  </a:lnTo>
                  <a:lnTo>
                    <a:pt x="416" y="443"/>
                  </a:lnTo>
                  <a:lnTo>
                    <a:pt x="408" y="440"/>
                  </a:lnTo>
                  <a:lnTo>
                    <a:pt x="398" y="434"/>
                  </a:lnTo>
                  <a:lnTo>
                    <a:pt x="389" y="431"/>
                  </a:lnTo>
                  <a:lnTo>
                    <a:pt x="380" y="427"/>
                  </a:lnTo>
                  <a:lnTo>
                    <a:pt x="372" y="423"/>
                  </a:lnTo>
                  <a:lnTo>
                    <a:pt x="363" y="418"/>
                  </a:lnTo>
                  <a:lnTo>
                    <a:pt x="353" y="414"/>
                  </a:lnTo>
                  <a:lnTo>
                    <a:pt x="344" y="411"/>
                  </a:lnTo>
                  <a:lnTo>
                    <a:pt x="335" y="407"/>
                  </a:lnTo>
                  <a:lnTo>
                    <a:pt x="327" y="402"/>
                  </a:lnTo>
                  <a:lnTo>
                    <a:pt x="318" y="398"/>
                  </a:lnTo>
                  <a:lnTo>
                    <a:pt x="308" y="392"/>
                  </a:lnTo>
                  <a:lnTo>
                    <a:pt x="300" y="389"/>
                  </a:lnTo>
                  <a:lnTo>
                    <a:pt x="290" y="385"/>
                  </a:lnTo>
                  <a:lnTo>
                    <a:pt x="282" y="381"/>
                  </a:lnTo>
                  <a:lnTo>
                    <a:pt x="274" y="376"/>
                  </a:lnTo>
                  <a:lnTo>
                    <a:pt x="265" y="372"/>
                  </a:lnTo>
                  <a:lnTo>
                    <a:pt x="256" y="366"/>
                  </a:lnTo>
                  <a:lnTo>
                    <a:pt x="246" y="362"/>
                  </a:lnTo>
                  <a:lnTo>
                    <a:pt x="238" y="357"/>
                  </a:lnTo>
                  <a:lnTo>
                    <a:pt x="230" y="353"/>
                  </a:lnTo>
                  <a:lnTo>
                    <a:pt x="221" y="347"/>
                  </a:lnTo>
                  <a:lnTo>
                    <a:pt x="214" y="343"/>
                  </a:lnTo>
                  <a:lnTo>
                    <a:pt x="206" y="337"/>
                  </a:lnTo>
                  <a:lnTo>
                    <a:pt x="198" y="333"/>
                  </a:lnTo>
                  <a:lnTo>
                    <a:pt x="189" y="327"/>
                  </a:lnTo>
                  <a:lnTo>
                    <a:pt x="181" y="321"/>
                  </a:lnTo>
                  <a:lnTo>
                    <a:pt x="173" y="315"/>
                  </a:lnTo>
                  <a:lnTo>
                    <a:pt x="167" y="311"/>
                  </a:lnTo>
                  <a:lnTo>
                    <a:pt x="157" y="305"/>
                  </a:lnTo>
                  <a:lnTo>
                    <a:pt x="151" y="300"/>
                  </a:lnTo>
                  <a:lnTo>
                    <a:pt x="144" y="294"/>
                  </a:lnTo>
                  <a:lnTo>
                    <a:pt x="137" y="289"/>
                  </a:lnTo>
                  <a:lnTo>
                    <a:pt x="130" y="284"/>
                  </a:lnTo>
                  <a:lnTo>
                    <a:pt x="123" y="278"/>
                  </a:lnTo>
                  <a:lnTo>
                    <a:pt x="116" y="271"/>
                  </a:lnTo>
                  <a:lnTo>
                    <a:pt x="110" y="265"/>
                  </a:lnTo>
                  <a:lnTo>
                    <a:pt x="103" y="259"/>
                  </a:lnTo>
                  <a:lnTo>
                    <a:pt x="97" y="253"/>
                  </a:lnTo>
                  <a:lnTo>
                    <a:pt x="91" y="247"/>
                  </a:lnTo>
                  <a:lnTo>
                    <a:pt x="86" y="242"/>
                  </a:lnTo>
                  <a:lnTo>
                    <a:pt x="80" y="233"/>
                  </a:lnTo>
                  <a:lnTo>
                    <a:pt x="74" y="227"/>
                  </a:lnTo>
                  <a:lnTo>
                    <a:pt x="70" y="220"/>
                  </a:lnTo>
                  <a:lnTo>
                    <a:pt x="65" y="214"/>
                  </a:lnTo>
                  <a:lnTo>
                    <a:pt x="60" y="207"/>
                  </a:lnTo>
                  <a:lnTo>
                    <a:pt x="57" y="200"/>
                  </a:lnTo>
                  <a:lnTo>
                    <a:pt x="52" y="194"/>
                  </a:lnTo>
                  <a:lnTo>
                    <a:pt x="49" y="187"/>
                  </a:lnTo>
                  <a:lnTo>
                    <a:pt x="46" y="181"/>
                  </a:lnTo>
                  <a:lnTo>
                    <a:pt x="44" y="175"/>
                  </a:lnTo>
                  <a:lnTo>
                    <a:pt x="41" y="171"/>
                  </a:lnTo>
                  <a:lnTo>
                    <a:pt x="39" y="165"/>
                  </a:lnTo>
                  <a:lnTo>
                    <a:pt x="34" y="155"/>
                  </a:lnTo>
                  <a:lnTo>
                    <a:pt x="30" y="146"/>
                  </a:lnTo>
                  <a:lnTo>
                    <a:pt x="26" y="136"/>
                  </a:lnTo>
                  <a:lnTo>
                    <a:pt x="22" y="127"/>
                  </a:lnTo>
                  <a:lnTo>
                    <a:pt x="20" y="119"/>
                  </a:lnTo>
                  <a:lnTo>
                    <a:pt x="17" y="110"/>
                  </a:lnTo>
                  <a:lnTo>
                    <a:pt x="14" y="101"/>
                  </a:lnTo>
                  <a:lnTo>
                    <a:pt x="11" y="93"/>
                  </a:lnTo>
                  <a:lnTo>
                    <a:pt x="9" y="85"/>
                  </a:lnTo>
                  <a:lnTo>
                    <a:pt x="8" y="78"/>
                  </a:lnTo>
                  <a:lnTo>
                    <a:pt x="6" y="71"/>
                  </a:lnTo>
                  <a:lnTo>
                    <a:pt x="4" y="64"/>
                  </a:lnTo>
                  <a:lnTo>
                    <a:pt x="3" y="59"/>
                  </a:lnTo>
                  <a:lnTo>
                    <a:pt x="3" y="53"/>
                  </a:lnTo>
                  <a:lnTo>
                    <a:pt x="2" y="46"/>
                  </a:lnTo>
                  <a:lnTo>
                    <a:pt x="1" y="40"/>
                  </a:lnTo>
                  <a:lnTo>
                    <a:pt x="0" y="36"/>
                  </a:lnTo>
                  <a:lnTo>
                    <a:pt x="0" y="32"/>
                  </a:lnTo>
                  <a:lnTo>
                    <a:pt x="0" y="23"/>
                  </a:lnTo>
                  <a:lnTo>
                    <a:pt x="0" y="16"/>
                  </a:lnTo>
                  <a:lnTo>
                    <a:pt x="0" y="10"/>
                  </a:lnTo>
                  <a:lnTo>
                    <a:pt x="0" y="7"/>
                  </a:lnTo>
                  <a:lnTo>
                    <a:pt x="0" y="4"/>
                  </a:lnTo>
                  <a:lnTo>
                    <a:pt x="1" y="4"/>
                  </a:lnTo>
                  <a:lnTo>
                    <a:pt x="2" y="3"/>
                  </a:lnTo>
                  <a:lnTo>
                    <a:pt x="7" y="3"/>
                  </a:lnTo>
                  <a:lnTo>
                    <a:pt x="9" y="3"/>
                  </a:lnTo>
                  <a:lnTo>
                    <a:pt x="14" y="3"/>
                  </a:lnTo>
                  <a:lnTo>
                    <a:pt x="17" y="3"/>
                  </a:lnTo>
                  <a:lnTo>
                    <a:pt x="23" y="3"/>
                  </a:lnTo>
                  <a:lnTo>
                    <a:pt x="28" y="1"/>
                  </a:lnTo>
                  <a:lnTo>
                    <a:pt x="35" y="1"/>
                  </a:lnTo>
                  <a:lnTo>
                    <a:pt x="42" y="0"/>
                  </a:lnTo>
                  <a:lnTo>
                    <a:pt x="49" y="0"/>
                  </a:lnTo>
                  <a:lnTo>
                    <a:pt x="57" y="0"/>
                  </a:lnTo>
                  <a:lnTo>
                    <a:pt x="65" y="0"/>
                  </a:lnTo>
                  <a:lnTo>
                    <a:pt x="70" y="0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89" y="0"/>
                  </a:lnTo>
                  <a:lnTo>
                    <a:pt x="93" y="0"/>
                  </a:lnTo>
                  <a:lnTo>
                    <a:pt x="97" y="0"/>
                  </a:lnTo>
                  <a:lnTo>
                    <a:pt x="102" y="0"/>
                  </a:lnTo>
                  <a:lnTo>
                    <a:pt x="106" y="0"/>
                  </a:lnTo>
                  <a:lnTo>
                    <a:pt x="112" y="0"/>
                  </a:lnTo>
                  <a:lnTo>
                    <a:pt x="117" y="0"/>
                  </a:lnTo>
                  <a:lnTo>
                    <a:pt x="122" y="0"/>
                  </a:lnTo>
                  <a:lnTo>
                    <a:pt x="127" y="0"/>
                  </a:lnTo>
                  <a:lnTo>
                    <a:pt x="131" y="0"/>
                  </a:lnTo>
                  <a:lnTo>
                    <a:pt x="137" y="0"/>
                  </a:lnTo>
                  <a:lnTo>
                    <a:pt x="143" y="0"/>
                  </a:lnTo>
                  <a:lnTo>
                    <a:pt x="148" y="0"/>
                  </a:lnTo>
                  <a:lnTo>
                    <a:pt x="154" y="0"/>
                  </a:lnTo>
                  <a:lnTo>
                    <a:pt x="160" y="0"/>
                  </a:lnTo>
                  <a:lnTo>
                    <a:pt x="166" y="0"/>
                  </a:lnTo>
                  <a:lnTo>
                    <a:pt x="170" y="0"/>
                  </a:lnTo>
                  <a:lnTo>
                    <a:pt x="176" y="0"/>
                  </a:lnTo>
                  <a:lnTo>
                    <a:pt x="181" y="0"/>
                  </a:lnTo>
                  <a:lnTo>
                    <a:pt x="187" y="1"/>
                  </a:lnTo>
                  <a:lnTo>
                    <a:pt x="193" y="1"/>
                  </a:lnTo>
                  <a:lnTo>
                    <a:pt x="199" y="3"/>
                  </a:lnTo>
                  <a:lnTo>
                    <a:pt x="204" y="3"/>
                  </a:lnTo>
                  <a:lnTo>
                    <a:pt x="210" y="3"/>
                  </a:lnTo>
                  <a:lnTo>
                    <a:pt x="214" y="3"/>
                  </a:lnTo>
                  <a:lnTo>
                    <a:pt x="220" y="3"/>
                  </a:lnTo>
                  <a:lnTo>
                    <a:pt x="226" y="4"/>
                  </a:lnTo>
                  <a:lnTo>
                    <a:pt x="232" y="6"/>
                  </a:lnTo>
                  <a:lnTo>
                    <a:pt x="237" y="6"/>
                  </a:lnTo>
                  <a:lnTo>
                    <a:pt x="243" y="6"/>
                  </a:lnTo>
                  <a:lnTo>
                    <a:pt x="249" y="7"/>
                  </a:lnTo>
                  <a:lnTo>
                    <a:pt x="255" y="9"/>
                  </a:lnTo>
                  <a:lnTo>
                    <a:pt x="262" y="9"/>
                  </a:lnTo>
                  <a:lnTo>
                    <a:pt x="268" y="10"/>
                  </a:lnTo>
                  <a:lnTo>
                    <a:pt x="275" y="11"/>
                  </a:lnTo>
                  <a:lnTo>
                    <a:pt x="283" y="13"/>
                  </a:lnTo>
                  <a:lnTo>
                    <a:pt x="289" y="14"/>
                  </a:lnTo>
                  <a:lnTo>
                    <a:pt x="296" y="16"/>
                  </a:lnTo>
                  <a:lnTo>
                    <a:pt x="303" y="16"/>
                  </a:lnTo>
                  <a:lnTo>
                    <a:pt x="309" y="19"/>
                  </a:lnTo>
                  <a:lnTo>
                    <a:pt x="316" y="20"/>
                  </a:lnTo>
                  <a:lnTo>
                    <a:pt x="322" y="22"/>
                  </a:lnTo>
                  <a:lnTo>
                    <a:pt x="328" y="24"/>
                  </a:lnTo>
                  <a:lnTo>
                    <a:pt x="335" y="27"/>
                  </a:lnTo>
                  <a:lnTo>
                    <a:pt x="340" y="29"/>
                  </a:lnTo>
                  <a:lnTo>
                    <a:pt x="346" y="30"/>
                  </a:lnTo>
                  <a:lnTo>
                    <a:pt x="352" y="32"/>
                  </a:lnTo>
                  <a:lnTo>
                    <a:pt x="358" y="35"/>
                  </a:lnTo>
                  <a:lnTo>
                    <a:pt x="363" y="36"/>
                  </a:lnTo>
                  <a:lnTo>
                    <a:pt x="367" y="39"/>
                  </a:lnTo>
                  <a:lnTo>
                    <a:pt x="372" y="40"/>
                  </a:lnTo>
                  <a:lnTo>
                    <a:pt x="377" y="43"/>
                  </a:lnTo>
                  <a:lnTo>
                    <a:pt x="380" y="43"/>
                  </a:lnTo>
                  <a:lnTo>
                    <a:pt x="385" y="46"/>
                  </a:lnTo>
                  <a:lnTo>
                    <a:pt x="389" y="48"/>
                  </a:lnTo>
                  <a:lnTo>
                    <a:pt x="394" y="51"/>
                  </a:lnTo>
                  <a:lnTo>
                    <a:pt x="399" y="53"/>
                  </a:lnTo>
                  <a:lnTo>
                    <a:pt x="404" y="56"/>
                  </a:lnTo>
                  <a:lnTo>
                    <a:pt x="409" y="59"/>
                  </a:lnTo>
                  <a:lnTo>
                    <a:pt x="413" y="61"/>
                  </a:lnTo>
                  <a:lnTo>
                    <a:pt x="413" y="61"/>
                  </a:lnTo>
                  <a:close/>
                </a:path>
              </a:pathLst>
            </a:custGeom>
            <a:solidFill>
              <a:srgbClr val="75696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9"/>
            <p:cNvSpPr>
              <a:spLocks/>
            </p:cNvSpPr>
            <p:nvPr/>
          </p:nvSpPr>
          <p:spPr bwMode="auto">
            <a:xfrm>
              <a:off x="4630" y="2430"/>
              <a:ext cx="158" cy="409"/>
            </a:xfrm>
            <a:custGeom>
              <a:avLst/>
              <a:gdLst>
                <a:gd name="T0" fmla="*/ 112 w 315"/>
                <a:gd name="T1" fmla="*/ 640 h 818"/>
                <a:gd name="T2" fmla="*/ 108 w 315"/>
                <a:gd name="T3" fmla="*/ 644 h 818"/>
                <a:gd name="T4" fmla="*/ 97 w 315"/>
                <a:gd name="T5" fmla="*/ 657 h 818"/>
                <a:gd name="T6" fmla="*/ 89 w 315"/>
                <a:gd name="T7" fmla="*/ 666 h 818"/>
                <a:gd name="T8" fmla="*/ 79 w 315"/>
                <a:gd name="T9" fmla="*/ 676 h 818"/>
                <a:gd name="T10" fmla="*/ 70 w 315"/>
                <a:gd name="T11" fmla="*/ 687 h 818"/>
                <a:gd name="T12" fmla="*/ 60 w 315"/>
                <a:gd name="T13" fmla="*/ 701 h 818"/>
                <a:gd name="T14" fmla="*/ 50 w 315"/>
                <a:gd name="T15" fmla="*/ 714 h 818"/>
                <a:gd name="T16" fmla="*/ 41 w 315"/>
                <a:gd name="T17" fmla="*/ 727 h 818"/>
                <a:gd name="T18" fmla="*/ 31 w 315"/>
                <a:gd name="T19" fmla="*/ 740 h 818"/>
                <a:gd name="T20" fmla="*/ 22 w 315"/>
                <a:gd name="T21" fmla="*/ 754 h 818"/>
                <a:gd name="T22" fmla="*/ 14 w 315"/>
                <a:gd name="T23" fmla="*/ 767 h 818"/>
                <a:gd name="T24" fmla="*/ 8 w 315"/>
                <a:gd name="T25" fmla="*/ 780 h 818"/>
                <a:gd name="T26" fmla="*/ 2 w 315"/>
                <a:gd name="T27" fmla="*/ 790 h 818"/>
                <a:gd name="T28" fmla="*/ 0 w 315"/>
                <a:gd name="T29" fmla="*/ 803 h 818"/>
                <a:gd name="T30" fmla="*/ 216 w 315"/>
                <a:gd name="T31" fmla="*/ 812 h 818"/>
                <a:gd name="T32" fmla="*/ 225 w 315"/>
                <a:gd name="T33" fmla="*/ 800 h 818"/>
                <a:gd name="T34" fmla="*/ 235 w 315"/>
                <a:gd name="T35" fmla="*/ 787 h 818"/>
                <a:gd name="T36" fmla="*/ 244 w 315"/>
                <a:gd name="T37" fmla="*/ 774 h 818"/>
                <a:gd name="T38" fmla="*/ 251 w 315"/>
                <a:gd name="T39" fmla="*/ 758 h 818"/>
                <a:gd name="T40" fmla="*/ 260 w 315"/>
                <a:gd name="T41" fmla="*/ 743 h 818"/>
                <a:gd name="T42" fmla="*/ 265 w 315"/>
                <a:gd name="T43" fmla="*/ 727 h 818"/>
                <a:gd name="T44" fmla="*/ 271 w 315"/>
                <a:gd name="T45" fmla="*/ 709 h 818"/>
                <a:gd name="T46" fmla="*/ 277 w 315"/>
                <a:gd name="T47" fmla="*/ 690 h 818"/>
                <a:gd name="T48" fmla="*/ 282 w 315"/>
                <a:gd name="T49" fmla="*/ 672 h 818"/>
                <a:gd name="T50" fmla="*/ 287 w 315"/>
                <a:gd name="T51" fmla="*/ 651 h 818"/>
                <a:gd name="T52" fmla="*/ 292 w 315"/>
                <a:gd name="T53" fmla="*/ 631 h 818"/>
                <a:gd name="T54" fmla="*/ 295 w 315"/>
                <a:gd name="T55" fmla="*/ 612 h 818"/>
                <a:gd name="T56" fmla="*/ 299 w 315"/>
                <a:gd name="T57" fmla="*/ 592 h 818"/>
                <a:gd name="T58" fmla="*/ 301 w 315"/>
                <a:gd name="T59" fmla="*/ 572 h 818"/>
                <a:gd name="T60" fmla="*/ 305 w 315"/>
                <a:gd name="T61" fmla="*/ 553 h 818"/>
                <a:gd name="T62" fmla="*/ 307 w 315"/>
                <a:gd name="T63" fmla="*/ 531 h 818"/>
                <a:gd name="T64" fmla="*/ 308 w 315"/>
                <a:gd name="T65" fmla="*/ 512 h 818"/>
                <a:gd name="T66" fmla="*/ 309 w 315"/>
                <a:gd name="T67" fmla="*/ 493 h 818"/>
                <a:gd name="T68" fmla="*/ 312 w 315"/>
                <a:gd name="T69" fmla="*/ 475 h 818"/>
                <a:gd name="T70" fmla="*/ 312 w 315"/>
                <a:gd name="T71" fmla="*/ 457 h 818"/>
                <a:gd name="T72" fmla="*/ 313 w 315"/>
                <a:gd name="T73" fmla="*/ 440 h 818"/>
                <a:gd name="T74" fmla="*/ 313 w 315"/>
                <a:gd name="T75" fmla="*/ 424 h 818"/>
                <a:gd name="T76" fmla="*/ 314 w 315"/>
                <a:gd name="T77" fmla="*/ 410 h 818"/>
                <a:gd name="T78" fmla="*/ 315 w 315"/>
                <a:gd name="T79" fmla="*/ 395 h 818"/>
                <a:gd name="T80" fmla="*/ 315 w 315"/>
                <a:gd name="T81" fmla="*/ 383 h 818"/>
                <a:gd name="T82" fmla="*/ 315 w 315"/>
                <a:gd name="T83" fmla="*/ 372 h 818"/>
                <a:gd name="T84" fmla="*/ 315 w 315"/>
                <a:gd name="T85" fmla="*/ 362 h 818"/>
                <a:gd name="T86" fmla="*/ 315 w 315"/>
                <a:gd name="T87" fmla="*/ 352 h 818"/>
                <a:gd name="T88" fmla="*/ 315 w 315"/>
                <a:gd name="T89" fmla="*/ 343 h 818"/>
                <a:gd name="T90" fmla="*/ 313 w 315"/>
                <a:gd name="T91" fmla="*/ 341 h 818"/>
                <a:gd name="T92" fmla="*/ 305 w 315"/>
                <a:gd name="T93" fmla="*/ 336 h 818"/>
                <a:gd name="T94" fmla="*/ 298 w 315"/>
                <a:gd name="T95" fmla="*/ 330 h 818"/>
                <a:gd name="T96" fmla="*/ 287 w 315"/>
                <a:gd name="T97" fmla="*/ 321 h 818"/>
                <a:gd name="T98" fmla="*/ 274 w 315"/>
                <a:gd name="T99" fmla="*/ 313 h 818"/>
                <a:gd name="T100" fmla="*/ 261 w 315"/>
                <a:gd name="T101" fmla="*/ 302 h 818"/>
                <a:gd name="T102" fmla="*/ 246 w 315"/>
                <a:gd name="T103" fmla="*/ 291 h 818"/>
                <a:gd name="T104" fmla="*/ 232 w 315"/>
                <a:gd name="T105" fmla="*/ 278 h 818"/>
                <a:gd name="T106" fmla="*/ 217 w 315"/>
                <a:gd name="T107" fmla="*/ 265 h 818"/>
                <a:gd name="T108" fmla="*/ 203 w 315"/>
                <a:gd name="T109" fmla="*/ 250 h 818"/>
                <a:gd name="T110" fmla="*/ 188 w 315"/>
                <a:gd name="T111" fmla="*/ 236 h 818"/>
                <a:gd name="T112" fmla="*/ 175 w 315"/>
                <a:gd name="T113" fmla="*/ 221 h 818"/>
                <a:gd name="T114" fmla="*/ 163 w 315"/>
                <a:gd name="T115" fmla="*/ 205 h 818"/>
                <a:gd name="T116" fmla="*/ 155 w 315"/>
                <a:gd name="T117" fmla="*/ 191 h 818"/>
                <a:gd name="T118" fmla="*/ 148 w 315"/>
                <a:gd name="T119" fmla="*/ 176 h 818"/>
                <a:gd name="T120" fmla="*/ 162 w 315"/>
                <a:gd name="T121" fmla="*/ 22 h 818"/>
                <a:gd name="T122" fmla="*/ 103 w 315"/>
                <a:gd name="T123" fmla="*/ 0 h 8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5" h="818">
                  <a:moveTo>
                    <a:pt x="103" y="0"/>
                  </a:moveTo>
                  <a:lnTo>
                    <a:pt x="112" y="640"/>
                  </a:lnTo>
                  <a:lnTo>
                    <a:pt x="111" y="640"/>
                  </a:lnTo>
                  <a:lnTo>
                    <a:pt x="108" y="644"/>
                  </a:lnTo>
                  <a:lnTo>
                    <a:pt x="103" y="648"/>
                  </a:lnTo>
                  <a:lnTo>
                    <a:pt x="97" y="657"/>
                  </a:lnTo>
                  <a:lnTo>
                    <a:pt x="92" y="661"/>
                  </a:lnTo>
                  <a:lnTo>
                    <a:pt x="89" y="666"/>
                  </a:lnTo>
                  <a:lnTo>
                    <a:pt x="84" y="670"/>
                  </a:lnTo>
                  <a:lnTo>
                    <a:pt x="79" y="676"/>
                  </a:lnTo>
                  <a:lnTo>
                    <a:pt x="74" y="682"/>
                  </a:lnTo>
                  <a:lnTo>
                    <a:pt x="70" y="687"/>
                  </a:lnTo>
                  <a:lnTo>
                    <a:pt x="65" y="693"/>
                  </a:lnTo>
                  <a:lnTo>
                    <a:pt x="60" y="701"/>
                  </a:lnTo>
                  <a:lnTo>
                    <a:pt x="55" y="706"/>
                  </a:lnTo>
                  <a:lnTo>
                    <a:pt x="50" y="714"/>
                  </a:lnTo>
                  <a:lnTo>
                    <a:pt x="45" y="719"/>
                  </a:lnTo>
                  <a:lnTo>
                    <a:pt x="41" y="727"/>
                  </a:lnTo>
                  <a:lnTo>
                    <a:pt x="35" y="732"/>
                  </a:lnTo>
                  <a:lnTo>
                    <a:pt x="31" y="740"/>
                  </a:lnTo>
                  <a:lnTo>
                    <a:pt x="26" y="747"/>
                  </a:lnTo>
                  <a:lnTo>
                    <a:pt x="22" y="754"/>
                  </a:lnTo>
                  <a:lnTo>
                    <a:pt x="18" y="760"/>
                  </a:lnTo>
                  <a:lnTo>
                    <a:pt x="14" y="767"/>
                  </a:lnTo>
                  <a:lnTo>
                    <a:pt x="10" y="773"/>
                  </a:lnTo>
                  <a:lnTo>
                    <a:pt x="8" y="780"/>
                  </a:lnTo>
                  <a:lnTo>
                    <a:pt x="4" y="784"/>
                  </a:lnTo>
                  <a:lnTo>
                    <a:pt x="2" y="790"/>
                  </a:lnTo>
                  <a:lnTo>
                    <a:pt x="0" y="796"/>
                  </a:lnTo>
                  <a:lnTo>
                    <a:pt x="0" y="803"/>
                  </a:lnTo>
                  <a:lnTo>
                    <a:pt x="212" y="818"/>
                  </a:lnTo>
                  <a:lnTo>
                    <a:pt x="216" y="812"/>
                  </a:lnTo>
                  <a:lnTo>
                    <a:pt x="220" y="806"/>
                  </a:lnTo>
                  <a:lnTo>
                    <a:pt x="225" y="800"/>
                  </a:lnTo>
                  <a:lnTo>
                    <a:pt x="231" y="796"/>
                  </a:lnTo>
                  <a:lnTo>
                    <a:pt x="235" y="787"/>
                  </a:lnTo>
                  <a:lnTo>
                    <a:pt x="239" y="782"/>
                  </a:lnTo>
                  <a:lnTo>
                    <a:pt x="244" y="774"/>
                  </a:lnTo>
                  <a:lnTo>
                    <a:pt x="249" y="767"/>
                  </a:lnTo>
                  <a:lnTo>
                    <a:pt x="251" y="758"/>
                  </a:lnTo>
                  <a:lnTo>
                    <a:pt x="255" y="751"/>
                  </a:lnTo>
                  <a:lnTo>
                    <a:pt x="260" y="743"/>
                  </a:lnTo>
                  <a:lnTo>
                    <a:pt x="263" y="735"/>
                  </a:lnTo>
                  <a:lnTo>
                    <a:pt x="265" y="727"/>
                  </a:lnTo>
                  <a:lnTo>
                    <a:pt x="269" y="718"/>
                  </a:lnTo>
                  <a:lnTo>
                    <a:pt x="271" y="709"/>
                  </a:lnTo>
                  <a:lnTo>
                    <a:pt x="275" y="701"/>
                  </a:lnTo>
                  <a:lnTo>
                    <a:pt x="277" y="690"/>
                  </a:lnTo>
                  <a:lnTo>
                    <a:pt x="280" y="682"/>
                  </a:lnTo>
                  <a:lnTo>
                    <a:pt x="282" y="672"/>
                  </a:lnTo>
                  <a:lnTo>
                    <a:pt x="286" y="661"/>
                  </a:lnTo>
                  <a:lnTo>
                    <a:pt x="287" y="651"/>
                  </a:lnTo>
                  <a:lnTo>
                    <a:pt x="289" y="643"/>
                  </a:lnTo>
                  <a:lnTo>
                    <a:pt x="292" y="631"/>
                  </a:lnTo>
                  <a:lnTo>
                    <a:pt x="294" y="622"/>
                  </a:lnTo>
                  <a:lnTo>
                    <a:pt x="295" y="612"/>
                  </a:lnTo>
                  <a:lnTo>
                    <a:pt x="296" y="602"/>
                  </a:lnTo>
                  <a:lnTo>
                    <a:pt x="299" y="592"/>
                  </a:lnTo>
                  <a:lnTo>
                    <a:pt x="301" y="582"/>
                  </a:lnTo>
                  <a:lnTo>
                    <a:pt x="301" y="572"/>
                  </a:lnTo>
                  <a:lnTo>
                    <a:pt x="302" y="563"/>
                  </a:lnTo>
                  <a:lnTo>
                    <a:pt x="305" y="553"/>
                  </a:lnTo>
                  <a:lnTo>
                    <a:pt x="306" y="543"/>
                  </a:lnTo>
                  <a:lnTo>
                    <a:pt x="307" y="531"/>
                  </a:lnTo>
                  <a:lnTo>
                    <a:pt x="307" y="522"/>
                  </a:lnTo>
                  <a:lnTo>
                    <a:pt x="308" y="512"/>
                  </a:lnTo>
                  <a:lnTo>
                    <a:pt x="309" y="502"/>
                  </a:lnTo>
                  <a:lnTo>
                    <a:pt x="309" y="493"/>
                  </a:lnTo>
                  <a:lnTo>
                    <a:pt x="311" y="483"/>
                  </a:lnTo>
                  <a:lnTo>
                    <a:pt x="312" y="475"/>
                  </a:lnTo>
                  <a:lnTo>
                    <a:pt x="312" y="466"/>
                  </a:lnTo>
                  <a:lnTo>
                    <a:pt x="312" y="457"/>
                  </a:lnTo>
                  <a:lnTo>
                    <a:pt x="313" y="449"/>
                  </a:lnTo>
                  <a:lnTo>
                    <a:pt x="313" y="440"/>
                  </a:lnTo>
                  <a:lnTo>
                    <a:pt x="313" y="433"/>
                  </a:lnTo>
                  <a:lnTo>
                    <a:pt x="313" y="424"/>
                  </a:lnTo>
                  <a:lnTo>
                    <a:pt x="314" y="417"/>
                  </a:lnTo>
                  <a:lnTo>
                    <a:pt x="314" y="410"/>
                  </a:lnTo>
                  <a:lnTo>
                    <a:pt x="315" y="404"/>
                  </a:lnTo>
                  <a:lnTo>
                    <a:pt x="315" y="395"/>
                  </a:lnTo>
                  <a:lnTo>
                    <a:pt x="315" y="389"/>
                  </a:lnTo>
                  <a:lnTo>
                    <a:pt x="315" y="383"/>
                  </a:lnTo>
                  <a:lnTo>
                    <a:pt x="315" y="378"/>
                  </a:lnTo>
                  <a:lnTo>
                    <a:pt x="315" y="372"/>
                  </a:lnTo>
                  <a:lnTo>
                    <a:pt x="315" y="366"/>
                  </a:lnTo>
                  <a:lnTo>
                    <a:pt x="315" y="362"/>
                  </a:lnTo>
                  <a:lnTo>
                    <a:pt x="315" y="359"/>
                  </a:lnTo>
                  <a:lnTo>
                    <a:pt x="315" y="352"/>
                  </a:lnTo>
                  <a:lnTo>
                    <a:pt x="315" y="347"/>
                  </a:lnTo>
                  <a:lnTo>
                    <a:pt x="315" y="343"/>
                  </a:lnTo>
                  <a:lnTo>
                    <a:pt x="315" y="343"/>
                  </a:lnTo>
                  <a:lnTo>
                    <a:pt x="313" y="341"/>
                  </a:lnTo>
                  <a:lnTo>
                    <a:pt x="309" y="339"/>
                  </a:lnTo>
                  <a:lnTo>
                    <a:pt x="305" y="336"/>
                  </a:lnTo>
                  <a:lnTo>
                    <a:pt x="302" y="333"/>
                  </a:lnTo>
                  <a:lnTo>
                    <a:pt x="298" y="330"/>
                  </a:lnTo>
                  <a:lnTo>
                    <a:pt x="293" y="327"/>
                  </a:lnTo>
                  <a:lnTo>
                    <a:pt x="287" y="321"/>
                  </a:lnTo>
                  <a:lnTo>
                    <a:pt x="281" y="317"/>
                  </a:lnTo>
                  <a:lnTo>
                    <a:pt x="274" y="313"/>
                  </a:lnTo>
                  <a:lnTo>
                    <a:pt x="268" y="308"/>
                  </a:lnTo>
                  <a:lnTo>
                    <a:pt x="261" y="302"/>
                  </a:lnTo>
                  <a:lnTo>
                    <a:pt x="254" y="297"/>
                  </a:lnTo>
                  <a:lnTo>
                    <a:pt x="246" y="291"/>
                  </a:lnTo>
                  <a:lnTo>
                    <a:pt x="241" y="285"/>
                  </a:lnTo>
                  <a:lnTo>
                    <a:pt x="232" y="278"/>
                  </a:lnTo>
                  <a:lnTo>
                    <a:pt x="225" y="272"/>
                  </a:lnTo>
                  <a:lnTo>
                    <a:pt x="217" y="265"/>
                  </a:lnTo>
                  <a:lnTo>
                    <a:pt x="210" y="257"/>
                  </a:lnTo>
                  <a:lnTo>
                    <a:pt x="203" y="250"/>
                  </a:lnTo>
                  <a:lnTo>
                    <a:pt x="195" y="243"/>
                  </a:lnTo>
                  <a:lnTo>
                    <a:pt x="188" y="236"/>
                  </a:lnTo>
                  <a:lnTo>
                    <a:pt x="182" y="229"/>
                  </a:lnTo>
                  <a:lnTo>
                    <a:pt x="175" y="221"/>
                  </a:lnTo>
                  <a:lnTo>
                    <a:pt x="171" y="213"/>
                  </a:lnTo>
                  <a:lnTo>
                    <a:pt x="163" y="205"/>
                  </a:lnTo>
                  <a:lnTo>
                    <a:pt x="160" y="200"/>
                  </a:lnTo>
                  <a:lnTo>
                    <a:pt x="155" y="191"/>
                  </a:lnTo>
                  <a:lnTo>
                    <a:pt x="152" y="184"/>
                  </a:lnTo>
                  <a:lnTo>
                    <a:pt x="148" y="176"/>
                  </a:lnTo>
                  <a:lnTo>
                    <a:pt x="146" y="171"/>
                  </a:lnTo>
                  <a:lnTo>
                    <a:pt x="162" y="22"/>
                  </a:lnTo>
                  <a:lnTo>
                    <a:pt x="103" y="0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rgbClr val="75696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0"/>
            <p:cNvSpPr>
              <a:spLocks/>
            </p:cNvSpPr>
            <p:nvPr/>
          </p:nvSpPr>
          <p:spPr bwMode="auto">
            <a:xfrm>
              <a:off x="4630" y="2516"/>
              <a:ext cx="159" cy="342"/>
            </a:xfrm>
            <a:custGeom>
              <a:avLst/>
              <a:gdLst>
                <a:gd name="T0" fmla="*/ 148 w 318"/>
                <a:gd name="T1" fmla="*/ 85 h 685"/>
                <a:gd name="T2" fmla="*/ 218 w 318"/>
                <a:gd name="T3" fmla="*/ 242 h 685"/>
                <a:gd name="T4" fmla="*/ 168 w 318"/>
                <a:gd name="T5" fmla="*/ 280 h 685"/>
                <a:gd name="T6" fmla="*/ 188 w 318"/>
                <a:gd name="T7" fmla="*/ 361 h 685"/>
                <a:gd name="T8" fmla="*/ 204 w 318"/>
                <a:gd name="T9" fmla="*/ 374 h 685"/>
                <a:gd name="T10" fmla="*/ 226 w 318"/>
                <a:gd name="T11" fmla="*/ 397 h 685"/>
                <a:gd name="T12" fmla="*/ 250 w 318"/>
                <a:gd name="T13" fmla="*/ 424 h 685"/>
                <a:gd name="T14" fmla="*/ 264 w 318"/>
                <a:gd name="T15" fmla="*/ 445 h 685"/>
                <a:gd name="T16" fmla="*/ 270 w 318"/>
                <a:gd name="T17" fmla="*/ 459 h 685"/>
                <a:gd name="T18" fmla="*/ 276 w 318"/>
                <a:gd name="T19" fmla="*/ 475 h 685"/>
                <a:gd name="T20" fmla="*/ 273 w 318"/>
                <a:gd name="T21" fmla="*/ 502 h 685"/>
                <a:gd name="T22" fmla="*/ 258 w 318"/>
                <a:gd name="T23" fmla="*/ 529 h 685"/>
                <a:gd name="T24" fmla="*/ 241 w 318"/>
                <a:gd name="T25" fmla="*/ 550 h 685"/>
                <a:gd name="T26" fmla="*/ 223 w 318"/>
                <a:gd name="T27" fmla="*/ 565 h 685"/>
                <a:gd name="T28" fmla="*/ 212 w 318"/>
                <a:gd name="T29" fmla="*/ 572 h 685"/>
                <a:gd name="T30" fmla="*/ 162 w 318"/>
                <a:gd name="T31" fmla="*/ 592 h 685"/>
                <a:gd name="T32" fmla="*/ 0 w 318"/>
                <a:gd name="T33" fmla="*/ 631 h 685"/>
                <a:gd name="T34" fmla="*/ 10 w 318"/>
                <a:gd name="T35" fmla="*/ 643 h 685"/>
                <a:gd name="T36" fmla="*/ 29 w 318"/>
                <a:gd name="T37" fmla="*/ 657 h 685"/>
                <a:gd name="T38" fmla="*/ 46 w 318"/>
                <a:gd name="T39" fmla="*/ 668 h 685"/>
                <a:gd name="T40" fmla="*/ 64 w 318"/>
                <a:gd name="T41" fmla="*/ 675 h 685"/>
                <a:gd name="T42" fmla="*/ 84 w 318"/>
                <a:gd name="T43" fmla="*/ 681 h 685"/>
                <a:gd name="T44" fmla="*/ 108 w 318"/>
                <a:gd name="T45" fmla="*/ 685 h 685"/>
                <a:gd name="T46" fmla="*/ 124 w 318"/>
                <a:gd name="T47" fmla="*/ 685 h 685"/>
                <a:gd name="T48" fmla="*/ 139 w 318"/>
                <a:gd name="T49" fmla="*/ 683 h 685"/>
                <a:gd name="T50" fmla="*/ 152 w 318"/>
                <a:gd name="T51" fmla="*/ 682 h 685"/>
                <a:gd name="T52" fmla="*/ 166 w 318"/>
                <a:gd name="T53" fmla="*/ 678 h 685"/>
                <a:gd name="T54" fmla="*/ 180 w 318"/>
                <a:gd name="T55" fmla="*/ 672 h 685"/>
                <a:gd name="T56" fmla="*/ 193 w 318"/>
                <a:gd name="T57" fmla="*/ 663 h 685"/>
                <a:gd name="T58" fmla="*/ 206 w 318"/>
                <a:gd name="T59" fmla="*/ 653 h 685"/>
                <a:gd name="T60" fmla="*/ 229 w 318"/>
                <a:gd name="T61" fmla="*/ 628 h 685"/>
                <a:gd name="T62" fmla="*/ 241 w 318"/>
                <a:gd name="T63" fmla="*/ 610 h 685"/>
                <a:gd name="T64" fmla="*/ 249 w 318"/>
                <a:gd name="T65" fmla="*/ 594 h 685"/>
                <a:gd name="T66" fmla="*/ 257 w 318"/>
                <a:gd name="T67" fmla="*/ 579 h 685"/>
                <a:gd name="T68" fmla="*/ 264 w 318"/>
                <a:gd name="T69" fmla="*/ 562 h 685"/>
                <a:gd name="T70" fmla="*/ 270 w 318"/>
                <a:gd name="T71" fmla="*/ 544 h 685"/>
                <a:gd name="T72" fmla="*/ 276 w 318"/>
                <a:gd name="T73" fmla="*/ 529 h 685"/>
                <a:gd name="T74" fmla="*/ 281 w 318"/>
                <a:gd name="T75" fmla="*/ 513 h 685"/>
                <a:gd name="T76" fmla="*/ 286 w 318"/>
                <a:gd name="T77" fmla="*/ 497 h 685"/>
                <a:gd name="T78" fmla="*/ 289 w 318"/>
                <a:gd name="T79" fmla="*/ 481 h 685"/>
                <a:gd name="T80" fmla="*/ 294 w 318"/>
                <a:gd name="T81" fmla="*/ 462 h 685"/>
                <a:gd name="T82" fmla="*/ 298 w 318"/>
                <a:gd name="T83" fmla="*/ 442 h 685"/>
                <a:gd name="T84" fmla="*/ 301 w 318"/>
                <a:gd name="T85" fmla="*/ 423 h 685"/>
                <a:gd name="T86" fmla="*/ 315 w 318"/>
                <a:gd name="T87" fmla="*/ 261 h 685"/>
                <a:gd name="T88" fmla="*/ 314 w 318"/>
                <a:gd name="T89" fmla="*/ 171 h 685"/>
                <a:gd name="T90" fmla="*/ 303 w 318"/>
                <a:gd name="T91" fmla="*/ 161 h 685"/>
                <a:gd name="T92" fmla="*/ 283 w 318"/>
                <a:gd name="T93" fmla="*/ 145 h 685"/>
                <a:gd name="T94" fmla="*/ 267 w 318"/>
                <a:gd name="T95" fmla="*/ 132 h 685"/>
                <a:gd name="T96" fmla="*/ 250 w 318"/>
                <a:gd name="T97" fmla="*/ 119 h 685"/>
                <a:gd name="T98" fmla="*/ 229 w 318"/>
                <a:gd name="T99" fmla="*/ 101 h 685"/>
                <a:gd name="T100" fmla="*/ 216 w 318"/>
                <a:gd name="T101" fmla="*/ 87 h 685"/>
                <a:gd name="T102" fmla="*/ 200 w 318"/>
                <a:gd name="T103" fmla="*/ 70 h 685"/>
                <a:gd name="T104" fmla="*/ 181 w 318"/>
                <a:gd name="T105" fmla="*/ 46 h 685"/>
                <a:gd name="T106" fmla="*/ 162 w 318"/>
                <a:gd name="T107" fmla="*/ 23 h 685"/>
                <a:gd name="T108" fmla="*/ 148 w 318"/>
                <a:gd name="T109" fmla="*/ 6 h 685"/>
                <a:gd name="T110" fmla="*/ 144 w 318"/>
                <a:gd name="T111" fmla="*/ 0 h 6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18" h="685">
                  <a:moveTo>
                    <a:pt x="144" y="0"/>
                  </a:moveTo>
                  <a:lnTo>
                    <a:pt x="200" y="113"/>
                  </a:lnTo>
                  <a:lnTo>
                    <a:pt x="148" y="85"/>
                  </a:lnTo>
                  <a:lnTo>
                    <a:pt x="212" y="177"/>
                  </a:lnTo>
                  <a:lnTo>
                    <a:pt x="150" y="156"/>
                  </a:lnTo>
                  <a:lnTo>
                    <a:pt x="218" y="242"/>
                  </a:lnTo>
                  <a:lnTo>
                    <a:pt x="159" y="216"/>
                  </a:lnTo>
                  <a:lnTo>
                    <a:pt x="220" y="304"/>
                  </a:lnTo>
                  <a:lnTo>
                    <a:pt x="168" y="280"/>
                  </a:lnTo>
                  <a:lnTo>
                    <a:pt x="244" y="378"/>
                  </a:lnTo>
                  <a:lnTo>
                    <a:pt x="186" y="359"/>
                  </a:lnTo>
                  <a:lnTo>
                    <a:pt x="188" y="361"/>
                  </a:lnTo>
                  <a:lnTo>
                    <a:pt x="192" y="363"/>
                  </a:lnTo>
                  <a:lnTo>
                    <a:pt x="198" y="369"/>
                  </a:lnTo>
                  <a:lnTo>
                    <a:pt x="204" y="374"/>
                  </a:lnTo>
                  <a:lnTo>
                    <a:pt x="211" y="381"/>
                  </a:lnTo>
                  <a:lnTo>
                    <a:pt x="218" y="388"/>
                  </a:lnTo>
                  <a:lnTo>
                    <a:pt x="226" y="397"/>
                  </a:lnTo>
                  <a:lnTo>
                    <a:pt x="235" y="405"/>
                  </a:lnTo>
                  <a:lnTo>
                    <a:pt x="243" y="414"/>
                  </a:lnTo>
                  <a:lnTo>
                    <a:pt x="250" y="424"/>
                  </a:lnTo>
                  <a:lnTo>
                    <a:pt x="257" y="434"/>
                  </a:lnTo>
                  <a:lnTo>
                    <a:pt x="261" y="439"/>
                  </a:lnTo>
                  <a:lnTo>
                    <a:pt x="264" y="445"/>
                  </a:lnTo>
                  <a:lnTo>
                    <a:pt x="265" y="449"/>
                  </a:lnTo>
                  <a:lnTo>
                    <a:pt x="269" y="455"/>
                  </a:lnTo>
                  <a:lnTo>
                    <a:pt x="270" y="459"/>
                  </a:lnTo>
                  <a:lnTo>
                    <a:pt x="273" y="465"/>
                  </a:lnTo>
                  <a:lnTo>
                    <a:pt x="274" y="471"/>
                  </a:lnTo>
                  <a:lnTo>
                    <a:pt x="276" y="475"/>
                  </a:lnTo>
                  <a:lnTo>
                    <a:pt x="276" y="485"/>
                  </a:lnTo>
                  <a:lnTo>
                    <a:pt x="274" y="494"/>
                  </a:lnTo>
                  <a:lnTo>
                    <a:pt x="273" y="502"/>
                  </a:lnTo>
                  <a:lnTo>
                    <a:pt x="269" y="513"/>
                  </a:lnTo>
                  <a:lnTo>
                    <a:pt x="264" y="521"/>
                  </a:lnTo>
                  <a:lnTo>
                    <a:pt x="258" y="529"/>
                  </a:lnTo>
                  <a:lnTo>
                    <a:pt x="252" y="536"/>
                  </a:lnTo>
                  <a:lnTo>
                    <a:pt x="246" y="544"/>
                  </a:lnTo>
                  <a:lnTo>
                    <a:pt x="241" y="550"/>
                  </a:lnTo>
                  <a:lnTo>
                    <a:pt x="233" y="555"/>
                  </a:lnTo>
                  <a:lnTo>
                    <a:pt x="228" y="560"/>
                  </a:lnTo>
                  <a:lnTo>
                    <a:pt x="223" y="565"/>
                  </a:lnTo>
                  <a:lnTo>
                    <a:pt x="218" y="568"/>
                  </a:lnTo>
                  <a:lnTo>
                    <a:pt x="214" y="571"/>
                  </a:lnTo>
                  <a:lnTo>
                    <a:pt x="212" y="572"/>
                  </a:lnTo>
                  <a:lnTo>
                    <a:pt x="212" y="573"/>
                  </a:lnTo>
                  <a:lnTo>
                    <a:pt x="104" y="560"/>
                  </a:lnTo>
                  <a:lnTo>
                    <a:pt x="162" y="592"/>
                  </a:lnTo>
                  <a:lnTo>
                    <a:pt x="60" y="594"/>
                  </a:lnTo>
                  <a:lnTo>
                    <a:pt x="124" y="626"/>
                  </a:lnTo>
                  <a:lnTo>
                    <a:pt x="0" y="631"/>
                  </a:lnTo>
                  <a:lnTo>
                    <a:pt x="2" y="634"/>
                  </a:lnTo>
                  <a:lnTo>
                    <a:pt x="6" y="637"/>
                  </a:lnTo>
                  <a:lnTo>
                    <a:pt x="10" y="643"/>
                  </a:lnTo>
                  <a:lnTo>
                    <a:pt x="18" y="647"/>
                  </a:lnTo>
                  <a:lnTo>
                    <a:pt x="26" y="654"/>
                  </a:lnTo>
                  <a:lnTo>
                    <a:pt x="29" y="657"/>
                  </a:lnTo>
                  <a:lnTo>
                    <a:pt x="34" y="660"/>
                  </a:lnTo>
                  <a:lnTo>
                    <a:pt x="40" y="663"/>
                  </a:lnTo>
                  <a:lnTo>
                    <a:pt x="46" y="668"/>
                  </a:lnTo>
                  <a:lnTo>
                    <a:pt x="51" y="669"/>
                  </a:lnTo>
                  <a:lnTo>
                    <a:pt x="57" y="672"/>
                  </a:lnTo>
                  <a:lnTo>
                    <a:pt x="64" y="675"/>
                  </a:lnTo>
                  <a:lnTo>
                    <a:pt x="71" y="676"/>
                  </a:lnTo>
                  <a:lnTo>
                    <a:pt x="77" y="679"/>
                  </a:lnTo>
                  <a:lnTo>
                    <a:pt x="84" y="681"/>
                  </a:lnTo>
                  <a:lnTo>
                    <a:pt x="91" y="682"/>
                  </a:lnTo>
                  <a:lnTo>
                    <a:pt x="99" y="685"/>
                  </a:lnTo>
                  <a:lnTo>
                    <a:pt x="108" y="685"/>
                  </a:lnTo>
                  <a:lnTo>
                    <a:pt x="116" y="685"/>
                  </a:lnTo>
                  <a:lnTo>
                    <a:pt x="120" y="685"/>
                  </a:lnTo>
                  <a:lnTo>
                    <a:pt x="124" y="685"/>
                  </a:lnTo>
                  <a:lnTo>
                    <a:pt x="129" y="685"/>
                  </a:lnTo>
                  <a:lnTo>
                    <a:pt x="134" y="685"/>
                  </a:lnTo>
                  <a:lnTo>
                    <a:pt x="139" y="683"/>
                  </a:lnTo>
                  <a:lnTo>
                    <a:pt x="142" y="682"/>
                  </a:lnTo>
                  <a:lnTo>
                    <a:pt x="147" y="682"/>
                  </a:lnTo>
                  <a:lnTo>
                    <a:pt x="152" y="682"/>
                  </a:lnTo>
                  <a:lnTo>
                    <a:pt x="156" y="679"/>
                  </a:lnTo>
                  <a:lnTo>
                    <a:pt x="161" y="679"/>
                  </a:lnTo>
                  <a:lnTo>
                    <a:pt x="166" y="678"/>
                  </a:lnTo>
                  <a:lnTo>
                    <a:pt x="172" y="676"/>
                  </a:lnTo>
                  <a:lnTo>
                    <a:pt x="175" y="675"/>
                  </a:lnTo>
                  <a:lnTo>
                    <a:pt x="180" y="672"/>
                  </a:lnTo>
                  <a:lnTo>
                    <a:pt x="185" y="669"/>
                  </a:lnTo>
                  <a:lnTo>
                    <a:pt x="190" y="666"/>
                  </a:lnTo>
                  <a:lnTo>
                    <a:pt x="193" y="663"/>
                  </a:lnTo>
                  <a:lnTo>
                    <a:pt x="198" y="660"/>
                  </a:lnTo>
                  <a:lnTo>
                    <a:pt x="201" y="656"/>
                  </a:lnTo>
                  <a:lnTo>
                    <a:pt x="206" y="653"/>
                  </a:lnTo>
                  <a:lnTo>
                    <a:pt x="214" y="644"/>
                  </a:lnTo>
                  <a:lnTo>
                    <a:pt x="222" y="637"/>
                  </a:lnTo>
                  <a:lnTo>
                    <a:pt x="229" y="628"/>
                  </a:lnTo>
                  <a:lnTo>
                    <a:pt x="236" y="620"/>
                  </a:lnTo>
                  <a:lnTo>
                    <a:pt x="238" y="614"/>
                  </a:lnTo>
                  <a:lnTo>
                    <a:pt x="241" y="610"/>
                  </a:lnTo>
                  <a:lnTo>
                    <a:pt x="244" y="604"/>
                  </a:lnTo>
                  <a:lnTo>
                    <a:pt x="246" y="599"/>
                  </a:lnTo>
                  <a:lnTo>
                    <a:pt x="249" y="594"/>
                  </a:lnTo>
                  <a:lnTo>
                    <a:pt x="252" y="589"/>
                  </a:lnTo>
                  <a:lnTo>
                    <a:pt x="255" y="584"/>
                  </a:lnTo>
                  <a:lnTo>
                    <a:pt x="257" y="579"/>
                  </a:lnTo>
                  <a:lnTo>
                    <a:pt x="260" y="573"/>
                  </a:lnTo>
                  <a:lnTo>
                    <a:pt x="262" y="568"/>
                  </a:lnTo>
                  <a:lnTo>
                    <a:pt x="264" y="562"/>
                  </a:lnTo>
                  <a:lnTo>
                    <a:pt x="267" y="556"/>
                  </a:lnTo>
                  <a:lnTo>
                    <a:pt x="268" y="550"/>
                  </a:lnTo>
                  <a:lnTo>
                    <a:pt x="270" y="544"/>
                  </a:lnTo>
                  <a:lnTo>
                    <a:pt x="273" y="539"/>
                  </a:lnTo>
                  <a:lnTo>
                    <a:pt x="275" y="534"/>
                  </a:lnTo>
                  <a:lnTo>
                    <a:pt x="276" y="529"/>
                  </a:lnTo>
                  <a:lnTo>
                    <a:pt x="279" y="523"/>
                  </a:lnTo>
                  <a:lnTo>
                    <a:pt x="279" y="518"/>
                  </a:lnTo>
                  <a:lnTo>
                    <a:pt x="281" y="513"/>
                  </a:lnTo>
                  <a:lnTo>
                    <a:pt x="282" y="507"/>
                  </a:lnTo>
                  <a:lnTo>
                    <a:pt x="284" y="501"/>
                  </a:lnTo>
                  <a:lnTo>
                    <a:pt x="286" y="497"/>
                  </a:lnTo>
                  <a:lnTo>
                    <a:pt x="288" y="491"/>
                  </a:lnTo>
                  <a:lnTo>
                    <a:pt x="288" y="487"/>
                  </a:lnTo>
                  <a:lnTo>
                    <a:pt x="289" y="481"/>
                  </a:lnTo>
                  <a:lnTo>
                    <a:pt x="289" y="475"/>
                  </a:lnTo>
                  <a:lnTo>
                    <a:pt x="292" y="472"/>
                  </a:lnTo>
                  <a:lnTo>
                    <a:pt x="294" y="462"/>
                  </a:lnTo>
                  <a:lnTo>
                    <a:pt x="296" y="455"/>
                  </a:lnTo>
                  <a:lnTo>
                    <a:pt x="296" y="446"/>
                  </a:lnTo>
                  <a:lnTo>
                    <a:pt x="298" y="442"/>
                  </a:lnTo>
                  <a:lnTo>
                    <a:pt x="299" y="434"/>
                  </a:lnTo>
                  <a:lnTo>
                    <a:pt x="300" y="430"/>
                  </a:lnTo>
                  <a:lnTo>
                    <a:pt x="301" y="423"/>
                  </a:lnTo>
                  <a:lnTo>
                    <a:pt x="302" y="421"/>
                  </a:lnTo>
                  <a:lnTo>
                    <a:pt x="313" y="317"/>
                  </a:lnTo>
                  <a:lnTo>
                    <a:pt x="315" y="261"/>
                  </a:lnTo>
                  <a:lnTo>
                    <a:pt x="318" y="207"/>
                  </a:lnTo>
                  <a:lnTo>
                    <a:pt x="315" y="171"/>
                  </a:lnTo>
                  <a:lnTo>
                    <a:pt x="314" y="171"/>
                  </a:lnTo>
                  <a:lnTo>
                    <a:pt x="312" y="168"/>
                  </a:lnTo>
                  <a:lnTo>
                    <a:pt x="307" y="165"/>
                  </a:lnTo>
                  <a:lnTo>
                    <a:pt x="303" y="161"/>
                  </a:lnTo>
                  <a:lnTo>
                    <a:pt x="296" y="155"/>
                  </a:lnTo>
                  <a:lnTo>
                    <a:pt x="290" y="151"/>
                  </a:lnTo>
                  <a:lnTo>
                    <a:pt x="283" y="145"/>
                  </a:lnTo>
                  <a:lnTo>
                    <a:pt x="275" y="139"/>
                  </a:lnTo>
                  <a:lnTo>
                    <a:pt x="270" y="136"/>
                  </a:lnTo>
                  <a:lnTo>
                    <a:pt x="267" y="132"/>
                  </a:lnTo>
                  <a:lnTo>
                    <a:pt x="262" y="129"/>
                  </a:lnTo>
                  <a:lnTo>
                    <a:pt x="258" y="126"/>
                  </a:lnTo>
                  <a:lnTo>
                    <a:pt x="250" y="119"/>
                  </a:lnTo>
                  <a:lnTo>
                    <a:pt x="243" y="113"/>
                  </a:lnTo>
                  <a:lnTo>
                    <a:pt x="236" y="107"/>
                  </a:lnTo>
                  <a:lnTo>
                    <a:pt x="229" y="101"/>
                  </a:lnTo>
                  <a:lnTo>
                    <a:pt x="224" y="96"/>
                  </a:lnTo>
                  <a:lnTo>
                    <a:pt x="220" y="93"/>
                  </a:lnTo>
                  <a:lnTo>
                    <a:pt x="216" y="87"/>
                  </a:lnTo>
                  <a:lnTo>
                    <a:pt x="211" y="83"/>
                  </a:lnTo>
                  <a:lnTo>
                    <a:pt x="205" y="75"/>
                  </a:lnTo>
                  <a:lnTo>
                    <a:pt x="200" y="70"/>
                  </a:lnTo>
                  <a:lnTo>
                    <a:pt x="193" y="61"/>
                  </a:lnTo>
                  <a:lnTo>
                    <a:pt x="187" y="54"/>
                  </a:lnTo>
                  <a:lnTo>
                    <a:pt x="181" y="46"/>
                  </a:lnTo>
                  <a:lnTo>
                    <a:pt x="175" y="38"/>
                  </a:lnTo>
                  <a:lnTo>
                    <a:pt x="168" y="30"/>
                  </a:lnTo>
                  <a:lnTo>
                    <a:pt x="162" y="23"/>
                  </a:lnTo>
                  <a:lnTo>
                    <a:pt x="158" y="16"/>
                  </a:lnTo>
                  <a:lnTo>
                    <a:pt x="153" y="12"/>
                  </a:lnTo>
                  <a:lnTo>
                    <a:pt x="148" y="6"/>
                  </a:lnTo>
                  <a:lnTo>
                    <a:pt x="146" y="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solidFill>
              <a:srgbClr val="4047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1"/>
            <p:cNvSpPr>
              <a:spLocks/>
            </p:cNvSpPr>
            <p:nvPr/>
          </p:nvSpPr>
          <p:spPr bwMode="auto">
            <a:xfrm>
              <a:off x="4903" y="2002"/>
              <a:ext cx="82" cy="67"/>
            </a:xfrm>
            <a:custGeom>
              <a:avLst/>
              <a:gdLst>
                <a:gd name="T0" fmla="*/ 108 w 165"/>
                <a:gd name="T1" fmla="*/ 3 h 135"/>
                <a:gd name="T2" fmla="*/ 165 w 165"/>
                <a:gd name="T3" fmla="*/ 45 h 135"/>
                <a:gd name="T4" fmla="*/ 164 w 165"/>
                <a:gd name="T5" fmla="*/ 45 h 135"/>
                <a:gd name="T6" fmla="*/ 161 w 165"/>
                <a:gd name="T7" fmla="*/ 45 h 135"/>
                <a:gd name="T8" fmla="*/ 156 w 165"/>
                <a:gd name="T9" fmla="*/ 46 h 135"/>
                <a:gd name="T10" fmla="*/ 149 w 165"/>
                <a:gd name="T11" fmla="*/ 49 h 135"/>
                <a:gd name="T12" fmla="*/ 145 w 165"/>
                <a:gd name="T13" fmla="*/ 49 h 135"/>
                <a:gd name="T14" fmla="*/ 140 w 165"/>
                <a:gd name="T15" fmla="*/ 51 h 135"/>
                <a:gd name="T16" fmla="*/ 136 w 165"/>
                <a:gd name="T17" fmla="*/ 52 h 135"/>
                <a:gd name="T18" fmla="*/ 132 w 165"/>
                <a:gd name="T19" fmla="*/ 55 h 135"/>
                <a:gd name="T20" fmla="*/ 127 w 165"/>
                <a:gd name="T21" fmla="*/ 57 h 135"/>
                <a:gd name="T22" fmla="*/ 122 w 165"/>
                <a:gd name="T23" fmla="*/ 60 h 135"/>
                <a:gd name="T24" fmla="*/ 117 w 165"/>
                <a:gd name="T25" fmla="*/ 62 h 135"/>
                <a:gd name="T26" fmla="*/ 111 w 165"/>
                <a:gd name="T27" fmla="*/ 65 h 135"/>
                <a:gd name="T28" fmla="*/ 104 w 165"/>
                <a:gd name="T29" fmla="*/ 68 h 135"/>
                <a:gd name="T30" fmla="*/ 98 w 165"/>
                <a:gd name="T31" fmla="*/ 70 h 135"/>
                <a:gd name="T32" fmla="*/ 91 w 165"/>
                <a:gd name="T33" fmla="*/ 73 h 135"/>
                <a:gd name="T34" fmla="*/ 85 w 165"/>
                <a:gd name="T35" fmla="*/ 77 h 135"/>
                <a:gd name="T36" fmla="*/ 78 w 165"/>
                <a:gd name="T37" fmla="*/ 80 h 135"/>
                <a:gd name="T38" fmla="*/ 72 w 165"/>
                <a:gd name="T39" fmla="*/ 84 h 135"/>
                <a:gd name="T40" fmla="*/ 65 w 165"/>
                <a:gd name="T41" fmla="*/ 88 h 135"/>
                <a:gd name="T42" fmla="*/ 57 w 165"/>
                <a:gd name="T43" fmla="*/ 93 h 135"/>
                <a:gd name="T44" fmla="*/ 49 w 165"/>
                <a:gd name="T45" fmla="*/ 97 h 135"/>
                <a:gd name="T46" fmla="*/ 42 w 165"/>
                <a:gd name="T47" fmla="*/ 101 h 135"/>
                <a:gd name="T48" fmla="*/ 35 w 165"/>
                <a:gd name="T49" fmla="*/ 106 h 135"/>
                <a:gd name="T50" fmla="*/ 28 w 165"/>
                <a:gd name="T51" fmla="*/ 112 h 135"/>
                <a:gd name="T52" fmla="*/ 21 w 165"/>
                <a:gd name="T53" fmla="*/ 116 h 135"/>
                <a:gd name="T54" fmla="*/ 14 w 165"/>
                <a:gd name="T55" fmla="*/ 122 h 135"/>
                <a:gd name="T56" fmla="*/ 6 w 165"/>
                <a:gd name="T57" fmla="*/ 129 h 135"/>
                <a:gd name="T58" fmla="*/ 0 w 165"/>
                <a:gd name="T59" fmla="*/ 135 h 135"/>
                <a:gd name="T60" fmla="*/ 34 w 165"/>
                <a:gd name="T61" fmla="*/ 57 h 135"/>
                <a:gd name="T62" fmla="*/ 34 w 165"/>
                <a:gd name="T63" fmla="*/ 55 h 135"/>
                <a:gd name="T64" fmla="*/ 36 w 165"/>
                <a:gd name="T65" fmla="*/ 54 h 135"/>
                <a:gd name="T66" fmla="*/ 38 w 165"/>
                <a:gd name="T67" fmla="*/ 49 h 135"/>
                <a:gd name="T68" fmla="*/ 43 w 165"/>
                <a:gd name="T69" fmla="*/ 46 h 135"/>
                <a:gd name="T70" fmla="*/ 47 w 165"/>
                <a:gd name="T71" fmla="*/ 41 h 135"/>
                <a:gd name="T72" fmla="*/ 52 w 165"/>
                <a:gd name="T73" fmla="*/ 36 h 135"/>
                <a:gd name="T74" fmla="*/ 57 w 165"/>
                <a:gd name="T75" fmla="*/ 31 h 135"/>
                <a:gd name="T76" fmla="*/ 65 w 165"/>
                <a:gd name="T77" fmla="*/ 25 h 135"/>
                <a:gd name="T78" fmla="*/ 70 w 165"/>
                <a:gd name="T79" fmla="*/ 20 h 135"/>
                <a:gd name="T80" fmla="*/ 76 w 165"/>
                <a:gd name="T81" fmla="*/ 15 h 135"/>
                <a:gd name="T82" fmla="*/ 82 w 165"/>
                <a:gd name="T83" fmla="*/ 9 h 135"/>
                <a:gd name="T84" fmla="*/ 89 w 165"/>
                <a:gd name="T85" fmla="*/ 6 h 135"/>
                <a:gd name="T86" fmla="*/ 95 w 165"/>
                <a:gd name="T87" fmla="*/ 2 h 135"/>
                <a:gd name="T88" fmla="*/ 100 w 165"/>
                <a:gd name="T89" fmla="*/ 2 h 135"/>
                <a:gd name="T90" fmla="*/ 104 w 165"/>
                <a:gd name="T91" fmla="*/ 0 h 135"/>
                <a:gd name="T92" fmla="*/ 108 w 165"/>
                <a:gd name="T93" fmla="*/ 3 h 135"/>
                <a:gd name="T94" fmla="*/ 108 w 165"/>
                <a:gd name="T95" fmla="*/ 3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65" h="135">
                  <a:moveTo>
                    <a:pt x="108" y="3"/>
                  </a:moveTo>
                  <a:lnTo>
                    <a:pt x="165" y="45"/>
                  </a:lnTo>
                  <a:lnTo>
                    <a:pt x="164" y="45"/>
                  </a:lnTo>
                  <a:lnTo>
                    <a:pt x="161" y="45"/>
                  </a:lnTo>
                  <a:lnTo>
                    <a:pt x="156" y="46"/>
                  </a:lnTo>
                  <a:lnTo>
                    <a:pt x="149" y="49"/>
                  </a:lnTo>
                  <a:lnTo>
                    <a:pt x="145" y="49"/>
                  </a:lnTo>
                  <a:lnTo>
                    <a:pt x="140" y="51"/>
                  </a:lnTo>
                  <a:lnTo>
                    <a:pt x="136" y="52"/>
                  </a:lnTo>
                  <a:lnTo>
                    <a:pt x="132" y="55"/>
                  </a:lnTo>
                  <a:lnTo>
                    <a:pt x="127" y="57"/>
                  </a:lnTo>
                  <a:lnTo>
                    <a:pt x="122" y="60"/>
                  </a:lnTo>
                  <a:lnTo>
                    <a:pt x="117" y="62"/>
                  </a:lnTo>
                  <a:lnTo>
                    <a:pt x="111" y="65"/>
                  </a:lnTo>
                  <a:lnTo>
                    <a:pt x="104" y="68"/>
                  </a:lnTo>
                  <a:lnTo>
                    <a:pt x="98" y="70"/>
                  </a:lnTo>
                  <a:lnTo>
                    <a:pt x="91" y="73"/>
                  </a:lnTo>
                  <a:lnTo>
                    <a:pt x="85" y="77"/>
                  </a:lnTo>
                  <a:lnTo>
                    <a:pt x="78" y="80"/>
                  </a:lnTo>
                  <a:lnTo>
                    <a:pt x="72" y="84"/>
                  </a:lnTo>
                  <a:lnTo>
                    <a:pt x="65" y="88"/>
                  </a:lnTo>
                  <a:lnTo>
                    <a:pt x="57" y="93"/>
                  </a:lnTo>
                  <a:lnTo>
                    <a:pt x="49" y="97"/>
                  </a:lnTo>
                  <a:lnTo>
                    <a:pt x="42" y="101"/>
                  </a:lnTo>
                  <a:lnTo>
                    <a:pt x="35" y="106"/>
                  </a:lnTo>
                  <a:lnTo>
                    <a:pt x="28" y="112"/>
                  </a:lnTo>
                  <a:lnTo>
                    <a:pt x="21" y="116"/>
                  </a:lnTo>
                  <a:lnTo>
                    <a:pt x="14" y="122"/>
                  </a:lnTo>
                  <a:lnTo>
                    <a:pt x="6" y="129"/>
                  </a:lnTo>
                  <a:lnTo>
                    <a:pt x="0" y="135"/>
                  </a:lnTo>
                  <a:lnTo>
                    <a:pt x="34" y="57"/>
                  </a:lnTo>
                  <a:lnTo>
                    <a:pt x="34" y="55"/>
                  </a:lnTo>
                  <a:lnTo>
                    <a:pt x="36" y="54"/>
                  </a:lnTo>
                  <a:lnTo>
                    <a:pt x="38" y="49"/>
                  </a:lnTo>
                  <a:lnTo>
                    <a:pt x="43" y="46"/>
                  </a:lnTo>
                  <a:lnTo>
                    <a:pt x="47" y="41"/>
                  </a:lnTo>
                  <a:lnTo>
                    <a:pt x="52" y="36"/>
                  </a:lnTo>
                  <a:lnTo>
                    <a:pt x="57" y="31"/>
                  </a:lnTo>
                  <a:lnTo>
                    <a:pt x="65" y="25"/>
                  </a:lnTo>
                  <a:lnTo>
                    <a:pt x="70" y="20"/>
                  </a:lnTo>
                  <a:lnTo>
                    <a:pt x="76" y="15"/>
                  </a:lnTo>
                  <a:lnTo>
                    <a:pt x="82" y="9"/>
                  </a:lnTo>
                  <a:lnTo>
                    <a:pt x="89" y="6"/>
                  </a:lnTo>
                  <a:lnTo>
                    <a:pt x="95" y="2"/>
                  </a:lnTo>
                  <a:lnTo>
                    <a:pt x="100" y="2"/>
                  </a:lnTo>
                  <a:lnTo>
                    <a:pt x="104" y="0"/>
                  </a:lnTo>
                  <a:lnTo>
                    <a:pt x="108" y="3"/>
                  </a:lnTo>
                  <a:lnTo>
                    <a:pt x="108" y="3"/>
                  </a:lnTo>
                  <a:close/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2"/>
            <p:cNvSpPr>
              <a:spLocks/>
            </p:cNvSpPr>
            <p:nvPr/>
          </p:nvSpPr>
          <p:spPr bwMode="auto">
            <a:xfrm>
              <a:off x="4739" y="1929"/>
              <a:ext cx="182" cy="101"/>
            </a:xfrm>
            <a:custGeom>
              <a:avLst/>
              <a:gdLst>
                <a:gd name="T0" fmla="*/ 61 w 363"/>
                <a:gd name="T1" fmla="*/ 33 h 203"/>
                <a:gd name="T2" fmla="*/ 78 w 363"/>
                <a:gd name="T3" fmla="*/ 33 h 203"/>
                <a:gd name="T4" fmla="*/ 95 w 363"/>
                <a:gd name="T5" fmla="*/ 33 h 203"/>
                <a:gd name="T6" fmla="*/ 116 w 363"/>
                <a:gd name="T7" fmla="*/ 39 h 203"/>
                <a:gd name="T8" fmla="*/ 140 w 363"/>
                <a:gd name="T9" fmla="*/ 48 h 203"/>
                <a:gd name="T10" fmla="*/ 147 w 363"/>
                <a:gd name="T11" fmla="*/ 49 h 203"/>
                <a:gd name="T12" fmla="*/ 167 w 363"/>
                <a:gd name="T13" fmla="*/ 36 h 203"/>
                <a:gd name="T14" fmla="*/ 186 w 363"/>
                <a:gd name="T15" fmla="*/ 25 h 203"/>
                <a:gd name="T16" fmla="*/ 211 w 363"/>
                <a:gd name="T17" fmla="*/ 14 h 203"/>
                <a:gd name="T18" fmla="*/ 239 w 363"/>
                <a:gd name="T19" fmla="*/ 4 h 203"/>
                <a:gd name="T20" fmla="*/ 266 w 363"/>
                <a:gd name="T21" fmla="*/ 0 h 203"/>
                <a:gd name="T22" fmla="*/ 294 w 363"/>
                <a:gd name="T23" fmla="*/ 4 h 203"/>
                <a:gd name="T24" fmla="*/ 320 w 363"/>
                <a:gd name="T25" fmla="*/ 16 h 203"/>
                <a:gd name="T26" fmla="*/ 344 w 363"/>
                <a:gd name="T27" fmla="*/ 38 h 203"/>
                <a:gd name="T28" fmla="*/ 362 w 363"/>
                <a:gd name="T29" fmla="*/ 75 h 203"/>
                <a:gd name="T30" fmla="*/ 360 w 363"/>
                <a:gd name="T31" fmla="*/ 113 h 203"/>
                <a:gd name="T32" fmla="*/ 348 w 363"/>
                <a:gd name="T33" fmla="*/ 148 h 203"/>
                <a:gd name="T34" fmla="*/ 327 w 363"/>
                <a:gd name="T35" fmla="*/ 168 h 203"/>
                <a:gd name="T36" fmla="*/ 309 w 363"/>
                <a:gd name="T37" fmla="*/ 177 h 203"/>
                <a:gd name="T38" fmla="*/ 286 w 363"/>
                <a:gd name="T39" fmla="*/ 181 h 203"/>
                <a:gd name="T40" fmla="*/ 265 w 363"/>
                <a:gd name="T41" fmla="*/ 182 h 203"/>
                <a:gd name="T42" fmla="*/ 244 w 363"/>
                <a:gd name="T43" fmla="*/ 177 h 203"/>
                <a:gd name="T44" fmla="*/ 228 w 363"/>
                <a:gd name="T45" fmla="*/ 165 h 203"/>
                <a:gd name="T46" fmla="*/ 217 w 363"/>
                <a:gd name="T47" fmla="*/ 146 h 203"/>
                <a:gd name="T48" fmla="*/ 217 w 363"/>
                <a:gd name="T49" fmla="*/ 120 h 203"/>
                <a:gd name="T50" fmla="*/ 225 w 363"/>
                <a:gd name="T51" fmla="*/ 94 h 203"/>
                <a:gd name="T52" fmla="*/ 249 w 363"/>
                <a:gd name="T53" fmla="*/ 72 h 203"/>
                <a:gd name="T54" fmla="*/ 274 w 363"/>
                <a:gd name="T55" fmla="*/ 68 h 203"/>
                <a:gd name="T56" fmla="*/ 290 w 363"/>
                <a:gd name="T57" fmla="*/ 71 h 203"/>
                <a:gd name="T58" fmla="*/ 295 w 363"/>
                <a:gd name="T59" fmla="*/ 91 h 203"/>
                <a:gd name="T60" fmla="*/ 280 w 363"/>
                <a:gd name="T61" fmla="*/ 94 h 203"/>
                <a:gd name="T62" fmla="*/ 260 w 363"/>
                <a:gd name="T63" fmla="*/ 103 h 203"/>
                <a:gd name="T64" fmla="*/ 252 w 363"/>
                <a:gd name="T65" fmla="*/ 123 h 203"/>
                <a:gd name="T66" fmla="*/ 262 w 363"/>
                <a:gd name="T67" fmla="*/ 148 h 203"/>
                <a:gd name="T68" fmla="*/ 284 w 363"/>
                <a:gd name="T69" fmla="*/ 149 h 203"/>
                <a:gd name="T70" fmla="*/ 305 w 363"/>
                <a:gd name="T71" fmla="*/ 129 h 203"/>
                <a:gd name="T72" fmla="*/ 318 w 363"/>
                <a:gd name="T73" fmla="*/ 98 h 203"/>
                <a:gd name="T74" fmla="*/ 312 w 363"/>
                <a:gd name="T75" fmla="*/ 65 h 203"/>
                <a:gd name="T76" fmla="*/ 291 w 363"/>
                <a:gd name="T77" fmla="*/ 42 h 203"/>
                <a:gd name="T78" fmla="*/ 268 w 363"/>
                <a:gd name="T79" fmla="*/ 36 h 203"/>
                <a:gd name="T80" fmla="*/ 243 w 363"/>
                <a:gd name="T81" fmla="*/ 39 h 203"/>
                <a:gd name="T82" fmla="*/ 227 w 363"/>
                <a:gd name="T83" fmla="*/ 48 h 203"/>
                <a:gd name="T84" fmla="*/ 204 w 363"/>
                <a:gd name="T85" fmla="*/ 71 h 203"/>
                <a:gd name="T86" fmla="*/ 193 w 363"/>
                <a:gd name="T87" fmla="*/ 91 h 203"/>
                <a:gd name="T88" fmla="*/ 187 w 363"/>
                <a:gd name="T89" fmla="*/ 113 h 203"/>
                <a:gd name="T90" fmla="*/ 185 w 363"/>
                <a:gd name="T91" fmla="*/ 136 h 203"/>
                <a:gd name="T92" fmla="*/ 184 w 363"/>
                <a:gd name="T93" fmla="*/ 159 h 203"/>
                <a:gd name="T94" fmla="*/ 186 w 363"/>
                <a:gd name="T95" fmla="*/ 187 h 203"/>
                <a:gd name="T96" fmla="*/ 189 w 363"/>
                <a:gd name="T97" fmla="*/ 203 h 203"/>
                <a:gd name="T98" fmla="*/ 0 w 363"/>
                <a:gd name="T99" fmla="*/ 135 h 203"/>
                <a:gd name="T100" fmla="*/ 0 w 363"/>
                <a:gd name="T101" fmla="*/ 109 h 203"/>
                <a:gd name="T102" fmla="*/ 10 w 363"/>
                <a:gd name="T103" fmla="*/ 75 h 203"/>
                <a:gd name="T104" fmla="*/ 28 w 363"/>
                <a:gd name="T105" fmla="*/ 49 h 203"/>
                <a:gd name="T106" fmla="*/ 40 w 363"/>
                <a:gd name="T107" fmla="*/ 42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363" h="203">
                  <a:moveTo>
                    <a:pt x="40" y="42"/>
                  </a:moveTo>
                  <a:lnTo>
                    <a:pt x="47" y="38"/>
                  </a:lnTo>
                  <a:lnTo>
                    <a:pt x="56" y="35"/>
                  </a:lnTo>
                  <a:lnTo>
                    <a:pt x="61" y="33"/>
                  </a:lnTo>
                  <a:lnTo>
                    <a:pt x="65" y="33"/>
                  </a:lnTo>
                  <a:lnTo>
                    <a:pt x="70" y="33"/>
                  </a:lnTo>
                  <a:lnTo>
                    <a:pt x="75" y="33"/>
                  </a:lnTo>
                  <a:lnTo>
                    <a:pt x="78" y="33"/>
                  </a:lnTo>
                  <a:lnTo>
                    <a:pt x="83" y="33"/>
                  </a:lnTo>
                  <a:lnTo>
                    <a:pt x="87" y="33"/>
                  </a:lnTo>
                  <a:lnTo>
                    <a:pt x="91" y="33"/>
                  </a:lnTo>
                  <a:lnTo>
                    <a:pt x="95" y="33"/>
                  </a:lnTo>
                  <a:lnTo>
                    <a:pt x="100" y="35"/>
                  </a:lnTo>
                  <a:lnTo>
                    <a:pt x="104" y="36"/>
                  </a:lnTo>
                  <a:lnTo>
                    <a:pt x="109" y="38"/>
                  </a:lnTo>
                  <a:lnTo>
                    <a:pt x="116" y="39"/>
                  </a:lnTo>
                  <a:lnTo>
                    <a:pt x="123" y="42"/>
                  </a:lnTo>
                  <a:lnTo>
                    <a:pt x="131" y="43"/>
                  </a:lnTo>
                  <a:lnTo>
                    <a:pt x="136" y="46"/>
                  </a:lnTo>
                  <a:lnTo>
                    <a:pt x="140" y="48"/>
                  </a:lnTo>
                  <a:lnTo>
                    <a:pt x="144" y="49"/>
                  </a:lnTo>
                  <a:lnTo>
                    <a:pt x="145" y="51"/>
                  </a:lnTo>
                  <a:lnTo>
                    <a:pt x="147" y="52"/>
                  </a:lnTo>
                  <a:lnTo>
                    <a:pt x="147" y="49"/>
                  </a:lnTo>
                  <a:lnTo>
                    <a:pt x="151" y="48"/>
                  </a:lnTo>
                  <a:lnTo>
                    <a:pt x="155" y="43"/>
                  </a:lnTo>
                  <a:lnTo>
                    <a:pt x="163" y="39"/>
                  </a:lnTo>
                  <a:lnTo>
                    <a:pt x="167" y="36"/>
                  </a:lnTo>
                  <a:lnTo>
                    <a:pt x="171" y="33"/>
                  </a:lnTo>
                  <a:lnTo>
                    <a:pt x="176" y="30"/>
                  </a:lnTo>
                  <a:lnTo>
                    <a:pt x="182" y="27"/>
                  </a:lnTo>
                  <a:lnTo>
                    <a:pt x="186" y="25"/>
                  </a:lnTo>
                  <a:lnTo>
                    <a:pt x="192" y="22"/>
                  </a:lnTo>
                  <a:lnTo>
                    <a:pt x="198" y="19"/>
                  </a:lnTo>
                  <a:lnTo>
                    <a:pt x="205" y="17"/>
                  </a:lnTo>
                  <a:lnTo>
                    <a:pt x="211" y="14"/>
                  </a:lnTo>
                  <a:lnTo>
                    <a:pt x="217" y="12"/>
                  </a:lnTo>
                  <a:lnTo>
                    <a:pt x="224" y="9"/>
                  </a:lnTo>
                  <a:lnTo>
                    <a:pt x="231" y="7"/>
                  </a:lnTo>
                  <a:lnTo>
                    <a:pt x="239" y="4"/>
                  </a:lnTo>
                  <a:lnTo>
                    <a:pt x="244" y="3"/>
                  </a:lnTo>
                  <a:lnTo>
                    <a:pt x="252" y="1"/>
                  </a:lnTo>
                  <a:lnTo>
                    <a:pt x="260" y="1"/>
                  </a:lnTo>
                  <a:lnTo>
                    <a:pt x="266" y="0"/>
                  </a:lnTo>
                  <a:lnTo>
                    <a:pt x="273" y="0"/>
                  </a:lnTo>
                  <a:lnTo>
                    <a:pt x="280" y="1"/>
                  </a:lnTo>
                  <a:lnTo>
                    <a:pt x="288" y="3"/>
                  </a:lnTo>
                  <a:lnTo>
                    <a:pt x="294" y="4"/>
                  </a:lnTo>
                  <a:lnTo>
                    <a:pt x="301" y="7"/>
                  </a:lnTo>
                  <a:lnTo>
                    <a:pt x="307" y="9"/>
                  </a:lnTo>
                  <a:lnTo>
                    <a:pt x="314" y="13"/>
                  </a:lnTo>
                  <a:lnTo>
                    <a:pt x="320" y="16"/>
                  </a:lnTo>
                  <a:lnTo>
                    <a:pt x="326" y="20"/>
                  </a:lnTo>
                  <a:lnTo>
                    <a:pt x="331" y="25"/>
                  </a:lnTo>
                  <a:lnTo>
                    <a:pt x="336" y="29"/>
                  </a:lnTo>
                  <a:lnTo>
                    <a:pt x="344" y="38"/>
                  </a:lnTo>
                  <a:lnTo>
                    <a:pt x="351" y="48"/>
                  </a:lnTo>
                  <a:lnTo>
                    <a:pt x="355" y="56"/>
                  </a:lnTo>
                  <a:lnTo>
                    <a:pt x="360" y="67"/>
                  </a:lnTo>
                  <a:lnTo>
                    <a:pt x="362" y="75"/>
                  </a:lnTo>
                  <a:lnTo>
                    <a:pt x="363" y="87"/>
                  </a:lnTo>
                  <a:lnTo>
                    <a:pt x="362" y="95"/>
                  </a:lnTo>
                  <a:lnTo>
                    <a:pt x="362" y="106"/>
                  </a:lnTo>
                  <a:lnTo>
                    <a:pt x="360" y="113"/>
                  </a:lnTo>
                  <a:lnTo>
                    <a:pt x="358" y="123"/>
                  </a:lnTo>
                  <a:lnTo>
                    <a:pt x="355" y="132"/>
                  </a:lnTo>
                  <a:lnTo>
                    <a:pt x="351" y="139"/>
                  </a:lnTo>
                  <a:lnTo>
                    <a:pt x="348" y="148"/>
                  </a:lnTo>
                  <a:lnTo>
                    <a:pt x="344" y="155"/>
                  </a:lnTo>
                  <a:lnTo>
                    <a:pt x="338" y="161"/>
                  </a:lnTo>
                  <a:lnTo>
                    <a:pt x="331" y="166"/>
                  </a:lnTo>
                  <a:lnTo>
                    <a:pt x="327" y="168"/>
                  </a:lnTo>
                  <a:lnTo>
                    <a:pt x="323" y="171"/>
                  </a:lnTo>
                  <a:lnTo>
                    <a:pt x="318" y="172"/>
                  </a:lnTo>
                  <a:lnTo>
                    <a:pt x="314" y="175"/>
                  </a:lnTo>
                  <a:lnTo>
                    <a:pt x="309" y="177"/>
                  </a:lnTo>
                  <a:lnTo>
                    <a:pt x="304" y="178"/>
                  </a:lnTo>
                  <a:lnTo>
                    <a:pt x="298" y="179"/>
                  </a:lnTo>
                  <a:lnTo>
                    <a:pt x="292" y="181"/>
                  </a:lnTo>
                  <a:lnTo>
                    <a:pt x="286" y="181"/>
                  </a:lnTo>
                  <a:lnTo>
                    <a:pt x="281" y="182"/>
                  </a:lnTo>
                  <a:lnTo>
                    <a:pt x="275" y="182"/>
                  </a:lnTo>
                  <a:lnTo>
                    <a:pt x="271" y="182"/>
                  </a:lnTo>
                  <a:lnTo>
                    <a:pt x="265" y="182"/>
                  </a:lnTo>
                  <a:lnTo>
                    <a:pt x="259" y="181"/>
                  </a:lnTo>
                  <a:lnTo>
                    <a:pt x="253" y="179"/>
                  </a:lnTo>
                  <a:lnTo>
                    <a:pt x="249" y="179"/>
                  </a:lnTo>
                  <a:lnTo>
                    <a:pt x="244" y="177"/>
                  </a:lnTo>
                  <a:lnTo>
                    <a:pt x="240" y="174"/>
                  </a:lnTo>
                  <a:lnTo>
                    <a:pt x="235" y="171"/>
                  </a:lnTo>
                  <a:lnTo>
                    <a:pt x="231" y="169"/>
                  </a:lnTo>
                  <a:lnTo>
                    <a:pt x="228" y="165"/>
                  </a:lnTo>
                  <a:lnTo>
                    <a:pt x="224" y="161"/>
                  </a:lnTo>
                  <a:lnTo>
                    <a:pt x="222" y="156"/>
                  </a:lnTo>
                  <a:lnTo>
                    <a:pt x="220" y="152"/>
                  </a:lnTo>
                  <a:lnTo>
                    <a:pt x="217" y="146"/>
                  </a:lnTo>
                  <a:lnTo>
                    <a:pt x="217" y="140"/>
                  </a:lnTo>
                  <a:lnTo>
                    <a:pt x="217" y="135"/>
                  </a:lnTo>
                  <a:lnTo>
                    <a:pt x="217" y="129"/>
                  </a:lnTo>
                  <a:lnTo>
                    <a:pt x="217" y="120"/>
                  </a:lnTo>
                  <a:lnTo>
                    <a:pt x="218" y="114"/>
                  </a:lnTo>
                  <a:lnTo>
                    <a:pt x="220" y="107"/>
                  </a:lnTo>
                  <a:lnTo>
                    <a:pt x="222" y="103"/>
                  </a:lnTo>
                  <a:lnTo>
                    <a:pt x="225" y="94"/>
                  </a:lnTo>
                  <a:lnTo>
                    <a:pt x="231" y="87"/>
                  </a:lnTo>
                  <a:lnTo>
                    <a:pt x="236" y="81"/>
                  </a:lnTo>
                  <a:lnTo>
                    <a:pt x="242" y="75"/>
                  </a:lnTo>
                  <a:lnTo>
                    <a:pt x="249" y="72"/>
                  </a:lnTo>
                  <a:lnTo>
                    <a:pt x="256" y="71"/>
                  </a:lnTo>
                  <a:lnTo>
                    <a:pt x="262" y="68"/>
                  </a:lnTo>
                  <a:lnTo>
                    <a:pt x="268" y="68"/>
                  </a:lnTo>
                  <a:lnTo>
                    <a:pt x="274" y="68"/>
                  </a:lnTo>
                  <a:lnTo>
                    <a:pt x="280" y="69"/>
                  </a:lnTo>
                  <a:lnTo>
                    <a:pt x="284" y="69"/>
                  </a:lnTo>
                  <a:lnTo>
                    <a:pt x="288" y="71"/>
                  </a:lnTo>
                  <a:lnTo>
                    <a:pt x="290" y="71"/>
                  </a:lnTo>
                  <a:lnTo>
                    <a:pt x="291" y="71"/>
                  </a:lnTo>
                  <a:lnTo>
                    <a:pt x="299" y="91"/>
                  </a:lnTo>
                  <a:lnTo>
                    <a:pt x="297" y="91"/>
                  </a:lnTo>
                  <a:lnTo>
                    <a:pt x="295" y="91"/>
                  </a:lnTo>
                  <a:lnTo>
                    <a:pt x="292" y="91"/>
                  </a:lnTo>
                  <a:lnTo>
                    <a:pt x="288" y="91"/>
                  </a:lnTo>
                  <a:lnTo>
                    <a:pt x="284" y="91"/>
                  </a:lnTo>
                  <a:lnTo>
                    <a:pt x="280" y="94"/>
                  </a:lnTo>
                  <a:lnTo>
                    <a:pt x="275" y="95"/>
                  </a:lnTo>
                  <a:lnTo>
                    <a:pt x="271" y="98"/>
                  </a:lnTo>
                  <a:lnTo>
                    <a:pt x="265" y="100"/>
                  </a:lnTo>
                  <a:lnTo>
                    <a:pt x="260" y="103"/>
                  </a:lnTo>
                  <a:lnTo>
                    <a:pt x="256" y="106"/>
                  </a:lnTo>
                  <a:lnTo>
                    <a:pt x="254" y="111"/>
                  </a:lnTo>
                  <a:lnTo>
                    <a:pt x="252" y="116"/>
                  </a:lnTo>
                  <a:lnTo>
                    <a:pt x="252" y="123"/>
                  </a:lnTo>
                  <a:lnTo>
                    <a:pt x="252" y="129"/>
                  </a:lnTo>
                  <a:lnTo>
                    <a:pt x="255" y="136"/>
                  </a:lnTo>
                  <a:lnTo>
                    <a:pt x="257" y="142"/>
                  </a:lnTo>
                  <a:lnTo>
                    <a:pt x="262" y="148"/>
                  </a:lnTo>
                  <a:lnTo>
                    <a:pt x="266" y="149"/>
                  </a:lnTo>
                  <a:lnTo>
                    <a:pt x="273" y="150"/>
                  </a:lnTo>
                  <a:lnTo>
                    <a:pt x="278" y="150"/>
                  </a:lnTo>
                  <a:lnTo>
                    <a:pt x="284" y="149"/>
                  </a:lnTo>
                  <a:lnTo>
                    <a:pt x="290" y="145"/>
                  </a:lnTo>
                  <a:lnTo>
                    <a:pt x="295" y="142"/>
                  </a:lnTo>
                  <a:lnTo>
                    <a:pt x="300" y="135"/>
                  </a:lnTo>
                  <a:lnTo>
                    <a:pt x="305" y="129"/>
                  </a:lnTo>
                  <a:lnTo>
                    <a:pt x="310" y="122"/>
                  </a:lnTo>
                  <a:lnTo>
                    <a:pt x="314" y="116"/>
                  </a:lnTo>
                  <a:lnTo>
                    <a:pt x="316" y="107"/>
                  </a:lnTo>
                  <a:lnTo>
                    <a:pt x="318" y="98"/>
                  </a:lnTo>
                  <a:lnTo>
                    <a:pt x="318" y="90"/>
                  </a:lnTo>
                  <a:lnTo>
                    <a:pt x="318" y="81"/>
                  </a:lnTo>
                  <a:lnTo>
                    <a:pt x="316" y="72"/>
                  </a:lnTo>
                  <a:lnTo>
                    <a:pt x="312" y="65"/>
                  </a:lnTo>
                  <a:lnTo>
                    <a:pt x="307" y="58"/>
                  </a:lnTo>
                  <a:lnTo>
                    <a:pt x="304" y="52"/>
                  </a:lnTo>
                  <a:lnTo>
                    <a:pt x="297" y="46"/>
                  </a:lnTo>
                  <a:lnTo>
                    <a:pt x="291" y="42"/>
                  </a:lnTo>
                  <a:lnTo>
                    <a:pt x="284" y="39"/>
                  </a:lnTo>
                  <a:lnTo>
                    <a:pt x="276" y="38"/>
                  </a:lnTo>
                  <a:lnTo>
                    <a:pt x="272" y="36"/>
                  </a:lnTo>
                  <a:lnTo>
                    <a:pt x="268" y="36"/>
                  </a:lnTo>
                  <a:lnTo>
                    <a:pt x="263" y="36"/>
                  </a:lnTo>
                  <a:lnTo>
                    <a:pt x="260" y="36"/>
                  </a:lnTo>
                  <a:lnTo>
                    <a:pt x="252" y="36"/>
                  </a:lnTo>
                  <a:lnTo>
                    <a:pt x="243" y="39"/>
                  </a:lnTo>
                  <a:lnTo>
                    <a:pt x="239" y="40"/>
                  </a:lnTo>
                  <a:lnTo>
                    <a:pt x="234" y="42"/>
                  </a:lnTo>
                  <a:lnTo>
                    <a:pt x="230" y="45"/>
                  </a:lnTo>
                  <a:lnTo>
                    <a:pt x="227" y="48"/>
                  </a:lnTo>
                  <a:lnTo>
                    <a:pt x="218" y="53"/>
                  </a:lnTo>
                  <a:lnTo>
                    <a:pt x="211" y="62"/>
                  </a:lnTo>
                  <a:lnTo>
                    <a:pt x="206" y="65"/>
                  </a:lnTo>
                  <a:lnTo>
                    <a:pt x="204" y="71"/>
                  </a:lnTo>
                  <a:lnTo>
                    <a:pt x="201" y="75"/>
                  </a:lnTo>
                  <a:lnTo>
                    <a:pt x="198" y="81"/>
                  </a:lnTo>
                  <a:lnTo>
                    <a:pt x="196" y="85"/>
                  </a:lnTo>
                  <a:lnTo>
                    <a:pt x="193" y="91"/>
                  </a:lnTo>
                  <a:lnTo>
                    <a:pt x="191" y="97"/>
                  </a:lnTo>
                  <a:lnTo>
                    <a:pt x="191" y="103"/>
                  </a:lnTo>
                  <a:lnTo>
                    <a:pt x="189" y="107"/>
                  </a:lnTo>
                  <a:lnTo>
                    <a:pt x="187" y="113"/>
                  </a:lnTo>
                  <a:lnTo>
                    <a:pt x="186" y="119"/>
                  </a:lnTo>
                  <a:lnTo>
                    <a:pt x="186" y="126"/>
                  </a:lnTo>
                  <a:lnTo>
                    <a:pt x="185" y="132"/>
                  </a:lnTo>
                  <a:lnTo>
                    <a:pt x="185" y="136"/>
                  </a:lnTo>
                  <a:lnTo>
                    <a:pt x="185" y="142"/>
                  </a:lnTo>
                  <a:lnTo>
                    <a:pt x="185" y="149"/>
                  </a:lnTo>
                  <a:lnTo>
                    <a:pt x="184" y="153"/>
                  </a:lnTo>
                  <a:lnTo>
                    <a:pt x="184" y="159"/>
                  </a:lnTo>
                  <a:lnTo>
                    <a:pt x="184" y="164"/>
                  </a:lnTo>
                  <a:lnTo>
                    <a:pt x="184" y="169"/>
                  </a:lnTo>
                  <a:lnTo>
                    <a:pt x="185" y="178"/>
                  </a:lnTo>
                  <a:lnTo>
                    <a:pt x="186" y="187"/>
                  </a:lnTo>
                  <a:lnTo>
                    <a:pt x="186" y="192"/>
                  </a:lnTo>
                  <a:lnTo>
                    <a:pt x="187" y="198"/>
                  </a:lnTo>
                  <a:lnTo>
                    <a:pt x="189" y="201"/>
                  </a:lnTo>
                  <a:lnTo>
                    <a:pt x="189" y="203"/>
                  </a:lnTo>
                  <a:lnTo>
                    <a:pt x="0" y="142"/>
                  </a:lnTo>
                  <a:lnTo>
                    <a:pt x="0" y="140"/>
                  </a:lnTo>
                  <a:lnTo>
                    <a:pt x="0" y="139"/>
                  </a:lnTo>
                  <a:lnTo>
                    <a:pt x="0" y="135"/>
                  </a:lnTo>
                  <a:lnTo>
                    <a:pt x="0" y="129"/>
                  </a:lnTo>
                  <a:lnTo>
                    <a:pt x="0" y="123"/>
                  </a:lnTo>
                  <a:lnTo>
                    <a:pt x="0" y="116"/>
                  </a:lnTo>
                  <a:lnTo>
                    <a:pt x="0" y="109"/>
                  </a:lnTo>
                  <a:lnTo>
                    <a:pt x="2" y="101"/>
                  </a:lnTo>
                  <a:lnTo>
                    <a:pt x="5" y="91"/>
                  </a:lnTo>
                  <a:lnTo>
                    <a:pt x="7" y="84"/>
                  </a:lnTo>
                  <a:lnTo>
                    <a:pt x="10" y="75"/>
                  </a:lnTo>
                  <a:lnTo>
                    <a:pt x="14" y="68"/>
                  </a:lnTo>
                  <a:lnTo>
                    <a:pt x="19" y="59"/>
                  </a:lnTo>
                  <a:lnTo>
                    <a:pt x="25" y="52"/>
                  </a:lnTo>
                  <a:lnTo>
                    <a:pt x="28" y="49"/>
                  </a:lnTo>
                  <a:lnTo>
                    <a:pt x="32" y="46"/>
                  </a:lnTo>
                  <a:lnTo>
                    <a:pt x="36" y="43"/>
                  </a:lnTo>
                  <a:lnTo>
                    <a:pt x="40" y="42"/>
                  </a:lnTo>
                  <a:lnTo>
                    <a:pt x="40" y="42"/>
                  </a:lnTo>
                  <a:close/>
                </a:path>
              </a:pathLst>
            </a:custGeom>
            <a:solidFill>
              <a:srgbClr val="F0F0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3"/>
            <p:cNvSpPr>
              <a:spLocks/>
            </p:cNvSpPr>
            <p:nvPr/>
          </p:nvSpPr>
          <p:spPr bwMode="auto">
            <a:xfrm>
              <a:off x="4916" y="2772"/>
              <a:ext cx="119" cy="267"/>
            </a:xfrm>
            <a:custGeom>
              <a:avLst/>
              <a:gdLst>
                <a:gd name="T0" fmla="*/ 42 w 237"/>
                <a:gd name="T1" fmla="*/ 5 h 532"/>
                <a:gd name="T2" fmla="*/ 41 w 237"/>
                <a:gd name="T3" fmla="*/ 21 h 532"/>
                <a:gd name="T4" fmla="*/ 40 w 237"/>
                <a:gd name="T5" fmla="*/ 42 h 532"/>
                <a:gd name="T6" fmla="*/ 38 w 237"/>
                <a:gd name="T7" fmla="*/ 66 h 532"/>
                <a:gd name="T8" fmla="*/ 35 w 237"/>
                <a:gd name="T9" fmla="*/ 92 h 532"/>
                <a:gd name="T10" fmla="*/ 33 w 237"/>
                <a:gd name="T11" fmla="*/ 121 h 532"/>
                <a:gd name="T12" fmla="*/ 31 w 237"/>
                <a:gd name="T13" fmla="*/ 153 h 532"/>
                <a:gd name="T14" fmla="*/ 28 w 237"/>
                <a:gd name="T15" fmla="*/ 188 h 532"/>
                <a:gd name="T16" fmla="*/ 26 w 237"/>
                <a:gd name="T17" fmla="*/ 221 h 532"/>
                <a:gd name="T18" fmla="*/ 22 w 237"/>
                <a:gd name="T19" fmla="*/ 256 h 532"/>
                <a:gd name="T20" fmla="*/ 20 w 237"/>
                <a:gd name="T21" fmla="*/ 292 h 532"/>
                <a:gd name="T22" fmla="*/ 16 w 237"/>
                <a:gd name="T23" fmla="*/ 325 h 532"/>
                <a:gd name="T24" fmla="*/ 13 w 237"/>
                <a:gd name="T25" fmla="*/ 359 h 532"/>
                <a:gd name="T26" fmla="*/ 10 w 237"/>
                <a:gd name="T27" fmla="*/ 391 h 532"/>
                <a:gd name="T28" fmla="*/ 8 w 237"/>
                <a:gd name="T29" fmla="*/ 421 h 532"/>
                <a:gd name="T30" fmla="*/ 6 w 237"/>
                <a:gd name="T31" fmla="*/ 448 h 532"/>
                <a:gd name="T32" fmla="*/ 3 w 237"/>
                <a:gd name="T33" fmla="*/ 473 h 532"/>
                <a:gd name="T34" fmla="*/ 2 w 237"/>
                <a:gd name="T35" fmla="*/ 493 h 532"/>
                <a:gd name="T36" fmla="*/ 1 w 237"/>
                <a:gd name="T37" fmla="*/ 511 h 532"/>
                <a:gd name="T38" fmla="*/ 0 w 237"/>
                <a:gd name="T39" fmla="*/ 529 h 532"/>
                <a:gd name="T40" fmla="*/ 236 w 237"/>
                <a:gd name="T41" fmla="*/ 516 h 532"/>
                <a:gd name="T42" fmla="*/ 236 w 237"/>
                <a:gd name="T43" fmla="*/ 492 h 532"/>
                <a:gd name="T44" fmla="*/ 228 w 237"/>
                <a:gd name="T45" fmla="*/ 476 h 532"/>
                <a:gd name="T46" fmla="*/ 212 w 237"/>
                <a:gd name="T47" fmla="*/ 460 h 532"/>
                <a:gd name="T48" fmla="*/ 198 w 237"/>
                <a:gd name="T49" fmla="*/ 454 h 532"/>
                <a:gd name="T50" fmla="*/ 181 w 237"/>
                <a:gd name="T51" fmla="*/ 450 h 532"/>
                <a:gd name="T52" fmla="*/ 165 w 237"/>
                <a:gd name="T53" fmla="*/ 444 h 532"/>
                <a:gd name="T54" fmla="*/ 147 w 237"/>
                <a:gd name="T55" fmla="*/ 441 h 532"/>
                <a:gd name="T56" fmla="*/ 128 w 237"/>
                <a:gd name="T57" fmla="*/ 437 h 532"/>
                <a:gd name="T58" fmla="*/ 110 w 237"/>
                <a:gd name="T59" fmla="*/ 435 h 532"/>
                <a:gd name="T60" fmla="*/ 95 w 237"/>
                <a:gd name="T61" fmla="*/ 434 h 532"/>
                <a:gd name="T62" fmla="*/ 80 w 237"/>
                <a:gd name="T63" fmla="*/ 432 h 532"/>
                <a:gd name="T64" fmla="*/ 67 w 237"/>
                <a:gd name="T65" fmla="*/ 431 h 532"/>
                <a:gd name="T66" fmla="*/ 54 w 237"/>
                <a:gd name="T67" fmla="*/ 431 h 532"/>
                <a:gd name="T68" fmla="*/ 121 w 237"/>
                <a:gd name="T69" fmla="*/ 370 h 532"/>
                <a:gd name="T70" fmla="*/ 118 w 237"/>
                <a:gd name="T71" fmla="*/ 359 h 532"/>
                <a:gd name="T72" fmla="*/ 117 w 237"/>
                <a:gd name="T73" fmla="*/ 341 h 532"/>
                <a:gd name="T74" fmla="*/ 118 w 237"/>
                <a:gd name="T75" fmla="*/ 318 h 532"/>
                <a:gd name="T76" fmla="*/ 121 w 237"/>
                <a:gd name="T77" fmla="*/ 302 h 532"/>
                <a:gd name="T78" fmla="*/ 124 w 237"/>
                <a:gd name="T79" fmla="*/ 283 h 532"/>
                <a:gd name="T80" fmla="*/ 130 w 237"/>
                <a:gd name="T81" fmla="*/ 263 h 532"/>
                <a:gd name="T82" fmla="*/ 139 w 237"/>
                <a:gd name="T83" fmla="*/ 240 h 532"/>
                <a:gd name="T84" fmla="*/ 146 w 237"/>
                <a:gd name="T85" fmla="*/ 211 h 532"/>
                <a:gd name="T86" fmla="*/ 155 w 237"/>
                <a:gd name="T87" fmla="*/ 182 h 532"/>
                <a:gd name="T88" fmla="*/ 165 w 237"/>
                <a:gd name="T89" fmla="*/ 153 h 532"/>
                <a:gd name="T90" fmla="*/ 175 w 237"/>
                <a:gd name="T91" fmla="*/ 126 h 532"/>
                <a:gd name="T92" fmla="*/ 184 w 237"/>
                <a:gd name="T93" fmla="*/ 98 h 532"/>
                <a:gd name="T94" fmla="*/ 192 w 237"/>
                <a:gd name="T95" fmla="*/ 73 h 532"/>
                <a:gd name="T96" fmla="*/ 199 w 237"/>
                <a:gd name="T97" fmla="*/ 55 h 532"/>
                <a:gd name="T98" fmla="*/ 204 w 237"/>
                <a:gd name="T99" fmla="*/ 42 h 532"/>
                <a:gd name="T100" fmla="*/ 205 w 237"/>
                <a:gd name="T101" fmla="*/ 34 h 532"/>
                <a:gd name="T102" fmla="*/ 190 w 237"/>
                <a:gd name="T103" fmla="*/ 33 h 532"/>
                <a:gd name="T104" fmla="*/ 175 w 237"/>
                <a:gd name="T105" fmla="*/ 30 h 532"/>
                <a:gd name="T106" fmla="*/ 160 w 237"/>
                <a:gd name="T107" fmla="*/ 29 h 532"/>
                <a:gd name="T108" fmla="*/ 143 w 237"/>
                <a:gd name="T109" fmla="*/ 26 h 532"/>
                <a:gd name="T110" fmla="*/ 123 w 237"/>
                <a:gd name="T111" fmla="*/ 21 h 532"/>
                <a:gd name="T112" fmla="*/ 103 w 237"/>
                <a:gd name="T113" fmla="*/ 17 h 532"/>
                <a:gd name="T114" fmla="*/ 83 w 237"/>
                <a:gd name="T115" fmla="*/ 11 h 532"/>
                <a:gd name="T116" fmla="*/ 63 w 237"/>
                <a:gd name="T117" fmla="*/ 5 h 532"/>
                <a:gd name="T118" fmla="*/ 44 w 237"/>
                <a:gd name="T119" fmla="*/ 0 h 5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37" h="532">
                  <a:moveTo>
                    <a:pt x="44" y="0"/>
                  </a:moveTo>
                  <a:lnTo>
                    <a:pt x="42" y="2"/>
                  </a:lnTo>
                  <a:lnTo>
                    <a:pt x="42" y="5"/>
                  </a:lnTo>
                  <a:lnTo>
                    <a:pt x="41" y="10"/>
                  </a:lnTo>
                  <a:lnTo>
                    <a:pt x="41" y="16"/>
                  </a:lnTo>
                  <a:lnTo>
                    <a:pt x="41" y="21"/>
                  </a:lnTo>
                  <a:lnTo>
                    <a:pt x="41" y="27"/>
                  </a:lnTo>
                  <a:lnTo>
                    <a:pt x="40" y="34"/>
                  </a:lnTo>
                  <a:lnTo>
                    <a:pt x="40" y="42"/>
                  </a:lnTo>
                  <a:lnTo>
                    <a:pt x="39" y="49"/>
                  </a:lnTo>
                  <a:lnTo>
                    <a:pt x="39" y="58"/>
                  </a:lnTo>
                  <a:lnTo>
                    <a:pt x="38" y="66"/>
                  </a:lnTo>
                  <a:lnTo>
                    <a:pt x="37" y="73"/>
                  </a:lnTo>
                  <a:lnTo>
                    <a:pt x="37" y="82"/>
                  </a:lnTo>
                  <a:lnTo>
                    <a:pt x="35" y="92"/>
                  </a:lnTo>
                  <a:lnTo>
                    <a:pt x="35" y="101"/>
                  </a:lnTo>
                  <a:lnTo>
                    <a:pt x="35" y="113"/>
                  </a:lnTo>
                  <a:lnTo>
                    <a:pt x="33" y="121"/>
                  </a:lnTo>
                  <a:lnTo>
                    <a:pt x="33" y="131"/>
                  </a:lnTo>
                  <a:lnTo>
                    <a:pt x="32" y="143"/>
                  </a:lnTo>
                  <a:lnTo>
                    <a:pt x="31" y="153"/>
                  </a:lnTo>
                  <a:lnTo>
                    <a:pt x="29" y="165"/>
                  </a:lnTo>
                  <a:lnTo>
                    <a:pt x="29" y="176"/>
                  </a:lnTo>
                  <a:lnTo>
                    <a:pt x="28" y="188"/>
                  </a:lnTo>
                  <a:lnTo>
                    <a:pt x="28" y="198"/>
                  </a:lnTo>
                  <a:lnTo>
                    <a:pt x="26" y="210"/>
                  </a:lnTo>
                  <a:lnTo>
                    <a:pt x="26" y="221"/>
                  </a:lnTo>
                  <a:lnTo>
                    <a:pt x="24" y="233"/>
                  </a:lnTo>
                  <a:lnTo>
                    <a:pt x="24" y="246"/>
                  </a:lnTo>
                  <a:lnTo>
                    <a:pt x="22" y="256"/>
                  </a:lnTo>
                  <a:lnTo>
                    <a:pt x="21" y="267"/>
                  </a:lnTo>
                  <a:lnTo>
                    <a:pt x="20" y="280"/>
                  </a:lnTo>
                  <a:lnTo>
                    <a:pt x="20" y="292"/>
                  </a:lnTo>
                  <a:lnTo>
                    <a:pt x="19" y="304"/>
                  </a:lnTo>
                  <a:lnTo>
                    <a:pt x="18" y="315"/>
                  </a:lnTo>
                  <a:lnTo>
                    <a:pt x="16" y="325"/>
                  </a:lnTo>
                  <a:lnTo>
                    <a:pt x="15" y="337"/>
                  </a:lnTo>
                  <a:lnTo>
                    <a:pt x="14" y="347"/>
                  </a:lnTo>
                  <a:lnTo>
                    <a:pt x="13" y="359"/>
                  </a:lnTo>
                  <a:lnTo>
                    <a:pt x="13" y="370"/>
                  </a:lnTo>
                  <a:lnTo>
                    <a:pt x="12" y="382"/>
                  </a:lnTo>
                  <a:lnTo>
                    <a:pt x="10" y="391"/>
                  </a:lnTo>
                  <a:lnTo>
                    <a:pt x="9" y="401"/>
                  </a:lnTo>
                  <a:lnTo>
                    <a:pt x="9" y="411"/>
                  </a:lnTo>
                  <a:lnTo>
                    <a:pt x="8" y="421"/>
                  </a:lnTo>
                  <a:lnTo>
                    <a:pt x="7" y="431"/>
                  </a:lnTo>
                  <a:lnTo>
                    <a:pt x="7" y="440"/>
                  </a:lnTo>
                  <a:lnTo>
                    <a:pt x="6" y="448"/>
                  </a:lnTo>
                  <a:lnTo>
                    <a:pt x="6" y="459"/>
                  </a:lnTo>
                  <a:lnTo>
                    <a:pt x="5" y="466"/>
                  </a:lnTo>
                  <a:lnTo>
                    <a:pt x="3" y="473"/>
                  </a:lnTo>
                  <a:lnTo>
                    <a:pt x="2" y="480"/>
                  </a:lnTo>
                  <a:lnTo>
                    <a:pt x="2" y="488"/>
                  </a:lnTo>
                  <a:lnTo>
                    <a:pt x="2" y="493"/>
                  </a:lnTo>
                  <a:lnTo>
                    <a:pt x="1" y="501"/>
                  </a:lnTo>
                  <a:lnTo>
                    <a:pt x="1" y="505"/>
                  </a:lnTo>
                  <a:lnTo>
                    <a:pt x="1" y="511"/>
                  </a:lnTo>
                  <a:lnTo>
                    <a:pt x="0" y="519"/>
                  </a:lnTo>
                  <a:lnTo>
                    <a:pt x="0" y="527"/>
                  </a:lnTo>
                  <a:lnTo>
                    <a:pt x="0" y="529"/>
                  </a:lnTo>
                  <a:lnTo>
                    <a:pt x="0" y="532"/>
                  </a:lnTo>
                  <a:lnTo>
                    <a:pt x="236" y="519"/>
                  </a:lnTo>
                  <a:lnTo>
                    <a:pt x="236" y="516"/>
                  </a:lnTo>
                  <a:lnTo>
                    <a:pt x="237" y="511"/>
                  </a:lnTo>
                  <a:lnTo>
                    <a:pt x="237" y="502"/>
                  </a:lnTo>
                  <a:lnTo>
                    <a:pt x="236" y="492"/>
                  </a:lnTo>
                  <a:lnTo>
                    <a:pt x="234" y="488"/>
                  </a:lnTo>
                  <a:lnTo>
                    <a:pt x="231" y="482"/>
                  </a:lnTo>
                  <a:lnTo>
                    <a:pt x="228" y="476"/>
                  </a:lnTo>
                  <a:lnTo>
                    <a:pt x="224" y="472"/>
                  </a:lnTo>
                  <a:lnTo>
                    <a:pt x="218" y="466"/>
                  </a:lnTo>
                  <a:lnTo>
                    <a:pt x="212" y="460"/>
                  </a:lnTo>
                  <a:lnTo>
                    <a:pt x="207" y="459"/>
                  </a:lnTo>
                  <a:lnTo>
                    <a:pt x="203" y="456"/>
                  </a:lnTo>
                  <a:lnTo>
                    <a:pt x="198" y="454"/>
                  </a:lnTo>
                  <a:lnTo>
                    <a:pt x="193" y="453"/>
                  </a:lnTo>
                  <a:lnTo>
                    <a:pt x="187" y="450"/>
                  </a:lnTo>
                  <a:lnTo>
                    <a:pt x="181" y="450"/>
                  </a:lnTo>
                  <a:lnTo>
                    <a:pt x="175" y="447"/>
                  </a:lnTo>
                  <a:lnTo>
                    <a:pt x="171" y="447"/>
                  </a:lnTo>
                  <a:lnTo>
                    <a:pt x="165" y="444"/>
                  </a:lnTo>
                  <a:lnTo>
                    <a:pt x="158" y="444"/>
                  </a:lnTo>
                  <a:lnTo>
                    <a:pt x="152" y="443"/>
                  </a:lnTo>
                  <a:lnTo>
                    <a:pt x="147" y="441"/>
                  </a:lnTo>
                  <a:lnTo>
                    <a:pt x="140" y="440"/>
                  </a:lnTo>
                  <a:lnTo>
                    <a:pt x="134" y="438"/>
                  </a:lnTo>
                  <a:lnTo>
                    <a:pt x="128" y="437"/>
                  </a:lnTo>
                  <a:lnTo>
                    <a:pt x="122" y="437"/>
                  </a:lnTo>
                  <a:lnTo>
                    <a:pt x="116" y="437"/>
                  </a:lnTo>
                  <a:lnTo>
                    <a:pt x="110" y="435"/>
                  </a:lnTo>
                  <a:lnTo>
                    <a:pt x="105" y="435"/>
                  </a:lnTo>
                  <a:lnTo>
                    <a:pt x="101" y="435"/>
                  </a:lnTo>
                  <a:lnTo>
                    <a:pt x="95" y="434"/>
                  </a:lnTo>
                  <a:lnTo>
                    <a:pt x="89" y="434"/>
                  </a:lnTo>
                  <a:lnTo>
                    <a:pt x="84" y="432"/>
                  </a:lnTo>
                  <a:lnTo>
                    <a:pt x="80" y="432"/>
                  </a:lnTo>
                  <a:lnTo>
                    <a:pt x="76" y="431"/>
                  </a:lnTo>
                  <a:lnTo>
                    <a:pt x="71" y="431"/>
                  </a:lnTo>
                  <a:lnTo>
                    <a:pt x="67" y="431"/>
                  </a:lnTo>
                  <a:lnTo>
                    <a:pt x="65" y="431"/>
                  </a:lnTo>
                  <a:lnTo>
                    <a:pt x="59" y="431"/>
                  </a:lnTo>
                  <a:lnTo>
                    <a:pt x="54" y="431"/>
                  </a:lnTo>
                  <a:lnTo>
                    <a:pt x="52" y="431"/>
                  </a:lnTo>
                  <a:lnTo>
                    <a:pt x="123" y="373"/>
                  </a:lnTo>
                  <a:lnTo>
                    <a:pt x="121" y="370"/>
                  </a:lnTo>
                  <a:lnTo>
                    <a:pt x="121" y="366"/>
                  </a:lnTo>
                  <a:lnTo>
                    <a:pt x="120" y="363"/>
                  </a:lnTo>
                  <a:lnTo>
                    <a:pt x="118" y="359"/>
                  </a:lnTo>
                  <a:lnTo>
                    <a:pt x="117" y="354"/>
                  </a:lnTo>
                  <a:lnTo>
                    <a:pt x="117" y="350"/>
                  </a:lnTo>
                  <a:lnTo>
                    <a:pt x="117" y="341"/>
                  </a:lnTo>
                  <a:lnTo>
                    <a:pt x="117" y="334"/>
                  </a:lnTo>
                  <a:lnTo>
                    <a:pt x="117" y="325"/>
                  </a:lnTo>
                  <a:lnTo>
                    <a:pt x="118" y="318"/>
                  </a:lnTo>
                  <a:lnTo>
                    <a:pt x="118" y="312"/>
                  </a:lnTo>
                  <a:lnTo>
                    <a:pt x="120" y="307"/>
                  </a:lnTo>
                  <a:lnTo>
                    <a:pt x="121" y="302"/>
                  </a:lnTo>
                  <a:lnTo>
                    <a:pt x="122" y="296"/>
                  </a:lnTo>
                  <a:lnTo>
                    <a:pt x="123" y="289"/>
                  </a:lnTo>
                  <a:lnTo>
                    <a:pt x="124" y="283"/>
                  </a:lnTo>
                  <a:lnTo>
                    <a:pt x="127" y="278"/>
                  </a:lnTo>
                  <a:lnTo>
                    <a:pt x="129" y="272"/>
                  </a:lnTo>
                  <a:lnTo>
                    <a:pt x="130" y="263"/>
                  </a:lnTo>
                  <a:lnTo>
                    <a:pt x="133" y="256"/>
                  </a:lnTo>
                  <a:lnTo>
                    <a:pt x="135" y="247"/>
                  </a:lnTo>
                  <a:lnTo>
                    <a:pt x="139" y="240"/>
                  </a:lnTo>
                  <a:lnTo>
                    <a:pt x="141" y="230"/>
                  </a:lnTo>
                  <a:lnTo>
                    <a:pt x="143" y="221"/>
                  </a:lnTo>
                  <a:lnTo>
                    <a:pt x="146" y="211"/>
                  </a:lnTo>
                  <a:lnTo>
                    <a:pt x="149" y="202"/>
                  </a:lnTo>
                  <a:lnTo>
                    <a:pt x="152" y="192"/>
                  </a:lnTo>
                  <a:lnTo>
                    <a:pt x="155" y="182"/>
                  </a:lnTo>
                  <a:lnTo>
                    <a:pt x="159" y="172"/>
                  </a:lnTo>
                  <a:lnTo>
                    <a:pt x="162" y="163"/>
                  </a:lnTo>
                  <a:lnTo>
                    <a:pt x="165" y="153"/>
                  </a:lnTo>
                  <a:lnTo>
                    <a:pt x="169" y="143"/>
                  </a:lnTo>
                  <a:lnTo>
                    <a:pt x="172" y="134"/>
                  </a:lnTo>
                  <a:lnTo>
                    <a:pt x="175" y="126"/>
                  </a:lnTo>
                  <a:lnTo>
                    <a:pt x="178" y="115"/>
                  </a:lnTo>
                  <a:lnTo>
                    <a:pt x="181" y="105"/>
                  </a:lnTo>
                  <a:lnTo>
                    <a:pt x="184" y="98"/>
                  </a:lnTo>
                  <a:lnTo>
                    <a:pt x="187" y="89"/>
                  </a:lnTo>
                  <a:lnTo>
                    <a:pt x="190" y="82"/>
                  </a:lnTo>
                  <a:lnTo>
                    <a:pt x="192" y="73"/>
                  </a:lnTo>
                  <a:lnTo>
                    <a:pt x="194" y="68"/>
                  </a:lnTo>
                  <a:lnTo>
                    <a:pt x="197" y="62"/>
                  </a:lnTo>
                  <a:lnTo>
                    <a:pt x="199" y="55"/>
                  </a:lnTo>
                  <a:lnTo>
                    <a:pt x="200" y="50"/>
                  </a:lnTo>
                  <a:lnTo>
                    <a:pt x="201" y="44"/>
                  </a:lnTo>
                  <a:lnTo>
                    <a:pt x="204" y="42"/>
                  </a:lnTo>
                  <a:lnTo>
                    <a:pt x="205" y="37"/>
                  </a:lnTo>
                  <a:lnTo>
                    <a:pt x="206" y="36"/>
                  </a:lnTo>
                  <a:lnTo>
                    <a:pt x="205" y="34"/>
                  </a:lnTo>
                  <a:lnTo>
                    <a:pt x="201" y="34"/>
                  </a:lnTo>
                  <a:lnTo>
                    <a:pt x="197" y="34"/>
                  </a:lnTo>
                  <a:lnTo>
                    <a:pt x="190" y="33"/>
                  </a:lnTo>
                  <a:lnTo>
                    <a:pt x="185" y="31"/>
                  </a:lnTo>
                  <a:lnTo>
                    <a:pt x="180" y="31"/>
                  </a:lnTo>
                  <a:lnTo>
                    <a:pt x="175" y="30"/>
                  </a:lnTo>
                  <a:lnTo>
                    <a:pt x="172" y="30"/>
                  </a:lnTo>
                  <a:lnTo>
                    <a:pt x="166" y="29"/>
                  </a:lnTo>
                  <a:lnTo>
                    <a:pt x="160" y="29"/>
                  </a:lnTo>
                  <a:lnTo>
                    <a:pt x="155" y="27"/>
                  </a:lnTo>
                  <a:lnTo>
                    <a:pt x="149" y="27"/>
                  </a:lnTo>
                  <a:lnTo>
                    <a:pt x="143" y="26"/>
                  </a:lnTo>
                  <a:lnTo>
                    <a:pt x="136" y="24"/>
                  </a:lnTo>
                  <a:lnTo>
                    <a:pt x="130" y="23"/>
                  </a:lnTo>
                  <a:lnTo>
                    <a:pt x="123" y="21"/>
                  </a:lnTo>
                  <a:lnTo>
                    <a:pt x="117" y="20"/>
                  </a:lnTo>
                  <a:lnTo>
                    <a:pt x="110" y="18"/>
                  </a:lnTo>
                  <a:lnTo>
                    <a:pt x="103" y="17"/>
                  </a:lnTo>
                  <a:lnTo>
                    <a:pt x="97" y="16"/>
                  </a:lnTo>
                  <a:lnTo>
                    <a:pt x="90" y="13"/>
                  </a:lnTo>
                  <a:lnTo>
                    <a:pt x="83" y="11"/>
                  </a:lnTo>
                  <a:lnTo>
                    <a:pt x="76" y="10"/>
                  </a:lnTo>
                  <a:lnTo>
                    <a:pt x="70" y="8"/>
                  </a:lnTo>
                  <a:lnTo>
                    <a:pt x="63" y="5"/>
                  </a:lnTo>
                  <a:lnTo>
                    <a:pt x="56" y="2"/>
                  </a:lnTo>
                  <a:lnTo>
                    <a:pt x="50" y="1"/>
                  </a:lnTo>
                  <a:lnTo>
                    <a:pt x="44" y="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8529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4"/>
            <p:cNvSpPr>
              <a:spLocks/>
            </p:cNvSpPr>
            <p:nvPr/>
          </p:nvSpPr>
          <p:spPr bwMode="auto">
            <a:xfrm>
              <a:off x="4931" y="2791"/>
              <a:ext cx="88" cy="175"/>
            </a:xfrm>
            <a:custGeom>
              <a:avLst/>
              <a:gdLst>
                <a:gd name="T0" fmla="*/ 176 w 176"/>
                <a:gd name="T1" fmla="*/ 0 h 349"/>
                <a:gd name="T2" fmla="*/ 86 w 176"/>
                <a:gd name="T3" fmla="*/ 54 h 349"/>
                <a:gd name="T4" fmla="*/ 153 w 176"/>
                <a:gd name="T5" fmla="*/ 68 h 349"/>
                <a:gd name="T6" fmla="*/ 68 w 176"/>
                <a:gd name="T7" fmla="*/ 107 h 349"/>
                <a:gd name="T8" fmla="*/ 135 w 176"/>
                <a:gd name="T9" fmla="*/ 126 h 349"/>
                <a:gd name="T10" fmla="*/ 38 w 176"/>
                <a:gd name="T11" fmla="*/ 161 h 349"/>
                <a:gd name="T12" fmla="*/ 114 w 176"/>
                <a:gd name="T13" fmla="*/ 177 h 349"/>
                <a:gd name="T14" fmla="*/ 23 w 176"/>
                <a:gd name="T15" fmla="*/ 215 h 349"/>
                <a:gd name="T16" fmla="*/ 100 w 176"/>
                <a:gd name="T17" fmla="*/ 233 h 349"/>
                <a:gd name="T18" fmla="*/ 12 w 176"/>
                <a:gd name="T19" fmla="*/ 275 h 349"/>
                <a:gd name="T20" fmla="*/ 91 w 176"/>
                <a:gd name="T21" fmla="*/ 285 h 349"/>
                <a:gd name="T22" fmla="*/ 0 w 176"/>
                <a:gd name="T23" fmla="*/ 349 h 349"/>
                <a:gd name="T24" fmla="*/ 100 w 176"/>
                <a:gd name="T25" fmla="*/ 339 h 349"/>
                <a:gd name="T26" fmla="*/ 146 w 176"/>
                <a:gd name="T27" fmla="*/ 170 h 349"/>
                <a:gd name="T28" fmla="*/ 176 w 176"/>
                <a:gd name="T29" fmla="*/ 0 h 349"/>
                <a:gd name="T30" fmla="*/ 176 w 176"/>
                <a:gd name="T31" fmla="*/ 0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6" h="349">
                  <a:moveTo>
                    <a:pt x="176" y="0"/>
                  </a:moveTo>
                  <a:lnTo>
                    <a:pt x="86" y="54"/>
                  </a:lnTo>
                  <a:lnTo>
                    <a:pt x="153" y="68"/>
                  </a:lnTo>
                  <a:lnTo>
                    <a:pt x="68" y="107"/>
                  </a:lnTo>
                  <a:lnTo>
                    <a:pt x="135" y="126"/>
                  </a:lnTo>
                  <a:lnTo>
                    <a:pt x="38" y="161"/>
                  </a:lnTo>
                  <a:lnTo>
                    <a:pt x="114" y="177"/>
                  </a:lnTo>
                  <a:lnTo>
                    <a:pt x="23" y="215"/>
                  </a:lnTo>
                  <a:lnTo>
                    <a:pt x="100" y="233"/>
                  </a:lnTo>
                  <a:lnTo>
                    <a:pt x="12" y="275"/>
                  </a:lnTo>
                  <a:lnTo>
                    <a:pt x="91" y="285"/>
                  </a:lnTo>
                  <a:lnTo>
                    <a:pt x="0" y="349"/>
                  </a:lnTo>
                  <a:lnTo>
                    <a:pt x="100" y="339"/>
                  </a:lnTo>
                  <a:lnTo>
                    <a:pt x="146" y="170"/>
                  </a:lnTo>
                  <a:lnTo>
                    <a:pt x="176" y="0"/>
                  </a:lnTo>
                  <a:lnTo>
                    <a:pt x="1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5"/>
            <p:cNvSpPr>
              <a:spLocks/>
            </p:cNvSpPr>
            <p:nvPr/>
          </p:nvSpPr>
          <p:spPr bwMode="auto">
            <a:xfrm>
              <a:off x="4655" y="2736"/>
              <a:ext cx="107" cy="51"/>
            </a:xfrm>
            <a:custGeom>
              <a:avLst/>
              <a:gdLst>
                <a:gd name="T0" fmla="*/ 0 w 214"/>
                <a:gd name="T1" fmla="*/ 99 h 102"/>
                <a:gd name="T2" fmla="*/ 8 w 214"/>
                <a:gd name="T3" fmla="*/ 91 h 102"/>
                <a:gd name="T4" fmla="*/ 19 w 214"/>
                <a:gd name="T5" fmla="*/ 83 h 102"/>
                <a:gd name="T6" fmla="*/ 28 w 214"/>
                <a:gd name="T7" fmla="*/ 75 h 102"/>
                <a:gd name="T8" fmla="*/ 39 w 214"/>
                <a:gd name="T9" fmla="*/ 68 h 102"/>
                <a:gd name="T10" fmla="*/ 51 w 214"/>
                <a:gd name="T11" fmla="*/ 62 h 102"/>
                <a:gd name="T12" fmla="*/ 64 w 214"/>
                <a:gd name="T13" fmla="*/ 55 h 102"/>
                <a:gd name="T14" fmla="*/ 78 w 214"/>
                <a:gd name="T15" fmla="*/ 49 h 102"/>
                <a:gd name="T16" fmla="*/ 92 w 214"/>
                <a:gd name="T17" fmla="*/ 44 h 102"/>
                <a:gd name="T18" fmla="*/ 105 w 214"/>
                <a:gd name="T19" fmla="*/ 42 h 102"/>
                <a:gd name="T20" fmla="*/ 113 w 214"/>
                <a:gd name="T21" fmla="*/ 41 h 102"/>
                <a:gd name="T22" fmla="*/ 125 w 214"/>
                <a:gd name="T23" fmla="*/ 41 h 102"/>
                <a:gd name="T24" fmla="*/ 138 w 214"/>
                <a:gd name="T25" fmla="*/ 41 h 102"/>
                <a:gd name="T26" fmla="*/ 147 w 214"/>
                <a:gd name="T27" fmla="*/ 42 h 102"/>
                <a:gd name="T28" fmla="*/ 156 w 214"/>
                <a:gd name="T29" fmla="*/ 44 h 102"/>
                <a:gd name="T30" fmla="*/ 166 w 214"/>
                <a:gd name="T31" fmla="*/ 47 h 102"/>
                <a:gd name="T32" fmla="*/ 175 w 214"/>
                <a:gd name="T33" fmla="*/ 51 h 102"/>
                <a:gd name="T34" fmla="*/ 183 w 214"/>
                <a:gd name="T35" fmla="*/ 57 h 102"/>
                <a:gd name="T36" fmla="*/ 214 w 214"/>
                <a:gd name="T37" fmla="*/ 38 h 102"/>
                <a:gd name="T38" fmla="*/ 210 w 214"/>
                <a:gd name="T39" fmla="*/ 35 h 102"/>
                <a:gd name="T40" fmla="*/ 200 w 214"/>
                <a:gd name="T41" fmla="*/ 29 h 102"/>
                <a:gd name="T42" fmla="*/ 192 w 214"/>
                <a:gd name="T43" fmla="*/ 25 h 102"/>
                <a:gd name="T44" fmla="*/ 183 w 214"/>
                <a:gd name="T45" fmla="*/ 20 h 102"/>
                <a:gd name="T46" fmla="*/ 174 w 214"/>
                <a:gd name="T47" fmla="*/ 16 h 102"/>
                <a:gd name="T48" fmla="*/ 164 w 214"/>
                <a:gd name="T49" fmla="*/ 12 h 102"/>
                <a:gd name="T50" fmla="*/ 151 w 214"/>
                <a:gd name="T51" fmla="*/ 7 h 102"/>
                <a:gd name="T52" fmla="*/ 140 w 214"/>
                <a:gd name="T53" fmla="*/ 5 h 102"/>
                <a:gd name="T54" fmla="*/ 128 w 214"/>
                <a:gd name="T55" fmla="*/ 2 h 102"/>
                <a:gd name="T56" fmla="*/ 113 w 214"/>
                <a:gd name="T57" fmla="*/ 2 h 102"/>
                <a:gd name="T58" fmla="*/ 100 w 214"/>
                <a:gd name="T59" fmla="*/ 0 h 102"/>
                <a:gd name="T60" fmla="*/ 86 w 214"/>
                <a:gd name="T61" fmla="*/ 2 h 102"/>
                <a:gd name="T62" fmla="*/ 73 w 214"/>
                <a:gd name="T63" fmla="*/ 3 h 102"/>
                <a:gd name="T64" fmla="*/ 59 w 214"/>
                <a:gd name="T65" fmla="*/ 9 h 102"/>
                <a:gd name="T66" fmla="*/ 49 w 214"/>
                <a:gd name="T67" fmla="*/ 12 h 102"/>
                <a:gd name="T68" fmla="*/ 40 w 214"/>
                <a:gd name="T69" fmla="*/ 15 h 102"/>
                <a:gd name="T70" fmla="*/ 29 w 214"/>
                <a:gd name="T71" fmla="*/ 18 h 102"/>
                <a:gd name="T72" fmla="*/ 21 w 214"/>
                <a:gd name="T73" fmla="*/ 20 h 102"/>
                <a:gd name="T74" fmla="*/ 13 w 214"/>
                <a:gd name="T75" fmla="*/ 22 h 102"/>
                <a:gd name="T76" fmla="*/ 5 w 214"/>
                <a:gd name="T77" fmla="*/ 25 h 102"/>
                <a:gd name="T78" fmla="*/ 1 w 214"/>
                <a:gd name="T79" fmla="*/ 28 h 102"/>
                <a:gd name="T80" fmla="*/ 0 w 214"/>
                <a:gd name="T81" fmla="*/ 10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4" h="102">
                  <a:moveTo>
                    <a:pt x="0" y="102"/>
                  </a:moveTo>
                  <a:lnTo>
                    <a:pt x="0" y="99"/>
                  </a:lnTo>
                  <a:lnTo>
                    <a:pt x="3" y="96"/>
                  </a:lnTo>
                  <a:lnTo>
                    <a:pt x="8" y="91"/>
                  </a:lnTo>
                  <a:lnTo>
                    <a:pt x="15" y="86"/>
                  </a:lnTo>
                  <a:lnTo>
                    <a:pt x="19" y="83"/>
                  </a:lnTo>
                  <a:lnTo>
                    <a:pt x="23" y="78"/>
                  </a:lnTo>
                  <a:lnTo>
                    <a:pt x="28" y="75"/>
                  </a:lnTo>
                  <a:lnTo>
                    <a:pt x="33" y="73"/>
                  </a:lnTo>
                  <a:lnTo>
                    <a:pt x="39" y="68"/>
                  </a:lnTo>
                  <a:lnTo>
                    <a:pt x="45" y="64"/>
                  </a:lnTo>
                  <a:lnTo>
                    <a:pt x="51" y="62"/>
                  </a:lnTo>
                  <a:lnTo>
                    <a:pt x="58" y="60"/>
                  </a:lnTo>
                  <a:lnTo>
                    <a:pt x="64" y="55"/>
                  </a:lnTo>
                  <a:lnTo>
                    <a:pt x="71" y="51"/>
                  </a:lnTo>
                  <a:lnTo>
                    <a:pt x="78" y="49"/>
                  </a:lnTo>
                  <a:lnTo>
                    <a:pt x="86" y="47"/>
                  </a:lnTo>
                  <a:lnTo>
                    <a:pt x="92" y="44"/>
                  </a:lnTo>
                  <a:lnTo>
                    <a:pt x="102" y="44"/>
                  </a:lnTo>
                  <a:lnTo>
                    <a:pt x="105" y="42"/>
                  </a:lnTo>
                  <a:lnTo>
                    <a:pt x="109" y="41"/>
                  </a:lnTo>
                  <a:lnTo>
                    <a:pt x="113" y="41"/>
                  </a:lnTo>
                  <a:lnTo>
                    <a:pt x="118" y="41"/>
                  </a:lnTo>
                  <a:lnTo>
                    <a:pt x="125" y="41"/>
                  </a:lnTo>
                  <a:lnTo>
                    <a:pt x="134" y="41"/>
                  </a:lnTo>
                  <a:lnTo>
                    <a:pt x="138" y="41"/>
                  </a:lnTo>
                  <a:lnTo>
                    <a:pt x="142" y="41"/>
                  </a:lnTo>
                  <a:lnTo>
                    <a:pt x="147" y="42"/>
                  </a:lnTo>
                  <a:lnTo>
                    <a:pt x="151" y="44"/>
                  </a:lnTo>
                  <a:lnTo>
                    <a:pt x="156" y="44"/>
                  </a:lnTo>
                  <a:lnTo>
                    <a:pt x="161" y="47"/>
                  </a:lnTo>
                  <a:lnTo>
                    <a:pt x="166" y="47"/>
                  </a:lnTo>
                  <a:lnTo>
                    <a:pt x="170" y="49"/>
                  </a:lnTo>
                  <a:lnTo>
                    <a:pt x="175" y="51"/>
                  </a:lnTo>
                  <a:lnTo>
                    <a:pt x="179" y="54"/>
                  </a:lnTo>
                  <a:lnTo>
                    <a:pt x="183" y="57"/>
                  </a:lnTo>
                  <a:lnTo>
                    <a:pt x="188" y="60"/>
                  </a:lnTo>
                  <a:lnTo>
                    <a:pt x="214" y="38"/>
                  </a:lnTo>
                  <a:lnTo>
                    <a:pt x="212" y="36"/>
                  </a:lnTo>
                  <a:lnTo>
                    <a:pt x="210" y="35"/>
                  </a:lnTo>
                  <a:lnTo>
                    <a:pt x="205" y="32"/>
                  </a:lnTo>
                  <a:lnTo>
                    <a:pt x="200" y="29"/>
                  </a:lnTo>
                  <a:lnTo>
                    <a:pt x="196" y="26"/>
                  </a:lnTo>
                  <a:lnTo>
                    <a:pt x="192" y="25"/>
                  </a:lnTo>
                  <a:lnTo>
                    <a:pt x="188" y="22"/>
                  </a:lnTo>
                  <a:lnTo>
                    <a:pt x="183" y="20"/>
                  </a:lnTo>
                  <a:lnTo>
                    <a:pt x="179" y="18"/>
                  </a:lnTo>
                  <a:lnTo>
                    <a:pt x="174" y="16"/>
                  </a:lnTo>
                  <a:lnTo>
                    <a:pt x="168" y="15"/>
                  </a:lnTo>
                  <a:lnTo>
                    <a:pt x="164" y="12"/>
                  </a:lnTo>
                  <a:lnTo>
                    <a:pt x="157" y="9"/>
                  </a:lnTo>
                  <a:lnTo>
                    <a:pt x="151" y="7"/>
                  </a:lnTo>
                  <a:lnTo>
                    <a:pt x="145" y="6"/>
                  </a:lnTo>
                  <a:lnTo>
                    <a:pt x="140" y="5"/>
                  </a:lnTo>
                  <a:lnTo>
                    <a:pt x="134" y="3"/>
                  </a:lnTo>
                  <a:lnTo>
                    <a:pt x="128" y="2"/>
                  </a:lnTo>
                  <a:lnTo>
                    <a:pt x="121" y="2"/>
                  </a:lnTo>
                  <a:lnTo>
                    <a:pt x="113" y="2"/>
                  </a:lnTo>
                  <a:lnTo>
                    <a:pt x="108" y="0"/>
                  </a:lnTo>
                  <a:lnTo>
                    <a:pt x="100" y="0"/>
                  </a:lnTo>
                  <a:lnTo>
                    <a:pt x="93" y="0"/>
                  </a:lnTo>
                  <a:lnTo>
                    <a:pt x="86" y="2"/>
                  </a:lnTo>
                  <a:lnTo>
                    <a:pt x="80" y="2"/>
                  </a:lnTo>
                  <a:lnTo>
                    <a:pt x="73" y="3"/>
                  </a:lnTo>
                  <a:lnTo>
                    <a:pt x="66" y="6"/>
                  </a:lnTo>
                  <a:lnTo>
                    <a:pt x="59" y="9"/>
                  </a:lnTo>
                  <a:lnTo>
                    <a:pt x="54" y="9"/>
                  </a:lnTo>
                  <a:lnTo>
                    <a:pt x="49" y="12"/>
                  </a:lnTo>
                  <a:lnTo>
                    <a:pt x="45" y="12"/>
                  </a:lnTo>
                  <a:lnTo>
                    <a:pt x="40" y="15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6" y="19"/>
                  </a:lnTo>
                  <a:lnTo>
                    <a:pt x="21" y="20"/>
                  </a:lnTo>
                  <a:lnTo>
                    <a:pt x="17" y="22"/>
                  </a:lnTo>
                  <a:lnTo>
                    <a:pt x="13" y="22"/>
                  </a:lnTo>
                  <a:lnTo>
                    <a:pt x="8" y="23"/>
                  </a:lnTo>
                  <a:lnTo>
                    <a:pt x="5" y="25"/>
                  </a:lnTo>
                  <a:lnTo>
                    <a:pt x="2" y="26"/>
                  </a:lnTo>
                  <a:lnTo>
                    <a:pt x="1" y="28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6"/>
            <p:cNvSpPr>
              <a:spLocks/>
            </p:cNvSpPr>
            <p:nvPr/>
          </p:nvSpPr>
          <p:spPr bwMode="auto">
            <a:xfrm>
              <a:off x="4620" y="2030"/>
              <a:ext cx="273" cy="334"/>
            </a:xfrm>
            <a:custGeom>
              <a:avLst/>
              <a:gdLst>
                <a:gd name="T0" fmla="*/ 539 w 547"/>
                <a:gd name="T1" fmla="*/ 63 h 667"/>
                <a:gd name="T2" fmla="*/ 526 w 547"/>
                <a:gd name="T3" fmla="*/ 92 h 667"/>
                <a:gd name="T4" fmla="*/ 512 w 547"/>
                <a:gd name="T5" fmla="*/ 133 h 667"/>
                <a:gd name="T6" fmla="*/ 498 w 547"/>
                <a:gd name="T7" fmla="*/ 168 h 667"/>
                <a:gd name="T8" fmla="*/ 490 w 547"/>
                <a:gd name="T9" fmla="*/ 197 h 667"/>
                <a:gd name="T10" fmla="*/ 478 w 547"/>
                <a:gd name="T11" fmla="*/ 225 h 667"/>
                <a:gd name="T12" fmla="*/ 467 w 547"/>
                <a:gd name="T13" fmla="*/ 257 h 667"/>
                <a:gd name="T14" fmla="*/ 455 w 547"/>
                <a:gd name="T15" fmla="*/ 292 h 667"/>
                <a:gd name="T16" fmla="*/ 439 w 547"/>
                <a:gd name="T17" fmla="*/ 337 h 667"/>
                <a:gd name="T18" fmla="*/ 425 w 547"/>
                <a:gd name="T19" fmla="*/ 372 h 667"/>
                <a:gd name="T20" fmla="*/ 411 w 547"/>
                <a:gd name="T21" fmla="*/ 408 h 667"/>
                <a:gd name="T22" fmla="*/ 403 w 547"/>
                <a:gd name="T23" fmla="*/ 434 h 667"/>
                <a:gd name="T24" fmla="*/ 395 w 547"/>
                <a:gd name="T25" fmla="*/ 463 h 667"/>
                <a:gd name="T26" fmla="*/ 385 w 547"/>
                <a:gd name="T27" fmla="*/ 490 h 667"/>
                <a:gd name="T28" fmla="*/ 377 w 547"/>
                <a:gd name="T29" fmla="*/ 518 h 667"/>
                <a:gd name="T30" fmla="*/ 369 w 547"/>
                <a:gd name="T31" fmla="*/ 545 h 667"/>
                <a:gd name="T32" fmla="*/ 361 w 547"/>
                <a:gd name="T33" fmla="*/ 574 h 667"/>
                <a:gd name="T34" fmla="*/ 354 w 547"/>
                <a:gd name="T35" fmla="*/ 605 h 667"/>
                <a:gd name="T36" fmla="*/ 348 w 547"/>
                <a:gd name="T37" fmla="*/ 635 h 667"/>
                <a:gd name="T38" fmla="*/ 334 w 547"/>
                <a:gd name="T39" fmla="*/ 654 h 667"/>
                <a:gd name="T40" fmla="*/ 312 w 547"/>
                <a:gd name="T41" fmla="*/ 661 h 667"/>
                <a:gd name="T42" fmla="*/ 285 w 547"/>
                <a:gd name="T43" fmla="*/ 666 h 667"/>
                <a:gd name="T44" fmla="*/ 256 w 547"/>
                <a:gd name="T45" fmla="*/ 666 h 667"/>
                <a:gd name="T46" fmla="*/ 223 w 547"/>
                <a:gd name="T47" fmla="*/ 667 h 667"/>
                <a:gd name="T48" fmla="*/ 188 w 547"/>
                <a:gd name="T49" fmla="*/ 666 h 667"/>
                <a:gd name="T50" fmla="*/ 151 w 547"/>
                <a:gd name="T51" fmla="*/ 660 h 667"/>
                <a:gd name="T52" fmla="*/ 117 w 547"/>
                <a:gd name="T53" fmla="*/ 653 h 667"/>
                <a:gd name="T54" fmla="*/ 85 w 547"/>
                <a:gd name="T55" fmla="*/ 644 h 667"/>
                <a:gd name="T56" fmla="*/ 56 w 547"/>
                <a:gd name="T57" fmla="*/ 631 h 667"/>
                <a:gd name="T58" fmla="*/ 33 w 547"/>
                <a:gd name="T59" fmla="*/ 615 h 667"/>
                <a:gd name="T60" fmla="*/ 14 w 547"/>
                <a:gd name="T61" fmla="*/ 587 h 667"/>
                <a:gd name="T62" fmla="*/ 1 w 547"/>
                <a:gd name="T63" fmla="*/ 548 h 667"/>
                <a:gd name="T64" fmla="*/ 1 w 547"/>
                <a:gd name="T65" fmla="*/ 518 h 667"/>
                <a:gd name="T66" fmla="*/ 15 w 547"/>
                <a:gd name="T67" fmla="*/ 482 h 667"/>
                <a:gd name="T68" fmla="*/ 30 w 547"/>
                <a:gd name="T69" fmla="*/ 454 h 667"/>
                <a:gd name="T70" fmla="*/ 48 w 547"/>
                <a:gd name="T71" fmla="*/ 421 h 667"/>
                <a:gd name="T72" fmla="*/ 66 w 547"/>
                <a:gd name="T73" fmla="*/ 380 h 667"/>
                <a:gd name="T74" fmla="*/ 67 w 547"/>
                <a:gd name="T75" fmla="*/ 341 h 667"/>
                <a:gd name="T76" fmla="*/ 74 w 547"/>
                <a:gd name="T77" fmla="*/ 304 h 667"/>
                <a:gd name="T78" fmla="*/ 83 w 547"/>
                <a:gd name="T79" fmla="*/ 267 h 667"/>
                <a:gd name="T80" fmla="*/ 93 w 547"/>
                <a:gd name="T81" fmla="*/ 231 h 667"/>
                <a:gd name="T82" fmla="*/ 105 w 547"/>
                <a:gd name="T83" fmla="*/ 197 h 667"/>
                <a:gd name="T84" fmla="*/ 119 w 547"/>
                <a:gd name="T85" fmla="*/ 165 h 667"/>
                <a:gd name="T86" fmla="*/ 136 w 547"/>
                <a:gd name="T87" fmla="*/ 133 h 667"/>
                <a:gd name="T88" fmla="*/ 154 w 547"/>
                <a:gd name="T89" fmla="*/ 104 h 667"/>
                <a:gd name="T90" fmla="*/ 173 w 547"/>
                <a:gd name="T91" fmla="*/ 76 h 667"/>
                <a:gd name="T92" fmla="*/ 201 w 547"/>
                <a:gd name="T93" fmla="*/ 43 h 667"/>
                <a:gd name="T94" fmla="*/ 225 w 547"/>
                <a:gd name="T95" fmla="*/ 23 h 667"/>
                <a:gd name="T96" fmla="*/ 249 w 547"/>
                <a:gd name="T97" fmla="*/ 5 h 667"/>
                <a:gd name="T98" fmla="*/ 266 w 547"/>
                <a:gd name="T99" fmla="*/ 1 h 667"/>
                <a:gd name="T100" fmla="*/ 289 w 547"/>
                <a:gd name="T101" fmla="*/ 8 h 667"/>
                <a:gd name="T102" fmla="*/ 321 w 547"/>
                <a:gd name="T103" fmla="*/ 17 h 667"/>
                <a:gd name="T104" fmla="*/ 358 w 547"/>
                <a:gd name="T105" fmla="*/ 26 h 667"/>
                <a:gd name="T106" fmla="*/ 395 w 547"/>
                <a:gd name="T107" fmla="*/ 34 h 667"/>
                <a:gd name="T108" fmla="*/ 427 w 547"/>
                <a:gd name="T109" fmla="*/ 42 h 667"/>
                <a:gd name="T110" fmla="*/ 450 w 547"/>
                <a:gd name="T111" fmla="*/ 43 h 667"/>
                <a:gd name="T112" fmla="*/ 474 w 547"/>
                <a:gd name="T113" fmla="*/ 44 h 667"/>
                <a:gd name="T114" fmla="*/ 495 w 547"/>
                <a:gd name="T115" fmla="*/ 44 h 667"/>
                <a:gd name="T116" fmla="*/ 524 w 547"/>
                <a:gd name="T117" fmla="*/ 46 h 667"/>
                <a:gd name="T118" fmla="*/ 545 w 547"/>
                <a:gd name="T119" fmla="*/ 46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47" h="667">
                  <a:moveTo>
                    <a:pt x="547" y="46"/>
                  </a:moveTo>
                  <a:lnTo>
                    <a:pt x="545" y="47"/>
                  </a:lnTo>
                  <a:lnTo>
                    <a:pt x="544" y="50"/>
                  </a:lnTo>
                  <a:lnTo>
                    <a:pt x="542" y="56"/>
                  </a:lnTo>
                  <a:lnTo>
                    <a:pt x="539" y="63"/>
                  </a:lnTo>
                  <a:lnTo>
                    <a:pt x="537" y="68"/>
                  </a:lnTo>
                  <a:lnTo>
                    <a:pt x="535" y="73"/>
                  </a:lnTo>
                  <a:lnTo>
                    <a:pt x="532" y="79"/>
                  </a:lnTo>
                  <a:lnTo>
                    <a:pt x="530" y="85"/>
                  </a:lnTo>
                  <a:lnTo>
                    <a:pt x="526" y="92"/>
                  </a:lnTo>
                  <a:lnTo>
                    <a:pt x="524" y="100"/>
                  </a:lnTo>
                  <a:lnTo>
                    <a:pt x="522" y="108"/>
                  </a:lnTo>
                  <a:lnTo>
                    <a:pt x="519" y="117"/>
                  </a:lnTo>
                  <a:lnTo>
                    <a:pt x="516" y="124"/>
                  </a:lnTo>
                  <a:lnTo>
                    <a:pt x="512" y="133"/>
                  </a:lnTo>
                  <a:lnTo>
                    <a:pt x="509" y="143"/>
                  </a:lnTo>
                  <a:lnTo>
                    <a:pt x="505" y="153"/>
                  </a:lnTo>
                  <a:lnTo>
                    <a:pt x="503" y="157"/>
                  </a:lnTo>
                  <a:lnTo>
                    <a:pt x="500" y="162"/>
                  </a:lnTo>
                  <a:lnTo>
                    <a:pt x="498" y="168"/>
                  </a:lnTo>
                  <a:lnTo>
                    <a:pt x="497" y="173"/>
                  </a:lnTo>
                  <a:lnTo>
                    <a:pt x="494" y="179"/>
                  </a:lnTo>
                  <a:lnTo>
                    <a:pt x="493" y="185"/>
                  </a:lnTo>
                  <a:lnTo>
                    <a:pt x="491" y="191"/>
                  </a:lnTo>
                  <a:lnTo>
                    <a:pt x="490" y="197"/>
                  </a:lnTo>
                  <a:lnTo>
                    <a:pt x="487" y="201"/>
                  </a:lnTo>
                  <a:lnTo>
                    <a:pt x="485" y="207"/>
                  </a:lnTo>
                  <a:lnTo>
                    <a:pt x="482" y="212"/>
                  </a:lnTo>
                  <a:lnTo>
                    <a:pt x="480" y="220"/>
                  </a:lnTo>
                  <a:lnTo>
                    <a:pt x="478" y="225"/>
                  </a:lnTo>
                  <a:lnTo>
                    <a:pt x="475" y="231"/>
                  </a:lnTo>
                  <a:lnTo>
                    <a:pt x="473" y="238"/>
                  </a:lnTo>
                  <a:lnTo>
                    <a:pt x="472" y="244"/>
                  </a:lnTo>
                  <a:lnTo>
                    <a:pt x="469" y="250"/>
                  </a:lnTo>
                  <a:lnTo>
                    <a:pt x="467" y="257"/>
                  </a:lnTo>
                  <a:lnTo>
                    <a:pt x="465" y="263"/>
                  </a:lnTo>
                  <a:lnTo>
                    <a:pt x="462" y="270"/>
                  </a:lnTo>
                  <a:lnTo>
                    <a:pt x="460" y="278"/>
                  </a:lnTo>
                  <a:lnTo>
                    <a:pt x="458" y="285"/>
                  </a:lnTo>
                  <a:lnTo>
                    <a:pt x="455" y="292"/>
                  </a:lnTo>
                  <a:lnTo>
                    <a:pt x="453" y="299"/>
                  </a:lnTo>
                  <a:lnTo>
                    <a:pt x="449" y="307"/>
                  </a:lnTo>
                  <a:lnTo>
                    <a:pt x="446" y="318"/>
                  </a:lnTo>
                  <a:lnTo>
                    <a:pt x="442" y="327"/>
                  </a:lnTo>
                  <a:lnTo>
                    <a:pt x="439" y="337"/>
                  </a:lnTo>
                  <a:lnTo>
                    <a:pt x="435" y="347"/>
                  </a:lnTo>
                  <a:lnTo>
                    <a:pt x="431" y="357"/>
                  </a:lnTo>
                  <a:lnTo>
                    <a:pt x="429" y="362"/>
                  </a:lnTo>
                  <a:lnTo>
                    <a:pt x="427" y="366"/>
                  </a:lnTo>
                  <a:lnTo>
                    <a:pt x="425" y="372"/>
                  </a:lnTo>
                  <a:lnTo>
                    <a:pt x="424" y="377"/>
                  </a:lnTo>
                  <a:lnTo>
                    <a:pt x="420" y="386"/>
                  </a:lnTo>
                  <a:lnTo>
                    <a:pt x="416" y="398"/>
                  </a:lnTo>
                  <a:lnTo>
                    <a:pt x="414" y="402"/>
                  </a:lnTo>
                  <a:lnTo>
                    <a:pt x="411" y="408"/>
                  </a:lnTo>
                  <a:lnTo>
                    <a:pt x="410" y="414"/>
                  </a:lnTo>
                  <a:lnTo>
                    <a:pt x="409" y="418"/>
                  </a:lnTo>
                  <a:lnTo>
                    <a:pt x="407" y="424"/>
                  </a:lnTo>
                  <a:lnTo>
                    <a:pt x="405" y="430"/>
                  </a:lnTo>
                  <a:lnTo>
                    <a:pt x="403" y="434"/>
                  </a:lnTo>
                  <a:lnTo>
                    <a:pt x="402" y="440"/>
                  </a:lnTo>
                  <a:lnTo>
                    <a:pt x="399" y="446"/>
                  </a:lnTo>
                  <a:lnTo>
                    <a:pt x="398" y="451"/>
                  </a:lnTo>
                  <a:lnTo>
                    <a:pt x="396" y="457"/>
                  </a:lnTo>
                  <a:lnTo>
                    <a:pt x="395" y="463"/>
                  </a:lnTo>
                  <a:lnTo>
                    <a:pt x="392" y="467"/>
                  </a:lnTo>
                  <a:lnTo>
                    <a:pt x="390" y="473"/>
                  </a:lnTo>
                  <a:lnTo>
                    <a:pt x="389" y="479"/>
                  </a:lnTo>
                  <a:lnTo>
                    <a:pt x="388" y="485"/>
                  </a:lnTo>
                  <a:lnTo>
                    <a:pt x="385" y="490"/>
                  </a:lnTo>
                  <a:lnTo>
                    <a:pt x="383" y="495"/>
                  </a:lnTo>
                  <a:lnTo>
                    <a:pt x="382" y="501"/>
                  </a:lnTo>
                  <a:lnTo>
                    <a:pt x="380" y="506"/>
                  </a:lnTo>
                  <a:lnTo>
                    <a:pt x="378" y="512"/>
                  </a:lnTo>
                  <a:lnTo>
                    <a:pt x="377" y="518"/>
                  </a:lnTo>
                  <a:lnTo>
                    <a:pt x="374" y="524"/>
                  </a:lnTo>
                  <a:lnTo>
                    <a:pt x="373" y="530"/>
                  </a:lnTo>
                  <a:lnTo>
                    <a:pt x="371" y="535"/>
                  </a:lnTo>
                  <a:lnTo>
                    <a:pt x="370" y="540"/>
                  </a:lnTo>
                  <a:lnTo>
                    <a:pt x="369" y="545"/>
                  </a:lnTo>
                  <a:lnTo>
                    <a:pt x="367" y="553"/>
                  </a:lnTo>
                  <a:lnTo>
                    <a:pt x="365" y="558"/>
                  </a:lnTo>
                  <a:lnTo>
                    <a:pt x="364" y="564"/>
                  </a:lnTo>
                  <a:lnTo>
                    <a:pt x="361" y="570"/>
                  </a:lnTo>
                  <a:lnTo>
                    <a:pt x="361" y="574"/>
                  </a:lnTo>
                  <a:lnTo>
                    <a:pt x="359" y="580"/>
                  </a:lnTo>
                  <a:lnTo>
                    <a:pt x="358" y="587"/>
                  </a:lnTo>
                  <a:lnTo>
                    <a:pt x="357" y="593"/>
                  </a:lnTo>
                  <a:lnTo>
                    <a:pt x="355" y="599"/>
                  </a:lnTo>
                  <a:lnTo>
                    <a:pt x="354" y="605"/>
                  </a:lnTo>
                  <a:lnTo>
                    <a:pt x="353" y="611"/>
                  </a:lnTo>
                  <a:lnTo>
                    <a:pt x="352" y="616"/>
                  </a:lnTo>
                  <a:lnTo>
                    <a:pt x="351" y="622"/>
                  </a:lnTo>
                  <a:lnTo>
                    <a:pt x="350" y="628"/>
                  </a:lnTo>
                  <a:lnTo>
                    <a:pt x="348" y="635"/>
                  </a:lnTo>
                  <a:lnTo>
                    <a:pt x="347" y="641"/>
                  </a:lnTo>
                  <a:lnTo>
                    <a:pt x="347" y="648"/>
                  </a:lnTo>
                  <a:lnTo>
                    <a:pt x="345" y="650"/>
                  </a:lnTo>
                  <a:lnTo>
                    <a:pt x="340" y="653"/>
                  </a:lnTo>
                  <a:lnTo>
                    <a:pt x="334" y="654"/>
                  </a:lnTo>
                  <a:lnTo>
                    <a:pt x="328" y="657"/>
                  </a:lnTo>
                  <a:lnTo>
                    <a:pt x="325" y="657"/>
                  </a:lnTo>
                  <a:lnTo>
                    <a:pt x="321" y="660"/>
                  </a:lnTo>
                  <a:lnTo>
                    <a:pt x="316" y="660"/>
                  </a:lnTo>
                  <a:lnTo>
                    <a:pt x="312" y="661"/>
                  </a:lnTo>
                  <a:lnTo>
                    <a:pt x="307" y="661"/>
                  </a:lnTo>
                  <a:lnTo>
                    <a:pt x="302" y="663"/>
                  </a:lnTo>
                  <a:lnTo>
                    <a:pt x="296" y="663"/>
                  </a:lnTo>
                  <a:lnTo>
                    <a:pt x="293" y="666"/>
                  </a:lnTo>
                  <a:lnTo>
                    <a:pt x="285" y="666"/>
                  </a:lnTo>
                  <a:lnTo>
                    <a:pt x="280" y="666"/>
                  </a:lnTo>
                  <a:lnTo>
                    <a:pt x="274" y="666"/>
                  </a:lnTo>
                  <a:lnTo>
                    <a:pt x="269" y="666"/>
                  </a:lnTo>
                  <a:lnTo>
                    <a:pt x="262" y="666"/>
                  </a:lnTo>
                  <a:lnTo>
                    <a:pt x="256" y="666"/>
                  </a:lnTo>
                  <a:lnTo>
                    <a:pt x="249" y="666"/>
                  </a:lnTo>
                  <a:lnTo>
                    <a:pt x="243" y="667"/>
                  </a:lnTo>
                  <a:lnTo>
                    <a:pt x="236" y="667"/>
                  </a:lnTo>
                  <a:lnTo>
                    <a:pt x="230" y="667"/>
                  </a:lnTo>
                  <a:lnTo>
                    <a:pt x="223" y="667"/>
                  </a:lnTo>
                  <a:lnTo>
                    <a:pt x="215" y="667"/>
                  </a:lnTo>
                  <a:lnTo>
                    <a:pt x="208" y="666"/>
                  </a:lnTo>
                  <a:lnTo>
                    <a:pt x="201" y="666"/>
                  </a:lnTo>
                  <a:lnTo>
                    <a:pt x="195" y="666"/>
                  </a:lnTo>
                  <a:lnTo>
                    <a:pt x="188" y="666"/>
                  </a:lnTo>
                  <a:lnTo>
                    <a:pt x="180" y="664"/>
                  </a:lnTo>
                  <a:lnTo>
                    <a:pt x="174" y="664"/>
                  </a:lnTo>
                  <a:lnTo>
                    <a:pt x="166" y="663"/>
                  </a:lnTo>
                  <a:lnTo>
                    <a:pt x="159" y="663"/>
                  </a:lnTo>
                  <a:lnTo>
                    <a:pt x="151" y="660"/>
                  </a:lnTo>
                  <a:lnTo>
                    <a:pt x="145" y="660"/>
                  </a:lnTo>
                  <a:lnTo>
                    <a:pt x="138" y="657"/>
                  </a:lnTo>
                  <a:lnTo>
                    <a:pt x="131" y="657"/>
                  </a:lnTo>
                  <a:lnTo>
                    <a:pt x="124" y="654"/>
                  </a:lnTo>
                  <a:lnTo>
                    <a:pt x="117" y="653"/>
                  </a:lnTo>
                  <a:lnTo>
                    <a:pt x="111" y="651"/>
                  </a:lnTo>
                  <a:lnTo>
                    <a:pt x="104" y="650"/>
                  </a:lnTo>
                  <a:lnTo>
                    <a:pt x="98" y="647"/>
                  </a:lnTo>
                  <a:lnTo>
                    <a:pt x="91" y="647"/>
                  </a:lnTo>
                  <a:lnTo>
                    <a:pt x="85" y="644"/>
                  </a:lnTo>
                  <a:lnTo>
                    <a:pt x="80" y="642"/>
                  </a:lnTo>
                  <a:lnTo>
                    <a:pt x="73" y="640"/>
                  </a:lnTo>
                  <a:lnTo>
                    <a:pt x="67" y="637"/>
                  </a:lnTo>
                  <a:lnTo>
                    <a:pt x="61" y="634"/>
                  </a:lnTo>
                  <a:lnTo>
                    <a:pt x="56" y="631"/>
                  </a:lnTo>
                  <a:lnTo>
                    <a:pt x="52" y="628"/>
                  </a:lnTo>
                  <a:lnTo>
                    <a:pt x="46" y="625"/>
                  </a:lnTo>
                  <a:lnTo>
                    <a:pt x="41" y="622"/>
                  </a:lnTo>
                  <a:lnTo>
                    <a:pt x="38" y="619"/>
                  </a:lnTo>
                  <a:lnTo>
                    <a:pt x="33" y="615"/>
                  </a:lnTo>
                  <a:lnTo>
                    <a:pt x="29" y="612"/>
                  </a:lnTo>
                  <a:lnTo>
                    <a:pt x="26" y="606"/>
                  </a:lnTo>
                  <a:lnTo>
                    <a:pt x="22" y="605"/>
                  </a:lnTo>
                  <a:lnTo>
                    <a:pt x="17" y="596"/>
                  </a:lnTo>
                  <a:lnTo>
                    <a:pt x="14" y="587"/>
                  </a:lnTo>
                  <a:lnTo>
                    <a:pt x="9" y="577"/>
                  </a:lnTo>
                  <a:lnTo>
                    <a:pt x="7" y="570"/>
                  </a:lnTo>
                  <a:lnTo>
                    <a:pt x="4" y="561"/>
                  </a:lnTo>
                  <a:lnTo>
                    <a:pt x="2" y="556"/>
                  </a:lnTo>
                  <a:lnTo>
                    <a:pt x="1" y="548"/>
                  </a:lnTo>
                  <a:lnTo>
                    <a:pt x="1" y="541"/>
                  </a:lnTo>
                  <a:lnTo>
                    <a:pt x="0" y="535"/>
                  </a:lnTo>
                  <a:lnTo>
                    <a:pt x="1" y="530"/>
                  </a:lnTo>
                  <a:lnTo>
                    <a:pt x="1" y="524"/>
                  </a:lnTo>
                  <a:lnTo>
                    <a:pt x="1" y="518"/>
                  </a:lnTo>
                  <a:lnTo>
                    <a:pt x="2" y="512"/>
                  </a:lnTo>
                  <a:lnTo>
                    <a:pt x="4" y="508"/>
                  </a:lnTo>
                  <a:lnTo>
                    <a:pt x="7" y="498"/>
                  </a:lnTo>
                  <a:lnTo>
                    <a:pt x="13" y="488"/>
                  </a:lnTo>
                  <a:lnTo>
                    <a:pt x="15" y="482"/>
                  </a:lnTo>
                  <a:lnTo>
                    <a:pt x="17" y="477"/>
                  </a:lnTo>
                  <a:lnTo>
                    <a:pt x="20" y="472"/>
                  </a:lnTo>
                  <a:lnTo>
                    <a:pt x="24" y="466"/>
                  </a:lnTo>
                  <a:lnTo>
                    <a:pt x="27" y="460"/>
                  </a:lnTo>
                  <a:lnTo>
                    <a:pt x="30" y="454"/>
                  </a:lnTo>
                  <a:lnTo>
                    <a:pt x="34" y="448"/>
                  </a:lnTo>
                  <a:lnTo>
                    <a:pt x="38" y="443"/>
                  </a:lnTo>
                  <a:lnTo>
                    <a:pt x="41" y="435"/>
                  </a:lnTo>
                  <a:lnTo>
                    <a:pt x="45" y="430"/>
                  </a:lnTo>
                  <a:lnTo>
                    <a:pt x="48" y="421"/>
                  </a:lnTo>
                  <a:lnTo>
                    <a:pt x="52" y="414"/>
                  </a:lnTo>
                  <a:lnTo>
                    <a:pt x="55" y="405"/>
                  </a:lnTo>
                  <a:lnTo>
                    <a:pt x="59" y="398"/>
                  </a:lnTo>
                  <a:lnTo>
                    <a:pt x="62" y="389"/>
                  </a:lnTo>
                  <a:lnTo>
                    <a:pt x="66" y="380"/>
                  </a:lnTo>
                  <a:lnTo>
                    <a:pt x="66" y="372"/>
                  </a:lnTo>
                  <a:lnTo>
                    <a:pt x="66" y="364"/>
                  </a:lnTo>
                  <a:lnTo>
                    <a:pt x="67" y="357"/>
                  </a:lnTo>
                  <a:lnTo>
                    <a:pt x="67" y="350"/>
                  </a:lnTo>
                  <a:lnTo>
                    <a:pt x="67" y="341"/>
                  </a:lnTo>
                  <a:lnTo>
                    <a:pt x="70" y="334"/>
                  </a:lnTo>
                  <a:lnTo>
                    <a:pt x="70" y="325"/>
                  </a:lnTo>
                  <a:lnTo>
                    <a:pt x="72" y="318"/>
                  </a:lnTo>
                  <a:lnTo>
                    <a:pt x="72" y="309"/>
                  </a:lnTo>
                  <a:lnTo>
                    <a:pt x="74" y="304"/>
                  </a:lnTo>
                  <a:lnTo>
                    <a:pt x="75" y="295"/>
                  </a:lnTo>
                  <a:lnTo>
                    <a:pt x="77" y="289"/>
                  </a:lnTo>
                  <a:lnTo>
                    <a:pt x="78" y="280"/>
                  </a:lnTo>
                  <a:lnTo>
                    <a:pt x="80" y="275"/>
                  </a:lnTo>
                  <a:lnTo>
                    <a:pt x="83" y="267"/>
                  </a:lnTo>
                  <a:lnTo>
                    <a:pt x="85" y="260"/>
                  </a:lnTo>
                  <a:lnTo>
                    <a:pt x="86" y="252"/>
                  </a:lnTo>
                  <a:lnTo>
                    <a:pt x="89" y="246"/>
                  </a:lnTo>
                  <a:lnTo>
                    <a:pt x="91" y="238"/>
                  </a:lnTo>
                  <a:lnTo>
                    <a:pt x="93" y="231"/>
                  </a:lnTo>
                  <a:lnTo>
                    <a:pt x="96" y="224"/>
                  </a:lnTo>
                  <a:lnTo>
                    <a:pt x="98" y="217"/>
                  </a:lnTo>
                  <a:lnTo>
                    <a:pt x="99" y="210"/>
                  </a:lnTo>
                  <a:lnTo>
                    <a:pt x="103" y="204"/>
                  </a:lnTo>
                  <a:lnTo>
                    <a:pt x="105" y="197"/>
                  </a:lnTo>
                  <a:lnTo>
                    <a:pt x="108" y="191"/>
                  </a:lnTo>
                  <a:lnTo>
                    <a:pt x="111" y="183"/>
                  </a:lnTo>
                  <a:lnTo>
                    <a:pt x="113" y="178"/>
                  </a:lnTo>
                  <a:lnTo>
                    <a:pt x="117" y="170"/>
                  </a:lnTo>
                  <a:lnTo>
                    <a:pt x="119" y="165"/>
                  </a:lnTo>
                  <a:lnTo>
                    <a:pt x="123" y="157"/>
                  </a:lnTo>
                  <a:lnTo>
                    <a:pt x="126" y="152"/>
                  </a:lnTo>
                  <a:lnTo>
                    <a:pt x="129" y="146"/>
                  </a:lnTo>
                  <a:lnTo>
                    <a:pt x="132" y="139"/>
                  </a:lnTo>
                  <a:lnTo>
                    <a:pt x="136" y="133"/>
                  </a:lnTo>
                  <a:lnTo>
                    <a:pt x="140" y="127"/>
                  </a:lnTo>
                  <a:lnTo>
                    <a:pt x="143" y="121"/>
                  </a:lnTo>
                  <a:lnTo>
                    <a:pt x="147" y="115"/>
                  </a:lnTo>
                  <a:lnTo>
                    <a:pt x="150" y="110"/>
                  </a:lnTo>
                  <a:lnTo>
                    <a:pt x="154" y="104"/>
                  </a:lnTo>
                  <a:lnTo>
                    <a:pt x="156" y="98"/>
                  </a:lnTo>
                  <a:lnTo>
                    <a:pt x="160" y="92"/>
                  </a:lnTo>
                  <a:lnTo>
                    <a:pt x="164" y="88"/>
                  </a:lnTo>
                  <a:lnTo>
                    <a:pt x="169" y="82"/>
                  </a:lnTo>
                  <a:lnTo>
                    <a:pt x="173" y="76"/>
                  </a:lnTo>
                  <a:lnTo>
                    <a:pt x="176" y="72"/>
                  </a:lnTo>
                  <a:lnTo>
                    <a:pt x="181" y="66"/>
                  </a:lnTo>
                  <a:lnTo>
                    <a:pt x="186" y="63"/>
                  </a:lnTo>
                  <a:lnTo>
                    <a:pt x="193" y="53"/>
                  </a:lnTo>
                  <a:lnTo>
                    <a:pt x="201" y="43"/>
                  </a:lnTo>
                  <a:lnTo>
                    <a:pt x="206" y="39"/>
                  </a:lnTo>
                  <a:lnTo>
                    <a:pt x="211" y="34"/>
                  </a:lnTo>
                  <a:lnTo>
                    <a:pt x="215" y="30"/>
                  </a:lnTo>
                  <a:lnTo>
                    <a:pt x="220" y="27"/>
                  </a:lnTo>
                  <a:lnTo>
                    <a:pt x="225" y="23"/>
                  </a:lnTo>
                  <a:lnTo>
                    <a:pt x="230" y="18"/>
                  </a:lnTo>
                  <a:lnTo>
                    <a:pt x="234" y="16"/>
                  </a:lnTo>
                  <a:lnTo>
                    <a:pt x="238" y="13"/>
                  </a:lnTo>
                  <a:lnTo>
                    <a:pt x="243" y="8"/>
                  </a:lnTo>
                  <a:lnTo>
                    <a:pt x="249" y="5"/>
                  </a:lnTo>
                  <a:lnTo>
                    <a:pt x="253" y="3"/>
                  </a:lnTo>
                  <a:lnTo>
                    <a:pt x="258" y="0"/>
                  </a:lnTo>
                  <a:lnTo>
                    <a:pt x="259" y="0"/>
                  </a:lnTo>
                  <a:lnTo>
                    <a:pt x="264" y="1"/>
                  </a:lnTo>
                  <a:lnTo>
                    <a:pt x="266" y="1"/>
                  </a:lnTo>
                  <a:lnTo>
                    <a:pt x="270" y="3"/>
                  </a:lnTo>
                  <a:lnTo>
                    <a:pt x="274" y="4"/>
                  </a:lnTo>
                  <a:lnTo>
                    <a:pt x="280" y="5"/>
                  </a:lnTo>
                  <a:lnTo>
                    <a:pt x="284" y="7"/>
                  </a:lnTo>
                  <a:lnTo>
                    <a:pt x="289" y="8"/>
                  </a:lnTo>
                  <a:lnTo>
                    <a:pt x="294" y="10"/>
                  </a:lnTo>
                  <a:lnTo>
                    <a:pt x="301" y="11"/>
                  </a:lnTo>
                  <a:lnTo>
                    <a:pt x="308" y="13"/>
                  </a:lnTo>
                  <a:lnTo>
                    <a:pt x="314" y="16"/>
                  </a:lnTo>
                  <a:lnTo>
                    <a:pt x="321" y="17"/>
                  </a:lnTo>
                  <a:lnTo>
                    <a:pt x="329" y="20"/>
                  </a:lnTo>
                  <a:lnTo>
                    <a:pt x="335" y="21"/>
                  </a:lnTo>
                  <a:lnTo>
                    <a:pt x="342" y="23"/>
                  </a:lnTo>
                  <a:lnTo>
                    <a:pt x="351" y="24"/>
                  </a:lnTo>
                  <a:lnTo>
                    <a:pt x="358" y="26"/>
                  </a:lnTo>
                  <a:lnTo>
                    <a:pt x="365" y="29"/>
                  </a:lnTo>
                  <a:lnTo>
                    <a:pt x="372" y="30"/>
                  </a:lnTo>
                  <a:lnTo>
                    <a:pt x="380" y="31"/>
                  </a:lnTo>
                  <a:lnTo>
                    <a:pt x="388" y="34"/>
                  </a:lnTo>
                  <a:lnTo>
                    <a:pt x="395" y="34"/>
                  </a:lnTo>
                  <a:lnTo>
                    <a:pt x="401" y="37"/>
                  </a:lnTo>
                  <a:lnTo>
                    <a:pt x="408" y="37"/>
                  </a:lnTo>
                  <a:lnTo>
                    <a:pt x="415" y="40"/>
                  </a:lnTo>
                  <a:lnTo>
                    <a:pt x="420" y="40"/>
                  </a:lnTo>
                  <a:lnTo>
                    <a:pt x="427" y="42"/>
                  </a:lnTo>
                  <a:lnTo>
                    <a:pt x="431" y="42"/>
                  </a:lnTo>
                  <a:lnTo>
                    <a:pt x="437" y="43"/>
                  </a:lnTo>
                  <a:lnTo>
                    <a:pt x="442" y="43"/>
                  </a:lnTo>
                  <a:lnTo>
                    <a:pt x="446" y="43"/>
                  </a:lnTo>
                  <a:lnTo>
                    <a:pt x="450" y="43"/>
                  </a:lnTo>
                  <a:lnTo>
                    <a:pt x="455" y="43"/>
                  </a:lnTo>
                  <a:lnTo>
                    <a:pt x="460" y="43"/>
                  </a:lnTo>
                  <a:lnTo>
                    <a:pt x="465" y="43"/>
                  </a:lnTo>
                  <a:lnTo>
                    <a:pt x="469" y="43"/>
                  </a:lnTo>
                  <a:lnTo>
                    <a:pt x="474" y="44"/>
                  </a:lnTo>
                  <a:lnTo>
                    <a:pt x="479" y="44"/>
                  </a:lnTo>
                  <a:lnTo>
                    <a:pt x="482" y="44"/>
                  </a:lnTo>
                  <a:lnTo>
                    <a:pt x="487" y="44"/>
                  </a:lnTo>
                  <a:lnTo>
                    <a:pt x="492" y="44"/>
                  </a:lnTo>
                  <a:lnTo>
                    <a:pt x="495" y="44"/>
                  </a:lnTo>
                  <a:lnTo>
                    <a:pt x="500" y="44"/>
                  </a:lnTo>
                  <a:lnTo>
                    <a:pt x="505" y="44"/>
                  </a:lnTo>
                  <a:lnTo>
                    <a:pt x="510" y="46"/>
                  </a:lnTo>
                  <a:lnTo>
                    <a:pt x="517" y="46"/>
                  </a:lnTo>
                  <a:lnTo>
                    <a:pt x="524" y="46"/>
                  </a:lnTo>
                  <a:lnTo>
                    <a:pt x="530" y="46"/>
                  </a:lnTo>
                  <a:lnTo>
                    <a:pt x="536" y="46"/>
                  </a:lnTo>
                  <a:lnTo>
                    <a:pt x="539" y="46"/>
                  </a:lnTo>
                  <a:lnTo>
                    <a:pt x="543" y="46"/>
                  </a:lnTo>
                  <a:lnTo>
                    <a:pt x="545" y="46"/>
                  </a:lnTo>
                  <a:lnTo>
                    <a:pt x="547" y="46"/>
                  </a:lnTo>
                  <a:lnTo>
                    <a:pt x="547" y="46"/>
                  </a:lnTo>
                  <a:close/>
                </a:path>
              </a:pathLst>
            </a:cu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7"/>
            <p:cNvSpPr>
              <a:spLocks/>
            </p:cNvSpPr>
            <p:nvPr/>
          </p:nvSpPr>
          <p:spPr bwMode="auto">
            <a:xfrm>
              <a:off x="4734" y="2583"/>
              <a:ext cx="92" cy="148"/>
            </a:xfrm>
            <a:custGeom>
              <a:avLst/>
              <a:gdLst>
                <a:gd name="T0" fmla="*/ 115 w 184"/>
                <a:gd name="T1" fmla="*/ 42 h 297"/>
                <a:gd name="T2" fmla="*/ 0 w 184"/>
                <a:gd name="T3" fmla="*/ 0 h 297"/>
                <a:gd name="T4" fmla="*/ 108 w 184"/>
                <a:gd name="T5" fmla="*/ 105 h 297"/>
                <a:gd name="T6" fmla="*/ 7 w 184"/>
                <a:gd name="T7" fmla="*/ 71 h 297"/>
                <a:gd name="T8" fmla="*/ 106 w 184"/>
                <a:gd name="T9" fmla="*/ 168 h 297"/>
                <a:gd name="T10" fmla="*/ 17 w 184"/>
                <a:gd name="T11" fmla="*/ 144 h 297"/>
                <a:gd name="T12" fmla="*/ 101 w 184"/>
                <a:gd name="T13" fmla="*/ 226 h 297"/>
                <a:gd name="T14" fmla="*/ 38 w 184"/>
                <a:gd name="T15" fmla="*/ 213 h 297"/>
                <a:gd name="T16" fmla="*/ 39 w 184"/>
                <a:gd name="T17" fmla="*/ 215 h 297"/>
                <a:gd name="T18" fmla="*/ 45 w 184"/>
                <a:gd name="T19" fmla="*/ 217 h 297"/>
                <a:gd name="T20" fmla="*/ 48 w 184"/>
                <a:gd name="T21" fmla="*/ 220 h 297"/>
                <a:gd name="T22" fmla="*/ 53 w 184"/>
                <a:gd name="T23" fmla="*/ 225 h 297"/>
                <a:gd name="T24" fmla="*/ 57 w 184"/>
                <a:gd name="T25" fmla="*/ 229 h 297"/>
                <a:gd name="T26" fmla="*/ 62 w 184"/>
                <a:gd name="T27" fmla="*/ 233 h 297"/>
                <a:gd name="T28" fmla="*/ 66 w 184"/>
                <a:gd name="T29" fmla="*/ 239 h 297"/>
                <a:gd name="T30" fmla="*/ 70 w 184"/>
                <a:gd name="T31" fmla="*/ 245 h 297"/>
                <a:gd name="T32" fmla="*/ 75 w 184"/>
                <a:gd name="T33" fmla="*/ 249 h 297"/>
                <a:gd name="T34" fmla="*/ 80 w 184"/>
                <a:gd name="T35" fmla="*/ 258 h 297"/>
                <a:gd name="T36" fmla="*/ 82 w 184"/>
                <a:gd name="T37" fmla="*/ 264 h 297"/>
                <a:gd name="T38" fmla="*/ 87 w 184"/>
                <a:gd name="T39" fmla="*/ 271 h 297"/>
                <a:gd name="T40" fmla="*/ 89 w 184"/>
                <a:gd name="T41" fmla="*/ 280 h 297"/>
                <a:gd name="T42" fmla="*/ 92 w 184"/>
                <a:gd name="T43" fmla="*/ 288 h 297"/>
                <a:gd name="T44" fmla="*/ 92 w 184"/>
                <a:gd name="T45" fmla="*/ 294 h 297"/>
                <a:gd name="T46" fmla="*/ 95 w 184"/>
                <a:gd name="T47" fmla="*/ 297 h 297"/>
                <a:gd name="T48" fmla="*/ 98 w 184"/>
                <a:gd name="T49" fmla="*/ 297 h 297"/>
                <a:gd name="T50" fmla="*/ 101 w 184"/>
                <a:gd name="T51" fmla="*/ 297 h 297"/>
                <a:gd name="T52" fmla="*/ 105 w 184"/>
                <a:gd name="T53" fmla="*/ 293 h 297"/>
                <a:gd name="T54" fmla="*/ 108 w 184"/>
                <a:gd name="T55" fmla="*/ 288 h 297"/>
                <a:gd name="T56" fmla="*/ 113 w 184"/>
                <a:gd name="T57" fmla="*/ 281 h 297"/>
                <a:gd name="T58" fmla="*/ 118 w 184"/>
                <a:gd name="T59" fmla="*/ 277 h 297"/>
                <a:gd name="T60" fmla="*/ 120 w 184"/>
                <a:gd name="T61" fmla="*/ 268 h 297"/>
                <a:gd name="T62" fmla="*/ 124 w 184"/>
                <a:gd name="T63" fmla="*/ 261 h 297"/>
                <a:gd name="T64" fmla="*/ 127 w 184"/>
                <a:gd name="T65" fmla="*/ 252 h 297"/>
                <a:gd name="T66" fmla="*/ 131 w 184"/>
                <a:gd name="T67" fmla="*/ 246 h 297"/>
                <a:gd name="T68" fmla="*/ 133 w 184"/>
                <a:gd name="T69" fmla="*/ 239 h 297"/>
                <a:gd name="T70" fmla="*/ 136 w 184"/>
                <a:gd name="T71" fmla="*/ 236 h 297"/>
                <a:gd name="T72" fmla="*/ 137 w 184"/>
                <a:gd name="T73" fmla="*/ 232 h 297"/>
                <a:gd name="T74" fmla="*/ 138 w 184"/>
                <a:gd name="T75" fmla="*/ 232 h 297"/>
                <a:gd name="T76" fmla="*/ 184 w 184"/>
                <a:gd name="T77" fmla="*/ 93 h 297"/>
                <a:gd name="T78" fmla="*/ 115 w 184"/>
                <a:gd name="T79" fmla="*/ 42 h 297"/>
                <a:gd name="T80" fmla="*/ 115 w 184"/>
                <a:gd name="T81" fmla="*/ 42 h 2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84" h="297">
                  <a:moveTo>
                    <a:pt x="115" y="42"/>
                  </a:moveTo>
                  <a:lnTo>
                    <a:pt x="0" y="0"/>
                  </a:lnTo>
                  <a:lnTo>
                    <a:pt x="108" y="105"/>
                  </a:lnTo>
                  <a:lnTo>
                    <a:pt x="7" y="71"/>
                  </a:lnTo>
                  <a:lnTo>
                    <a:pt x="106" y="168"/>
                  </a:lnTo>
                  <a:lnTo>
                    <a:pt x="17" y="144"/>
                  </a:lnTo>
                  <a:lnTo>
                    <a:pt x="101" y="226"/>
                  </a:lnTo>
                  <a:lnTo>
                    <a:pt x="38" y="213"/>
                  </a:lnTo>
                  <a:lnTo>
                    <a:pt x="39" y="215"/>
                  </a:lnTo>
                  <a:lnTo>
                    <a:pt x="45" y="217"/>
                  </a:lnTo>
                  <a:lnTo>
                    <a:pt x="48" y="220"/>
                  </a:lnTo>
                  <a:lnTo>
                    <a:pt x="53" y="225"/>
                  </a:lnTo>
                  <a:lnTo>
                    <a:pt x="57" y="229"/>
                  </a:lnTo>
                  <a:lnTo>
                    <a:pt x="62" y="233"/>
                  </a:lnTo>
                  <a:lnTo>
                    <a:pt x="66" y="239"/>
                  </a:lnTo>
                  <a:lnTo>
                    <a:pt x="70" y="245"/>
                  </a:lnTo>
                  <a:lnTo>
                    <a:pt x="75" y="249"/>
                  </a:lnTo>
                  <a:lnTo>
                    <a:pt x="80" y="258"/>
                  </a:lnTo>
                  <a:lnTo>
                    <a:pt x="82" y="264"/>
                  </a:lnTo>
                  <a:lnTo>
                    <a:pt x="87" y="271"/>
                  </a:lnTo>
                  <a:lnTo>
                    <a:pt x="89" y="280"/>
                  </a:lnTo>
                  <a:lnTo>
                    <a:pt x="92" y="288"/>
                  </a:lnTo>
                  <a:lnTo>
                    <a:pt x="92" y="294"/>
                  </a:lnTo>
                  <a:lnTo>
                    <a:pt x="95" y="297"/>
                  </a:lnTo>
                  <a:lnTo>
                    <a:pt x="98" y="297"/>
                  </a:lnTo>
                  <a:lnTo>
                    <a:pt x="101" y="297"/>
                  </a:lnTo>
                  <a:lnTo>
                    <a:pt x="105" y="293"/>
                  </a:lnTo>
                  <a:lnTo>
                    <a:pt x="108" y="288"/>
                  </a:lnTo>
                  <a:lnTo>
                    <a:pt x="113" y="281"/>
                  </a:lnTo>
                  <a:lnTo>
                    <a:pt x="118" y="277"/>
                  </a:lnTo>
                  <a:lnTo>
                    <a:pt x="120" y="268"/>
                  </a:lnTo>
                  <a:lnTo>
                    <a:pt x="124" y="261"/>
                  </a:lnTo>
                  <a:lnTo>
                    <a:pt x="127" y="252"/>
                  </a:lnTo>
                  <a:lnTo>
                    <a:pt x="131" y="246"/>
                  </a:lnTo>
                  <a:lnTo>
                    <a:pt x="133" y="239"/>
                  </a:lnTo>
                  <a:lnTo>
                    <a:pt x="136" y="236"/>
                  </a:lnTo>
                  <a:lnTo>
                    <a:pt x="137" y="232"/>
                  </a:lnTo>
                  <a:lnTo>
                    <a:pt x="138" y="232"/>
                  </a:lnTo>
                  <a:lnTo>
                    <a:pt x="184" y="93"/>
                  </a:lnTo>
                  <a:lnTo>
                    <a:pt x="115" y="42"/>
                  </a:lnTo>
                  <a:lnTo>
                    <a:pt x="115" y="4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8"/>
            <p:cNvSpPr>
              <a:spLocks/>
            </p:cNvSpPr>
            <p:nvPr/>
          </p:nvSpPr>
          <p:spPr bwMode="auto">
            <a:xfrm>
              <a:off x="4823" y="2105"/>
              <a:ext cx="101" cy="264"/>
            </a:xfrm>
            <a:custGeom>
              <a:avLst/>
              <a:gdLst>
                <a:gd name="T0" fmla="*/ 0 w 203"/>
                <a:gd name="T1" fmla="*/ 482 h 528"/>
                <a:gd name="T2" fmla="*/ 2 w 203"/>
                <a:gd name="T3" fmla="*/ 478 h 528"/>
                <a:gd name="T4" fmla="*/ 4 w 203"/>
                <a:gd name="T5" fmla="*/ 466 h 528"/>
                <a:gd name="T6" fmla="*/ 6 w 203"/>
                <a:gd name="T7" fmla="*/ 456 h 528"/>
                <a:gd name="T8" fmla="*/ 9 w 203"/>
                <a:gd name="T9" fmla="*/ 446 h 528"/>
                <a:gd name="T10" fmla="*/ 11 w 203"/>
                <a:gd name="T11" fmla="*/ 434 h 528"/>
                <a:gd name="T12" fmla="*/ 16 w 203"/>
                <a:gd name="T13" fmla="*/ 421 h 528"/>
                <a:gd name="T14" fmla="*/ 19 w 203"/>
                <a:gd name="T15" fmla="*/ 407 h 528"/>
                <a:gd name="T16" fmla="*/ 24 w 203"/>
                <a:gd name="T17" fmla="*/ 391 h 528"/>
                <a:gd name="T18" fmla="*/ 28 w 203"/>
                <a:gd name="T19" fmla="*/ 373 h 528"/>
                <a:gd name="T20" fmla="*/ 34 w 203"/>
                <a:gd name="T21" fmla="*/ 356 h 528"/>
                <a:gd name="T22" fmla="*/ 38 w 203"/>
                <a:gd name="T23" fmla="*/ 337 h 528"/>
                <a:gd name="T24" fmla="*/ 44 w 203"/>
                <a:gd name="T25" fmla="*/ 318 h 528"/>
                <a:gd name="T26" fmla="*/ 50 w 203"/>
                <a:gd name="T27" fmla="*/ 298 h 528"/>
                <a:gd name="T28" fmla="*/ 57 w 203"/>
                <a:gd name="T29" fmla="*/ 281 h 528"/>
                <a:gd name="T30" fmla="*/ 63 w 203"/>
                <a:gd name="T31" fmla="*/ 259 h 528"/>
                <a:gd name="T32" fmla="*/ 70 w 203"/>
                <a:gd name="T33" fmla="*/ 239 h 528"/>
                <a:gd name="T34" fmla="*/ 77 w 203"/>
                <a:gd name="T35" fmla="*/ 217 h 528"/>
                <a:gd name="T36" fmla="*/ 85 w 203"/>
                <a:gd name="T37" fmla="*/ 198 h 528"/>
                <a:gd name="T38" fmla="*/ 90 w 203"/>
                <a:gd name="T39" fmla="*/ 176 h 528"/>
                <a:gd name="T40" fmla="*/ 99 w 203"/>
                <a:gd name="T41" fmla="*/ 156 h 528"/>
                <a:gd name="T42" fmla="*/ 106 w 203"/>
                <a:gd name="T43" fmla="*/ 137 h 528"/>
                <a:gd name="T44" fmla="*/ 114 w 203"/>
                <a:gd name="T45" fmla="*/ 118 h 528"/>
                <a:gd name="T46" fmla="*/ 121 w 203"/>
                <a:gd name="T47" fmla="*/ 100 h 528"/>
                <a:gd name="T48" fmla="*/ 130 w 203"/>
                <a:gd name="T49" fmla="*/ 82 h 528"/>
                <a:gd name="T50" fmla="*/ 138 w 203"/>
                <a:gd name="T51" fmla="*/ 65 h 528"/>
                <a:gd name="T52" fmla="*/ 146 w 203"/>
                <a:gd name="T53" fmla="*/ 49 h 528"/>
                <a:gd name="T54" fmla="*/ 153 w 203"/>
                <a:gd name="T55" fmla="*/ 34 h 528"/>
                <a:gd name="T56" fmla="*/ 162 w 203"/>
                <a:gd name="T57" fmla="*/ 21 h 528"/>
                <a:gd name="T58" fmla="*/ 171 w 203"/>
                <a:gd name="T59" fmla="*/ 10 h 528"/>
                <a:gd name="T60" fmla="*/ 179 w 203"/>
                <a:gd name="T61" fmla="*/ 0 h 528"/>
                <a:gd name="T62" fmla="*/ 179 w 203"/>
                <a:gd name="T63" fmla="*/ 11 h 528"/>
                <a:gd name="T64" fmla="*/ 179 w 203"/>
                <a:gd name="T65" fmla="*/ 26 h 528"/>
                <a:gd name="T66" fmla="*/ 181 w 203"/>
                <a:gd name="T67" fmla="*/ 40 h 528"/>
                <a:gd name="T68" fmla="*/ 182 w 203"/>
                <a:gd name="T69" fmla="*/ 58 h 528"/>
                <a:gd name="T70" fmla="*/ 182 w 203"/>
                <a:gd name="T71" fmla="*/ 74 h 528"/>
                <a:gd name="T72" fmla="*/ 182 w 203"/>
                <a:gd name="T73" fmla="*/ 92 h 528"/>
                <a:gd name="T74" fmla="*/ 182 w 203"/>
                <a:gd name="T75" fmla="*/ 113 h 528"/>
                <a:gd name="T76" fmla="*/ 184 w 203"/>
                <a:gd name="T77" fmla="*/ 131 h 528"/>
                <a:gd name="T78" fmla="*/ 184 w 203"/>
                <a:gd name="T79" fmla="*/ 150 h 528"/>
                <a:gd name="T80" fmla="*/ 185 w 203"/>
                <a:gd name="T81" fmla="*/ 171 h 528"/>
                <a:gd name="T82" fmla="*/ 188 w 203"/>
                <a:gd name="T83" fmla="*/ 189 h 528"/>
                <a:gd name="T84" fmla="*/ 190 w 203"/>
                <a:gd name="T85" fmla="*/ 208 h 528"/>
                <a:gd name="T86" fmla="*/ 193 w 203"/>
                <a:gd name="T87" fmla="*/ 226 h 528"/>
                <a:gd name="T88" fmla="*/ 195 w 203"/>
                <a:gd name="T89" fmla="*/ 243 h 528"/>
                <a:gd name="T90" fmla="*/ 198 w 203"/>
                <a:gd name="T91" fmla="*/ 259 h 528"/>
                <a:gd name="T92" fmla="*/ 203 w 203"/>
                <a:gd name="T93" fmla="*/ 275 h 528"/>
                <a:gd name="T94" fmla="*/ 193 w 203"/>
                <a:gd name="T95" fmla="*/ 318 h 528"/>
                <a:gd name="T96" fmla="*/ 179 w 203"/>
                <a:gd name="T97" fmla="*/ 383 h 528"/>
                <a:gd name="T98" fmla="*/ 166 w 203"/>
                <a:gd name="T99" fmla="*/ 457 h 528"/>
                <a:gd name="T100" fmla="*/ 150 w 203"/>
                <a:gd name="T101" fmla="*/ 528 h 5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03" h="528">
                  <a:moveTo>
                    <a:pt x="150" y="528"/>
                  </a:moveTo>
                  <a:lnTo>
                    <a:pt x="0" y="482"/>
                  </a:lnTo>
                  <a:lnTo>
                    <a:pt x="0" y="480"/>
                  </a:lnTo>
                  <a:lnTo>
                    <a:pt x="2" y="478"/>
                  </a:lnTo>
                  <a:lnTo>
                    <a:pt x="2" y="472"/>
                  </a:lnTo>
                  <a:lnTo>
                    <a:pt x="4" y="466"/>
                  </a:lnTo>
                  <a:lnTo>
                    <a:pt x="4" y="460"/>
                  </a:lnTo>
                  <a:lnTo>
                    <a:pt x="6" y="456"/>
                  </a:lnTo>
                  <a:lnTo>
                    <a:pt x="6" y="450"/>
                  </a:lnTo>
                  <a:lnTo>
                    <a:pt x="9" y="446"/>
                  </a:lnTo>
                  <a:lnTo>
                    <a:pt x="10" y="438"/>
                  </a:lnTo>
                  <a:lnTo>
                    <a:pt x="11" y="434"/>
                  </a:lnTo>
                  <a:lnTo>
                    <a:pt x="13" y="427"/>
                  </a:lnTo>
                  <a:lnTo>
                    <a:pt x="16" y="421"/>
                  </a:lnTo>
                  <a:lnTo>
                    <a:pt x="17" y="414"/>
                  </a:lnTo>
                  <a:lnTo>
                    <a:pt x="19" y="407"/>
                  </a:lnTo>
                  <a:lnTo>
                    <a:pt x="22" y="398"/>
                  </a:lnTo>
                  <a:lnTo>
                    <a:pt x="24" y="391"/>
                  </a:lnTo>
                  <a:lnTo>
                    <a:pt x="26" y="381"/>
                  </a:lnTo>
                  <a:lnTo>
                    <a:pt x="28" y="373"/>
                  </a:lnTo>
                  <a:lnTo>
                    <a:pt x="30" y="365"/>
                  </a:lnTo>
                  <a:lnTo>
                    <a:pt x="34" y="356"/>
                  </a:lnTo>
                  <a:lnTo>
                    <a:pt x="36" y="346"/>
                  </a:lnTo>
                  <a:lnTo>
                    <a:pt x="38" y="337"/>
                  </a:lnTo>
                  <a:lnTo>
                    <a:pt x="41" y="328"/>
                  </a:lnTo>
                  <a:lnTo>
                    <a:pt x="44" y="318"/>
                  </a:lnTo>
                  <a:lnTo>
                    <a:pt x="48" y="308"/>
                  </a:lnTo>
                  <a:lnTo>
                    <a:pt x="50" y="298"/>
                  </a:lnTo>
                  <a:lnTo>
                    <a:pt x="54" y="289"/>
                  </a:lnTo>
                  <a:lnTo>
                    <a:pt x="57" y="281"/>
                  </a:lnTo>
                  <a:lnTo>
                    <a:pt x="60" y="269"/>
                  </a:lnTo>
                  <a:lnTo>
                    <a:pt x="63" y="259"/>
                  </a:lnTo>
                  <a:lnTo>
                    <a:pt x="67" y="249"/>
                  </a:lnTo>
                  <a:lnTo>
                    <a:pt x="70" y="239"/>
                  </a:lnTo>
                  <a:lnTo>
                    <a:pt x="74" y="227"/>
                  </a:lnTo>
                  <a:lnTo>
                    <a:pt x="77" y="217"/>
                  </a:lnTo>
                  <a:lnTo>
                    <a:pt x="80" y="207"/>
                  </a:lnTo>
                  <a:lnTo>
                    <a:pt x="85" y="198"/>
                  </a:lnTo>
                  <a:lnTo>
                    <a:pt x="87" y="186"/>
                  </a:lnTo>
                  <a:lnTo>
                    <a:pt x="90" y="176"/>
                  </a:lnTo>
                  <a:lnTo>
                    <a:pt x="95" y="166"/>
                  </a:lnTo>
                  <a:lnTo>
                    <a:pt x="99" y="156"/>
                  </a:lnTo>
                  <a:lnTo>
                    <a:pt x="102" y="146"/>
                  </a:lnTo>
                  <a:lnTo>
                    <a:pt x="106" y="137"/>
                  </a:lnTo>
                  <a:lnTo>
                    <a:pt x="111" y="127"/>
                  </a:lnTo>
                  <a:lnTo>
                    <a:pt x="114" y="118"/>
                  </a:lnTo>
                  <a:lnTo>
                    <a:pt x="118" y="108"/>
                  </a:lnTo>
                  <a:lnTo>
                    <a:pt x="121" y="100"/>
                  </a:lnTo>
                  <a:lnTo>
                    <a:pt x="125" y="91"/>
                  </a:lnTo>
                  <a:lnTo>
                    <a:pt x="130" y="82"/>
                  </a:lnTo>
                  <a:lnTo>
                    <a:pt x="134" y="74"/>
                  </a:lnTo>
                  <a:lnTo>
                    <a:pt x="138" y="65"/>
                  </a:lnTo>
                  <a:lnTo>
                    <a:pt x="142" y="58"/>
                  </a:lnTo>
                  <a:lnTo>
                    <a:pt x="146" y="49"/>
                  </a:lnTo>
                  <a:lnTo>
                    <a:pt x="150" y="42"/>
                  </a:lnTo>
                  <a:lnTo>
                    <a:pt x="153" y="34"/>
                  </a:lnTo>
                  <a:lnTo>
                    <a:pt x="158" y="27"/>
                  </a:lnTo>
                  <a:lnTo>
                    <a:pt x="162" y="21"/>
                  </a:lnTo>
                  <a:lnTo>
                    <a:pt x="166" y="16"/>
                  </a:lnTo>
                  <a:lnTo>
                    <a:pt x="171" y="10"/>
                  </a:lnTo>
                  <a:lnTo>
                    <a:pt x="175" y="4"/>
                  </a:lnTo>
                  <a:lnTo>
                    <a:pt x="179" y="0"/>
                  </a:lnTo>
                  <a:lnTo>
                    <a:pt x="179" y="6"/>
                  </a:lnTo>
                  <a:lnTo>
                    <a:pt x="179" y="11"/>
                  </a:lnTo>
                  <a:lnTo>
                    <a:pt x="179" y="17"/>
                  </a:lnTo>
                  <a:lnTo>
                    <a:pt x="179" y="26"/>
                  </a:lnTo>
                  <a:lnTo>
                    <a:pt x="179" y="32"/>
                  </a:lnTo>
                  <a:lnTo>
                    <a:pt x="181" y="40"/>
                  </a:lnTo>
                  <a:lnTo>
                    <a:pt x="181" y="49"/>
                  </a:lnTo>
                  <a:lnTo>
                    <a:pt x="182" y="58"/>
                  </a:lnTo>
                  <a:lnTo>
                    <a:pt x="182" y="65"/>
                  </a:lnTo>
                  <a:lnTo>
                    <a:pt x="182" y="74"/>
                  </a:lnTo>
                  <a:lnTo>
                    <a:pt x="182" y="84"/>
                  </a:lnTo>
                  <a:lnTo>
                    <a:pt x="182" y="92"/>
                  </a:lnTo>
                  <a:lnTo>
                    <a:pt x="182" y="103"/>
                  </a:lnTo>
                  <a:lnTo>
                    <a:pt x="182" y="113"/>
                  </a:lnTo>
                  <a:lnTo>
                    <a:pt x="183" y="121"/>
                  </a:lnTo>
                  <a:lnTo>
                    <a:pt x="184" y="131"/>
                  </a:lnTo>
                  <a:lnTo>
                    <a:pt x="184" y="142"/>
                  </a:lnTo>
                  <a:lnTo>
                    <a:pt x="184" y="150"/>
                  </a:lnTo>
                  <a:lnTo>
                    <a:pt x="185" y="160"/>
                  </a:lnTo>
                  <a:lnTo>
                    <a:pt x="185" y="171"/>
                  </a:lnTo>
                  <a:lnTo>
                    <a:pt x="185" y="179"/>
                  </a:lnTo>
                  <a:lnTo>
                    <a:pt x="188" y="189"/>
                  </a:lnTo>
                  <a:lnTo>
                    <a:pt x="188" y="198"/>
                  </a:lnTo>
                  <a:lnTo>
                    <a:pt x="190" y="208"/>
                  </a:lnTo>
                  <a:lnTo>
                    <a:pt x="190" y="217"/>
                  </a:lnTo>
                  <a:lnTo>
                    <a:pt x="193" y="226"/>
                  </a:lnTo>
                  <a:lnTo>
                    <a:pt x="193" y="234"/>
                  </a:lnTo>
                  <a:lnTo>
                    <a:pt x="195" y="243"/>
                  </a:lnTo>
                  <a:lnTo>
                    <a:pt x="197" y="252"/>
                  </a:lnTo>
                  <a:lnTo>
                    <a:pt x="198" y="259"/>
                  </a:lnTo>
                  <a:lnTo>
                    <a:pt x="201" y="268"/>
                  </a:lnTo>
                  <a:lnTo>
                    <a:pt x="203" y="275"/>
                  </a:lnTo>
                  <a:lnTo>
                    <a:pt x="158" y="208"/>
                  </a:lnTo>
                  <a:lnTo>
                    <a:pt x="193" y="318"/>
                  </a:lnTo>
                  <a:lnTo>
                    <a:pt x="140" y="275"/>
                  </a:lnTo>
                  <a:lnTo>
                    <a:pt x="179" y="383"/>
                  </a:lnTo>
                  <a:lnTo>
                    <a:pt x="118" y="339"/>
                  </a:lnTo>
                  <a:lnTo>
                    <a:pt x="166" y="457"/>
                  </a:lnTo>
                  <a:lnTo>
                    <a:pt x="94" y="425"/>
                  </a:lnTo>
                  <a:lnTo>
                    <a:pt x="150" y="528"/>
                  </a:lnTo>
                  <a:lnTo>
                    <a:pt x="150" y="528"/>
                  </a:lnTo>
                  <a:close/>
                </a:path>
              </a:pathLst>
            </a:custGeom>
            <a:solidFill>
              <a:srgbClr val="666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9"/>
            <p:cNvSpPr>
              <a:spLocks/>
            </p:cNvSpPr>
            <p:nvPr/>
          </p:nvSpPr>
          <p:spPr bwMode="auto">
            <a:xfrm>
              <a:off x="4635" y="2108"/>
              <a:ext cx="194" cy="184"/>
            </a:xfrm>
            <a:custGeom>
              <a:avLst/>
              <a:gdLst>
                <a:gd name="T0" fmla="*/ 381 w 387"/>
                <a:gd name="T1" fmla="*/ 14 h 366"/>
                <a:gd name="T2" fmla="*/ 375 w 387"/>
                <a:gd name="T3" fmla="*/ 38 h 366"/>
                <a:gd name="T4" fmla="*/ 368 w 387"/>
                <a:gd name="T5" fmla="*/ 61 h 366"/>
                <a:gd name="T6" fmla="*/ 362 w 387"/>
                <a:gd name="T7" fmla="*/ 82 h 366"/>
                <a:gd name="T8" fmla="*/ 358 w 387"/>
                <a:gd name="T9" fmla="*/ 107 h 366"/>
                <a:gd name="T10" fmla="*/ 352 w 387"/>
                <a:gd name="T11" fmla="*/ 127 h 366"/>
                <a:gd name="T12" fmla="*/ 347 w 387"/>
                <a:gd name="T13" fmla="*/ 149 h 366"/>
                <a:gd name="T14" fmla="*/ 342 w 387"/>
                <a:gd name="T15" fmla="*/ 169 h 366"/>
                <a:gd name="T16" fmla="*/ 336 w 387"/>
                <a:gd name="T17" fmla="*/ 188 h 366"/>
                <a:gd name="T18" fmla="*/ 331 w 387"/>
                <a:gd name="T19" fmla="*/ 207 h 366"/>
                <a:gd name="T20" fmla="*/ 327 w 387"/>
                <a:gd name="T21" fmla="*/ 227 h 366"/>
                <a:gd name="T22" fmla="*/ 321 w 387"/>
                <a:gd name="T23" fmla="*/ 243 h 366"/>
                <a:gd name="T24" fmla="*/ 315 w 387"/>
                <a:gd name="T25" fmla="*/ 259 h 366"/>
                <a:gd name="T26" fmla="*/ 305 w 387"/>
                <a:gd name="T27" fmla="*/ 278 h 366"/>
                <a:gd name="T28" fmla="*/ 292 w 387"/>
                <a:gd name="T29" fmla="*/ 305 h 366"/>
                <a:gd name="T30" fmla="*/ 274 w 387"/>
                <a:gd name="T31" fmla="*/ 324 h 366"/>
                <a:gd name="T32" fmla="*/ 254 w 387"/>
                <a:gd name="T33" fmla="*/ 340 h 366"/>
                <a:gd name="T34" fmla="*/ 233 w 387"/>
                <a:gd name="T35" fmla="*/ 349 h 366"/>
                <a:gd name="T36" fmla="*/ 219 w 387"/>
                <a:gd name="T37" fmla="*/ 352 h 366"/>
                <a:gd name="T38" fmla="*/ 204 w 387"/>
                <a:gd name="T39" fmla="*/ 355 h 366"/>
                <a:gd name="T40" fmla="*/ 190 w 387"/>
                <a:gd name="T41" fmla="*/ 358 h 366"/>
                <a:gd name="T42" fmla="*/ 175 w 387"/>
                <a:gd name="T43" fmla="*/ 360 h 366"/>
                <a:gd name="T44" fmla="*/ 161 w 387"/>
                <a:gd name="T45" fmla="*/ 363 h 366"/>
                <a:gd name="T46" fmla="*/ 145 w 387"/>
                <a:gd name="T47" fmla="*/ 363 h 366"/>
                <a:gd name="T48" fmla="*/ 130 w 387"/>
                <a:gd name="T49" fmla="*/ 365 h 366"/>
                <a:gd name="T50" fmla="*/ 115 w 387"/>
                <a:gd name="T51" fmla="*/ 366 h 366"/>
                <a:gd name="T52" fmla="*/ 102 w 387"/>
                <a:gd name="T53" fmla="*/ 366 h 366"/>
                <a:gd name="T54" fmla="*/ 88 w 387"/>
                <a:gd name="T55" fmla="*/ 366 h 366"/>
                <a:gd name="T56" fmla="*/ 75 w 387"/>
                <a:gd name="T57" fmla="*/ 366 h 366"/>
                <a:gd name="T58" fmla="*/ 57 w 387"/>
                <a:gd name="T59" fmla="*/ 366 h 366"/>
                <a:gd name="T60" fmla="*/ 36 w 387"/>
                <a:gd name="T61" fmla="*/ 365 h 366"/>
                <a:gd name="T62" fmla="*/ 18 w 387"/>
                <a:gd name="T63" fmla="*/ 363 h 366"/>
                <a:gd name="T64" fmla="*/ 8 w 387"/>
                <a:gd name="T65" fmla="*/ 363 h 366"/>
                <a:gd name="T66" fmla="*/ 221 w 387"/>
                <a:gd name="T67" fmla="*/ 311 h 366"/>
                <a:gd name="T68" fmla="*/ 88 w 387"/>
                <a:gd name="T69" fmla="*/ 226 h 366"/>
                <a:gd name="T70" fmla="*/ 266 w 387"/>
                <a:gd name="T71" fmla="*/ 114 h 366"/>
                <a:gd name="T72" fmla="*/ 184 w 387"/>
                <a:gd name="T73" fmla="*/ 49 h 366"/>
                <a:gd name="T74" fmla="*/ 202 w 387"/>
                <a:gd name="T75" fmla="*/ 45 h 366"/>
                <a:gd name="T76" fmla="*/ 221 w 387"/>
                <a:gd name="T77" fmla="*/ 41 h 366"/>
                <a:gd name="T78" fmla="*/ 241 w 387"/>
                <a:gd name="T79" fmla="*/ 38 h 366"/>
                <a:gd name="T80" fmla="*/ 261 w 387"/>
                <a:gd name="T81" fmla="*/ 35 h 366"/>
                <a:gd name="T82" fmla="*/ 282 w 387"/>
                <a:gd name="T83" fmla="*/ 30 h 366"/>
                <a:gd name="T84" fmla="*/ 301 w 387"/>
                <a:gd name="T85" fmla="*/ 26 h 366"/>
                <a:gd name="T86" fmla="*/ 320 w 387"/>
                <a:gd name="T87" fmla="*/ 22 h 366"/>
                <a:gd name="T88" fmla="*/ 339 w 387"/>
                <a:gd name="T89" fmla="*/ 16 h 366"/>
                <a:gd name="T90" fmla="*/ 356 w 387"/>
                <a:gd name="T91" fmla="*/ 10 h 366"/>
                <a:gd name="T92" fmla="*/ 375 w 387"/>
                <a:gd name="T93" fmla="*/ 3 h 366"/>
                <a:gd name="T94" fmla="*/ 387 w 387"/>
                <a:gd name="T95" fmla="*/ 0 h 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87" h="366">
                  <a:moveTo>
                    <a:pt x="387" y="0"/>
                  </a:moveTo>
                  <a:lnTo>
                    <a:pt x="384" y="7"/>
                  </a:lnTo>
                  <a:lnTo>
                    <a:pt x="381" y="14"/>
                  </a:lnTo>
                  <a:lnTo>
                    <a:pt x="379" y="22"/>
                  </a:lnTo>
                  <a:lnTo>
                    <a:pt x="377" y="30"/>
                  </a:lnTo>
                  <a:lnTo>
                    <a:pt x="375" y="38"/>
                  </a:lnTo>
                  <a:lnTo>
                    <a:pt x="373" y="45"/>
                  </a:lnTo>
                  <a:lnTo>
                    <a:pt x="371" y="54"/>
                  </a:lnTo>
                  <a:lnTo>
                    <a:pt x="368" y="61"/>
                  </a:lnTo>
                  <a:lnTo>
                    <a:pt x="366" y="68"/>
                  </a:lnTo>
                  <a:lnTo>
                    <a:pt x="365" y="77"/>
                  </a:lnTo>
                  <a:lnTo>
                    <a:pt x="362" y="82"/>
                  </a:lnTo>
                  <a:lnTo>
                    <a:pt x="361" y="91"/>
                  </a:lnTo>
                  <a:lnTo>
                    <a:pt x="359" y="98"/>
                  </a:lnTo>
                  <a:lnTo>
                    <a:pt x="358" y="107"/>
                  </a:lnTo>
                  <a:lnTo>
                    <a:pt x="355" y="113"/>
                  </a:lnTo>
                  <a:lnTo>
                    <a:pt x="354" y="122"/>
                  </a:lnTo>
                  <a:lnTo>
                    <a:pt x="352" y="127"/>
                  </a:lnTo>
                  <a:lnTo>
                    <a:pt x="350" y="135"/>
                  </a:lnTo>
                  <a:lnTo>
                    <a:pt x="349" y="140"/>
                  </a:lnTo>
                  <a:lnTo>
                    <a:pt x="347" y="149"/>
                  </a:lnTo>
                  <a:lnTo>
                    <a:pt x="344" y="155"/>
                  </a:lnTo>
                  <a:lnTo>
                    <a:pt x="343" y="162"/>
                  </a:lnTo>
                  <a:lnTo>
                    <a:pt x="342" y="169"/>
                  </a:lnTo>
                  <a:lnTo>
                    <a:pt x="340" y="177"/>
                  </a:lnTo>
                  <a:lnTo>
                    <a:pt x="339" y="182"/>
                  </a:lnTo>
                  <a:lnTo>
                    <a:pt x="336" y="188"/>
                  </a:lnTo>
                  <a:lnTo>
                    <a:pt x="335" y="195"/>
                  </a:lnTo>
                  <a:lnTo>
                    <a:pt x="334" y="201"/>
                  </a:lnTo>
                  <a:lnTo>
                    <a:pt x="331" y="207"/>
                  </a:lnTo>
                  <a:lnTo>
                    <a:pt x="330" y="214"/>
                  </a:lnTo>
                  <a:lnTo>
                    <a:pt x="328" y="220"/>
                  </a:lnTo>
                  <a:lnTo>
                    <a:pt x="327" y="227"/>
                  </a:lnTo>
                  <a:lnTo>
                    <a:pt x="325" y="232"/>
                  </a:lnTo>
                  <a:lnTo>
                    <a:pt x="323" y="237"/>
                  </a:lnTo>
                  <a:lnTo>
                    <a:pt x="321" y="243"/>
                  </a:lnTo>
                  <a:lnTo>
                    <a:pt x="318" y="249"/>
                  </a:lnTo>
                  <a:lnTo>
                    <a:pt x="316" y="253"/>
                  </a:lnTo>
                  <a:lnTo>
                    <a:pt x="315" y="259"/>
                  </a:lnTo>
                  <a:lnTo>
                    <a:pt x="312" y="263"/>
                  </a:lnTo>
                  <a:lnTo>
                    <a:pt x="311" y="269"/>
                  </a:lnTo>
                  <a:lnTo>
                    <a:pt x="305" y="278"/>
                  </a:lnTo>
                  <a:lnTo>
                    <a:pt x="302" y="288"/>
                  </a:lnTo>
                  <a:lnTo>
                    <a:pt x="297" y="297"/>
                  </a:lnTo>
                  <a:lnTo>
                    <a:pt x="292" y="305"/>
                  </a:lnTo>
                  <a:lnTo>
                    <a:pt x="286" y="311"/>
                  </a:lnTo>
                  <a:lnTo>
                    <a:pt x="280" y="318"/>
                  </a:lnTo>
                  <a:lnTo>
                    <a:pt x="274" y="324"/>
                  </a:lnTo>
                  <a:lnTo>
                    <a:pt x="269" y="332"/>
                  </a:lnTo>
                  <a:lnTo>
                    <a:pt x="260" y="336"/>
                  </a:lnTo>
                  <a:lnTo>
                    <a:pt x="254" y="340"/>
                  </a:lnTo>
                  <a:lnTo>
                    <a:pt x="245" y="345"/>
                  </a:lnTo>
                  <a:lnTo>
                    <a:pt x="238" y="347"/>
                  </a:lnTo>
                  <a:lnTo>
                    <a:pt x="233" y="349"/>
                  </a:lnTo>
                  <a:lnTo>
                    <a:pt x="228" y="350"/>
                  </a:lnTo>
                  <a:lnTo>
                    <a:pt x="223" y="350"/>
                  </a:lnTo>
                  <a:lnTo>
                    <a:pt x="219" y="352"/>
                  </a:lnTo>
                  <a:lnTo>
                    <a:pt x="214" y="352"/>
                  </a:lnTo>
                  <a:lnTo>
                    <a:pt x="209" y="355"/>
                  </a:lnTo>
                  <a:lnTo>
                    <a:pt x="204" y="355"/>
                  </a:lnTo>
                  <a:lnTo>
                    <a:pt x="200" y="356"/>
                  </a:lnTo>
                  <a:lnTo>
                    <a:pt x="195" y="356"/>
                  </a:lnTo>
                  <a:lnTo>
                    <a:pt x="190" y="358"/>
                  </a:lnTo>
                  <a:lnTo>
                    <a:pt x="184" y="358"/>
                  </a:lnTo>
                  <a:lnTo>
                    <a:pt x="180" y="359"/>
                  </a:lnTo>
                  <a:lnTo>
                    <a:pt x="175" y="360"/>
                  </a:lnTo>
                  <a:lnTo>
                    <a:pt x="170" y="360"/>
                  </a:lnTo>
                  <a:lnTo>
                    <a:pt x="165" y="362"/>
                  </a:lnTo>
                  <a:lnTo>
                    <a:pt x="161" y="363"/>
                  </a:lnTo>
                  <a:lnTo>
                    <a:pt x="156" y="363"/>
                  </a:lnTo>
                  <a:lnTo>
                    <a:pt x="150" y="363"/>
                  </a:lnTo>
                  <a:lnTo>
                    <a:pt x="145" y="363"/>
                  </a:lnTo>
                  <a:lnTo>
                    <a:pt x="142" y="363"/>
                  </a:lnTo>
                  <a:lnTo>
                    <a:pt x="136" y="363"/>
                  </a:lnTo>
                  <a:lnTo>
                    <a:pt x="130" y="365"/>
                  </a:lnTo>
                  <a:lnTo>
                    <a:pt x="126" y="365"/>
                  </a:lnTo>
                  <a:lnTo>
                    <a:pt x="121" y="366"/>
                  </a:lnTo>
                  <a:lnTo>
                    <a:pt x="115" y="366"/>
                  </a:lnTo>
                  <a:lnTo>
                    <a:pt x="111" y="366"/>
                  </a:lnTo>
                  <a:lnTo>
                    <a:pt x="106" y="366"/>
                  </a:lnTo>
                  <a:lnTo>
                    <a:pt x="102" y="366"/>
                  </a:lnTo>
                  <a:lnTo>
                    <a:pt x="98" y="366"/>
                  </a:lnTo>
                  <a:lnTo>
                    <a:pt x="93" y="366"/>
                  </a:lnTo>
                  <a:lnTo>
                    <a:pt x="88" y="366"/>
                  </a:lnTo>
                  <a:lnTo>
                    <a:pt x="85" y="366"/>
                  </a:lnTo>
                  <a:lnTo>
                    <a:pt x="80" y="366"/>
                  </a:lnTo>
                  <a:lnTo>
                    <a:pt x="75" y="366"/>
                  </a:lnTo>
                  <a:lnTo>
                    <a:pt x="70" y="366"/>
                  </a:lnTo>
                  <a:lnTo>
                    <a:pt x="66" y="366"/>
                  </a:lnTo>
                  <a:lnTo>
                    <a:pt x="57" y="366"/>
                  </a:lnTo>
                  <a:lnTo>
                    <a:pt x="50" y="366"/>
                  </a:lnTo>
                  <a:lnTo>
                    <a:pt x="43" y="365"/>
                  </a:lnTo>
                  <a:lnTo>
                    <a:pt x="36" y="365"/>
                  </a:lnTo>
                  <a:lnTo>
                    <a:pt x="29" y="365"/>
                  </a:lnTo>
                  <a:lnTo>
                    <a:pt x="24" y="365"/>
                  </a:lnTo>
                  <a:lnTo>
                    <a:pt x="18" y="363"/>
                  </a:lnTo>
                  <a:lnTo>
                    <a:pt x="13" y="363"/>
                  </a:lnTo>
                  <a:lnTo>
                    <a:pt x="10" y="363"/>
                  </a:lnTo>
                  <a:lnTo>
                    <a:pt x="8" y="363"/>
                  </a:lnTo>
                  <a:lnTo>
                    <a:pt x="2" y="363"/>
                  </a:lnTo>
                  <a:lnTo>
                    <a:pt x="0" y="363"/>
                  </a:lnTo>
                  <a:lnTo>
                    <a:pt x="221" y="311"/>
                  </a:lnTo>
                  <a:lnTo>
                    <a:pt x="53" y="291"/>
                  </a:lnTo>
                  <a:lnTo>
                    <a:pt x="236" y="236"/>
                  </a:lnTo>
                  <a:lnTo>
                    <a:pt x="88" y="226"/>
                  </a:lnTo>
                  <a:lnTo>
                    <a:pt x="248" y="172"/>
                  </a:lnTo>
                  <a:lnTo>
                    <a:pt x="112" y="169"/>
                  </a:lnTo>
                  <a:lnTo>
                    <a:pt x="266" y="114"/>
                  </a:lnTo>
                  <a:lnTo>
                    <a:pt x="149" y="101"/>
                  </a:lnTo>
                  <a:lnTo>
                    <a:pt x="290" y="61"/>
                  </a:lnTo>
                  <a:lnTo>
                    <a:pt x="184" y="49"/>
                  </a:lnTo>
                  <a:lnTo>
                    <a:pt x="190" y="48"/>
                  </a:lnTo>
                  <a:lnTo>
                    <a:pt x="196" y="46"/>
                  </a:lnTo>
                  <a:lnTo>
                    <a:pt x="202" y="45"/>
                  </a:lnTo>
                  <a:lnTo>
                    <a:pt x="209" y="43"/>
                  </a:lnTo>
                  <a:lnTo>
                    <a:pt x="215" y="42"/>
                  </a:lnTo>
                  <a:lnTo>
                    <a:pt x="221" y="41"/>
                  </a:lnTo>
                  <a:lnTo>
                    <a:pt x="228" y="41"/>
                  </a:lnTo>
                  <a:lnTo>
                    <a:pt x="235" y="39"/>
                  </a:lnTo>
                  <a:lnTo>
                    <a:pt x="241" y="38"/>
                  </a:lnTo>
                  <a:lnTo>
                    <a:pt x="248" y="36"/>
                  </a:lnTo>
                  <a:lnTo>
                    <a:pt x="254" y="35"/>
                  </a:lnTo>
                  <a:lnTo>
                    <a:pt x="261" y="35"/>
                  </a:lnTo>
                  <a:lnTo>
                    <a:pt x="267" y="32"/>
                  </a:lnTo>
                  <a:lnTo>
                    <a:pt x="274" y="32"/>
                  </a:lnTo>
                  <a:lnTo>
                    <a:pt x="282" y="30"/>
                  </a:lnTo>
                  <a:lnTo>
                    <a:pt x="289" y="29"/>
                  </a:lnTo>
                  <a:lnTo>
                    <a:pt x="295" y="27"/>
                  </a:lnTo>
                  <a:lnTo>
                    <a:pt x="301" y="26"/>
                  </a:lnTo>
                  <a:lnTo>
                    <a:pt x="306" y="25"/>
                  </a:lnTo>
                  <a:lnTo>
                    <a:pt x="314" y="23"/>
                  </a:lnTo>
                  <a:lnTo>
                    <a:pt x="320" y="22"/>
                  </a:lnTo>
                  <a:lnTo>
                    <a:pt x="325" y="19"/>
                  </a:lnTo>
                  <a:lnTo>
                    <a:pt x="331" y="17"/>
                  </a:lnTo>
                  <a:lnTo>
                    <a:pt x="339" y="16"/>
                  </a:lnTo>
                  <a:lnTo>
                    <a:pt x="344" y="13"/>
                  </a:lnTo>
                  <a:lnTo>
                    <a:pt x="350" y="12"/>
                  </a:lnTo>
                  <a:lnTo>
                    <a:pt x="356" y="10"/>
                  </a:lnTo>
                  <a:lnTo>
                    <a:pt x="363" y="9"/>
                  </a:lnTo>
                  <a:lnTo>
                    <a:pt x="368" y="6"/>
                  </a:lnTo>
                  <a:lnTo>
                    <a:pt x="375" y="3"/>
                  </a:lnTo>
                  <a:lnTo>
                    <a:pt x="381" y="1"/>
                  </a:lnTo>
                  <a:lnTo>
                    <a:pt x="387" y="0"/>
                  </a:lnTo>
                  <a:lnTo>
                    <a:pt x="387" y="0"/>
                  </a:ln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0"/>
            <p:cNvSpPr>
              <a:spLocks/>
            </p:cNvSpPr>
            <p:nvPr/>
          </p:nvSpPr>
          <p:spPr bwMode="auto">
            <a:xfrm>
              <a:off x="4837" y="2431"/>
              <a:ext cx="194" cy="191"/>
            </a:xfrm>
            <a:custGeom>
              <a:avLst/>
              <a:gdLst>
                <a:gd name="T0" fmla="*/ 85 w 388"/>
                <a:gd name="T1" fmla="*/ 0 h 380"/>
                <a:gd name="T2" fmla="*/ 91 w 388"/>
                <a:gd name="T3" fmla="*/ 4 h 380"/>
                <a:gd name="T4" fmla="*/ 102 w 388"/>
                <a:gd name="T5" fmla="*/ 10 h 380"/>
                <a:gd name="T6" fmla="*/ 113 w 388"/>
                <a:gd name="T7" fmla="*/ 19 h 380"/>
                <a:gd name="T8" fmla="*/ 121 w 388"/>
                <a:gd name="T9" fmla="*/ 24 h 380"/>
                <a:gd name="T10" fmla="*/ 130 w 388"/>
                <a:gd name="T11" fmla="*/ 32 h 380"/>
                <a:gd name="T12" fmla="*/ 140 w 388"/>
                <a:gd name="T13" fmla="*/ 39 h 380"/>
                <a:gd name="T14" fmla="*/ 149 w 388"/>
                <a:gd name="T15" fmla="*/ 47 h 380"/>
                <a:gd name="T16" fmla="*/ 161 w 388"/>
                <a:gd name="T17" fmla="*/ 56 h 380"/>
                <a:gd name="T18" fmla="*/ 173 w 388"/>
                <a:gd name="T19" fmla="*/ 66 h 380"/>
                <a:gd name="T20" fmla="*/ 185 w 388"/>
                <a:gd name="T21" fmla="*/ 76 h 380"/>
                <a:gd name="T22" fmla="*/ 198 w 388"/>
                <a:gd name="T23" fmla="*/ 88 h 380"/>
                <a:gd name="T24" fmla="*/ 210 w 388"/>
                <a:gd name="T25" fmla="*/ 98 h 380"/>
                <a:gd name="T26" fmla="*/ 225 w 388"/>
                <a:gd name="T27" fmla="*/ 113 h 380"/>
                <a:gd name="T28" fmla="*/ 241 w 388"/>
                <a:gd name="T29" fmla="*/ 129 h 380"/>
                <a:gd name="T30" fmla="*/ 255 w 388"/>
                <a:gd name="T31" fmla="*/ 144 h 380"/>
                <a:gd name="T32" fmla="*/ 270 w 388"/>
                <a:gd name="T33" fmla="*/ 160 h 380"/>
                <a:gd name="T34" fmla="*/ 286 w 388"/>
                <a:gd name="T35" fmla="*/ 176 h 380"/>
                <a:gd name="T36" fmla="*/ 300 w 388"/>
                <a:gd name="T37" fmla="*/ 194 h 380"/>
                <a:gd name="T38" fmla="*/ 313 w 388"/>
                <a:gd name="T39" fmla="*/ 210 h 380"/>
                <a:gd name="T40" fmla="*/ 327 w 388"/>
                <a:gd name="T41" fmla="*/ 227 h 380"/>
                <a:gd name="T42" fmla="*/ 339 w 388"/>
                <a:gd name="T43" fmla="*/ 244 h 380"/>
                <a:gd name="T44" fmla="*/ 350 w 388"/>
                <a:gd name="T45" fmla="*/ 260 h 380"/>
                <a:gd name="T46" fmla="*/ 359 w 388"/>
                <a:gd name="T47" fmla="*/ 278 h 380"/>
                <a:gd name="T48" fmla="*/ 368 w 388"/>
                <a:gd name="T49" fmla="*/ 296 h 380"/>
                <a:gd name="T50" fmla="*/ 375 w 388"/>
                <a:gd name="T51" fmla="*/ 314 h 380"/>
                <a:gd name="T52" fmla="*/ 381 w 388"/>
                <a:gd name="T53" fmla="*/ 333 h 380"/>
                <a:gd name="T54" fmla="*/ 384 w 388"/>
                <a:gd name="T55" fmla="*/ 352 h 380"/>
                <a:gd name="T56" fmla="*/ 387 w 388"/>
                <a:gd name="T57" fmla="*/ 370 h 380"/>
                <a:gd name="T58" fmla="*/ 387 w 388"/>
                <a:gd name="T59" fmla="*/ 376 h 380"/>
                <a:gd name="T60" fmla="*/ 383 w 388"/>
                <a:gd name="T61" fmla="*/ 366 h 380"/>
                <a:gd name="T62" fmla="*/ 378 w 388"/>
                <a:gd name="T63" fmla="*/ 354 h 380"/>
                <a:gd name="T64" fmla="*/ 374 w 388"/>
                <a:gd name="T65" fmla="*/ 341 h 380"/>
                <a:gd name="T66" fmla="*/ 368 w 388"/>
                <a:gd name="T67" fmla="*/ 327 h 380"/>
                <a:gd name="T68" fmla="*/ 359 w 388"/>
                <a:gd name="T69" fmla="*/ 311 h 380"/>
                <a:gd name="T70" fmla="*/ 352 w 388"/>
                <a:gd name="T71" fmla="*/ 294 h 380"/>
                <a:gd name="T72" fmla="*/ 343 w 388"/>
                <a:gd name="T73" fmla="*/ 276 h 380"/>
                <a:gd name="T74" fmla="*/ 333 w 388"/>
                <a:gd name="T75" fmla="*/ 259 h 380"/>
                <a:gd name="T76" fmla="*/ 323 w 388"/>
                <a:gd name="T77" fmla="*/ 241 h 380"/>
                <a:gd name="T78" fmla="*/ 312 w 388"/>
                <a:gd name="T79" fmla="*/ 226 h 380"/>
                <a:gd name="T80" fmla="*/ 300 w 388"/>
                <a:gd name="T81" fmla="*/ 208 h 380"/>
                <a:gd name="T82" fmla="*/ 288 w 388"/>
                <a:gd name="T83" fmla="*/ 194 h 380"/>
                <a:gd name="T84" fmla="*/ 275 w 388"/>
                <a:gd name="T85" fmla="*/ 181 h 380"/>
                <a:gd name="T86" fmla="*/ 262 w 388"/>
                <a:gd name="T87" fmla="*/ 171 h 380"/>
                <a:gd name="T88" fmla="*/ 249 w 388"/>
                <a:gd name="T89" fmla="*/ 162 h 380"/>
                <a:gd name="T90" fmla="*/ 235 w 388"/>
                <a:gd name="T91" fmla="*/ 156 h 380"/>
                <a:gd name="T92" fmla="*/ 219 w 388"/>
                <a:gd name="T93" fmla="*/ 150 h 380"/>
                <a:gd name="T94" fmla="*/ 205 w 388"/>
                <a:gd name="T95" fmla="*/ 146 h 380"/>
                <a:gd name="T96" fmla="*/ 190 w 388"/>
                <a:gd name="T97" fmla="*/ 146 h 380"/>
                <a:gd name="T98" fmla="*/ 174 w 388"/>
                <a:gd name="T99" fmla="*/ 144 h 380"/>
                <a:gd name="T100" fmla="*/ 159 w 388"/>
                <a:gd name="T101" fmla="*/ 144 h 380"/>
                <a:gd name="T102" fmla="*/ 147 w 388"/>
                <a:gd name="T103" fmla="*/ 146 h 380"/>
                <a:gd name="T104" fmla="*/ 139 w 388"/>
                <a:gd name="T105" fmla="*/ 146 h 380"/>
                <a:gd name="T106" fmla="*/ 130 w 388"/>
                <a:gd name="T107" fmla="*/ 146 h 380"/>
                <a:gd name="T108" fmla="*/ 121 w 388"/>
                <a:gd name="T109" fmla="*/ 149 h 380"/>
                <a:gd name="T110" fmla="*/ 159 w 388"/>
                <a:gd name="T111" fmla="*/ 97 h 380"/>
                <a:gd name="T112" fmla="*/ 138 w 388"/>
                <a:gd name="T113" fmla="*/ 72 h 380"/>
                <a:gd name="T114" fmla="*/ 108 w 388"/>
                <a:gd name="T115" fmla="*/ 43 h 380"/>
                <a:gd name="T116" fmla="*/ 0 w 388"/>
                <a:gd name="T117" fmla="*/ 97 h 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88" h="380">
                  <a:moveTo>
                    <a:pt x="0" y="97"/>
                  </a:moveTo>
                  <a:lnTo>
                    <a:pt x="85" y="0"/>
                  </a:lnTo>
                  <a:lnTo>
                    <a:pt x="88" y="1"/>
                  </a:lnTo>
                  <a:lnTo>
                    <a:pt x="91" y="4"/>
                  </a:lnTo>
                  <a:lnTo>
                    <a:pt x="96" y="7"/>
                  </a:lnTo>
                  <a:lnTo>
                    <a:pt x="102" y="10"/>
                  </a:lnTo>
                  <a:lnTo>
                    <a:pt x="108" y="16"/>
                  </a:lnTo>
                  <a:lnTo>
                    <a:pt x="113" y="19"/>
                  </a:lnTo>
                  <a:lnTo>
                    <a:pt x="117" y="21"/>
                  </a:lnTo>
                  <a:lnTo>
                    <a:pt x="121" y="24"/>
                  </a:lnTo>
                  <a:lnTo>
                    <a:pt x="126" y="29"/>
                  </a:lnTo>
                  <a:lnTo>
                    <a:pt x="130" y="32"/>
                  </a:lnTo>
                  <a:lnTo>
                    <a:pt x="135" y="36"/>
                  </a:lnTo>
                  <a:lnTo>
                    <a:pt x="140" y="39"/>
                  </a:lnTo>
                  <a:lnTo>
                    <a:pt x="145" y="43"/>
                  </a:lnTo>
                  <a:lnTo>
                    <a:pt x="149" y="47"/>
                  </a:lnTo>
                  <a:lnTo>
                    <a:pt x="155" y="52"/>
                  </a:lnTo>
                  <a:lnTo>
                    <a:pt x="161" y="56"/>
                  </a:lnTo>
                  <a:lnTo>
                    <a:pt x="168" y="62"/>
                  </a:lnTo>
                  <a:lnTo>
                    <a:pt x="173" y="66"/>
                  </a:lnTo>
                  <a:lnTo>
                    <a:pt x="179" y="71"/>
                  </a:lnTo>
                  <a:lnTo>
                    <a:pt x="185" y="76"/>
                  </a:lnTo>
                  <a:lnTo>
                    <a:pt x="192" y="82"/>
                  </a:lnTo>
                  <a:lnTo>
                    <a:pt x="198" y="88"/>
                  </a:lnTo>
                  <a:lnTo>
                    <a:pt x="204" y="94"/>
                  </a:lnTo>
                  <a:lnTo>
                    <a:pt x="210" y="98"/>
                  </a:lnTo>
                  <a:lnTo>
                    <a:pt x="217" y="105"/>
                  </a:lnTo>
                  <a:lnTo>
                    <a:pt x="225" y="113"/>
                  </a:lnTo>
                  <a:lnTo>
                    <a:pt x="233" y="120"/>
                  </a:lnTo>
                  <a:lnTo>
                    <a:pt x="241" y="129"/>
                  </a:lnTo>
                  <a:lnTo>
                    <a:pt x="249" y="136"/>
                  </a:lnTo>
                  <a:lnTo>
                    <a:pt x="255" y="144"/>
                  </a:lnTo>
                  <a:lnTo>
                    <a:pt x="265" y="152"/>
                  </a:lnTo>
                  <a:lnTo>
                    <a:pt x="270" y="160"/>
                  </a:lnTo>
                  <a:lnTo>
                    <a:pt x="279" y="169"/>
                  </a:lnTo>
                  <a:lnTo>
                    <a:pt x="286" y="176"/>
                  </a:lnTo>
                  <a:lnTo>
                    <a:pt x="293" y="185"/>
                  </a:lnTo>
                  <a:lnTo>
                    <a:pt x="300" y="194"/>
                  </a:lnTo>
                  <a:lnTo>
                    <a:pt x="307" y="202"/>
                  </a:lnTo>
                  <a:lnTo>
                    <a:pt x="313" y="210"/>
                  </a:lnTo>
                  <a:lnTo>
                    <a:pt x="320" y="218"/>
                  </a:lnTo>
                  <a:lnTo>
                    <a:pt x="327" y="227"/>
                  </a:lnTo>
                  <a:lnTo>
                    <a:pt x="333" y="236"/>
                  </a:lnTo>
                  <a:lnTo>
                    <a:pt x="339" y="244"/>
                  </a:lnTo>
                  <a:lnTo>
                    <a:pt x="344" y="252"/>
                  </a:lnTo>
                  <a:lnTo>
                    <a:pt x="350" y="260"/>
                  </a:lnTo>
                  <a:lnTo>
                    <a:pt x="355" y="269"/>
                  </a:lnTo>
                  <a:lnTo>
                    <a:pt x="359" y="278"/>
                  </a:lnTo>
                  <a:lnTo>
                    <a:pt x="363" y="286"/>
                  </a:lnTo>
                  <a:lnTo>
                    <a:pt x="368" y="296"/>
                  </a:lnTo>
                  <a:lnTo>
                    <a:pt x="373" y="305"/>
                  </a:lnTo>
                  <a:lnTo>
                    <a:pt x="375" y="314"/>
                  </a:lnTo>
                  <a:lnTo>
                    <a:pt x="378" y="324"/>
                  </a:lnTo>
                  <a:lnTo>
                    <a:pt x="381" y="333"/>
                  </a:lnTo>
                  <a:lnTo>
                    <a:pt x="383" y="343"/>
                  </a:lnTo>
                  <a:lnTo>
                    <a:pt x="384" y="352"/>
                  </a:lnTo>
                  <a:lnTo>
                    <a:pt x="386" y="360"/>
                  </a:lnTo>
                  <a:lnTo>
                    <a:pt x="387" y="370"/>
                  </a:lnTo>
                  <a:lnTo>
                    <a:pt x="388" y="380"/>
                  </a:lnTo>
                  <a:lnTo>
                    <a:pt x="387" y="376"/>
                  </a:lnTo>
                  <a:lnTo>
                    <a:pt x="386" y="372"/>
                  </a:lnTo>
                  <a:lnTo>
                    <a:pt x="383" y="366"/>
                  </a:lnTo>
                  <a:lnTo>
                    <a:pt x="382" y="360"/>
                  </a:lnTo>
                  <a:lnTo>
                    <a:pt x="378" y="354"/>
                  </a:lnTo>
                  <a:lnTo>
                    <a:pt x="376" y="347"/>
                  </a:lnTo>
                  <a:lnTo>
                    <a:pt x="374" y="341"/>
                  </a:lnTo>
                  <a:lnTo>
                    <a:pt x="371" y="334"/>
                  </a:lnTo>
                  <a:lnTo>
                    <a:pt x="368" y="327"/>
                  </a:lnTo>
                  <a:lnTo>
                    <a:pt x="363" y="318"/>
                  </a:lnTo>
                  <a:lnTo>
                    <a:pt x="359" y="311"/>
                  </a:lnTo>
                  <a:lnTo>
                    <a:pt x="357" y="302"/>
                  </a:lnTo>
                  <a:lnTo>
                    <a:pt x="352" y="294"/>
                  </a:lnTo>
                  <a:lnTo>
                    <a:pt x="348" y="285"/>
                  </a:lnTo>
                  <a:lnTo>
                    <a:pt x="343" y="276"/>
                  </a:lnTo>
                  <a:lnTo>
                    <a:pt x="339" y="269"/>
                  </a:lnTo>
                  <a:lnTo>
                    <a:pt x="333" y="259"/>
                  </a:lnTo>
                  <a:lnTo>
                    <a:pt x="329" y="250"/>
                  </a:lnTo>
                  <a:lnTo>
                    <a:pt x="323" y="241"/>
                  </a:lnTo>
                  <a:lnTo>
                    <a:pt x="318" y="234"/>
                  </a:lnTo>
                  <a:lnTo>
                    <a:pt x="312" y="226"/>
                  </a:lnTo>
                  <a:lnTo>
                    <a:pt x="306" y="217"/>
                  </a:lnTo>
                  <a:lnTo>
                    <a:pt x="300" y="208"/>
                  </a:lnTo>
                  <a:lnTo>
                    <a:pt x="294" y="202"/>
                  </a:lnTo>
                  <a:lnTo>
                    <a:pt x="288" y="194"/>
                  </a:lnTo>
                  <a:lnTo>
                    <a:pt x="281" y="188"/>
                  </a:lnTo>
                  <a:lnTo>
                    <a:pt x="275" y="181"/>
                  </a:lnTo>
                  <a:lnTo>
                    <a:pt x="269" y="176"/>
                  </a:lnTo>
                  <a:lnTo>
                    <a:pt x="262" y="171"/>
                  </a:lnTo>
                  <a:lnTo>
                    <a:pt x="256" y="166"/>
                  </a:lnTo>
                  <a:lnTo>
                    <a:pt x="249" y="162"/>
                  </a:lnTo>
                  <a:lnTo>
                    <a:pt x="243" y="159"/>
                  </a:lnTo>
                  <a:lnTo>
                    <a:pt x="235" y="156"/>
                  </a:lnTo>
                  <a:lnTo>
                    <a:pt x="228" y="153"/>
                  </a:lnTo>
                  <a:lnTo>
                    <a:pt x="219" y="150"/>
                  </a:lnTo>
                  <a:lnTo>
                    <a:pt x="212" y="149"/>
                  </a:lnTo>
                  <a:lnTo>
                    <a:pt x="205" y="146"/>
                  </a:lnTo>
                  <a:lnTo>
                    <a:pt x="197" y="146"/>
                  </a:lnTo>
                  <a:lnTo>
                    <a:pt x="190" y="146"/>
                  </a:lnTo>
                  <a:lnTo>
                    <a:pt x="183" y="146"/>
                  </a:lnTo>
                  <a:lnTo>
                    <a:pt x="174" y="144"/>
                  </a:lnTo>
                  <a:lnTo>
                    <a:pt x="167" y="144"/>
                  </a:lnTo>
                  <a:lnTo>
                    <a:pt x="159" y="144"/>
                  </a:lnTo>
                  <a:lnTo>
                    <a:pt x="152" y="146"/>
                  </a:lnTo>
                  <a:lnTo>
                    <a:pt x="147" y="146"/>
                  </a:lnTo>
                  <a:lnTo>
                    <a:pt x="142" y="146"/>
                  </a:lnTo>
                  <a:lnTo>
                    <a:pt x="139" y="146"/>
                  </a:lnTo>
                  <a:lnTo>
                    <a:pt x="134" y="146"/>
                  </a:lnTo>
                  <a:lnTo>
                    <a:pt x="130" y="146"/>
                  </a:lnTo>
                  <a:lnTo>
                    <a:pt x="126" y="147"/>
                  </a:lnTo>
                  <a:lnTo>
                    <a:pt x="121" y="149"/>
                  </a:lnTo>
                  <a:lnTo>
                    <a:pt x="117" y="149"/>
                  </a:lnTo>
                  <a:lnTo>
                    <a:pt x="159" y="97"/>
                  </a:lnTo>
                  <a:lnTo>
                    <a:pt x="68" y="136"/>
                  </a:lnTo>
                  <a:lnTo>
                    <a:pt x="138" y="72"/>
                  </a:lnTo>
                  <a:lnTo>
                    <a:pt x="24" y="118"/>
                  </a:lnTo>
                  <a:lnTo>
                    <a:pt x="108" y="43"/>
                  </a:lnTo>
                  <a:lnTo>
                    <a:pt x="0" y="97"/>
                  </a:lnTo>
                  <a:lnTo>
                    <a:pt x="0" y="97"/>
                  </a:lnTo>
                  <a:close/>
                </a:path>
              </a:pathLst>
            </a:custGeom>
            <a:solidFill>
              <a:srgbClr val="8A8A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1"/>
            <p:cNvSpPr>
              <a:spLocks/>
            </p:cNvSpPr>
            <p:nvPr/>
          </p:nvSpPr>
          <p:spPr bwMode="auto">
            <a:xfrm>
              <a:off x="4559" y="2861"/>
              <a:ext cx="160" cy="179"/>
            </a:xfrm>
            <a:custGeom>
              <a:avLst/>
              <a:gdLst>
                <a:gd name="T0" fmla="*/ 118 w 322"/>
                <a:gd name="T1" fmla="*/ 0 h 359"/>
                <a:gd name="T2" fmla="*/ 119 w 322"/>
                <a:gd name="T3" fmla="*/ 0 h 359"/>
                <a:gd name="T4" fmla="*/ 121 w 322"/>
                <a:gd name="T5" fmla="*/ 3 h 359"/>
                <a:gd name="T6" fmla="*/ 124 w 322"/>
                <a:gd name="T7" fmla="*/ 3 h 359"/>
                <a:gd name="T8" fmla="*/ 127 w 322"/>
                <a:gd name="T9" fmla="*/ 6 h 359"/>
                <a:gd name="T10" fmla="*/ 131 w 322"/>
                <a:gd name="T11" fmla="*/ 9 h 359"/>
                <a:gd name="T12" fmla="*/ 136 w 322"/>
                <a:gd name="T13" fmla="*/ 12 h 359"/>
                <a:gd name="T14" fmla="*/ 140 w 322"/>
                <a:gd name="T15" fmla="*/ 13 h 359"/>
                <a:gd name="T16" fmla="*/ 145 w 322"/>
                <a:gd name="T17" fmla="*/ 16 h 359"/>
                <a:gd name="T18" fmla="*/ 150 w 322"/>
                <a:gd name="T19" fmla="*/ 19 h 359"/>
                <a:gd name="T20" fmla="*/ 156 w 322"/>
                <a:gd name="T21" fmla="*/ 22 h 359"/>
                <a:gd name="T22" fmla="*/ 163 w 322"/>
                <a:gd name="T23" fmla="*/ 25 h 359"/>
                <a:gd name="T24" fmla="*/ 169 w 322"/>
                <a:gd name="T25" fmla="*/ 28 h 359"/>
                <a:gd name="T26" fmla="*/ 176 w 322"/>
                <a:gd name="T27" fmla="*/ 32 h 359"/>
                <a:gd name="T28" fmla="*/ 184 w 322"/>
                <a:gd name="T29" fmla="*/ 35 h 359"/>
                <a:gd name="T30" fmla="*/ 190 w 322"/>
                <a:gd name="T31" fmla="*/ 38 h 359"/>
                <a:gd name="T32" fmla="*/ 198 w 322"/>
                <a:gd name="T33" fmla="*/ 41 h 359"/>
                <a:gd name="T34" fmla="*/ 202 w 322"/>
                <a:gd name="T35" fmla="*/ 41 h 359"/>
                <a:gd name="T36" fmla="*/ 206 w 322"/>
                <a:gd name="T37" fmla="*/ 44 h 359"/>
                <a:gd name="T38" fmla="*/ 210 w 322"/>
                <a:gd name="T39" fmla="*/ 44 h 359"/>
                <a:gd name="T40" fmla="*/ 215 w 322"/>
                <a:gd name="T41" fmla="*/ 47 h 359"/>
                <a:gd name="T42" fmla="*/ 222 w 322"/>
                <a:gd name="T43" fmla="*/ 48 h 359"/>
                <a:gd name="T44" fmla="*/ 232 w 322"/>
                <a:gd name="T45" fmla="*/ 51 h 359"/>
                <a:gd name="T46" fmla="*/ 235 w 322"/>
                <a:gd name="T47" fmla="*/ 51 h 359"/>
                <a:gd name="T48" fmla="*/ 240 w 322"/>
                <a:gd name="T49" fmla="*/ 52 h 359"/>
                <a:gd name="T50" fmla="*/ 245 w 322"/>
                <a:gd name="T51" fmla="*/ 52 h 359"/>
                <a:gd name="T52" fmla="*/ 249 w 322"/>
                <a:gd name="T53" fmla="*/ 54 h 359"/>
                <a:gd name="T54" fmla="*/ 253 w 322"/>
                <a:gd name="T55" fmla="*/ 54 h 359"/>
                <a:gd name="T56" fmla="*/ 258 w 322"/>
                <a:gd name="T57" fmla="*/ 55 h 359"/>
                <a:gd name="T58" fmla="*/ 263 w 322"/>
                <a:gd name="T59" fmla="*/ 55 h 359"/>
                <a:gd name="T60" fmla="*/ 267 w 322"/>
                <a:gd name="T61" fmla="*/ 57 h 359"/>
                <a:gd name="T62" fmla="*/ 272 w 322"/>
                <a:gd name="T63" fmla="*/ 57 h 359"/>
                <a:gd name="T64" fmla="*/ 277 w 322"/>
                <a:gd name="T65" fmla="*/ 57 h 359"/>
                <a:gd name="T66" fmla="*/ 282 w 322"/>
                <a:gd name="T67" fmla="*/ 57 h 359"/>
                <a:gd name="T68" fmla="*/ 285 w 322"/>
                <a:gd name="T69" fmla="*/ 57 h 359"/>
                <a:gd name="T70" fmla="*/ 290 w 322"/>
                <a:gd name="T71" fmla="*/ 57 h 359"/>
                <a:gd name="T72" fmla="*/ 295 w 322"/>
                <a:gd name="T73" fmla="*/ 57 h 359"/>
                <a:gd name="T74" fmla="*/ 298 w 322"/>
                <a:gd name="T75" fmla="*/ 57 h 359"/>
                <a:gd name="T76" fmla="*/ 303 w 322"/>
                <a:gd name="T77" fmla="*/ 57 h 359"/>
                <a:gd name="T78" fmla="*/ 308 w 322"/>
                <a:gd name="T79" fmla="*/ 55 h 359"/>
                <a:gd name="T80" fmla="*/ 312 w 322"/>
                <a:gd name="T81" fmla="*/ 54 h 359"/>
                <a:gd name="T82" fmla="*/ 317 w 322"/>
                <a:gd name="T83" fmla="*/ 54 h 359"/>
                <a:gd name="T84" fmla="*/ 322 w 322"/>
                <a:gd name="T85" fmla="*/ 54 h 359"/>
                <a:gd name="T86" fmla="*/ 134 w 322"/>
                <a:gd name="T87" fmla="*/ 359 h 359"/>
                <a:gd name="T88" fmla="*/ 0 w 322"/>
                <a:gd name="T89" fmla="*/ 359 h 359"/>
                <a:gd name="T90" fmla="*/ 117 w 322"/>
                <a:gd name="T91" fmla="*/ 322 h 359"/>
                <a:gd name="T92" fmla="*/ 23 w 322"/>
                <a:gd name="T93" fmla="*/ 300 h 359"/>
                <a:gd name="T94" fmla="*/ 124 w 322"/>
                <a:gd name="T95" fmla="*/ 265 h 359"/>
                <a:gd name="T96" fmla="*/ 39 w 322"/>
                <a:gd name="T97" fmla="*/ 229 h 359"/>
                <a:gd name="T98" fmla="*/ 149 w 322"/>
                <a:gd name="T99" fmla="*/ 206 h 359"/>
                <a:gd name="T100" fmla="*/ 72 w 322"/>
                <a:gd name="T101" fmla="*/ 152 h 359"/>
                <a:gd name="T102" fmla="*/ 169 w 322"/>
                <a:gd name="T103" fmla="*/ 136 h 359"/>
                <a:gd name="T104" fmla="*/ 102 w 322"/>
                <a:gd name="T105" fmla="*/ 61 h 359"/>
                <a:gd name="T106" fmla="*/ 118 w 322"/>
                <a:gd name="T107" fmla="*/ 0 h 359"/>
                <a:gd name="T108" fmla="*/ 118 w 322"/>
                <a:gd name="T109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22" h="359">
                  <a:moveTo>
                    <a:pt x="118" y="0"/>
                  </a:moveTo>
                  <a:lnTo>
                    <a:pt x="119" y="0"/>
                  </a:lnTo>
                  <a:lnTo>
                    <a:pt x="121" y="3"/>
                  </a:lnTo>
                  <a:lnTo>
                    <a:pt x="124" y="3"/>
                  </a:lnTo>
                  <a:lnTo>
                    <a:pt x="127" y="6"/>
                  </a:lnTo>
                  <a:lnTo>
                    <a:pt x="131" y="9"/>
                  </a:lnTo>
                  <a:lnTo>
                    <a:pt x="136" y="12"/>
                  </a:lnTo>
                  <a:lnTo>
                    <a:pt x="140" y="13"/>
                  </a:lnTo>
                  <a:lnTo>
                    <a:pt x="145" y="16"/>
                  </a:lnTo>
                  <a:lnTo>
                    <a:pt x="150" y="19"/>
                  </a:lnTo>
                  <a:lnTo>
                    <a:pt x="156" y="22"/>
                  </a:lnTo>
                  <a:lnTo>
                    <a:pt x="163" y="25"/>
                  </a:lnTo>
                  <a:lnTo>
                    <a:pt x="169" y="28"/>
                  </a:lnTo>
                  <a:lnTo>
                    <a:pt x="176" y="32"/>
                  </a:lnTo>
                  <a:lnTo>
                    <a:pt x="184" y="35"/>
                  </a:lnTo>
                  <a:lnTo>
                    <a:pt x="190" y="38"/>
                  </a:lnTo>
                  <a:lnTo>
                    <a:pt x="198" y="41"/>
                  </a:lnTo>
                  <a:lnTo>
                    <a:pt x="202" y="41"/>
                  </a:lnTo>
                  <a:lnTo>
                    <a:pt x="206" y="44"/>
                  </a:lnTo>
                  <a:lnTo>
                    <a:pt x="210" y="44"/>
                  </a:lnTo>
                  <a:lnTo>
                    <a:pt x="215" y="47"/>
                  </a:lnTo>
                  <a:lnTo>
                    <a:pt x="222" y="48"/>
                  </a:lnTo>
                  <a:lnTo>
                    <a:pt x="232" y="51"/>
                  </a:lnTo>
                  <a:lnTo>
                    <a:pt x="235" y="51"/>
                  </a:lnTo>
                  <a:lnTo>
                    <a:pt x="240" y="52"/>
                  </a:lnTo>
                  <a:lnTo>
                    <a:pt x="245" y="52"/>
                  </a:lnTo>
                  <a:lnTo>
                    <a:pt x="249" y="54"/>
                  </a:lnTo>
                  <a:lnTo>
                    <a:pt x="253" y="54"/>
                  </a:lnTo>
                  <a:lnTo>
                    <a:pt x="258" y="55"/>
                  </a:lnTo>
                  <a:lnTo>
                    <a:pt x="263" y="55"/>
                  </a:lnTo>
                  <a:lnTo>
                    <a:pt x="267" y="57"/>
                  </a:lnTo>
                  <a:lnTo>
                    <a:pt x="272" y="57"/>
                  </a:lnTo>
                  <a:lnTo>
                    <a:pt x="277" y="57"/>
                  </a:lnTo>
                  <a:lnTo>
                    <a:pt x="282" y="57"/>
                  </a:lnTo>
                  <a:lnTo>
                    <a:pt x="285" y="57"/>
                  </a:lnTo>
                  <a:lnTo>
                    <a:pt x="290" y="57"/>
                  </a:lnTo>
                  <a:lnTo>
                    <a:pt x="295" y="57"/>
                  </a:lnTo>
                  <a:lnTo>
                    <a:pt x="298" y="57"/>
                  </a:lnTo>
                  <a:lnTo>
                    <a:pt x="303" y="57"/>
                  </a:lnTo>
                  <a:lnTo>
                    <a:pt x="308" y="55"/>
                  </a:lnTo>
                  <a:lnTo>
                    <a:pt x="312" y="54"/>
                  </a:lnTo>
                  <a:lnTo>
                    <a:pt x="317" y="54"/>
                  </a:lnTo>
                  <a:lnTo>
                    <a:pt x="322" y="54"/>
                  </a:lnTo>
                  <a:lnTo>
                    <a:pt x="134" y="359"/>
                  </a:lnTo>
                  <a:lnTo>
                    <a:pt x="0" y="359"/>
                  </a:lnTo>
                  <a:lnTo>
                    <a:pt x="117" y="322"/>
                  </a:lnTo>
                  <a:lnTo>
                    <a:pt x="23" y="300"/>
                  </a:lnTo>
                  <a:lnTo>
                    <a:pt x="124" y="265"/>
                  </a:lnTo>
                  <a:lnTo>
                    <a:pt x="39" y="229"/>
                  </a:lnTo>
                  <a:lnTo>
                    <a:pt x="149" y="206"/>
                  </a:lnTo>
                  <a:lnTo>
                    <a:pt x="72" y="152"/>
                  </a:lnTo>
                  <a:lnTo>
                    <a:pt x="169" y="136"/>
                  </a:lnTo>
                  <a:lnTo>
                    <a:pt x="102" y="61"/>
                  </a:lnTo>
                  <a:lnTo>
                    <a:pt x="118" y="0"/>
                  </a:lnTo>
                  <a:lnTo>
                    <a:pt x="118" y="0"/>
                  </a:lnTo>
                  <a:close/>
                </a:path>
              </a:pathLst>
            </a:custGeom>
            <a:solidFill>
              <a:srgbClr val="8529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2"/>
            <p:cNvSpPr>
              <a:spLocks/>
            </p:cNvSpPr>
            <p:nvPr/>
          </p:nvSpPr>
          <p:spPr bwMode="auto">
            <a:xfrm>
              <a:off x="4757" y="2530"/>
              <a:ext cx="263" cy="102"/>
            </a:xfrm>
            <a:custGeom>
              <a:avLst/>
              <a:gdLst>
                <a:gd name="T0" fmla="*/ 3 w 525"/>
                <a:gd name="T1" fmla="*/ 0 h 204"/>
                <a:gd name="T2" fmla="*/ 13 w 525"/>
                <a:gd name="T3" fmla="*/ 1 h 204"/>
                <a:gd name="T4" fmla="*/ 31 w 525"/>
                <a:gd name="T5" fmla="*/ 7 h 204"/>
                <a:gd name="T6" fmla="*/ 48 w 525"/>
                <a:gd name="T7" fmla="*/ 10 h 204"/>
                <a:gd name="T8" fmla="*/ 61 w 525"/>
                <a:gd name="T9" fmla="*/ 14 h 204"/>
                <a:gd name="T10" fmla="*/ 76 w 525"/>
                <a:gd name="T11" fmla="*/ 16 h 204"/>
                <a:gd name="T12" fmla="*/ 90 w 525"/>
                <a:gd name="T13" fmla="*/ 21 h 204"/>
                <a:gd name="T14" fmla="*/ 105 w 525"/>
                <a:gd name="T15" fmla="*/ 23 h 204"/>
                <a:gd name="T16" fmla="*/ 122 w 525"/>
                <a:gd name="T17" fmla="*/ 27 h 204"/>
                <a:gd name="T18" fmla="*/ 139 w 525"/>
                <a:gd name="T19" fmla="*/ 30 h 204"/>
                <a:gd name="T20" fmla="*/ 156 w 525"/>
                <a:gd name="T21" fmla="*/ 34 h 204"/>
                <a:gd name="T22" fmla="*/ 173 w 525"/>
                <a:gd name="T23" fmla="*/ 36 h 204"/>
                <a:gd name="T24" fmla="*/ 192 w 525"/>
                <a:gd name="T25" fmla="*/ 40 h 204"/>
                <a:gd name="T26" fmla="*/ 209 w 525"/>
                <a:gd name="T27" fmla="*/ 40 h 204"/>
                <a:gd name="T28" fmla="*/ 226 w 525"/>
                <a:gd name="T29" fmla="*/ 42 h 204"/>
                <a:gd name="T30" fmla="*/ 243 w 525"/>
                <a:gd name="T31" fmla="*/ 44 h 204"/>
                <a:gd name="T32" fmla="*/ 260 w 525"/>
                <a:gd name="T33" fmla="*/ 44 h 204"/>
                <a:gd name="T34" fmla="*/ 275 w 525"/>
                <a:gd name="T35" fmla="*/ 44 h 204"/>
                <a:gd name="T36" fmla="*/ 290 w 525"/>
                <a:gd name="T37" fmla="*/ 44 h 204"/>
                <a:gd name="T38" fmla="*/ 304 w 525"/>
                <a:gd name="T39" fmla="*/ 42 h 204"/>
                <a:gd name="T40" fmla="*/ 318 w 525"/>
                <a:gd name="T41" fmla="*/ 42 h 204"/>
                <a:gd name="T42" fmla="*/ 340 w 525"/>
                <a:gd name="T43" fmla="*/ 40 h 204"/>
                <a:gd name="T44" fmla="*/ 360 w 525"/>
                <a:gd name="T45" fmla="*/ 40 h 204"/>
                <a:gd name="T46" fmla="*/ 377 w 525"/>
                <a:gd name="T47" fmla="*/ 37 h 204"/>
                <a:gd name="T48" fmla="*/ 391 w 525"/>
                <a:gd name="T49" fmla="*/ 37 h 204"/>
                <a:gd name="T50" fmla="*/ 409 w 525"/>
                <a:gd name="T51" fmla="*/ 34 h 204"/>
                <a:gd name="T52" fmla="*/ 422 w 525"/>
                <a:gd name="T53" fmla="*/ 34 h 204"/>
                <a:gd name="T54" fmla="*/ 391 w 525"/>
                <a:gd name="T55" fmla="*/ 128 h 204"/>
                <a:gd name="T56" fmla="*/ 525 w 525"/>
                <a:gd name="T57" fmla="*/ 172 h 204"/>
                <a:gd name="T58" fmla="*/ 512 w 525"/>
                <a:gd name="T59" fmla="*/ 176 h 204"/>
                <a:gd name="T60" fmla="*/ 498 w 525"/>
                <a:gd name="T61" fmla="*/ 185 h 204"/>
                <a:gd name="T62" fmla="*/ 476 w 525"/>
                <a:gd name="T63" fmla="*/ 192 h 204"/>
                <a:gd name="T64" fmla="*/ 459 w 525"/>
                <a:gd name="T65" fmla="*/ 196 h 204"/>
                <a:gd name="T66" fmla="*/ 444 w 525"/>
                <a:gd name="T67" fmla="*/ 199 h 204"/>
                <a:gd name="T68" fmla="*/ 428 w 525"/>
                <a:gd name="T69" fmla="*/ 204 h 204"/>
                <a:gd name="T70" fmla="*/ 408 w 525"/>
                <a:gd name="T71" fmla="*/ 202 h 204"/>
                <a:gd name="T72" fmla="*/ 385 w 525"/>
                <a:gd name="T73" fmla="*/ 196 h 204"/>
                <a:gd name="T74" fmla="*/ 371 w 525"/>
                <a:gd name="T75" fmla="*/ 194 h 204"/>
                <a:gd name="T76" fmla="*/ 357 w 525"/>
                <a:gd name="T77" fmla="*/ 188 h 204"/>
                <a:gd name="T78" fmla="*/ 344 w 525"/>
                <a:gd name="T79" fmla="*/ 182 h 204"/>
                <a:gd name="T80" fmla="*/ 330 w 525"/>
                <a:gd name="T81" fmla="*/ 178 h 204"/>
                <a:gd name="T82" fmla="*/ 315 w 525"/>
                <a:gd name="T83" fmla="*/ 170 h 204"/>
                <a:gd name="T84" fmla="*/ 302 w 525"/>
                <a:gd name="T85" fmla="*/ 165 h 204"/>
                <a:gd name="T86" fmla="*/ 288 w 525"/>
                <a:gd name="T87" fmla="*/ 159 h 204"/>
                <a:gd name="T88" fmla="*/ 274 w 525"/>
                <a:gd name="T89" fmla="*/ 152 h 204"/>
                <a:gd name="T90" fmla="*/ 261 w 525"/>
                <a:gd name="T91" fmla="*/ 146 h 204"/>
                <a:gd name="T92" fmla="*/ 242 w 525"/>
                <a:gd name="T93" fmla="*/ 134 h 204"/>
                <a:gd name="T94" fmla="*/ 222 w 525"/>
                <a:gd name="T95" fmla="*/ 124 h 204"/>
                <a:gd name="T96" fmla="*/ 209 w 525"/>
                <a:gd name="T97" fmla="*/ 117 h 204"/>
                <a:gd name="T98" fmla="*/ 34 w 525"/>
                <a:gd name="T99" fmla="*/ 29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525" h="204">
                  <a:moveTo>
                    <a:pt x="34" y="29"/>
                  </a:moveTo>
                  <a:lnTo>
                    <a:pt x="0" y="5"/>
                  </a:lnTo>
                  <a:lnTo>
                    <a:pt x="3" y="0"/>
                  </a:lnTo>
                  <a:lnTo>
                    <a:pt x="5" y="0"/>
                  </a:lnTo>
                  <a:lnTo>
                    <a:pt x="10" y="1"/>
                  </a:lnTo>
                  <a:lnTo>
                    <a:pt x="13" y="1"/>
                  </a:lnTo>
                  <a:lnTo>
                    <a:pt x="19" y="2"/>
                  </a:lnTo>
                  <a:lnTo>
                    <a:pt x="24" y="4"/>
                  </a:lnTo>
                  <a:lnTo>
                    <a:pt x="31" y="7"/>
                  </a:lnTo>
                  <a:lnTo>
                    <a:pt x="37" y="8"/>
                  </a:lnTo>
                  <a:lnTo>
                    <a:pt x="45" y="10"/>
                  </a:lnTo>
                  <a:lnTo>
                    <a:pt x="48" y="10"/>
                  </a:lnTo>
                  <a:lnTo>
                    <a:pt x="52" y="11"/>
                  </a:lnTo>
                  <a:lnTo>
                    <a:pt x="57" y="13"/>
                  </a:lnTo>
                  <a:lnTo>
                    <a:pt x="61" y="14"/>
                  </a:lnTo>
                  <a:lnTo>
                    <a:pt x="66" y="14"/>
                  </a:lnTo>
                  <a:lnTo>
                    <a:pt x="71" y="16"/>
                  </a:lnTo>
                  <a:lnTo>
                    <a:pt x="76" y="16"/>
                  </a:lnTo>
                  <a:lnTo>
                    <a:pt x="80" y="18"/>
                  </a:lnTo>
                  <a:lnTo>
                    <a:pt x="84" y="18"/>
                  </a:lnTo>
                  <a:lnTo>
                    <a:pt x="90" y="21"/>
                  </a:lnTo>
                  <a:lnTo>
                    <a:pt x="95" y="21"/>
                  </a:lnTo>
                  <a:lnTo>
                    <a:pt x="102" y="23"/>
                  </a:lnTo>
                  <a:lnTo>
                    <a:pt x="105" y="23"/>
                  </a:lnTo>
                  <a:lnTo>
                    <a:pt x="111" y="26"/>
                  </a:lnTo>
                  <a:lnTo>
                    <a:pt x="117" y="26"/>
                  </a:lnTo>
                  <a:lnTo>
                    <a:pt x="122" y="27"/>
                  </a:lnTo>
                  <a:lnTo>
                    <a:pt x="128" y="29"/>
                  </a:lnTo>
                  <a:lnTo>
                    <a:pt x="134" y="29"/>
                  </a:lnTo>
                  <a:lnTo>
                    <a:pt x="139" y="30"/>
                  </a:lnTo>
                  <a:lnTo>
                    <a:pt x="145" y="31"/>
                  </a:lnTo>
                  <a:lnTo>
                    <a:pt x="150" y="31"/>
                  </a:lnTo>
                  <a:lnTo>
                    <a:pt x="156" y="34"/>
                  </a:lnTo>
                  <a:lnTo>
                    <a:pt x="162" y="34"/>
                  </a:lnTo>
                  <a:lnTo>
                    <a:pt x="168" y="36"/>
                  </a:lnTo>
                  <a:lnTo>
                    <a:pt x="173" y="36"/>
                  </a:lnTo>
                  <a:lnTo>
                    <a:pt x="180" y="37"/>
                  </a:lnTo>
                  <a:lnTo>
                    <a:pt x="185" y="37"/>
                  </a:lnTo>
                  <a:lnTo>
                    <a:pt x="192" y="40"/>
                  </a:lnTo>
                  <a:lnTo>
                    <a:pt x="197" y="40"/>
                  </a:lnTo>
                  <a:lnTo>
                    <a:pt x="204" y="40"/>
                  </a:lnTo>
                  <a:lnTo>
                    <a:pt x="209" y="40"/>
                  </a:lnTo>
                  <a:lnTo>
                    <a:pt x="215" y="42"/>
                  </a:lnTo>
                  <a:lnTo>
                    <a:pt x="220" y="42"/>
                  </a:lnTo>
                  <a:lnTo>
                    <a:pt x="226" y="42"/>
                  </a:lnTo>
                  <a:lnTo>
                    <a:pt x="231" y="43"/>
                  </a:lnTo>
                  <a:lnTo>
                    <a:pt x="238" y="44"/>
                  </a:lnTo>
                  <a:lnTo>
                    <a:pt x="243" y="44"/>
                  </a:lnTo>
                  <a:lnTo>
                    <a:pt x="249" y="44"/>
                  </a:lnTo>
                  <a:lnTo>
                    <a:pt x="254" y="44"/>
                  </a:lnTo>
                  <a:lnTo>
                    <a:pt x="260" y="44"/>
                  </a:lnTo>
                  <a:lnTo>
                    <a:pt x="264" y="44"/>
                  </a:lnTo>
                  <a:lnTo>
                    <a:pt x="270" y="44"/>
                  </a:lnTo>
                  <a:lnTo>
                    <a:pt x="275" y="44"/>
                  </a:lnTo>
                  <a:lnTo>
                    <a:pt x="281" y="44"/>
                  </a:lnTo>
                  <a:lnTo>
                    <a:pt x="286" y="44"/>
                  </a:lnTo>
                  <a:lnTo>
                    <a:pt x="290" y="44"/>
                  </a:lnTo>
                  <a:lnTo>
                    <a:pt x="295" y="43"/>
                  </a:lnTo>
                  <a:lnTo>
                    <a:pt x="300" y="43"/>
                  </a:lnTo>
                  <a:lnTo>
                    <a:pt x="304" y="42"/>
                  </a:lnTo>
                  <a:lnTo>
                    <a:pt x="308" y="42"/>
                  </a:lnTo>
                  <a:lnTo>
                    <a:pt x="313" y="42"/>
                  </a:lnTo>
                  <a:lnTo>
                    <a:pt x="318" y="42"/>
                  </a:lnTo>
                  <a:lnTo>
                    <a:pt x="325" y="42"/>
                  </a:lnTo>
                  <a:lnTo>
                    <a:pt x="333" y="42"/>
                  </a:lnTo>
                  <a:lnTo>
                    <a:pt x="340" y="40"/>
                  </a:lnTo>
                  <a:lnTo>
                    <a:pt x="349" y="40"/>
                  </a:lnTo>
                  <a:lnTo>
                    <a:pt x="355" y="40"/>
                  </a:lnTo>
                  <a:lnTo>
                    <a:pt x="360" y="40"/>
                  </a:lnTo>
                  <a:lnTo>
                    <a:pt x="365" y="39"/>
                  </a:lnTo>
                  <a:lnTo>
                    <a:pt x="372" y="39"/>
                  </a:lnTo>
                  <a:lnTo>
                    <a:pt x="377" y="37"/>
                  </a:lnTo>
                  <a:lnTo>
                    <a:pt x="382" y="37"/>
                  </a:lnTo>
                  <a:lnTo>
                    <a:pt x="387" y="37"/>
                  </a:lnTo>
                  <a:lnTo>
                    <a:pt x="391" y="37"/>
                  </a:lnTo>
                  <a:lnTo>
                    <a:pt x="398" y="36"/>
                  </a:lnTo>
                  <a:lnTo>
                    <a:pt x="404" y="34"/>
                  </a:lnTo>
                  <a:lnTo>
                    <a:pt x="409" y="34"/>
                  </a:lnTo>
                  <a:lnTo>
                    <a:pt x="415" y="34"/>
                  </a:lnTo>
                  <a:lnTo>
                    <a:pt x="420" y="34"/>
                  </a:lnTo>
                  <a:lnTo>
                    <a:pt x="422" y="34"/>
                  </a:lnTo>
                  <a:lnTo>
                    <a:pt x="336" y="97"/>
                  </a:lnTo>
                  <a:lnTo>
                    <a:pt x="445" y="71"/>
                  </a:lnTo>
                  <a:lnTo>
                    <a:pt x="391" y="128"/>
                  </a:lnTo>
                  <a:lnTo>
                    <a:pt x="489" y="111"/>
                  </a:lnTo>
                  <a:lnTo>
                    <a:pt x="430" y="162"/>
                  </a:lnTo>
                  <a:lnTo>
                    <a:pt x="525" y="172"/>
                  </a:lnTo>
                  <a:lnTo>
                    <a:pt x="523" y="172"/>
                  </a:lnTo>
                  <a:lnTo>
                    <a:pt x="517" y="175"/>
                  </a:lnTo>
                  <a:lnTo>
                    <a:pt x="512" y="176"/>
                  </a:lnTo>
                  <a:lnTo>
                    <a:pt x="509" y="179"/>
                  </a:lnTo>
                  <a:lnTo>
                    <a:pt x="504" y="182"/>
                  </a:lnTo>
                  <a:lnTo>
                    <a:pt x="498" y="185"/>
                  </a:lnTo>
                  <a:lnTo>
                    <a:pt x="491" y="186"/>
                  </a:lnTo>
                  <a:lnTo>
                    <a:pt x="484" y="189"/>
                  </a:lnTo>
                  <a:lnTo>
                    <a:pt x="476" y="192"/>
                  </a:lnTo>
                  <a:lnTo>
                    <a:pt x="467" y="195"/>
                  </a:lnTo>
                  <a:lnTo>
                    <a:pt x="464" y="195"/>
                  </a:lnTo>
                  <a:lnTo>
                    <a:pt x="459" y="196"/>
                  </a:lnTo>
                  <a:lnTo>
                    <a:pt x="454" y="196"/>
                  </a:lnTo>
                  <a:lnTo>
                    <a:pt x="449" y="198"/>
                  </a:lnTo>
                  <a:lnTo>
                    <a:pt x="444" y="199"/>
                  </a:lnTo>
                  <a:lnTo>
                    <a:pt x="439" y="201"/>
                  </a:lnTo>
                  <a:lnTo>
                    <a:pt x="433" y="201"/>
                  </a:lnTo>
                  <a:lnTo>
                    <a:pt x="428" y="204"/>
                  </a:lnTo>
                  <a:lnTo>
                    <a:pt x="422" y="204"/>
                  </a:lnTo>
                  <a:lnTo>
                    <a:pt x="415" y="204"/>
                  </a:lnTo>
                  <a:lnTo>
                    <a:pt x="408" y="202"/>
                  </a:lnTo>
                  <a:lnTo>
                    <a:pt x="401" y="201"/>
                  </a:lnTo>
                  <a:lnTo>
                    <a:pt x="393" y="198"/>
                  </a:lnTo>
                  <a:lnTo>
                    <a:pt x="385" y="196"/>
                  </a:lnTo>
                  <a:lnTo>
                    <a:pt x="381" y="195"/>
                  </a:lnTo>
                  <a:lnTo>
                    <a:pt x="376" y="194"/>
                  </a:lnTo>
                  <a:lnTo>
                    <a:pt x="371" y="194"/>
                  </a:lnTo>
                  <a:lnTo>
                    <a:pt x="368" y="192"/>
                  </a:lnTo>
                  <a:lnTo>
                    <a:pt x="362" y="189"/>
                  </a:lnTo>
                  <a:lnTo>
                    <a:pt x="357" y="188"/>
                  </a:lnTo>
                  <a:lnTo>
                    <a:pt x="353" y="185"/>
                  </a:lnTo>
                  <a:lnTo>
                    <a:pt x="349" y="185"/>
                  </a:lnTo>
                  <a:lnTo>
                    <a:pt x="344" y="182"/>
                  </a:lnTo>
                  <a:lnTo>
                    <a:pt x="339" y="181"/>
                  </a:lnTo>
                  <a:lnTo>
                    <a:pt x="334" y="178"/>
                  </a:lnTo>
                  <a:lnTo>
                    <a:pt x="330" y="178"/>
                  </a:lnTo>
                  <a:lnTo>
                    <a:pt x="325" y="175"/>
                  </a:lnTo>
                  <a:lnTo>
                    <a:pt x="320" y="172"/>
                  </a:lnTo>
                  <a:lnTo>
                    <a:pt x="315" y="170"/>
                  </a:lnTo>
                  <a:lnTo>
                    <a:pt x="312" y="169"/>
                  </a:lnTo>
                  <a:lnTo>
                    <a:pt x="307" y="166"/>
                  </a:lnTo>
                  <a:lnTo>
                    <a:pt x="302" y="165"/>
                  </a:lnTo>
                  <a:lnTo>
                    <a:pt x="298" y="163"/>
                  </a:lnTo>
                  <a:lnTo>
                    <a:pt x="293" y="162"/>
                  </a:lnTo>
                  <a:lnTo>
                    <a:pt x="288" y="159"/>
                  </a:lnTo>
                  <a:lnTo>
                    <a:pt x="283" y="156"/>
                  </a:lnTo>
                  <a:lnTo>
                    <a:pt x="279" y="153"/>
                  </a:lnTo>
                  <a:lnTo>
                    <a:pt x="274" y="152"/>
                  </a:lnTo>
                  <a:lnTo>
                    <a:pt x="269" y="149"/>
                  </a:lnTo>
                  <a:lnTo>
                    <a:pt x="264" y="147"/>
                  </a:lnTo>
                  <a:lnTo>
                    <a:pt x="261" y="146"/>
                  </a:lnTo>
                  <a:lnTo>
                    <a:pt x="257" y="143"/>
                  </a:lnTo>
                  <a:lnTo>
                    <a:pt x="249" y="139"/>
                  </a:lnTo>
                  <a:lnTo>
                    <a:pt x="242" y="134"/>
                  </a:lnTo>
                  <a:lnTo>
                    <a:pt x="234" y="131"/>
                  </a:lnTo>
                  <a:lnTo>
                    <a:pt x="229" y="128"/>
                  </a:lnTo>
                  <a:lnTo>
                    <a:pt x="222" y="124"/>
                  </a:lnTo>
                  <a:lnTo>
                    <a:pt x="217" y="121"/>
                  </a:lnTo>
                  <a:lnTo>
                    <a:pt x="212" y="120"/>
                  </a:lnTo>
                  <a:lnTo>
                    <a:pt x="209" y="117"/>
                  </a:lnTo>
                  <a:lnTo>
                    <a:pt x="204" y="114"/>
                  </a:lnTo>
                  <a:lnTo>
                    <a:pt x="202" y="114"/>
                  </a:lnTo>
                  <a:lnTo>
                    <a:pt x="34" y="29"/>
                  </a:lnTo>
                  <a:lnTo>
                    <a:pt x="34" y="29"/>
                  </a:lnTo>
                  <a:close/>
                </a:path>
              </a:pathLst>
            </a:custGeom>
            <a:solidFill>
              <a:srgbClr val="4047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3"/>
            <p:cNvSpPr>
              <a:spLocks/>
            </p:cNvSpPr>
            <p:nvPr/>
          </p:nvSpPr>
          <p:spPr bwMode="auto">
            <a:xfrm>
              <a:off x="4774" y="2541"/>
              <a:ext cx="211" cy="85"/>
            </a:xfrm>
            <a:custGeom>
              <a:avLst/>
              <a:gdLst>
                <a:gd name="T0" fmla="*/ 8 w 422"/>
                <a:gd name="T1" fmla="*/ 12 h 171"/>
                <a:gd name="T2" fmla="*/ 24 w 422"/>
                <a:gd name="T3" fmla="*/ 21 h 171"/>
                <a:gd name="T4" fmla="*/ 38 w 422"/>
                <a:gd name="T5" fmla="*/ 29 h 171"/>
                <a:gd name="T6" fmla="*/ 50 w 422"/>
                <a:gd name="T7" fmla="*/ 36 h 171"/>
                <a:gd name="T8" fmla="*/ 64 w 422"/>
                <a:gd name="T9" fmla="*/ 45 h 171"/>
                <a:gd name="T10" fmla="*/ 80 w 422"/>
                <a:gd name="T11" fmla="*/ 54 h 171"/>
                <a:gd name="T12" fmla="*/ 95 w 422"/>
                <a:gd name="T13" fmla="*/ 64 h 171"/>
                <a:gd name="T14" fmla="*/ 112 w 422"/>
                <a:gd name="T15" fmla="*/ 73 h 171"/>
                <a:gd name="T16" fmla="*/ 129 w 422"/>
                <a:gd name="T17" fmla="*/ 81 h 171"/>
                <a:gd name="T18" fmla="*/ 147 w 422"/>
                <a:gd name="T19" fmla="*/ 90 h 171"/>
                <a:gd name="T20" fmla="*/ 164 w 422"/>
                <a:gd name="T21" fmla="*/ 100 h 171"/>
                <a:gd name="T22" fmla="*/ 183 w 422"/>
                <a:gd name="T23" fmla="*/ 109 h 171"/>
                <a:gd name="T24" fmla="*/ 202 w 422"/>
                <a:gd name="T25" fmla="*/ 119 h 171"/>
                <a:gd name="T26" fmla="*/ 218 w 422"/>
                <a:gd name="T27" fmla="*/ 128 h 171"/>
                <a:gd name="T28" fmla="*/ 236 w 422"/>
                <a:gd name="T29" fmla="*/ 135 h 171"/>
                <a:gd name="T30" fmla="*/ 254 w 422"/>
                <a:gd name="T31" fmla="*/ 142 h 171"/>
                <a:gd name="T32" fmla="*/ 271 w 422"/>
                <a:gd name="T33" fmla="*/ 149 h 171"/>
                <a:gd name="T34" fmla="*/ 286 w 422"/>
                <a:gd name="T35" fmla="*/ 155 h 171"/>
                <a:gd name="T36" fmla="*/ 301 w 422"/>
                <a:gd name="T37" fmla="*/ 160 h 171"/>
                <a:gd name="T38" fmla="*/ 314 w 422"/>
                <a:gd name="T39" fmla="*/ 164 h 171"/>
                <a:gd name="T40" fmla="*/ 327 w 422"/>
                <a:gd name="T41" fmla="*/ 167 h 171"/>
                <a:gd name="T42" fmla="*/ 349 w 422"/>
                <a:gd name="T43" fmla="*/ 170 h 171"/>
                <a:gd name="T44" fmla="*/ 368 w 422"/>
                <a:gd name="T45" fmla="*/ 171 h 171"/>
                <a:gd name="T46" fmla="*/ 383 w 422"/>
                <a:gd name="T47" fmla="*/ 170 h 171"/>
                <a:gd name="T48" fmla="*/ 396 w 422"/>
                <a:gd name="T49" fmla="*/ 170 h 171"/>
                <a:gd name="T50" fmla="*/ 413 w 422"/>
                <a:gd name="T51" fmla="*/ 162 h 171"/>
                <a:gd name="T52" fmla="*/ 422 w 422"/>
                <a:gd name="T53" fmla="*/ 157 h 171"/>
                <a:gd name="T54" fmla="*/ 297 w 422"/>
                <a:gd name="T55" fmla="*/ 122 h 171"/>
                <a:gd name="T56" fmla="*/ 309 w 422"/>
                <a:gd name="T57" fmla="*/ 47 h 171"/>
                <a:gd name="T58" fmla="*/ 300 w 422"/>
                <a:gd name="T59" fmla="*/ 47 h 171"/>
                <a:gd name="T60" fmla="*/ 281 w 422"/>
                <a:gd name="T61" fmla="*/ 50 h 171"/>
                <a:gd name="T62" fmla="*/ 268 w 422"/>
                <a:gd name="T63" fmla="*/ 51 h 171"/>
                <a:gd name="T64" fmla="*/ 253 w 422"/>
                <a:gd name="T65" fmla="*/ 51 h 171"/>
                <a:gd name="T66" fmla="*/ 235 w 422"/>
                <a:gd name="T67" fmla="*/ 51 h 171"/>
                <a:gd name="T68" fmla="*/ 217 w 422"/>
                <a:gd name="T69" fmla="*/ 52 h 171"/>
                <a:gd name="T70" fmla="*/ 196 w 422"/>
                <a:gd name="T71" fmla="*/ 52 h 171"/>
                <a:gd name="T72" fmla="*/ 177 w 422"/>
                <a:gd name="T73" fmla="*/ 51 h 171"/>
                <a:gd name="T74" fmla="*/ 155 w 422"/>
                <a:gd name="T75" fmla="*/ 50 h 171"/>
                <a:gd name="T76" fmla="*/ 134 w 422"/>
                <a:gd name="T77" fmla="*/ 47 h 171"/>
                <a:gd name="T78" fmla="*/ 112 w 422"/>
                <a:gd name="T79" fmla="*/ 41 h 171"/>
                <a:gd name="T80" fmla="*/ 91 w 422"/>
                <a:gd name="T81" fmla="*/ 35 h 171"/>
                <a:gd name="T82" fmla="*/ 71 w 422"/>
                <a:gd name="T83" fmla="*/ 29 h 171"/>
                <a:gd name="T84" fmla="*/ 53 w 422"/>
                <a:gd name="T85" fmla="*/ 23 h 171"/>
                <a:gd name="T86" fmla="*/ 37 w 422"/>
                <a:gd name="T87" fmla="*/ 16 h 171"/>
                <a:gd name="T88" fmla="*/ 23 w 422"/>
                <a:gd name="T89" fmla="*/ 9 h 171"/>
                <a:gd name="T90" fmla="*/ 8 w 422"/>
                <a:gd name="T91" fmla="*/ 3 h 171"/>
                <a:gd name="T92" fmla="*/ 0 w 422"/>
                <a:gd name="T93" fmla="*/ 8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22" h="171">
                  <a:moveTo>
                    <a:pt x="0" y="8"/>
                  </a:moveTo>
                  <a:lnTo>
                    <a:pt x="1" y="8"/>
                  </a:lnTo>
                  <a:lnTo>
                    <a:pt x="8" y="12"/>
                  </a:lnTo>
                  <a:lnTo>
                    <a:pt x="12" y="13"/>
                  </a:lnTo>
                  <a:lnTo>
                    <a:pt x="17" y="18"/>
                  </a:lnTo>
                  <a:lnTo>
                    <a:pt x="24" y="21"/>
                  </a:lnTo>
                  <a:lnTo>
                    <a:pt x="31" y="26"/>
                  </a:lnTo>
                  <a:lnTo>
                    <a:pt x="34" y="28"/>
                  </a:lnTo>
                  <a:lnTo>
                    <a:pt x="38" y="29"/>
                  </a:lnTo>
                  <a:lnTo>
                    <a:pt x="42" y="32"/>
                  </a:lnTo>
                  <a:lnTo>
                    <a:pt x="46" y="34"/>
                  </a:lnTo>
                  <a:lnTo>
                    <a:pt x="50" y="36"/>
                  </a:lnTo>
                  <a:lnTo>
                    <a:pt x="55" y="39"/>
                  </a:lnTo>
                  <a:lnTo>
                    <a:pt x="59" y="42"/>
                  </a:lnTo>
                  <a:lnTo>
                    <a:pt x="64" y="45"/>
                  </a:lnTo>
                  <a:lnTo>
                    <a:pt x="69" y="48"/>
                  </a:lnTo>
                  <a:lnTo>
                    <a:pt x="74" y="51"/>
                  </a:lnTo>
                  <a:lnTo>
                    <a:pt x="80" y="54"/>
                  </a:lnTo>
                  <a:lnTo>
                    <a:pt x="84" y="57"/>
                  </a:lnTo>
                  <a:lnTo>
                    <a:pt x="89" y="60"/>
                  </a:lnTo>
                  <a:lnTo>
                    <a:pt x="95" y="64"/>
                  </a:lnTo>
                  <a:lnTo>
                    <a:pt x="101" y="67"/>
                  </a:lnTo>
                  <a:lnTo>
                    <a:pt x="107" y="70"/>
                  </a:lnTo>
                  <a:lnTo>
                    <a:pt x="112" y="73"/>
                  </a:lnTo>
                  <a:lnTo>
                    <a:pt x="117" y="76"/>
                  </a:lnTo>
                  <a:lnTo>
                    <a:pt x="123" y="78"/>
                  </a:lnTo>
                  <a:lnTo>
                    <a:pt x="129" y="81"/>
                  </a:lnTo>
                  <a:lnTo>
                    <a:pt x="134" y="84"/>
                  </a:lnTo>
                  <a:lnTo>
                    <a:pt x="140" y="87"/>
                  </a:lnTo>
                  <a:lnTo>
                    <a:pt x="147" y="90"/>
                  </a:lnTo>
                  <a:lnTo>
                    <a:pt x="153" y="94"/>
                  </a:lnTo>
                  <a:lnTo>
                    <a:pt x="158" y="97"/>
                  </a:lnTo>
                  <a:lnTo>
                    <a:pt x="164" y="100"/>
                  </a:lnTo>
                  <a:lnTo>
                    <a:pt x="171" y="103"/>
                  </a:lnTo>
                  <a:lnTo>
                    <a:pt x="177" y="106"/>
                  </a:lnTo>
                  <a:lnTo>
                    <a:pt x="183" y="109"/>
                  </a:lnTo>
                  <a:lnTo>
                    <a:pt x="189" y="113"/>
                  </a:lnTo>
                  <a:lnTo>
                    <a:pt x="195" y="116"/>
                  </a:lnTo>
                  <a:lnTo>
                    <a:pt x="202" y="119"/>
                  </a:lnTo>
                  <a:lnTo>
                    <a:pt x="208" y="122"/>
                  </a:lnTo>
                  <a:lnTo>
                    <a:pt x="214" y="125"/>
                  </a:lnTo>
                  <a:lnTo>
                    <a:pt x="218" y="128"/>
                  </a:lnTo>
                  <a:lnTo>
                    <a:pt x="224" y="129"/>
                  </a:lnTo>
                  <a:lnTo>
                    <a:pt x="230" y="132"/>
                  </a:lnTo>
                  <a:lnTo>
                    <a:pt x="236" y="135"/>
                  </a:lnTo>
                  <a:lnTo>
                    <a:pt x="242" y="138"/>
                  </a:lnTo>
                  <a:lnTo>
                    <a:pt x="248" y="141"/>
                  </a:lnTo>
                  <a:lnTo>
                    <a:pt x="254" y="142"/>
                  </a:lnTo>
                  <a:lnTo>
                    <a:pt x="259" y="145"/>
                  </a:lnTo>
                  <a:lnTo>
                    <a:pt x="265" y="147"/>
                  </a:lnTo>
                  <a:lnTo>
                    <a:pt x="271" y="149"/>
                  </a:lnTo>
                  <a:lnTo>
                    <a:pt x="275" y="151"/>
                  </a:lnTo>
                  <a:lnTo>
                    <a:pt x="281" y="154"/>
                  </a:lnTo>
                  <a:lnTo>
                    <a:pt x="286" y="155"/>
                  </a:lnTo>
                  <a:lnTo>
                    <a:pt x="292" y="158"/>
                  </a:lnTo>
                  <a:lnTo>
                    <a:pt x="297" y="160"/>
                  </a:lnTo>
                  <a:lnTo>
                    <a:pt x="301" y="160"/>
                  </a:lnTo>
                  <a:lnTo>
                    <a:pt x="306" y="161"/>
                  </a:lnTo>
                  <a:lnTo>
                    <a:pt x="311" y="162"/>
                  </a:lnTo>
                  <a:lnTo>
                    <a:pt x="314" y="164"/>
                  </a:lnTo>
                  <a:lnTo>
                    <a:pt x="319" y="164"/>
                  </a:lnTo>
                  <a:lnTo>
                    <a:pt x="323" y="165"/>
                  </a:lnTo>
                  <a:lnTo>
                    <a:pt x="327" y="167"/>
                  </a:lnTo>
                  <a:lnTo>
                    <a:pt x="335" y="168"/>
                  </a:lnTo>
                  <a:lnTo>
                    <a:pt x="342" y="170"/>
                  </a:lnTo>
                  <a:lnTo>
                    <a:pt x="349" y="170"/>
                  </a:lnTo>
                  <a:lnTo>
                    <a:pt x="356" y="171"/>
                  </a:lnTo>
                  <a:lnTo>
                    <a:pt x="361" y="171"/>
                  </a:lnTo>
                  <a:lnTo>
                    <a:pt x="368" y="171"/>
                  </a:lnTo>
                  <a:lnTo>
                    <a:pt x="373" y="171"/>
                  </a:lnTo>
                  <a:lnTo>
                    <a:pt x="379" y="171"/>
                  </a:lnTo>
                  <a:lnTo>
                    <a:pt x="383" y="170"/>
                  </a:lnTo>
                  <a:lnTo>
                    <a:pt x="388" y="170"/>
                  </a:lnTo>
                  <a:lnTo>
                    <a:pt x="392" y="170"/>
                  </a:lnTo>
                  <a:lnTo>
                    <a:pt x="396" y="170"/>
                  </a:lnTo>
                  <a:lnTo>
                    <a:pt x="402" y="167"/>
                  </a:lnTo>
                  <a:lnTo>
                    <a:pt x="408" y="164"/>
                  </a:lnTo>
                  <a:lnTo>
                    <a:pt x="413" y="162"/>
                  </a:lnTo>
                  <a:lnTo>
                    <a:pt x="416" y="161"/>
                  </a:lnTo>
                  <a:lnTo>
                    <a:pt x="420" y="157"/>
                  </a:lnTo>
                  <a:lnTo>
                    <a:pt x="422" y="157"/>
                  </a:lnTo>
                  <a:lnTo>
                    <a:pt x="335" y="155"/>
                  </a:lnTo>
                  <a:lnTo>
                    <a:pt x="408" y="116"/>
                  </a:lnTo>
                  <a:lnTo>
                    <a:pt x="297" y="122"/>
                  </a:lnTo>
                  <a:lnTo>
                    <a:pt x="362" y="81"/>
                  </a:lnTo>
                  <a:lnTo>
                    <a:pt x="246" y="94"/>
                  </a:lnTo>
                  <a:lnTo>
                    <a:pt x="309" y="47"/>
                  </a:lnTo>
                  <a:lnTo>
                    <a:pt x="306" y="47"/>
                  </a:lnTo>
                  <a:lnTo>
                    <a:pt x="305" y="47"/>
                  </a:lnTo>
                  <a:lnTo>
                    <a:pt x="300" y="47"/>
                  </a:lnTo>
                  <a:lnTo>
                    <a:pt x="295" y="48"/>
                  </a:lnTo>
                  <a:lnTo>
                    <a:pt x="290" y="48"/>
                  </a:lnTo>
                  <a:lnTo>
                    <a:pt x="281" y="50"/>
                  </a:lnTo>
                  <a:lnTo>
                    <a:pt x="276" y="50"/>
                  </a:lnTo>
                  <a:lnTo>
                    <a:pt x="272" y="50"/>
                  </a:lnTo>
                  <a:lnTo>
                    <a:pt x="268" y="51"/>
                  </a:lnTo>
                  <a:lnTo>
                    <a:pt x="263" y="51"/>
                  </a:lnTo>
                  <a:lnTo>
                    <a:pt x="257" y="51"/>
                  </a:lnTo>
                  <a:lnTo>
                    <a:pt x="253" y="51"/>
                  </a:lnTo>
                  <a:lnTo>
                    <a:pt x="247" y="51"/>
                  </a:lnTo>
                  <a:lnTo>
                    <a:pt x="242" y="51"/>
                  </a:lnTo>
                  <a:lnTo>
                    <a:pt x="235" y="51"/>
                  </a:lnTo>
                  <a:lnTo>
                    <a:pt x="229" y="51"/>
                  </a:lnTo>
                  <a:lnTo>
                    <a:pt x="223" y="51"/>
                  </a:lnTo>
                  <a:lnTo>
                    <a:pt x="217" y="52"/>
                  </a:lnTo>
                  <a:lnTo>
                    <a:pt x="210" y="52"/>
                  </a:lnTo>
                  <a:lnTo>
                    <a:pt x="203" y="52"/>
                  </a:lnTo>
                  <a:lnTo>
                    <a:pt x="196" y="52"/>
                  </a:lnTo>
                  <a:lnTo>
                    <a:pt x="190" y="52"/>
                  </a:lnTo>
                  <a:lnTo>
                    <a:pt x="183" y="51"/>
                  </a:lnTo>
                  <a:lnTo>
                    <a:pt x="177" y="51"/>
                  </a:lnTo>
                  <a:lnTo>
                    <a:pt x="170" y="51"/>
                  </a:lnTo>
                  <a:lnTo>
                    <a:pt x="164" y="51"/>
                  </a:lnTo>
                  <a:lnTo>
                    <a:pt x="155" y="50"/>
                  </a:lnTo>
                  <a:lnTo>
                    <a:pt x="148" y="48"/>
                  </a:lnTo>
                  <a:lnTo>
                    <a:pt x="141" y="48"/>
                  </a:lnTo>
                  <a:lnTo>
                    <a:pt x="134" y="47"/>
                  </a:lnTo>
                  <a:lnTo>
                    <a:pt x="127" y="45"/>
                  </a:lnTo>
                  <a:lnTo>
                    <a:pt x="119" y="42"/>
                  </a:lnTo>
                  <a:lnTo>
                    <a:pt x="112" y="41"/>
                  </a:lnTo>
                  <a:lnTo>
                    <a:pt x="106" y="39"/>
                  </a:lnTo>
                  <a:lnTo>
                    <a:pt x="99" y="36"/>
                  </a:lnTo>
                  <a:lnTo>
                    <a:pt x="91" y="35"/>
                  </a:lnTo>
                  <a:lnTo>
                    <a:pt x="84" y="34"/>
                  </a:lnTo>
                  <a:lnTo>
                    <a:pt x="78" y="32"/>
                  </a:lnTo>
                  <a:lnTo>
                    <a:pt x="71" y="29"/>
                  </a:lnTo>
                  <a:lnTo>
                    <a:pt x="65" y="26"/>
                  </a:lnTo>
                  <a:lnTo>
                    <a:pt x="59" y="25"/>
                  </a:lnTo>
                  <a:lnTo>
                    <a:pt x="53" y="23"/>
                  </a:lnTo>
                  <a:lnTo>
                    <a:pt x="47" y="21"/>
                  </a:lnTo>
                  <a:lnTo>
                    <a:pt x="42" y="18"/>
                  </a:lnTo>
                  <a:lnTo>
                    <a:pt x="37" y="16"/>
                  </a:lnTo>
                  <a:lnTo>
                    <a:pt x="32" y="13"/>
                  </a:lnTo>
                  <a:lnTo>
                    <a:pt x="27" y="10"/>
                  </a:lnTo>
                  <a:lnTo>
                    <a:pt x="23" y="9"/>
                  </a:lnTo>
                  <a:lnTo>
                    <a:pt x="19" y="8"/>
                  </a:lnTo>
                  <a:lnTo>
                    <a:pt x="15" y="6"/>
                  </a:lnTo>
                  <a:lnTo>
                    <a:pt x="8" y="3"/>
                  </a:lnTo>
                  <a:lnTo>
                    <a:pt x="5" y="2"/>
                  </a:lnTo>
                  <a:lnTo>
                    <a:pt x="1" y="0"/>
                  </a:lnTo>
                  <a:lnTo>
                    <a:pt x="0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4"/>
            <p:cNvSpPr>
              <a:spLocks/>
            </p:cNvSpPr>
            <p:nvPr/>
          </p:nvSpPr>
          <p:spPr bwMode="auto">
            <a:xfrm>
              <a:off x="4947" y="2060"/>
              <a:ext cx="47" cy="179"/>
            </a:xfrm>
            <a:custGeom>
              <a:avLst/>
              <a:gdLst>
                <a:gd name="T0" fmla="*/ 60 w 95"/>
                <a:gd name="T1" fmla="*/ 352 h 358"/>
                <a:gd name="T2" fmla="*/ 55 w 95"/>
                <a:gd name="T3" fmla="*/ 343 h 358"/>
                <a:gd name="T4" fmla="*/ 50 w 95"/>
                <a:gd name="T5" fmla="*/ 333 h 358"/>
                <a:gd name="T6" fmla="*/ 47 w 95"/>
                <a:gd name="T7" fmla="*/ 323 h 358"/>
                <a:gd name="T8" fmla="*/ 39 w 95"/>
                <a:gd name="T9" fmla="*/ 308 h 358"/>
                <a:gd name="T10" fmla="*/ 35 w 95"/>
                <a:gd name="T11" fmla="*/ 292 h 358"/>
                <a:gd name="T12" fmla="*/ 29 w 95"/>
                <a:gd name="T13" fmla="*/ 275 h 358"/>
                <a:gd name="T14" fmla="*/ 23 w 95"/>
                <a:gd name="T15" fmla="*/ 256 h 358"/>
                <a:gd name="T16" fmla="*/ 16 w 95"/>
                <a:gd name="T17" fmla="*/ 237 h 358"/>
                <a:gd name="T18" fmla="*/ 12 w 95"/>
                <a:gd name="T19" fmla="*/ 221 h 358"/>
                <a:gd name="T20" fmla="*/ 10 w 95"/>
                <a:gd name="T21" fmla="*/ 211 h 358"/>
                <a:gd name="T22" fmla="*/ 7 w 95"/>
                <a:gd name="T23" fmla="*/ 201 h 358"/>
                <a:gd name="T24" fmla="*/ 5 w 95"/>
                <a:gd name="T25" fmla="*/ 191 h 358"/>
                <a:gd name="T26" fmla="*/ 4 w 95"/>
                <a:gd name="T27" fmla="*/ 181 h 358"/>
                <a:gd name="T28" fmla="*/ 3 w 95"/>
                <a:gd name="T29" fmla="*/ 171 h 358"/>
                <a:gd name="T30" fmla="*/ 0 w 95"/>
                <a:gd name="T31" fmla="*/ 155 h 358"/>
                <a:gd name="T32" fmla="*/ 0 w 95"/>
                <a:gd name="T33" fmla="*/ 136 h 358"/>
                <a:gd name="T34" fmla="*/ 1 w 95"/>
                <a:gd name="T35" fmla="*/ 117 h 358"/>
                <a:gd name="T36" fmla="*/ 5 w 95"/>
                <a:gd name="T37" fmla="*/ 100 h 358"/>
                <a:gd name="T38" fmla="*/ 10 w 95"/>
                <a:gd name="T39" fmla="*/ 82 h 358"/>
                <a:gd name="T40" fmla="*/ 13 w 95"/>
                <a:gd name="T41" fmla="*/ 68 h 358"/>
                <a:gd name="T42" fmla="*/ 20 w 95"/>
                <a:gd name="T43" fmla="*/ 56 h 358"/>
                <a:gd name="T44" fmla="*/ 28 w 95"/>
                <a:gd name="T45" fmla="*/ 45 h 358"/>
                <a:gd name="T46" fmla="*/ 35 w 95"/>
                <a:gd name="T47" fmla="*/ 35 h 358"/>
                <a:gd name="T48" fmla="*/ 47 w 95"/>
                <a:gd name="T49" fmla="*/ 23 h 358"/>
                <a:gd name="T50" fmla="*/ 61 w 95"/>
                <a:gd name="T51" fmla="*/ 13 h 358"/>
                <a:gd name="T52" fmla="*/ 74 w 95"/>
                <a:gd name="T53" fmla="*/ 4 h 358"/>
                <a:gd name="T54" fmla="*/ 86 w 95"/>
                <a:gd name="T55" fmla="*/ 0 h 358"/>
                <a:gd name="T56" fmla="*/ 92 w 95"/>
                <a:gd name="T57" fmla="*/ 0 h 358"/>
                <a:gd name="T58" fmla="*/ 25 w 95"/>
                <a:gd name="T59" fmla="*/ 94 h 358"/>
                <a:gd name="T60" fmla="*/ 25 w 95"/>
                <a:gd name="T61" fmla="*/ 135 h 358"/>
                <a:gd name="T62" fmla="*/ 76 w 95"/>
                <a:gd name="T63" fmla="*/ 113 h 358"/>
                <a:gd name="T64" fmla="*/ 68 w 95"/>
                <a:gd name="T65" fmla="*/ 124 h 358"/>
                <a:gd name="T66" fmla="*/ 60 w 95"/>
                <a:gd name="T67" fmla="*/ 136 h 358"/>
                <a:gd name="T68" fmla="*/ 50 w 95"/>
                <a:gd name="T69" fmla="*/ 151 h 358"/>
                <a:gd name="T70" fmla="*/ 42 w 95"/>
                <a:gd name="T71" fmla="*/ 166 h 358"/>
                <a:gd name="T72" fmla="*/ 37 w 95"/>
                <a:gd name="T73" fmla="*/ 182 h 358"/>
                <a:gd name="T74" fmla="*/ 36 w 95"/>
                <a:gd name="T75" fmla="*/ 195 h 358"/>
                <a:gd name="T76" fmla="*/ 35 w 95"/>
                <a:gd name="T77" fmla="*/ 206 h 358"/>
                <a:gd name="T78" fmla="*/ 36 w 95"/>
                <a:gd name="T79" fmla="*/ 217 h 358"/>
                <a:gd name="T80" fmla="*/ 37 w 95"/>
                <a:gd name="T81" fmla="*/ 230 h 358"/>
                <a:gd name="T82" fmla="*/ 39 w 95"/>
                <a:gd name="T83" fmla="*/ 243 h 358"/>
                <a:gd name="T84" fmla="*/ 42 w 95"/>
                <a:gd name="T85" fmla="*/ 256 h 358"/>
                <a:gd name="T86" fmla="*/ 44 w 95"/>
                <a:gd name="T87" fmla="*/ 271 h 358"/>
                <a:gd name="T88" fmla="*/ 48 w 95"/>
                <a:gd name="T89" fmla="*/ 285 h 358"/>
                <a:gd name="T90" fmla="*/ 50 w 95"/>
                <a:gd name="T91" fmla="*/ 298 h 358"/>
                <a:gd name="T92" fmla="*/ 54 w 95"/>
                <a:gd name="T93" fmla="*/ 310 h 358"/>
                <a:gd name="T94" fmla="*/ 57 w 95"/>
                <a:gd name="T95" fmla="*/ 323 h 358"/>
                <a:gd name="T96" fmla="*/ 60 w 95"/>
                <a:gd name="T97" fmla="*/ 333 h 358"/>
                <a:gd name="T98" fmla="*/ 63 w 95"/>
                <a:gd name="T99" fmla="*/ 346 h 358"/>
                <a:gd name="T100" fmla="*/ 67 w 95"/>
                <a:gd name="T101" fmla="*/ 356 h 358"/>
                <a:gd name="T102" fmla="*/ 61 w 95"/>
                <a:gd name="T103" fmla="*/ 355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5" h="358">
                  <a:moveTo>
                    <a:pt x="61" y="355"/>
                  </a:moveTo>
                  <a:lnTo>
                    <a:pt x="60" y="352"/>
                  </a:lnTo>
                  <a:lnTo>
                    <a:pt x="57" y="347"/>
                  </a:lnTo>
                  <a:lnTo>
                    <a:pt x="55" y="343"/>
                  </a:lnTo>
                  <a:lnTo>
                    <a:pt x="52" y="339"/>
                  </a:lnTo>
                  <a:lnTo>
                    <a:pt x="50" y="333"/>
                  </a:lnTo>
                  <a:lnTo>
                    <a:pt x="49" y="329"/>
                  </a:lnTo>
                  <a:lnTo>
                    <a:pt x="47" y="323"/>
                  </a:lnTo>
                  <a:lnTo>
                    <a:pt x="43" y="316"/>
                  </a:lnTo>
                  <a:lnTo>
                    <a:pt x="39" y="308"/>
                  </a:lnTo>
                  <a:lnTo>
                    <a:pt x="37" y="301"/>
                  </a:lnTo>
                  <a:lnTo>
                    <a:pt x="35" y="292"/>
                  </a:lnTo>
                  <a:lnTo>
                    <a:pt x="31" y="284"/>
                  </a:lnTo>
                  <a:lnTo>
                    <a:pt x="29" y="275"/>
                  </a:lnTo>
                  <a:lnTo>
                    <a:pt x="26" y="266"/>
                  </a:lnTo>
                  <a:lnTo>
                    <a:pt x="23" y="256"/>
                  </a:lnTo>
                  <a:lnTo>
                    <a:pt x="19" y="248"/>
                  </a:lnTo>
                  <a:lnTo>
                    <a:pt x="16" y="237"/>
                  </a:lnTo>
                  <a:lnTo>
                    <a:pt x="13" y="227"/>
                  </a:lnTo>
                  <a:lnTo>
                    <a:pt x="12" y="221"/>
                  </a:lnTo>
                  <a:lnTo>
                    <a:pt x="11" y="217"/>
                  </a:lnTo>
                  <a:lnTo>
                    <a:pt x="10" y="211"/>
                  </a:lnTo>
                  <a:lnTo>
                    <a:pt x="10" y="207"/>
                  </a:lnTo>
                  <a:lnTo>
                    <a:pt x="7" y="201"/>
                  </a:lnTo>
                  <a:lnTo>
                    <a:pt x="7" y="195"/>
                  </a:lnTo>
                  <a:lnTo>
                    <a:pt x="5" y="191"/>
                  </a:lnTo>
                  <a:lnTo>
                    <a:pt x="5" y="187"/>
                  </a:lnTo>
                  <a:lnTo>
                    <a:pt x="4" y="181"/>
                  </a:lnTo>
                  <a:lnTo>
                    <a:pt x="3" y="175"/>
                  </a:lnTo>
                  <a:lnTo>
                    <a:pt x="3" y="171"/>
                  </a:lnTo>
                  <a:lnTo>
                    <a:pt x="3" y="166"/>
                  </a:lnTo>
                  <a:lnTo>
                    <a:pt x="0" y="155"/>
                  </a:lnTo>
                  <a:lnTo>
                    <a:pt x="0" y="146"/>
                  </a:lnTo>
                  <a:lnTo>
                    <a:pt x="0" y="136"/>
                  </a:lnTo>
                  <a:lnTo>
                    <a:pt x="0" y="126"/>
                  </a:lnTo>
                  <a:lnTo>
                    <a:pt x="1" y="117"/>
                  </a:lnTo>
                  <a:lnTo>
                    <a:pt x="4" y="109"/>
                  </a:lnTo>
                  <a:lnTo>
                    <a:pt x="5" y="100"/>
                  </a:lnTo>
                  <a:lnTo>
                    <a:pt x="7" y="91"/>
                  </a:lnTo>
                  <a:lnTo>
                    <a:pt x="10" y="82"/>
                  </a:lnTo>
                  <a:lnTo>
                    <a:pt x="11" y="77"/>
                  </a:lnTo>
                  <a:lnTo>
                    <a:pt x="13" y="68"/>
                  </a:lnTo>
                  <a:lnTo>
                    <a:pt x="18" y="62"/>
                  </a:lnTo>
                  <a:lnTo>
                    <a:pt x="20" y="56"/>
                  </a:lnTo>
                  <a:lnTo>
                    <a:pt x="24" y="51"/>
                  </a:lnTo>
                  <a:lnTo>
                    <a:pt x="28" y="45"/>
                  </a:lnTo>
                  <a:lnTo>
                    <a:pt x="31" y="39"/>
                  </a:lnTo>
                  <a:lnTo>
                    <a:pt x="35" y="35"/>
                  </a:lnTo>
                  <a:lnTo>
                    <a:pt x="39" y="32"/>
                  </a:lnTo>
                  <a:lnTo>
                    <a:pt x="47" y="23"/>
                  </a:lnTo>
                  <a:lnTo>
                    <a:pt x="55" y="17"/>
                  </a:lnTo>
                  <a:lnTo>
                    <a:pt x="61" y="13"/>
                  </a:lnTo>
                  <a:lnTo>
                    <a:pt x="68" y="9"/>
                  </a:lnTo>
                  <a:lnTo>
                    <a:pt x="74" y="4"/>
                  </a:lnTo>
                  <a:lnTo>
                    <a:pt x="81" y="3"/>
                  </a:lnTo>
                  <a:lnTo>
                    <a:pt x="86" y="0"/>
                  </a:lnTo>
                  <a:lnTo>
                    <a:pt x="89" y="0"/>
                  </a:lnTo>
                  <a:lnTo>
                    <a:pt x="92" y="0"/>
                  </a:lnTo>
                  <a:lnTo>
                    <a:pt x="93" y="0"/>
                  </a:lnTo>
                  <a:lnTo>
                    <a:pt x="25" y="94"/>
                  </a:lnTo>
                  <a:lnTo>
                    <a:pt x="95" y="58"/>
                  </a:lnTo>
                  <a:lnTo>
                    <a:pt x="25" y="135"/>
                  </a:lnTo>
                  <a:lnTo>
                    <a:pt x="80" y="110"/>
                  </a:lnTo>
                  <a:lnTo>
                    <a:pt x="76" y="113"/>
                  </a:lnTo>
                  <a:lnTo>
                    <a:pt x="71" y="119"/>
                  </a:lnTo>
                  <a:lnTo>
                    <a:pt x="68" y="124"/>
                  </a:lnTo>
                  <a:lnTo>
                    <a:pt x="63" y="130"/>
                  </a:lnTo>
                  <a:lnTo>
                    <a:pt x="60" y="136"/>
                  </a:lnTo>
                  <a:lnTo>
                    <a:pt x="55" y="143"/>
                  </a:lnTo>
                  <a:lnTo>
                    <a:pt x="50" y="151"/>
                  </a:lnTo>
                  <a:lnTo>
                    <a:pt x="47" y="158"/>
                  </a:lnTo>
                  <a:lnTo>
                    <a:pt x="42" y="166"/>
                  </a:lnTo>
                  <a:lnTo>
                    <a:pt x="39" y="174"/>
                  </a:lnTo>
                  <a:lnTo>
                    <a:pt x="37" y="182"/>
                  </a:lnTo>
                  <a:lnTo>
                    <a:pt x="37" y="193"/>
                  </a:lnTo>
                  <a:lnTo>
                    <a:pt x="36" y="195"/>
                  </a:lnTo>
                  <a:lnTo>
                    <a:pt x="35" y="201"/>
                  </a:lnTo>
                  <a:lnTo>
                    <a:pt x="35" y="206"/>
                  </a:lnTo>
                  <a:lnTo>
                    <a:pt x="36" y="211"/>
                  </a:lnTo>
                  <a:lnTo>
                    <a:pt x="36" y="217"/>
                  </a:lnTo>
                  <a:lnTo>
                    <a:pt x="36" y="223"/>
                  </a:lnTo>
                  <a:lnTo>
                    <a:pt x="37" y="230"/>
                  </a:lnTo>
                  <a:lnTo>
                    <a:pt x="38" y="237"/>
                  </a:lnTo>
                  <a:lnTo>
                    <a:pt x="39" y="243"/>
                  </a:lnTo>
                  <a:lnTo>
                    <a:pt x="41" y="250"/>
                  </a:lnTo>
                  <a:lnTo>
                    <a:pt x="42" y="256"/>
                  </a:lnTo>
                  <a:lnTo>
                    <a:pt x="43" y="265"/>
                  </a:lnTo>
                  <a:lnTo>
                    <a:pt x="44" y="271"/>
                  </a:lnTo>
                  <a:lnTo>
                    <a:pt x="47" y="278"/>
                  </a:lnTo>
                  <a:lnTo>
                    <a:pt x="48" y="285"/>
                  </a:lnTo>
                  <a:lnTo>
                    <a:pt x="50" y="292"/>
                  </a:lnTo>
                  <a:lnTo>
                    <a:pt x="50" y="298"/>
                  </a:lnTo>
                  <a:lnTo>
                    <a:pt x="52" y="304"/>
                  </a:lnTo>
                  <a:lnTo>
                    <a:pt x="54" y="310"/>
                  </a:lnTo>
                  <a:lnTo>
                    <a:pt x="55" y="317"/>
                  </a:lnTo>
                  <a:lnTo>
                    <a:pt x="57" y="323"/>
                  </a:lnTo>
                  <a:lnTo>
                    <a:pt x="58" y="327"/>
                  </a:lnTo>
                  <a:lnTo>
                    <a:pt x="60" y="333"/>
                  </a:lnTo>
                  <a:lnTo>
                    <a:pt x="61" y="339"/>
                  </a:lnTo>
                  <a:lnTo>
                    <a:pt x="63" y="346"/>
                  </a:lnTo>
                  <a:lnTo>
                    <a:pt x="66" y="352"/>
                  </a:lnTo>
                  <a:lnTo>
                    <a:pt x="67" y="356"/>
                  </a:lnTo>
                  <a:lnTo>
                    <a:pt x="68" y="358"/>
                  </a:lnTo>
                  <a:lnTo>
                    <a:pt x="61" y="355"/>
                  </a:lnTo>
                  <a:lnTo>
                    <a:pt x="61" y="3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5"/>
            <p:cNvSpPr>
              <a:spLocks/>
            </p:cNvSpPr>
            <p:nvPr/>
          </p:nvSpPr>
          <p:spPr bwMode="auto">
            <a:xfrm>
              <a:off x="5069" y="1840"/>
              <a:ext cx="369" cy="456"/>
            </a:xfrm>
            <a:custGeom>
              <a:avLst/>
              <a:gdLst>
                <a:gd name="T0" fmla="*/ 90 w 738"/>
                <a:gd name="T1" fmla="*/ 81 h 912"/>
                <a:gd name="T2" fmla="*/ 105 w 738"/>
                <a:gd name="T3" fmla="*/ 136 h 912"/>
                <a:gd name="T4" fmla="*/ 121 w 738"/>
                <a:gd name="T5" fmla="*/ 191 h 912"/>
                <a:gd name="T6" fmla="*/ 130 w 738"/>
                <a:gd name="T7" fmla="*/ 252 h 912"/>
                <a:gd name="T8" fmla="*/ 122 w 738"/>
                <a:gd name="T9" fmla="*/ 289 h 912"/>
                <a:gd name="T10" fmla="*/ 97 w 738"/>
                <a:gd name="T11" fmla="*/ 327 h 912"/>
                <a:gd name="T12" fmla="*/ 88 w 738"/>
                <a:gd name="T13" fmla="*/ 366 h 912"/>
                <a:gd name="T14" fmla="*/ 59 w 738"/>
                <a:gd name="T15" fmla="*/ 408 h 912"/>
                <a:gd name="T16" fmla="*/ 13 w 738"/>
                <a:gd name="T17" fmla="*/ 457 h 912"/>
                <a:gd name="T18" fmla="*/ 0 w 738"/>
                <a:gd name="T19" fmla="*/ 496 h 912"/>
                <a:gd name="T20" fmla="*/ 4 w 738"/>
                <a:gd name="T21" fmla="*/ 559 h 912"/>
                <a:gd name="T22" fmla="*/ 13 w 738"/>
                <a:gd name="T23" fmla="*/ 608 h 912"/>
                <a:gd name="T24" fmla="*/ 28 w 738"/>
                <a:gd name="T25" fmla="*/ 673 h 912"/>
                <a:gd name="T26" fmla="*/ 42 w 738"/>
                <a:gd name="T27" fmla="*/ 711 h 912"/>
                <a:gd name="T28" fmla="*/ 71 w 738"/>
                <a:gd name="T29" fmla="*/ 725 h 912"/>
                <a:gd name="T30" fmla="*/ 109 w 738"/>
                <a:gd name="T31" fmla="*/ 732 h 912"/>
                <a:gd name="T32" fmla="*/ 142 w 738"/>
                <a:gd name="T33" fmla="*/ 740 h 912"/>
                <a:gd name="T34" fmla="*/ 176 w 738"/>
                <a:gd name="T35" fmla="*/ 744 h 912"/>
                <a:gd name="T36" fmla="*/ 211 w 738"/>
                <a:gd name="T37" fmla="*/ 748 h 912"/>
                <a:gd name="T38" fmla="*/ 244 w 738"/>
                <a:gd name="T39" fmla="*/ 748 h 912"/>
                <a:gd name="T40" fmla="*/ 279 w 738"/>
                <a:gd name="T41" fmla="*/ 747 h 912"/>
                <a:gd name="T42" fmla="*/ 311 w 738"/>
                <a:gd name="T43" fmla="*/ 714 h 912"/>
                <a:gd name="T44" fmla="*/ 344 w 738"/>
                <a:gd name="T45" fmla="*/ 690 h 912"/>
                <a:gd name="T46" fmla="*/ 379 w 738"/>
                <a:gd name="T47" fmla="*/ 679 h 912"/>
                <a:gd name="T48" fmla="*/ 416 w 738"/>
                <a:gd name="T49" fmla="*/ 688 h 912"/>
                <a:gd name="T50" fmla="*/ 448 w 738"/>
                <a:gd name="T51" fmla="*/ 715 h 912"/>
                <a:gd name="T52" fmla="*/ 462 w 738"/>
                <a:gd name="T53" fmla="*/ 751 h 912"/>
                <a:gd name="T54" fmla="*/ 470 w 738"/>
                <a:gd name="T55" fmla="*/ 783 h 912"/>
                <a:gd name="T56" fmla="*/ 475 w 738"/>
                <a:gd name="T57" fmla="*/ 829 h 912"/>
                <a:gd name="T58" fmla="*/ 470 w 738"/>
                <a:gd name="T59" fmla="*/ 876 h 912"/>
                <a:gd name="T60" fmla="*/ 465 w 738"/>
                <a:gd name="T61" fmla="*/ 912 h 912"/>
                <a:gd name="T62" fmla="*/ 505 w 738"/>
                <a:gd name="T63" fmla="*/ 895 h 912"/>
                <a:gd name="T64" fmla="*/ 541 w 738"/>
                <a:gd name="T65" fmla="*/ 879 h 912"/>
                <a:gd name="T66" fmla="*/ 578 w 738"/>
                <a:gd name="T67" fmla="*/ 861 h 912"/>
                <a:gd name="T68" fmla="*/ 614 w 738"/>
                <a:gd name="T69" fmla="*/ 841 h 912"/>
                <a:gd name="T70" fmla="*/ 649 w 738"/>
                <a:gd name="T71" fmla="*/ 818 h 912"/>
                <a:gd name="T72" fmla="*/ 685 w 738"/>
                <a:gd name="T73" fmla="*/ 785 h 912"/>
                <a:gd name="T74" fmla="*/ 709 w 738"/>
                <a:gd name="T75" fmla="*/ 735 h 912"/>
                <a:gd name="T76" fmla="*/ 719 w 738"/>
                <a:gd name="T77" fmla="*/ 677 h 912"/>
                <a:gd name="T78" fmla="*/ 726 w 738"/>
                <a:gd name="T79" fmla="*/ 596 h 912"/>
                <a:gd name="T80" fmla="*/ 733 w 738"/>
                <a:gd name="T81" fmla="*/ 499 h 912"/>
                <a:gd name="T82" fmla="*/ 737 w 738"/>
                <a:gd name="T83" fmla="*/ 394 h 912"/>
                <a:gd name="T84" fmla="*/ 737 w 738"/>
                <a:gd name="T85" fmla="*/ 288 h 912"/>
                <a:gd name="T86" fmla="*/ 733 w 738"/>
                <a:gd name="T87" fmla="*/ 192 h 912"/>
                <a:gd name="T88" fmla="*/ 727 w 738"/>
                <a:gd name="T89" fmla="*/ 113 h 912"/>
                <a:gd name="T90" fmla="*/ 715 w 738"/>
                <a:gd name="T91" fmla="*/ 56 h 912"/>
                <a:gd name="T92" fmla="*/ 689 w 738"/>
                <a:gd name="T93" fmla="*/ 29 h 912"/>
                <a:gd name="T94" fmla="*/ 639 w 738"/>
                <a:gd name="T95" fmla="*/ 16 h 912"/>
                <a:gd name="T96" fmla="*/ 567 w 738"/>
                <a:gd name="T97" fmla="*/ 7 h 912"/>
                <a:gd name="T98" fmla="*/ 480 w 738"/>
                <a:gd name="T99" fmla="*/ 1 h 912"/>
                <a:gd name="T100" fmla="*/ 386 w 738"/>
                <a:gd name="T101" fmla="*/ 1 h 912"/>
                <a:gd name="T102" fmla="*/ 292 w 738"/>
                <a:gd name="T103" fmla="*/ 3 h 912"/>
                <a:gd name="T104" fmla="*/ 206 w 738"/>
                <a:gd name="T105" fmla="*/ 10 h 912"/>
                <a:gd name="T106" fmla="*/ 137 w 738"/>
                <a:gd name="T107" fmla="*/ 22 h 912"/>
                <a:gd name="T108" fmla="*/ 92 w 738"/>
                <a:gd name="T109" fmla="*/ 37 h 9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738" h="912">
                  <a:moveTo>
                    <a:pt x="80" y="51"/>
                  </a:moveTo>
                  <a:lnTo>
                    <a:pt x="80" y="52"/>
                  </a:lnTo>
                  <a:lnTo>
                    <a:pt x="83" y="58"/>
                  </a:lnTo>
                  <a:lnTo>
                    <a:pt x="83" y="62"/>
                  </a:lnTo>
                  <a:lnTo>
                    <a:pt x="85" y="68"/>
                  </a:lnTo>
                  <a:lnTo>
                    <a:pt x="88" y="74"/>
                  </a:lnTo>
                  <a:lnTo>
                    <a:pt x="90" y="81"/>
                  </a:lnTo>
                  <a:lnTo>
                    <a:pt x="91" y="87"/>
                  </a:lnTo>
                  <a:lnTo>
                    <a:pt x="93" y="95"/>
                  </a:lnTo>
                  <a:lnTo>
                    <a:pt x="96" y="103"/>
                  </a:lnTo>
                  <a:lnTo>
                    <a:pt x="99" y="113"/>
                  </a:lnTo>
                  <a:lnTo>
                    <a:pt x="102" y="121"/>
                  </a:lnTo>
                  <a:lnTo>
                    <a:pt x="104" y="132"/>
                  </a:lnTo>
                  <a:lnTo>
                    <a:pt x="105" y="136"/>
                  </a:lnTo>
                  <a:lnTo>
                    <a:pt x="108" y="140"/>
                  </a:lnTo>
                  <a:lnTo>
                    <a:pt x="109" y="146"/>
                  </a:lnTo>
                  <a:lnTo>
                    <a:pt x="110" y="152"/>
                  </a:lnTo>
                  <a:lnTo>
                    <a:pt x="112" y="161"/>
                  </a:lnTo>
                  <a:lnTo>
                    <a:pt x="115" y="172"/>
                  </a:lnTo>
                  <a:lnTo>
                    <a:pt x="117" y="181"/>
                  </a:lnTo>
                  <a:lnTo>
                    <a:pt x="121" y="191"/>
                  </a:lnTo>
                  <a:lnTo>
                    <a:pt x="122" y="200"/>
                  </a:lnTo>
                  <a:lnTo>
                    <a:pt x="124" y="208"/>
                  </a:lnTo>
                  <a:lnTo>
                    <a:pt x="125" y="218"/>
                  </a:lnTo>
                  <a:lnTo>
                    <a:pt x="128" y="227"/>
                  </a:lnTo>
                  <a:lnTo>
                    <a:pt x="129" y="234"/>
                  </a:lnTo>
                  <a:lnTo>
                    <a:pt x="130" y="243"/>
                  </a:lnTo>
                  <a:lnTo>
                    <a:pt x="130" y="252"/>
                  </a:lnTo>
                  <a:lnTo>
                    <a:pt x="131" y="259"/>
                  </a:lnTo>
                  <a:lnTo>
                    <a:pt x="131" y="265"/>
                  </a:lnTo>
                  <a:lnTo>
                    <a:pt x="131" y="269"/>
                  </a:lnTo>
                  <a:lnTo>
                    <a:pt x="130" y="273"/>
                  </a:lnTo>
                  <a:lnTo>
                    <a:pt x="129" y="278"/>
                  </a:lnTo>
                  <a:lnTo>
                    <a:pt x="125" y="284"/>
                  </a:lnTo>
                  <a:lnTo>
                    <a:pt x="122" y="289"/>
                  </a:lnTo>
                  <a:lnTo>
                    <a:pt x="117" y="295"/>
                  </a:lnTo>
                  <a:lnTo>
                    <a:pt x="115" y="301"/>
                  </a:lnTo>
                  <a:lnTo>
                    <a:pt x="110" y="305"/>
                  </a:lnTo>
                  <a:lnTo>
                    <a:pt x="108" y="311"/>
                  </a:lnTo>
                  <a:lnTo>
                    <a:pt x="104" y="317"/>
                  </a:lnTo>
                  <a:lnTo>
                    <a:pt x="102" y="323"/>
                  </a:lnTo>
                  <a:lnTo>
                    <a:pt x="97" y="327"/>
                  </a:lnTo>
                  <a:lnTo>
                    <a:pt x="96" y="333"/>
                  </a:lnTo>
                  <a:lnTo>
                    <a:pt x="93" y="337"/>
                  </a:lnTo>
                  <a:lnTo>
                    <a:pt x="91" y="343"/>
                  </a:lnTo>
                  <a:lnTo>
                    <a:pt x="89" y="349"/>
                  </a:lnTo>
                  <a:lnTo>
                    <a:pt x="88" y="355"/>
                  </a:lnTo>
                  <a:lnTo>
                    <a:pt x="88" y="360"/>
                  </a:lnTo>
                  <a:lnTo>
                    <a:pt x="88" y="366"/>
                  </a:lnTo>
                  <a:lnTo>
                    <a:pt x="86" y="370"/>
                  </a:lnTo>
                  <a:lnTo>
                    <a:pt x="85" y="376"/>
                  </a:lnTo>
                  <a:lnTo>
                    <a:pt x="80" y="384"/>
                  </a:lnTo>
                  <a:lnTo>
                    <a:pt x="77" y="389"/>
                  </a:lnTo>
                  <a:lnTo>
                    <a:pt x="71" y="395"/>
                  </a:lnTo>
                  <a:lnTo>
                    <a:pt x="65" y="402"/>
                  </a:lnTo>
                  <a:lnTo>
                    <a:pt x="59" y="408"/>
                  </a:lnTo>
                  <a:lnTo>
                    <a:pt x="52" y="415"/>
                  </a:lnTo>
                  <a:lnTo>
                    <a:pt x="45" y="423"/>
                  </a:lnTo>
                  <a:lnTo>
                    <a:pt x="38" y="428"/>
                  </a:lnTo>
                  <a:lnTo>
                    <a:pt x="31" y="436"/>
                  </a:lnTo>
                  <a:lnTo>
                    <a:pt x="25" y="443"/>
                  </a:lnTo>
                  <a:lnTo>
                    <a:pt x="17" y="450"/>
                  </a:lnTo>
                  <a:lnTo>
                    <a:pt x="13" y="457"/>
                  </a:lnTo>
                  <a:lnTo>
                    <a:pt x="9" y="463"/>
                  </a:lnTo>
                  <a:lnTo>
                    <a:pt x="6" y="472"/>
                  </a:lnTo>
                  <a:lnTo>
                    <a:pt x="3" y="473"/>
                  </a:lnTo>
                  <a:lnTo>
                    <a:pt x="2" y="479"/>
                  </a:lnTo>
                  <a:lnTo>
                    <a:pt x="1" y="483"/>
                  </a:lnTo>
                  <a:lnTo>
                    <a:pt x="1" y="489"/>
                  </a:lnTo>
                  <a:lnTo>
                    <a:pt x="0" y="496"/>
                  </a:lnTo>
                  <a:lnTo>
                    <a:pt x="0" y="504"/>
                  </a:lnTo>
                  <a:lnTo>
                    <a:pt x="0" y="512"/>
                  </a:lnTo>
                  <a:lnTo>
                    <a:pt x="1" y="521"/>
                  </a:lnTo>
                  <a:lnTo>
                    <a:pt x="1" y="530"/>
                  </a:lnTo>
                  <a:lnTo>
                    <a:pt x="2" y="538"/>
                  </a:lnTo>
                  <a:lnTo>
                    <a:pt x="2" y="547"/>
                  </a:lnTo>
                  <a:lnTo>
                    <a:pt x="4" y="559"/>
                  </a:lnTo>
                  <a:lnTo>
                    <a:pt x="6" y="567"/>
                  </a:lnTo>
                  <a:lnTo>
                    <a:pt x="7" y="578"/>
                  </a:lnTo>
                  <a:lnTo>
                    <a:pt x="8" y="582"/>
                  </a:lnTo>
                  <a:lnTo>
                    <a:pt x="9" y="588"/>
                  </a:lnTo>
                  <a:lnTo>
                    <a:pt x="9" y="593"/>
                  </a:lnTo>
                  <a:lnTo>
                    <a:pt x="12" y="598"/>
                  </a:lnTo>
                  <a:lnTo>
                    <a:pt x="13" y="608"/>
                  </a:lnTo>
                  <a:lnTo>
                    <a:pt x="14" y="618"/>
                  </a:lnTo>
                  <a:lnTo>
                    <a:pt x="16" y="627"/>
                  </a:lnTo>
                  <a:lnTo>
                    <a:pt x="19" y="638"/>
                  </a:lnTo>
                  <a:lnTo>
                    <a:pt x="21" y="646"/>
                  </a:lnTo>
                  <a:lnTo>
                    <a:pt x="23" y="656"/>
                  </a:lnTo>
                  <a:lnTo>
                    <a:pt x="26" y="664"/>
                  </a:lnTo>
                  <a:lnTo>
                    <a:pt x="28" y="673"/>
                  </a:lnTo>
                  <a:lnTo>
                    <a:pt x="29" y="679"/>
                  </a:lnTo>
                  <a:lnTo>
                    <a:pt x="32" y="686"/>
                  </a:lnTo>
                  <a:lnTo>
                    <a:pt x="34" y="692"/>
                  </a:lnTo>
                  <a:lnTo>
                    <a:pt x="36" y="699"/>
                  </a:lnTo>
                  <a:lnTo>
                    <a:pt x="38" y="703"/>
                  </a:lnTo>
                  <a:lnTo>
                    <a:pt x="40" y="708"/>
                  </a:lnTo>
                  <a:lnTo>
                    <a:pt x="42" y="711"/>
                  </a:lnTo>
                  <a:lnTo>
                    <a:pt x="45" y="715"/>
                  </a:lnTo>
                  <a:lnTo>
                    <a:pt x="46" y="715"/>
                  </a:lnTo>
                  <a:lnTo>
                    <a:pt x="50" y="718"/>
                  </a:lnTo>
                  <a:lnTo>
                    <a:pt x="54" y="719"/>
                  </a:lnTo>
                  <a:lnTo>
                    <a:pt x="59" y="721"/>
                  </a:lnTo>
                  <a:lnTo>
                    <a:pt x="65" y="722"/>
                  </a:lnTo>
                  <a:lnTo>
                    <a:pt x="71" y="725"/>
                  </a:lnTo>
                  <a:lnTo>
                    <a:pt x="78" y="727"/>
                  </a:lnTo>
                  <a:lnTo>
                    <a:pt x="86" y="730"/>
                  </a:lnTo>
                  <a:lnTo>
                    <a:pt x="91" y="730"/>
                  </a:lnTo>
                  <a:lnTo>
                    <a:pt x="95" y="731"/>
                  </a:lnTo>
                  <a:lnTo>
                    <a:pt x="99" y="731"/>
                  </a:lnTo>
                  <a:lnTo>
                    <a:pt x="104" y="732"/>
                  </a:lnTo>
                  <a:lnTo>
                    <a:pt x="109" y="732"/>
                  </a:lnTo>
                  <a:lnTo>
                    <a:pt x="112" y="734"/>
                  </a:lnTo>
                  <a:lnTo>
                    <a:pt x="117" y="734"/>
                  </a:lnTo>
                  <a:lnTo>
                    <a:pt x="122" y="735"/>
                  </a:lnTo>
                  <a:lnTo>
                    <a:pt x="127" y="735"/>
                  </a:lnTo>
                  <a:lnTo>
                    <a:pt x="131" y="738"/>
                  </a:lnTo>
                  <a:lnTo>
                    <a:pt x="136" y="738"/>
                  </a:lnTo>
                  <a:lnTo>
                    <a:pt x="142" y="740"/>
                  </a:lnTo>
                  <a:lnTo>
                    <a:pt x="147" y="740"/>
                  </a:lnTo>
                  <a:lnTo>
                    <a:pt x="152" y="741"/>
                  </a:lnTo>
                  <a:lnTo>
                    <a:pt x="158" y="741"/>
                  </a:lnTo>
                  <a:lnTo>
                    <a:pt x="162" y="744"/>
                  </a:lnTo>
                  <a:lnTo>
                    <a:pt x="167" y="744"/>
                  </a:lnTo>
                  <a:lnTo>
                    <a:pt x="172" y="744"/>
                  </a:lnTo>
                  <a:lnTo>
                    <a:pt x="176" y="744"/>
                  </a:lnTo>
                  <a:lnTo>
                    <a:pt x="181" y="745"/>
                  </a:lnTo>
                  <a:lnTo>
                    <a:pt x="186" y="745"/>
                  </a:lnTo>
                  <a:lnTo>
                    <a:pt x="192" y="747"/>
                  </a:lnTo>
                  <a:lnTo>
                    <a:pt x="197" y="747"/>
                  </a:lnTo>
                  <a:lnTo>
                    <a:pt x="201" y="748"/>
                  </a:lnTo>
                  <a:lnTo>
                    <a:pt x="206" y="748"/>
                  </a:lnTo>
                  <a:lnTo>
                    <a:pt x="211" y="748"/>
                  </a:lnTo>
                  <a:lnTo>
                    <a:pt x="216" y="748"/>
                  </a:lnTo>
                  <a:lnTo>
                    <a:pt x="220" y="748"/>
                  </a:lnTo>
                  <a:lnTo>
                    <a:pt x="224" y="748"/>
                  </a:lnTo>
                  <a:lnTo>
                    <a:pt x="229" y="748"/>
                  </a:lnTo>
                  <a:lnTo>
                    <a:pt x="233" y="748"/>
                  </a:lnTo>
                  <a:lnTo>
                    <a:pt x="238" y="750"/>
                  </a:lnTo>
                  <a:lnTo>
                    <a:pt x="244" y="748"/>
                  </a:lnTo>
                  <a:lnTo>
                    <a:pt x="251" y="748"/>
                  </a:lnTo>
                  <a:lnTo>
                    <a:pt x="257" y="748"/>
                  </a:lnTo>
                  <a:lnTo>
                    <a:pt x="264" y="748"/>
                  </a:lnTo>
                  <a:lnTo>
                    <a:pt x="268" y="748"/>
                  </a:lnTo>
                  <a:lnTo>
                    <a:pt x="273" y="748"/>
                  </a:lnTo>
                  <a:lnTo>
                    <a:pt x="275" y="747"/>
                  </a:lnTo>
                  <a:lnTo>
                    <a:pt x="279" y="747"/>
                  </a:lnTo>
                  <a:lnTo>
                    <a:pt x="281" y="741"/>
                  </a:lnTo>
                  <a:lnTo>
                    <a:pt x="286" y="737"/>
                  </a:lnTo>
                  <a:lnTo>
                    <a:pt x="292" y="731"/>
                  </a:lnTo>
                  <a:lnTo>
                    <a:pt x="299" y="725"/>
                  </a:lnTo>
                  <a:lnTo>
                    <a:pt x="302" y="721"/>
                  </a:lnTo>
                  <a:lnTo>
                    <a:pt x="306" y="718"/>
                  </a:lnTo>
                  <a:lnTo>
                    <a:pt x="311" y="714"/>
                  </a:lnTo>
                  <a:lnTo>
                    <a:pt x="315" y="711"/>
                  </a:lnTo>
                  <a:lnTo>
                    <a:pt x="320" y="706"/>
                  </a:lnTo>
                  <a:lnTo>
                    <a:pt x="325" y="703"/>
                  </a:lnTo>
                  <a:lnTo>
                    <a:pt x="328" y="701"/>
                  </a:lnTo>
                  <a:lnTo>
                    <a:pt x="334" y="698"/>
                  </a:lnTo>
                  <a:lnTo>
                    <a:pt x="339" y="693"/>
                  </a:lnTo>
                  <a:lnTo>
                    <a:pt x="344" y="690"/>
                  </a:lnTo>
                  <a:lnTo>
                    <a:pt x="349" y="688"/>
                  </a:lnTo>
                  <a:lnTo>
                    <a:pt x="354" y="686"/>
                  </a:lnTo>
                  <a:lnTo>
                    <a:pt x="359" y="683"/>
                  </a:lnTo>
                  <a:lnTo>
                    <a:pt x="364" y="682"/>
                  </a:lnTo>
                  <a:lnTo>
                    <a:pt x="370" y="680"/>
                  </a:lnTo>
                  <a:lnTo>
                    <a:pt x="375" y="680"/>
                  </a:lnTo>
                  <a:lnTo>
                    <a:pt x="379" y="679"/>
                  </a:lnTo>
                  <a:lnTo>
                    <a:pt x="385" y="677"/>
                  </a:lnTo>
                  <a:lnTo>
                    <a:pt x="390" y="677"/>
                  </a:lnTo>
                  <a:lnTo>
                    <a:pt x="396" y="679"/>
                  </a:lnTo>
                  <a:lnTo>
                    <a:pt x="401" y="680"/>
                  </a:lnTo>
                  <a:lnTo>
                    <a:pt x="405" y="682"/>
                  </a:lnTo>
                  <a:lnTo>
                    <a:pt x="411" y="683"/>
                  </a:lnTo>
                  <a:lnTo>
                    <a:pt x="416" y="688"/>
                  </a:lnTo>
                  <a:lnTo>
                    <a:pt x="420" y="690"/>
                  </a:lnTo>
                  <a:lnTo>
                    <a:pt x="424" y="693"/>
                  </a:lnTo>
                  <a:lnTo>
                    <a:pt x="429" y="696"/>
                  </a:lnTo>
                  <a:lnTo>
                    <a:pt x="433" y="699"/>
                  </a:lnTo>
                  <a:lnTo>
                    <a:pt x="439" y="705"/>
                  </a:lnTo>
                  <a:lnTo>
                    <a:pt x="445" y="709"/>
                  </a:lnTo>
                  <a:lnTo>
                    <a:pt x="448" y="715"/>
                  </a:lnTo>
                  <a:lnTo>
                    <a:pt x="453" y="719"/>
                  </a:lnTo>
                  <a:lnTo>
                    <a:pt x="455" y="725"/>
                  </a:lnTo>
                  <a:lnTo>
                    <a:pt x="459" y="731"/>
                  </a:lnTo>
                  <a:lnTo>
                    <a:pt x="461" y="738"/>
                  </a:lnTo>
                  <a:lnTo>
                    <a:pt x="462" y="744"/>
                  </a:lnTo>
                  <a:lnTo>
                    <a:pt x="462" y="748"/>
                  </a:lnTo>
                  <a:lnTo>
                    <a:pt x="462" y="751"/>
                  </a:lnTo>
                  <a:lnTo>
                    <a:pt x="462" y="751"/>
                  </a:lnTo>
                  <a:lnTo>
                    <a:pt x="465" y="757"/>
                  </a:lnTo>
                  <a:lnTo>
                    <a:pt x="465" y="760"/>
                  </a:lnTo>
                  <a:lnTo>
                    <a:pt x="467" y="766"/>
                  </a:lnTo>
                  <a:lnTo>
                    <a:pt x="467" y="770"/>
                  </a:lnTo>
                  <a:lnTo>
                    <a:pt x="470" y="777"/>
                  </a:lnTo>
                  <a:lnTo>
                    <a:pt x="470" y="783"/>
                  </a:lnTo>
                  <a:lnTo>
                    <a:pt x="471" y="789"/>
                  </a:lnTo>
                  <a:lnTo>
                    <a:pt x="472" y="795"/>
                  </a:lnTo>
                  <a:lnTo>
                    <a:pt x="473" y="802"/>
                  </a:lnTo>
                  <a:lnTo>
                    <a:pt x="474" y="808"/>
                  </a:lnTo>
                  <a:lnTo>
                    <a:pt x="474" y="815"/>
                  </a:lnTo>
                  <a:lnTo>
                    <a:pt x="474" y="822"/>
                  </a:lnTo>
                  <a:lnTo>
                    <a:pt x="475" y="829"/>
                  </a:lnTo>
                  <a:lnTo>
                    <a:pt x="474" y="835"/>
                  </a:lnTo>
                  <a:lnTo>
                    <a:pt x="474" y="842"/>
                  </a:lnTo>
                  <a:lnTo>
                    <a:pt x="473" y="850"/>
                  </a:lnTo>
                  <a:lnTo>
                    <a:pt x="472" y="857"/>
                  </a:lnTo>
                  <a:lnTo>
                    <a:pt x="471" y="863"/>
                  </a:lnTo>
                  <a:lnTo>
                    <a:pt x="471" y="870"/>
                  </a:lnTo>
                  <a:lnTo>
                    <a:pt x="470" y="876"/>
                  </a:lnTo>
                  <a:lnTo>
                    <a:pt x="470" y="884"/>
                  </a:lnTo>
                  <a:lnTo>
                    <a:pt x="467" y="889"/>
                  </a:lnTo>
                  <a:lnTo>
                    <a:pt x="467" y="895"/>
                  </a:lnTo>
                  <a:lnTo>
                    <a:pt x="466" y="899"/>
                  </a:lnTo>
                  <a:lnTo>
                    <a:pt x="466" y="903"/>
                  </a:lnTo>
                  <a:lnTo>
                    <a:pt x="465" y="909"/>
                  </a:lnTo>
                  <a:lnTo>
                    <a:pt x="465" y="912"/>
                  </a:lnTo>
                  <a:lnTo>
                    <a:pt x="467" y="911"/>
                  </a:lnTo>
                  <a:lnTo>
                    <a:pt x="474" y="908"/>
                  </a:lnTo>
                  <a:lnTo>
                    <a:pt x="478" y="906"/>
                  </a:lnTo>
                  <a:lnTo>
                    <a:pt x="485" y="903"/>
                  </a:lnTo>
                  <a:lnTo>
                    <a:pt x="491" y="900"/>
                  </a:lnTo>
                  <a:lnTo>
                    <a:pt x="498" y="899"/>
                  </a:lnTo>
                  <a:lnTo>
                    <a:pt x="505" y="895"/>
                  </a:lnTo>
                  <a:lnTo>
                    <a:pt x="513" y="892"/>
                  </a:lnTo>
                  <a:lnTo>
                    <a:pt x="518" y="889"/>
                  </a:lnTo>
                  <a:lnTo>
                    <a:pt x="523" y="887"/>
                  </a:lnTo>
                  <a:lnTo>
                    <a:pt x="528" y="886"/>
                  </a:lnTo>
                  <a:lnTo>
                    <a:pt x="532" y="884"/>
                  </a:lnTo>
                  <a:lnTo>
                    <a:pt x="537" y="882"/>
                  </a:lnTo>
                  <a:lnTo>
                    <a:pt x="541" y="879"/>
                  </a:lnTo>
                  <a:lnTo>
                    <a:pt x="547" y="876"/>
                  </a:lnTo>
                  <a:lnTo>
                    <a:pt x="551" y="874"/>
                  </a:lnTo>
                  <a:lnTo>
                    <a:pt x="556" y="871"/>
                  </a:lnTo>
                  <a:lnTo>
                    <a:pt x="562" y="870"/>
                  </a:lnTo>
                  <a:lnTo>
                    <a:pt x="567" y="867"/>
                  </a:lnTo>
                  <a:lnTo>
                    <a:pt x="573" y="866"/>
                  </a:lnTo>
                  <a:lnTo>
                    <a:pt x="578" y="861"/>
                  </a:lnTo>
                  <a:lnTo>
                    <a:pt x="583" y="858"/>
                  </a:lnTo>
                  <a:lnTo>
                    <a:pt x="588" y="855"/>
                  </a:lnTo>
                  <a:lnTo>
                    <a:pt x="594" y="853"/>
                  </a:lnTo>
                  <a:lnTo>
                    <a:pt x="599" y="850"/>
                  </a:lnTo>
                  <a:lnTo>
                    <a:pt x="604" y="847"/>
                  </a:lnTo>
                  <a:lnTo>
                    <a:pt x="610" y="844"/>
                  </a:lnTo>
                  <a:lnTo>
                    <a:pt x="614" y="841"/>
                  </a:lnTo>
                  <a:lnTo>
                    <a:pt x="619" y="837"/>
                  </a:lnTo>
                  <a:lnTo>
                    <a:pt x="625" y="834"/>
                  </a:lnTo>
                  <a:lnTo>
                    <a:pt x="630" y="831"/>
                  </a:lnTo>
                  <a:lnTo>
                    <a:pt x="634" y="828"/>
                  </a:lnTo>
                  <a:lnTo>
                    <a:pt x="639" y="824"/>
                  </a:lnTo>
                  <a:lnTo>
                    <a:pt x="644" y="821"/>
                  </a:lnTo>
                  <a:lnTo>
                    <a:pt x="649" y="818"/>
                  </a:lnTo>
                  <a:lnTo>
                    <a:pt x="653" y="815"/>
                  </a:lnTo>
                  <a:lnTo>
                    <a:pt x="658" y="811"/>
                  </a:lnTo>
                  <a:lnTo>
                    <a:pt x="662" y="808"/>
                  </a:lnTo>
                  <a:lnTo>
                    <a:pt x="667" y="802"/>
                  </a:lnTo>
                  <a:lnTo>
                    <a:pt x="671" y="799"/>
                  </a:lnTo>
                  <a:lnTo>
                    <a:pt x="677" y="792"/>
                  </a:lnTo>
                  <a:lnTo>
                    <a:pt x="685" y="785"/>
                  </a:lnTo>
                  <a:lnTo>
                    <a:pt x="691" y="776"/>
                  </a:lnTo>
                  <a:lnTo>
                    <a:pt x="697" y="769"/>
                  </a:lnTo>
                  <a:lnTo>
                    <a:pt x="701" y="760"/>
                  </a:lnTo>
                  <a:lnTo>
                    <a:pt x="706" y="753"/>
                  </a:lnTo>
                  <a:lnTo>
                    <a:pt x="706" y="747"/>
                  </a:lnTo>
                  <a:lnTo>
                    <a:pt x="708" y="743"/>
                  </a:lnTo>
                  <a:lnTo>
                    <a:pt x="709" y="735"/>
                  </a:lnTo>
                  <a:lnTo>
                    <a:pt x="710" y="730"/>
                  </a:lnTo>
                  <a:lnTo>
                    <a:pt x="712" y="722"/>
                  </a:lnTo>
                  <a:lnTo>
                    <a:pt x="713" y="715"/>
                  </a:lnTo>
                  <a:lnTo>
                    <a:pt x="714" y="706"/>
                  </a:lnTo>
                  <a:lnTo>
                    <a:pt x="716" y="698"/>
                  </a:lnTo>
                  <a:lnTo>
                    <a:pt x="716" y="688"/>
                  </a:lnTo>
                  <a:lnTo>
                    <a:pt x="719" y="677"/>
                  </a:lnTo>
                  <a:lnTo>
                    <a:pt x="719" y="667"/>
                  </a:lnTo>
                  <a:lnTo>
                    <a:pt x="721" y="657"/>
                  </a:lnTo>
                  <a:lnTo>
                    <a:pt x="721" y="646"/>
                  </a:lnTo>
                  <a:lnTo>
                    <a:pt x="722" y="634"/>
                  </a:lnTo>
                  <a:lnTo>
                    <a:pt x="725" y="622"/>
                  </a:lnTo>
                  <a:lnTo>
                    <a:pt x="726" y="609"/>
                  </a:lnTo>
                  <a:lnTo>
                    <a:pt x="726" y="596"/>
                  </a:lnTo>
                  <a:lnTo>
                    <a:pt x="727" y="583"/>
                  </a:lnTo>
                  <a:lnTo>
                    <a:pt x="727" y="569"/>
                  </a:lnTo>
                  <a:lnTo>
                    <a:pt x="729" y="556"/>
                  </a:lnTo>
                  <a:lnTo>
                    <a:pt x="729" y="541"/>
                  </a:lnTo>
                  <a:lnTo>
                    <a:pt x="731" y="527"/>
                  </a:lnTo>
                  <a:lnTo>
                    <a:pt x="732" y="514"/>
                  </a:lnTo>
                  <a:lnTo>
                    <a:pt x="733" y="499"/>
                  </a:lnTo>
                  <a:lnTo>
                    <a:pt x="733" y="483"/>
                  </a:lnTo>
                  <a:lnTo>
                    <a:pt x="734" y="469"/>
                  </a:lnTo>
                  <a:lnTo>
                    <a:pt x="734" y="453"/>
                  </a:lnTo>
                  <a:lnTo>
                    <a:pt x="735" y="440"/>
                  </a:lnTo>
                  <a:lnTo>
                    <a:pt x="735" y="424"/>
                  </a:lnTo>
                  <a:lnTo>
                    <a:pt x="735" y="410"/>
                  </a:lnTo>
                  <a:lnTo>
                    <a:pt x="737" y="394"/>
                  </a:lnTo>
                  <a:lnTo>
                    <a:pt x="738" y="379"/>
                  </a:lnTo>
                  <a:lnTo>
                    <a:pt x="737" y="363"/>
                  </a:lnTo>
                  <a:lnTo>
                    <a:pt x="737" y="349"/>
                  </a:lnTo>
                  <a:lnTo>
                    <a:pt x="737" y="333"/>
                  </a:lnTo>
                  <a:lnTo>
                    <a:pt x="737" y="318"/>
                  </a:lnTo>
                  <a:lnTo>
                    <a:pt x="737" y="302"/>
                  </a:lnTo>
                  <a:lnTo>
                    <a:pt x="737" y="288"/>
                  </a:lnTo>
                  <a:lnTo>
                    <a:pt x="737" y="275"/>
                  </a:lnTo>
                  <a:lnTo>
                    <a:pt x="737" y="260"/>
                  </a:lnTo>
                  <a:lnTo>
                    <a:pt x="735" y="246"/>
                  </a:lnTo>
                  <a:lnTo>
                    <a:pt x="735" y="231"/>
                  </a:lnTo>
                  <a:lnTo>
                    <a:pt x="734" y="218"/>
                  </a:lnTo>
                  <a:lnTo>
                    <a:pt x="734" y="205"/>
                  </a:lnTo>
                  <a:lnTo>
                    <a:pt x="733" y="192"/>
                  </a:lnTo>
                  <a:lnTo>
                    <a:pt x="732" y="179"/>
                  </a:lnTo>
                  <a:lnTo>
                    <a:pt x="732" y="168"/>
                  </a:lnTo>
                  <a:lnTo>
                    <a:pt x="732" y="156"/>
                  </a:lnTo>
                  <a:lnTo>
                    <a:pt x="729" y="145"/>
                  </a:lnTo>
                  <a:lnTo>
                    <a:pt x="729" y="133"/>
                  </a:lnTo>
                  <a:lnTo>
                    <a:pt x="727" y="121"/>
                  </a:lnTo>
                  <a:lnTo>
                    <a:pt x="727" y="113"/>
                  </a:lnTo>
                  <a:lnTo>
                    <a:pt x="725" y="101"/>
                  </a:lnTo>
                  <a:lnTo>
                    <a:pt x="723" y="93"/>
                  </a:lnTo>
                  <a:lnTo>
                    <a:pt x="722" y="84"/>
                  </a:lnTo>
                  <a:lnTo>
                    <a:pt x="721" y="77"/>
                  </a:lnTo>
                  <a:lnTo>
                    <a:pt x="719" y="68"/>
                  </a:lnTo>
                  <a:lnTo>
                    <a:pt x="718" y="64"/>
                  </a:lnTo>
                  <a:lnTo>
                    <a:pt x="715" y="56"/>
                  </a:lnTo>
                  <a:lnTo>
                    <a:pt x="714" y="52"/>
                  </a:lnTo>
                  <a:lnTo>
                    <a:pt x="709" y="43"/>
                  </a:lnTo>
                  <a:lnTo>
                    <a:pt x="706" y="37"/>
                  </a:lnTo>
                  <a:lnTo>
                    <a:pt x="701" y="35"/>
                  </a:lnTo>
                  <a:lnTo>
                    <a:pt x="699" y="32"/>
                  </a:lnTo>
                  <a:lnTo>
                    <a:pt x="694" y="30"/>
                  </a:lnTo>
                  <a:lnTo>
                    <a:pt x="689" y="29"/>
                  </a:lnTo>
                  <a:lnTo>
                    <a:pt x="684" y="26"/>
                  </a:lnTo>
                  <a:lnTo>
                    <a:pt x="677" y="23"/>
                  </a:lnTo>
                  <a:lnTo>
                    <a:pt x="671" y="22"/>
                  </a:lnTo>
                  <a:lnTo>
                    <a:pt x="664" y="20"/>
                  </a:lnTo>
                  <a:lnTo>
                    <a:pt x="656" y="19"/>
                  </a:lnTo>
                  <a:lnTo>
                    <a:pt x="649" y="17"/>
                  </a:lnTo>
                  <a:lnTo>
                    <a:pt x="639" y="16"/>
                  </a:lnTo>
                  <a:lnTo>
                    <a:pt x="631" y="14"/>
                  </a:lnTo>
                  <a:lnTo>
                    <a:pt x="621" y="13"/>
                  </a:lnTo>
                  <a:lnTo>
                    <a:pt x="611" y="11"/>
                  </a:lnTo>
                  <a:lnTo>
                    <a:pt x="600" y="10"/>
                  </a:lnTo>
                  <a:lnTo>
                    <a:pt x="591" y="10"/>
                  </a:lnTo>
                  <a:lnTo>
                    <a:pt x="579" y="7"/>
                  </a:lnTo>
                  <a:lnTo>
                    <a:pt x="567" y="7"/>
                  </a:lnTo>
                  <a:lnTo>
                    <a:pt x="555" y="4"/>
                  </a:lnTo>
                  <a:lnTo>
                    <a:pt x="543" y="4"/>
                  </a:lnTo>
                  <a:lnTo>
                    <a:pt x="530" y="4"/>
                  </a:lnTo>
                  <a:lnTo>
                    <a:pt x="518" y="3"/>
                  </a:lnTo>
                  <a:lnTo>
                    <a:pt x="506" y="3"/>
                  </a:lnTo>
                  <a:lnTo>
                    <a:pt x="493" y="3"/>
                  </a:lnTo>
                  <a:lnTo>
                    <a:pt x="480" y="1"/>
                  </a:lnTo>
                  <a:lnTo>
                    <a:pt x="467" y="1"/>
                  </a:lnTo>
                  <a:lnTo>
                    <a:pt x="453" y="0"/>
                  </a:lnTo>
                  <a:lnTo>
                    <a:pt x="440" y="0"/>
                  </a:lnTo>
                  <a:lnTo>
                    <a:pt x="427" y="0"/>
                  </a:lnTo>
                  <a:lnTo>
                    <a:pt x="414" y="0"/>
                  </a:lnTo>
                  <a:lnTo>
                    <a:pt x="400" y="0"/>
                  </a:lnTo>
                  <a:lnTo>
                    <a:pt x="386" y="1"/>
                  </a:lnTo>
                  <a:lnTo>
                    <a:pt x="372" y="1"/>
                  </a:lnTo>
                  <a:lnTo>
                    <a:pt x="359" y="1"/>
                  </a:lnTo>
                  <a:lnTo>
                    <a:pt x="345" y="1"/>
                  </a:lnTo>
                  <a:lnTo>
                    <a:pt x="331" y="1"/>
                  </a:lnTo>
                  <a:lnTo>
                    <a:pt x="318" y="1"/>
                  </a:lnTo>
                  <a:lnTo>
                    <a:pt x="305" y="3"/>
                  </a:lnTo>
                  <a:lnTo>
                    <a:pt x="292" y="3"/>
                  </a:lnTo>
                  <a:lnTo>
                    <a:pt x="280" y="4"/>
                  </a:lnTo>
                  <a:lnTo>
                    <a:pt x="267" y="4"/>
                  </a:lnTo>
                  <a:lnTo>
                    <a:pt x="254" y="6"/>
                  </a:lnTo>
                  <a:lnTo>
                    <a:pt x="242" y="7"/>
                  </a:lnTo>
                  <a:lnTo>
                    <a:pt x="230" y="7"/>
                  </a:lnTo>
                  <a:lnTo>
                    <a:pt x="218" y="9"/>
                  </a:lnTo>
                  <a:lnTo>
                    <a:pt x="206" y="10"/>
                  </a:lnTo>
                  <a:lnTo>
                    <a:pt x="195" y="11"/>
                  </a:lnTo>
                  <a:lnTo>
                    <a:pt x="186" y="14"/>
                  </a:lnTo>
                  <a:lnTo>
                    <a:pt x="174" y="16"/>
                  </a:lnTo>
                  <a:lnTo>
                    <a:pt x="165" y="17"/>
                  </a:lnTo>
                  <a:lnTo>
                    <a:pt x="155" y="19"/>
                  </a:lnTo>
                  <a:lnTo>
                    <a:pt x="147" y="20"/>
                  </a:lnTo>
                  <a:lnTo>
                    <a:pt x="137" y="22"/>
                  </a:lnTo>
                  <a:lnTo>
                    <a:pt x="130" y="23"/>
                  </a:lnTo>
                  <a:lnTo>
                    <a:pt x="122" y="26"/>
                  </a:lnTo>
                  <a:lnTo>
                    <a:pt x="115" y="29"/>
                  </a:lnTo>
                  <a:lnTo>
                    <a:pt x="109" y="30"/>
                  </a:lnTo>
                  <a:lnTo>
                    <a:pt x="102" y="33"/>
                  </a:lnTo>
                  <a:lnTo>
                    <a:pt x="97" y="35"/>
                  </a:lnTo>
                  <a:lnTo>
                    <a:pt x="92" y="37"/>
                  </a:lnTo>
                  <a:lnTo>
                    <a:pt x="88" y="40"/>
                  </a:lnTo>
                  <a:lnTo>
                    <a:pt x="85" y="43"/>
                  </a:lnTo>
                  <a:lnTo>
                    <a:pt x="82" y="46"/>
                  </a:lnTo>
                  <a:lnTo>
                    <a:pt x="80" y="51"/>
                  </a:lnTo>
                  <a:lnTo>
                    <a:pt x="80" y="51"/>
                  </a:lnTo>
                  <a:close/>
                </a:path>
              </a:pathLst>
            </a:custGeom>
            <a:solidFill>
              <a:srgbClr val="B0D1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6"/>
            <p:cNvSpPr>
              <a:spLocks/>
            </p:cNvSpPr>
            <p:nvPr/>
          </p:nvSpPr>
          <p:spPr bwMode="auto">
            <a:xfrm>
              <a:off x="5131" y="1894"/>
              <a:ext cx="271" cy="311"/>
            </a:xfrm>
            <a:custGeom>
              <a:avLst/>
              <a:gdLst>
                <a:gd name="T0" fmla="*/ 541 w 543"/>
                <a:gd name="T1" fmla="*/ 620 h 623"/>
                <a:gd name="T2" fmla="*/ 543 w 543"/>
                <a:gd name="T3" fmla="*/ 604 h 623"/>
                <a:gd name="T4" fmla="*/ 543 w 543"/>
                <a:gd name="T5" fmla="*/ 578 h 623"/>
                <a:gd name="T6" fmla="*/ 541 w 543"/>
                <a:gd name="T7" fmla="*/ 561 h 623"/>
                <a:gd name="T8" fmla="*/ 540 w 543"/>
                <a:gd name="T9" fmla="*/ 543 h 623"/>
                <a:gd name="T10" fmla="*/ 538 w 543"/>
                <a:gd name="T11" fmla="*/ 523 h 623"/>
                <a:gd name="T12" fmla="*/ 535 w 543"/>
                <a:gd name="T13" fmla="*/ 503 h 623"/>
                <a:gd name="T14" fmla="*/ 531 w 543"/>
                <a:gd name="T15" fmla="*/ 483 h 623"/>
                <a:gd name="T16" fmla="*/ 525 w 543"/>
                <a:gd name="T17" fmla="*/ 461 h 623"/>
                <a:gd name="T18" fmla="*/ 516 w 543"/>
                <a:gd name="T19" fmla="*/ 439 h 623"/>
                <a:gd name="T20" fmla="*/ 508 w 543"/>
                <a:gd name="T21" fmla="*/ 419 h 623"/>
                <a:gd name="T22" fmla="*/ 497 w 543"/>
                <a:gd name="T23" fmla="*/ 399 h 623"/>
                <a:gd name="T24" fmla="*/ 484 w 543"/>
                <a:gd name="T25" fmla="*/ 378 h 623"/>
                <a:gd name="T26" fmla="*/ 468 w 543"/>
                <a:gd name="T27" fmla="*/ 361 h 623"/>
                <a:gd name="T28" fmla="*/ 450 w 543"/>
                <a:gd name="T29" fmla="*/ 345 h 623"/>
                <a:gd name="T30" fmla="*/ 429 w 543"/>
                <a:gd name="T31" fmla="*/ 331 h 623"/>
                <a:gd name="T32" fmla="*/ 405 w 543"/>
                <a:gd name="T33" fmla="*/ 317 h 623"/>
                <a:gd name="T34" fmla="*/ 378 w 543"/>
                <a:gd name="T35" fmla="*/ 309 h 623"/>
                <a:gd name="T36" fmla="*/ 350 w 543"/>
                <a:gd name="T37" fmla="*/ 302 h 623"/>
                <a:gd name="T38" fmla="*/ 0 w 543"/>
                <a:gd name="T39" fmla="*/ 0 h 623"/>
                <a:gd name="T40" fmla="*/ 6 w 543"/>
                <a:gd name="T41" fmla="*/ 19 h 623"/>
                <a:gd name="T42" fmla="*/ 23 w 543"/>
                <a:gd name="T43" fmla="*/ 22 h 623"/>
                <a:gd name="T44" fmla="*/ 36 w 543"/>
                <a:gd name="T45" fmla="*/ 24 h 623"/>
                <a:gd name="T46" fmla="*/ 50 w 543"/>
                <a:gd name="T47" fmla="*/ 26 h 623"/>
                <a:gd name="T48" fmla="*/ 64 w 543"/>
                <a:gd name="T49" fmla="*/ 31 h 623"/>
                <a:gd name="T50" fmla="*/ 83 w 543"/>
                <a:gd name="T51" fmla="*/ 37 h 623"/>
                <a:gd name="T52" fmla="*/ 100 w 543"/>
                <a:gd name="T53" fmla="*/ 45 h 623"/>
                <a:gd name="T54" fmla="*/ 119 w 543"/>
                <a:gd name="T55" fmla="*/ 54 h 623"/>
                <a:gd name="T56" fmla="*/ 139 w 543"/>
                <a:gd name="T57" fmla="*/ 66 h 623"/>
                <a:gd name="T58" fmla="*/ 157 w 543"/>
                <a:gd name="T59" fmla="*/ 80 h 623"/>
                <a:gd name="T60" fmla="*/ 176 w 543"/>
                <a:gd name="T61" fmla="*/ 96 h 623"/>
                <a:gd name="T62" fmla="*/ 195 w 543"/>
                <a:gd name="T63" fmla="*/ 113 h 623"/>
                <a:gd name="T64" fmla="*/ 211 w 543"/>
                <a:gd name="T65" fmla="*/ 137 h 623"/>
                <a:gd name="T66" fmla="*/ 228 w 543"/>
                <a:gd name="T67" fmla="*/ 161 h 623"/>
                <a:gd name="T68" fmla="*/ 242 w 543"/>
                <a:gd name="T69" fmla="*/ 189 h 623"/>
                <a:gd name="T70" fmla="*/ 254 w 543"/>
                <a:gd name="T71" fmla="*/ 220 h 623"/>
                <a:gd name="T72" fmla="*/ 266 w 543"/>
                <a:gd name="T73" fmla="*/ 255 h 623"/>
                <a:gd name="T74" fmla="*/ 274 w 543"/>
                <a:gd name="T75" fmla="*/ 294 h 623"/>
                <a:gd name="T76" fmla="*/ 280 w 543"/>
                <a:gd name="T77" fmla="*/ 338 h 623"/>
                <a:gd name="T78" fmla="*/ 291 w 543"/>
                <a:gd name="T79" fmla="*/ 354 h 623"/>
                <a:gd name="T80" fmla="*/ 311 w 543"/>
                <a:gd name="T81" fmla="*/ 355 h 623"/>
                <a:gd name="T82" fmla="*/ 327 w 543"/>
                <a:gd name="T83" fmla="*/ 355 h 623"/>
                <a:gd name="T84" fmla="*/ 340 w 543"/>
                <a:gd name="T85" fmla="*/ 358 h 623"/>
                <a:gd name="T86" fmla="*/ 354 w 543"/>
                <a:gd name="T87" fmla="*/ 359 h 623"/>
                <a:gd name="T88" fmla="*/ 368 w 543"/>
                <a:gd name="T89" fmla="*/ 364 h 623"/>
                <a:gd name="T90" fmla="*/ 382 w 543"/>
                <a:gd name="T91" fmla="*/ 368 h 623"/>
                <a:gd name="T92" fmla="*/ 398 w 543"/>
                <a:gd name="T93" fmla="*/ 373 h 623"/>
                <a:gd name="T94" fmla="*/ 414 w 543"/>
                <a:gd name="T95" fmla="*/ 381 h 623"/>
                <a:gd name="T96" fmla="*/ 427 w 543"/>
                <a:gd name="T97" fmla="*/ 388 h 623"/>
                <a:gd name="T98" fmla="*/ 443 w 543"/>
                <a:gd name="T99" fmla="*/ 400 h 623"/>
                <a:gd name="T100" fmla="*/ 456 w 543"/>
                <a:gd name="T101" fmla="*/ 412 h 623"/>
                <a:gd name="T102" fmla="*/ 470 w 543"/>
                <a:gd name="T103" fmla="*/ 426 h 623"/>
                <a:gd name="T104" fmla="*/ 482 w 543"/>
                <a:gd name="T105" fmla="*/ 443 h 623"/>
                <a:gd name="T106" fmla="*/ 494 w 543"/>
                <a:gd name="T107" fmla="*/ 464 h 623"/>
                <a:gd name="T108" fmla="*/ 503 w 543"/>
                <a:gd name="T109" fmla="*/ 487 h 623"/>
                <a:gd name="T110" fmla="*/ 513 w 543"/>
                <a:gd name="T111" fmla="*/ 514 h 623"/>
                <a:gd name="T112" fmla="*/ 520 w 543"/>
                <a:gd name="T113" fmla="*/ 542 h 623"/>
                <a:gd name="T114" fmla="*/ 526 w 543"/>
                <a:gd name="T115" fmla="*/ 575 h 623"/>
                <a:gd name="T116" fmla="*/ 529 w 543"/>
                <a:gd name="T117" fmla="*/ 604 h 623"/>
                <a:gd name="T118" fmla="*/ 532 w 543"/>
                <a:gd name="T119" fmla="*/ 617 h 623"/>
                <a:gd name="T120" fmla="*/ 540 w 543"/>
                <a:gd name="T121" fmla="*/ 623 h 6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43" h="623">
                  <a:moveTo>
                    <a:pt x="541" y="623"/>
                  </a:moveTo>
                  <a:lnTo>
                    <a:pt x="541" y="622"/>
                  </a:lnTo>
                  <a:lnTo>
                    <a:pt x="541" y="620"/>
                  </a:lnTo>
                  <a:lnTo>
                    <a:pt x="541" y="614"/>
                  </a:lnTo>
                  <a:lnTo>
                    <a:pt x="543" y="610"/>
                  </a:lnTo>
                  <a:lnTo>
                    <a:pt x="543" y="604"/>
                  </a:lnTo>
                  <a:lnTo>
                    <a:pt x="543" y="597"/>
                  </a:lnTo>
                  <a:lnTo>
                    <a:pt x="543" y="587"/>
                  </a:lnTo>
                  <a:lnTo>
                    <a:pt x="543" y="578"/>
                  </a:lnTo>
                  <a:lnTo>
                    <a:pt x="543" y="572"/>
                  </a:lnTo>
                  <a:lnTo>
                    <a:pt x="543" y="567"/>
                  </a:lnTo>
                  <a:lnTo>
                    <a:pt x="541" y="561"/>
                  </a:lnTo>
                  <a:lnTo>
                    <a:pt x="541" y="555"/>
                  </a:lnTo>
                  <a:lnTo>
                    <a:pt x="540" y="549"/>
                  </a:lnTo>
                  <a:lnTo>
                    <a:pt x="540" y="543"/>
                  </a:lnTo>
                  <a:lnTo>
                    <a:pt x="540" y="536"/>
                  </a:lnTo>
                  <a:lnTo>
                    <a:pt x="540" y="530"/>
                  </a:lnTo>
                  <a:lnTo>
                    <a:pt x="538" y="523"/>
                  </a:lnTo>
                  <a:lnTo>
                    <a:pt x="538" y="517"/>
                  </a:lnTo>
                  <a:lnTo>
                    <a:pt x="535" y="510"/>
                  </a:lnTo>
                  <a:lnTo>
                    <a:pt x="535" y="503"/>
                  </a:lnTo>
                  <a:lnTo>
                    <a:pt x="534" y="496"/>
                  </a:lnTo>
                  <a:lnTo>
                    <a:pt x="532" y="490"/>
                  </a:lnTo>
                  <a:lnTo>
                    <a:pt x="531" y="483"/>
                  </a:lnTo>
                  <a:lnTo>
                    <a:pt x="529" y="477"/>
                  </a:lnTo>
                  <a:lnTo>
                    <a:pt x="527" y="470"/>
                  </a:lnTo>
                  <a:lnTo>
                    <a:pt x="525" y="461"/>
                  </a:lnTo>
                  <a:lnTo>
                    <a:pt x="522" y="454"/>
                  </a:lnTo>
                  <a:lnTo>
                    <a:pt x="520" y="448"/>
                  </a:lnTo>
                  <a:lnTo>
                    <a:pt x="516" y="439"/>
                  </a:lnTo>
                  <a:lnTo>
                    <a:pt x="514" y="433"/>
                  </a:lnTo>
                  <a:lnTo>
                    <a:pt x="512" y="426"/>
                  </a:lnTo>
                  <a:lnTo>
                    <a:pt x="508" y="419"/>
                  </a:lnTo>
                  <a:lnTo>
                    <a:pt x="505" y="412"/>
                  </a:lnTo>
                  <a:lnTo>
                    <a:pt x="501" y="406"/>
                  </a:lnTo>
                  <a:lnTo>
                    <a:pt x="497" y="399"/>
                  </a:lnTo>
                  <a:lnTo>
                    <a:pt x="493" y="393"/>
                  </a:lnTo>
                  <a:lnTo>
                    <a:pt x="488" y="386"/>
                  </a:lnTo>
                  <a:lnTo>
                    <a:pt x="484" y="378"/>
                  </a:lnTo>
                  <a:lnTo>
                    <a:pt x="478" y="374"/>
                  </a:lnTo>
                  <a:lnTo>
                    <a:pt x="474" y="368"/>
                  </a:lnTo>
                  <a:lnTo>
                    <a:pt x="468" y="361"/>
                  </a:lnTo>
                  <a:lnTo>
                    <a:pt x="462" y="355"/>
                  </a:lnTo>
                  <a:lnTo>
                    <a:pt x="456" y="349"/>
                  </a:lnTo>
                  <a:lnTo>
                    <a:pt x="450" y="345"/>
                  </a:lnTo>
                  <a:lnTo>
                    <a:pt x="443" y="339"/>
                  </a:lnTo>
                  <a:lnTo>
                    <a:pt x="436" y="335"/>
                  </a:lnTo>
                  <a:lnTo>
                    <a:pt x="429" y="331"/>
                  </a:lnTo>
                  <a:lnTo>
                    <a:pt x="421" y="326"/>
                  </a:lnTo>
                  <a:lnTo>
                    <a:pt x="413" y="322"/>
                  </a:lnTo>
                  <a:lnTo>
                    <a:pt x="405" y="317"/>
                  </a:lnTo>
                  <a:lnTo>
                    <a:pt x="397" y="315"/>
                  </a:lnTo>
                  <a:lnTo>
                    <a:pt x="388" y="312"/>
                  </a:lnTo>
                  <a:lnTo>
                    <a:pt x="378" y="309"/>
                  </a:lnTo>
                  <a:lnTo>
                    <a:pt x="369" y="306"/>
                  </a:lnTo>
                  <a:lnTo>
                    <a:pt x="359" y="303"/>
                  </a:lnTo>
                  <a:lnTo>
                    <a:pt x="350" y="302"/>
                  </a:lnTo>
                  <a:lnTo>
                    <a:pt x="277" y="109"/>
                  </a:lnTo>
                  <a:lnTo>
                    <a:pt x="120" y="13"/>
                  </a:lnTo>
                  <a:lnTo>
                    <a:pt x="0" y="0"/>
                  </a:lnTo>
                  <a:lnTo>
                    <a:pt x="0" y="19"/>
                  </a:lnTo>
                  <a:lnTo>
                    <a:pt x="3" y="19"/>
                  </a:lnTo>
                  <a:lnTo>
                    <a:pt x="6" y="19"/>
                  </a:lnTo>
                  <a:lnTo>
                    <a:pt x="11" y="19"/>
                  </a:lnTo>
                  <a:lnTo>
                    <a:pt x="17" y="19"/>
                  </a:lnTo>
                  <a:lnTo>
                    <a:pt x="23" y="22"/>
                  </a:lnTo>
                  <a:lnTo>
                    <a:pt x="28" y="22"/>
                  </a:lnTo>
                  <a:lnTo>
                    <a:pt x="32" y="22"/>
                  </a:lnTo>
                  <a:lnTo>
                    <a:pt x="36" y="24"/>
                  </a:lnTo>
                  <a:lnTo>
                    <a:pt x="41" y="25"/>
                  </a:lnTo>
                  <a:lnTo>
                    <a:pt x="45" y="25"/>
                  </a:lnTo>
                  <a:lnTo>
                    <a:pt x="50" y="26"/>
                  </a:lnTo>
                  <a:lnTo>
                    <a:pt x="55" y="28"/>
                  </a:lnTo>
                  <a:lnTo>
                    <a:pt x="60" y="29"/>
                  </a:lnTo>
                  <a:lnTo>
                    <a:pt x="64" y="31"/>
                  </a:lnTo>
                  <a:lnTo>
                    <a:pt x="70" y="32"/>
                  </a:lnTo>
                  <a:lnTo>
                    <a:pt x="76" y="35"/>
                  </a:lnTo>
                  <a:lnTo>
                    <a:pt x="83" y="37"/>
                  </a:lnTo>
                  <a:lnTo>
                    <a:pt x="88" y="40"/>
                  </a:lnTo>
                  <a:lnTo>
                    <a:pt x="95" y="42"/>
                  </a:lnTo>
                  <a:lnTo>
                    <a:pt x="100" y="45"/>
                  </a:lnTo>
                  <a:lnTo>
                    <a:pt x="107" y="48"/>
                  </a:lnTo>
                  <a:lnTo>
                    <a:pt x="113" y="51"/>
                  </a:lnTo>
                  <a:lnTo>
                    <a:pt x="119" y="54"/>
                  </a:lnTo>
                  <a:lnTo>
                    <a:pt x="126" y="58"/>
                  </a:lnTo>
                  <a:lnTo>
                    <a:pt x="133" y="63"/>
                  </a:lnTo>
                  <a:lnTo>
                    <a:pt x="139" y="66"/>
                  </a:lnTo>
                  <a:lnTo>
                    <a:pt x="145" y="70"/>
                  </a:lnTo>
                  <a:lnTo>
                    <a:pt x="151" y="74"/>
                  </a:lnTo>
                  <a:lnTo>
                    <a:pt x="157" y="80"/>
                  </a:lnTo>
                  <a:lnTo>
                    <a:pt x="164" y="84"/>
                  </a:lnTo>
                  <a:lnTo>
                    <a:pt x="170" y="90"/>
                  </a:lnTo>
                  <a:lnTo>
                    <a:pt x="176" y="96"/>
                  </a:lnTo>
                  <a:lnTo>
                    <a:pt x="183" y="102"/>
                  </a:lnTo>
                  <a:lnTo>
                    <a:pt x="188" y="108"/>
                  </a:lnTo>
                  <a:lnTo>
                    <a:pt x="195" y="113"/>
                  </a:lnTo>
                  <a:lnTo>
                    <a:pt x="200" y="121"/>
                  </a:lnTo>
                  <a:lnTo>
                    <a:pt x="206" y="129"/>
                  </a:lnTo>
                  <a:lnTo>
                    <a:pt x="211" y="137"/>
                  </a:lnTo>
                  <a:lnTo>
                    <a:pt x="216" y="144"/>
                  </a:lnTo>
                  <a:lnTo>
                    <a:pt x="222" y="152"/>
                  </a:lnTo>
                  <a:lnTo>
                    <a:pt x="228" y="161"/>
                  </a:lnTo>
                  <a:lnTo>
                    <a:pt x="233" y="170"/>
                  </a:lnTo>
                  <a:lnTo>
                    <a:pt x="238" y="180"/>
                  </a:lnTo>
                  <a:lnTo>
                    <a:pt x="242" y="189"/>
                  </a:lnTo>
                  <a:lnTo>
                    <a:pt x="246" y="199"/>
                  </a:lnTo>
                  <a:lnTo>
                    <a:pt x="251" y="209"/>
                  </a:lnTo>
                  <a:lnTo>
                    <a:pt x="254" y="220"/>
                  </a:lnTo>
                  <a:lnTo>
                    <a:pt x="259" y="232"/>
                  </a:lnTo>
                  <a:lnTo>
                    <a:pt x="264" y="244"/>
                  </a:lnTo>
                  <a:lnTo>
                    <a:pt x="266" y="255"/>
                  </a:lnTo>
                  <a:lnTo>
                    <a:pt x="270" y="268"/>
                  </a:lnTo>
                  <a:lnTo>
                    <a:pt x="272" y="281"/>
                  </a:lnTo>
                  <a:lnTo>
                    <a:pt x="274" y="294"/>
                  </a:lnTo>
                  <a:lnTo>
                    <a:pt x="277" y="309"/>
                  </a:lnTo>
                  <a:lnTo>
                    <a:pt x="279" y="323"/>
                  </a:lnTo>
                  <a:lnTo>
                    <a:pt x="280" y="338"/>
                  </a:lnTo>
                  <a:lnTo>
                    <a:pt x="283" y="354"/>
                  </a:lnTo>
                  <a:lnTo>
                    <a:pt x="286" y="354"/>
                  </a:lnTo>
                  <a:lnTo>
                    <a:pt x="291" y="354"/>
                  </a:lnTo>
                  <a:lnTo>
                    <a:pt x="298" y="354"/>
                  </a:lnTo>
                  <a:lnTo>
                    <a:pt x="305" y="355"/>
                  </a:lnTo>
                  <a:lnTo>
                    <a:pt x="311" y="355"/>
                  </a:lnTo>
                  <a:lnTo>
                    <a:pt x="319" y="355"/>
                  </a:lnTo>
                  <a:lnTo>
                    <a:pt x="323" y="355"/>
                  </a:lnTo>
                  <a:lnTo>
                    <a:pt x="327" y="355"/>
                  </a:lnTo>
                  <a:lnTo>
                    <a:pt x="331" y="357"/>
                  </a:lnTo>
                  <a:lnTo>
                    <a:pt x="336" y="358"/>
                  </a:lnTo>
                  <a:lnTo>
                    <a:pt x="340" y="358"/>
                  </a:lnTo>
                  <a:lnTo>
                    <a:pt x="344" y="358"/>
                  </a:lnTo>
                  <a:lnTo>
                    <a:pt x="349" y="358"/>
                  </a:lnTo>
                  <a:lnTo>
                    <a:pt x="354" y="359"/>
                  </a:lnTo>
                  <a:lnTo>
                    <a:pt x="359" y="361"/>
                  </a:lnTo>
                  <a:lnTo>
                    <a:pt x="363" y="362"/>
                  </a:lnTo>
                  <a:lnTo>
                    <a:pt x="368" y="364"/>
                  </a:lnTo>
                  <a:lnTo>
                    <a:pt x="374" y="365"/>
                  </a:lnTo>
                  <a:lnTo>
                    <a:pt x="378" y="365"/>
                  </a:lnTo>
                  <a:lnTo>
                    <a:pt x="382" y="368"/>
                  </a:lnTo>
                  <a:lnTo>
                    <a:pt x="388" y="368"/>
                  </a:lnTo>
                  <a:lnTo>
                    <a:pt x="393" y="371"/>
                  </a:lnTo>
                  <a:lnTo>
                    <a:pt x="398" y="373"/>
                  </a:lnTo>
                  <a:lnTo>
                    <a:pt x="404" y="375"/>
                  </a:lnTo>
                  <a:lnTo>
                    <a:pt x="408" y="378"/>
                  </a:lnTo>
                  <a:lnTo>
                    <a:pt x="414" y="381"/>
                  </a:lnTo>
                  <a:lnTo>
                    <a:pt x="419" y="383"/>
                  </a:lnTo>
                  <a:lnTo>
                    <a:pt x="424" y="386"/>
                  </a:lnTo>
                  <a:lnTo>
                    <a:pt x="427" y="388"/>
                  </a:lnTo>
                  <a:lnTo>
                    <a:pt x="433" y="393"/>
                  </a:lnTo>
                  <a:lnTo>
                    <a:pt x="438" y="396"/>
                  </a:lnTo>
                  <a:lnTo>
                    <a:pt x="443" y="400"/>
                  </a:lnTo>
                  <a:lnTo>
                    <a:pt x="448" y="403"/>
                  </a:lnTo>
                  <a:lnTo>
                    <a:pt x="452" y="409"/>
                  </a:lnTo>
                  <a:lnTo>
                    <a:pt x="456" y="412"/>
                  </a:lnTo>
                  <a:lnTo>
                    <a:pt x="461" y="416"/>
                  </a:lnTo>
                  <a:lnTo>
                    <a:pt x="465" y="422"/>
                  </a:lnTo>
                  <a:lnTo>
                    <a:pt x="470" y="426"/>
                  </a:lnTo>
                  <a:lnTo>
                    <a:pt x="474" y="432"/>
                  </a:lnTo>
                  <a:lnTo>
                    <a:pt x="478" y="438"/>
                  </a:lnTo>
                  <a:lnTo>
                    <a:pt x="482" y="443"/>
                  </a:lnTo>
                  <a:lnTo>
                    <a:pt x="487" y="451"/>
                  </a:lnTo>
                  <a:lnTo>
                    <a:pt x="490" y="456"/>
                  </a:lnTo>
                  <a:lnTo>
                    <a:pt x="494" y="464"/>
                  </a:lnTo>
                  <a:lnTo>
                    <a:pt x="497" y="471"/>
                  </a:lnTo>
                  <a:lnTo>
                    <a:pt x="501" y="480"/>
                  </a:lnTo>
                  <a:lnTo>
                    <a:pt x="503" y="487"/>
                  </a:lnTo>
                  <a:lnTo>
                    <a:pt x="507" y="496"/>
                  </a:lnTo>
                  <a:lnTo>
                    <a:pt x="510" y="504"/>
                  </a:lnTo>
                  <a:lnTo>
                    <a:pt x="513" y="514"/>
                  </a:lnTo>
                  <a:lnTo>
                    <a:pt x="515" y="522"/>
                  </a:lnTo>
                  <a:lnTo>
                    <a:pt x="518" y="533"/>
                  </a:lnTo>
                  <a:lnTo>
                    <a:pt x="520" y="542"/>
                  </a:lnTo>
                  <a:lnTo>
                    <a:pt x="522" y="553"/>
                  </a:lnTo>
                  <a:lnTo>
                    <a:pt x="524" y="565"/>
                  </a:lnTo>
                  <a:lnTo>
                    <a:pt x="526" y="575"/>
                  </a:lnTo>
                  <a:lnTo>
                    <a:pt x="527" y="587"/>
                  </a:lnTo>
                  <a:lnTo>
                    <a:pt x="529" y="600"/>
                  </a:lnTo>
                  <a:lnTo>
                    <a:pt x="529" y="604"/>
                  </a:lnTo>
                  <a:lnTo>
                    <a:pt x="529" y="610"/>
                  </a:lnTo>
                  <a:lnTo>
                    <a:pt x="531" y="613"/>
                  </a:lnTo>
                  <a:lnTo>
                    <a:pt x="532" y="617"/>
                  </a:lnTo>
                  <a:lnTo>
                    <a:pt x="534" y="620"/>
                  </a:lnTo>
                  <a:lnTo>
                    <a:pt x="535" y="623"/>
                  </a:lnTo>
                  <a:lnTo>
                    <a:pt x="540" y="623"/>
                  </a:lnTo>
                  <a:lnTo>
                    <a:pt x="541" y="623"/>
                  </a:lnTo>
                  <a:lnTo>
                    <a:pt x="541" y="623"/>
                  </a:lnTo>
                  <a:close/>
                </a:path>
              </a:pathLst>
            </a:custGeom>
            <a:solidFill>
              <a:srgbClr val="6682C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7"/>
            <p:cNvSpPr>
              <a:spLocks/>
            </p:cNvSpPr>
            <p:nvPr/>
          </p:nvSpPr>
          <p:spPr bwMode="auto">
            <a:xfrm>
              <a:off x="5127" y="1893"/>
              <a:ext cx="277" cy="301"/>
            </a:xfrm>
            <a:custGeom>
              <a:avLst/>
              <a:gdLst>
                <a:gd name="T0" fmla="*/ 551 w 554"/>
                <a:gd name="T1" fmla="*/ 592 h 601"/>
                <a:gd name="T2" fmla="*/ 553 w 554"/>
                <a:gd name="T3" fmla="*/ 565 h 601"/>
                <a:gd name="T4" fmla="*/ 553 w 554"/>
                <a:gd name="T5" fmla="*/ 539 h 601"/>
                <a:gd name="T6" fmla="*/ 553 w 554"/>
                <a:gd name="T7" fmla="*/ 515 h 601"/>
                <a:gd name="T8" fmla="*/ 549 w 554"/>
                <a:gd name="T9" fmla="*/ 488 h 601"/>
                <a:gd name="T10" fmla="*/ 546 w 554"/>
                <a:gd name="T11" fmla="*/ 462 h 601"/>
                <a:gd name="T12" fmla="*/ 537 w 554"/>
                <a:gd name="T13" fmla="*/ 433 h 601"/>
                <a:gd name="T14" fmla="*/ 528 w 554"/>
                <a:gd name="T15" fmla="*/ 404 h 601"/>
                <a:gd name="T16" fmla="*/ 515 w 554"/>
                <a:gd name="T17" fmla="*/ 376 h 601"/>
                <a:gd name="T18" fmla="*/ 498 w 554"/>
                <a:gd name="T19" fmla="*/ 352 h 601"/>
                <a:gd name="T20" fmla="*/ 476 w 554"/>
                <a:gd name="T21" fmla="*/ 329 h 601"/>
                <a:gd name="T22" fmla="*/ 450 w 554"/>
                <a:gd name="T23" fmla="*/ 308 h 601"/>
                <a:gd name="T24" fmla="*/ 419 w 554"/>
                <a:gd name="T25" fmla="*/ 292 h 601"/>
                <a:gd name="T26" fmla="*/ 381 w 554"/>
                <a:gd name="T27" fmla="*/ 282 h 601"/>
                <a:gd name="T28" fmla="*/ 369 w 554"/>
                <a:gd name="T29" fmla="*/ 263 h 601"/>
                <a:gd name="T30" fmla="*/ 365 w 554"/>
                <a:gd name="T31" fmla="*/ 233 h 601"/>
                <a:gd name="T32" fmla="*/ 361 w 554"/>
                <a:gd name="T33" fmla="*/ 211 h 601"/>
                <a:gd name="T34" fmla="*/ 354 w 554"/>
                <a:gd name="T35" fmla="*/ 187 h 601"/>
                <a:gd name="T36" fmla="*/ 345 w 554"/>
                <a:gd name="T37" fmla="*/ 161 h 601"/>
                <a:gd name="T38" fmla="*/ 332 w 554"/>
                <a:gd name="T39" fmla="*/ 136 h 601"/>
                <a:gd name="T40" fmla="*/ 314 w 554"/>
                <a:gd name="T41" fmla="*/ 110 h 601"/>
                <a:gd name="T42" fmla="*/ 293 w 554"/>
                <a:gd name="T43" fmla="*/ 84 h 601"/>
                <a:gd name="T44" fmla="*/ 267 w 554"/>
                <a:gd name="T45" fmla="*/ 62 h 601"/>
                <a:gd name="T46" fmla="*/ 237 w 554"/>
                <a:gd name="T47" fmla="*/ 41 h 601"/>
                <a:gd name="T48" fmla="*/ 199 w 554"/>
                <a:gd name="T49" fmla="*/ 23 h 601"/>
                <a:gd name="T50" fmla="*/ 155 w 554"/>
                <a:gd name="T51" fmla="*/ 10 h 601"/>
                <a:gd name="T52" fmla="*/ 106 w 554"/>
                <a:gd name="T53" fmla="*/ 1 h 601"/>
                <a:gd name="T54" fmla="*/ 49 w 554"/>
                <a:gd name="T55" fmla="*/ 0 h 601"/>
                <a:gd name="T56" fmla="*/ 0 w 554"/>
                <a:gd name="T57" fmla="*/ 4 h 601"/>
                <a:gd name="T58" fmla="*/ 14 w 554"/>
                <a:gd name="T59" fmla="*/ 12 h 601"/>
                <a:gd name="T60" fmla="*/ 32 w 554"/>
                <a:gd name="T61" fmla="*/ 12 h 601"/>
                <a:gd name="T62" fmla="*/ 51 w 554"/>
                <a:gd name="T63" fmla="*/ 13 h 601"/>
                <a:gd name="T64" fmla="*/ 75 w 554"/>
                <a:gd name="T65" fmla="*/ 17 h 601"/>
                <a:gd name="T66" fmla="*/ 101 w 554"/>
                <a:gd name="T67" fmla="*/ 23 h 601"/>
                <a:gd name="T68" fmla="*/ 129 w 554"/>
                <a:gd name="T69" fmla="*/ 32 h 601"/>
                <a:gd name="T70" fmla="*/ 160 w 554"/>
                <a:gd name="T71" fmla="*/ 43 h 601"/>
                <a:gd name="T72" fmla="*/ 191 w 554"/>
                <a:gd name="T73" fmla="*/ 58 h 601"/>
                <a:gd name="T74" fmla="*/ 219 w 554"/>
                <a:gd name="T75" fmla="*/ 77 h 601"/>
                <a:gd name="T76" fmla="*/ 248 w 554"/>
                <a:gd name="T77" fmla="*/ 98 h 601"/>
                <a:gd name="T78" fmla="*/ 272 w 554"/>
                <a:gd name="T79" fmla="*/ 126 h 601"/>
                <a:gd name="T80" fmla="*/ 293 w 554"/>
                <a:gd name="T81" fmla="*/ 159 h 601"/>
                <a:gd name="T82" fmla="*/ 308 w 554"/>
                <a:gd name="T83" fmla="*/ 197 h 601"/>
                <a:gd name="T84" fmla="*/ 319 w 554"/>
                <a:gd name="T85" fmla="*/ 242 h 601"/>
                <a:gd name="T86" fmla="*/ 323 w 554"/>
                <a:gd name="T87" fmla="*/ 292 h 601"/>
                <a:gd name="T88" fmla="*/ 332 w 554"/>
                <a:gd name="T89" fmla="*/ 321 h 601"/>
                <a:gd name="T90" fmla="*/ 357 w 554"/>
                <a:gd name="T91" fmla="*/ 324 h 601"/>
                <a:gd name="T92" fmla="*/ 389 w 554"/>
                <a:gd name="T93" fmla="*/ 333 h 601"/>
                <a:gd name="T94" fmla="*/ 407 w 554"/>
                <a:gd name="T95" fmla="*/ 340 h 601"/>
                <a:gd name="T96" fmla="*/ 425 w 554"/>
                <a:gd name="T97" fmla="*/ 350 h 601"/>
                <a:gd name="T98" fmla="*/ 443 w 554"/>
                <a:gd name="T99" fmla="*/ 362 h 601"/>
                <a:gd name="T100" fmla="*/ 459 w 554"/>
                <a:gd name="T101" fmla="*/ 376 h 601"/>
                <a:gd name="T102" fmla="*/ 477 w 554"/>
                <a:gd name="T103" fmla="*/ 394 h 601"/>
                <a:gd name="T104" fmla="*/ 492 w 554"/>
                <a:gd name="T105" fmla="*/ 415 h 601"/>
                <a:gd name="T106" fmla="*/ 507 w 554"/>
                <a:gd name="T107" fmla="*/ 442 h 601"/>
                <a:gd name="T108" fmla="*/ 518 w 554"/>
                <a:gd name="T109" fmla="*/ 472 h 601"/>
                <a:gd name="T110" fmla="*/ 529 w 554"/>
                <a:gd name="T111" fmla="*/ 508 h 601"/>
                <a:gd name="T112" fmla="*/ 537 w 554"/>
                <a:gd name="T113" fmla="*/ 549 h 601"/>
                <a:gd name="T114" fmla="*/ 543 w 554"/>
                <a:gd name="T115" fmla="*/ 595 h 601"/>
                <a:gd name="T116" fmla="*/ 551 w 554"/>
                <a:gd name="T117" fmla="*/ 601 h 6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554" h="601">
                  <a:moveTo>
                    <a:pt x="551" y="601"/>
                  </a:moveTo>
                  <a:lnTo>
                    <a:pt x="551" y="599"/>
                  </a:lnTo>
                  <a:lnTo>
                    <a:pt x="551" y="598"/>
                  </a:lnTo>
                  <a:lnTo>
                    <a:pt x="551" y="592"/>
                  </a:lnTo>
                  <a:lnTo>
                    <a:pt x="552" y="588"/>
                  </a:lnTo>
                  <a:lnTo>
                    <a:pt x="552" y="581"/>
                  </a:lnTo>
                  <a:lnTo>
                    <a:pt x="553" y="573"/>
                  </a:lnTo>
                  <a:lnTo>
                    <a:pt x="553" y="565"/>
                  </a:lnTo>
                  <a:lnTo>
                    <a:pt x="554" y="556"/>
                  </a:lnTo>
                  <a:lnTo>
                    <a:pt x="553" y="550"/>
                  </a:lnTo>
                  <a:lnTo>
                    <a:pt x="553" y="544"/>
                  </a:lnTo>
                  <a:lnTo>
                    <a:pt x="553" y="539"/>
                  </a:lnTo>
                  <a:lnTo>
                    <a:pt x="553" y="534"/>
                  </a:lnTo>
                  <a:lnTo>
                    <a:pt x="553" y="527"/>
                  </a:lnTo>
                  <a:lnTo>
                    <a:pt x="553" y="521"/>
                  </a:lnTo>
                  <a:lnTo>
                    <a:pt x="553" y="515"/>
                  </a:lnTo>
                  <a:lnTo>
                    <a:pt x="553" y="510"/>
                  </a:lnTo>
                  <a:lnTo>
                    <a:pt x="551" y="502"/>
                  </a:lnTo>
                  <a:lnTo>
                    <a:pt x="551" y="495"/>
                  </a:lnTo>
                  <a:lnTo>
                    <a:pt x="549" y="488"/>
                  </a:lnTo>
                  <a:lnTo>
                    <a:pt x="549" y="482"/>
                  </a:lnTo>
                  <a:lnTo>
                    <a:pt x="548" y="475"/>
                  </a:lnTo>
                  <a:lnTo>
                    <a:pt x="547" y="468"/>
                  </a:lnTo>
                  <a:lnTo>
                    <a:pt x="546" y="462"/>
                  </a:lnTo>
                  <a:lnTo>
                    <a:pt x="545" y="455"/>
                  </a:lnTo>
                  <a:lnTo>
                    <a:pt x="542" y="446"/>
                  </a:lnTo>
                  <a:lnTo>
                    <a:pt x="540" y="440"/>
                  </a:lnTo>
                  <a:lnTo>
                    <a:pt x="537" y="433"/>
                  </a:lnTo>
                  <a:lnTo>
                    <a:pt x="536" y="426"/>
                  </a:lnTo>
                  <a:lnTo>
                    <a:pt x="533" y="418"/>
                  </a:lnTo>
                  <a:lnTo>
                    <a:pt x="532" y="411"/>
                  </a:lnTo>
                  <a:lnTo>
                    <a:pt x="528" y="404"/>
                  </a:lnTo>
                  <a:lnTo>
                    <a:pt x="526" y="398"/>
                  </a:lnTo>
                  <a:lnTo>
                    <a:pt x="522" y="391"/>
                  </a:lnTo>
                  <a:lnTo>
                    <a:pt x="518" y="384"/>
                  </a:lnTo>
                  <a:lnTo>
                    <a:pt x="515" y="376"/>
                  </a:lnTo>
                  <a:lnTo>
                    <a:pt x="511" y="371"/>
                  </a:lnTo>
                  <a:lnTo>
                    <a:pt x="508" y="365"/>
                  </a:lnTo>
                  <a:lnTo>
                    <a:pt x="503" y="358"/>
                  </a:lnTo>
                  <a:lnTo>
                    <a:pt x="498" y="352"/>
                  </a:lnTo>
                  <a:lnTo>
                    <a:pt x="494" y="346"/>
                  </a:lnTo>
                  <a:lnTo>
                    <a:pt x="488" y="340"/>
                  </a:lnTo>
                  <a:lnTo>
                    <a:pt x="482" y="334"/>
                  </a:lnTo>
                  <a:lnTo>
                    <a:pt x="476" y="329"/>
                  </a:lnTo>
                  <a:lnTo>
                    <a:pt x="471" y="324"/>
                  </a:lnTo>
                  <a:lnTo>
                    <a:pt x="464" y="318"/>
                  </a:lnTo>
                  <a:lnTo>
                    <a:pt x="457" y="314"/>
                  </a:lnTo>
                  <a:lnTo>
                    <a:pt x="450" y="308"/>
                  </a:lnTo>
                  <a:lnTo>
                    <a:pt x="443" y="305"/>
                  </a:lnTo>
                  <a:lnTo>
                    <a:pt x="434" y="300"/>
                  </a:lnTo>
                  <a:lnTo>
                    <a:pt x="427" y="297"/>
                  </a:lnTo>
                  <a:lnTo>
                    <a:pt x="419" y="292"/>
                  </a:lnTo>
                  <a:lnTo>
                    <a:pt x="409" y="290"/>
                  </a:lnTo>
                  <a:lnTo>
                    <a:pt x="400" y="287"/>
                  </a:lnTo>
                  <a:lnTo>
                    <a:pt x="390" y="285"/>
                  </a:lnTo>
                  <a:lnTo>
                    <a:pt x="381" y="282"/>
                  </a:lnTo>
                  <a:lnTo>
                    <a:pt x="371" y="281"/>
                  </a:lnTo>
                  <a:lnTo>
                    <a:pt x="371" y="277"/>
                  </a:lnTo>
                  <a:lnTo>
                    <a:pt x="370" y="271"/>
                  </a:lnTo>
                  <a:lnTo>
                    <a:pt x="369" y="263"/>
                  </a:lnTo>
                  <a:lnTo>
                    <a:pt x="369" y="258"/>
                  </a:lnTo>
                  <a:lnTo>
                    <a:pt x="368" y="248"/>
                  </a:lnTo>
                  <a:lnTo>
                    <a:pt x="367" y="239"/>
                  </a:lnTo>
                  <a:lnTo>
                    <a:pt x="365" y="233"/>
                  </a:lnTo>
                  <a:lnTo>
                    <a:pt x="364" y="229"/>
                  </a:lnTo>
                  <a:lnTo>
                    <a:pt x="364" y="223"/>
                  </a:lnTo>
                  <a:lnTo>
                    <a:pt x="363" y="219"/>
                  </a:lnTo>
                  <a:lnTo>
                    <a:pt x="361" y="211"/>
                  </a:lnTo>
                  <a:lnTo>
                    <a:pt x="359" y="206"/>
                  </a:lnTo>
                  <a:lnTo>
                    <a:pt x="358" y="200"/>
                  </a:lnTo>
                  <a:lnTo>
                    <a:pt x="356" y="194"/>
                  </a:lnTo>
                  <a:lnTo>
                    <a:pt x="354" y="187"/>
                  </a:lnTo>
                  <a:lnTo>
                    <a:pt x="351" y="181"/>
                  </a:lnTo>
                  <a:lnTo>
                    <a:pt x="349" y="174"/>
                  </a:lnTo>
                  <a:lnTo>
                    <a:pt x="348" y="168"/>
                  </a:lnTo>
                  <a:lnTo>
                    <a:pt x="345" y="161"/>
                  </a:lnTo>
                  <a:lnTo>
                    <a:pt x="342" y="155"/>
                  </a:lnTo>
                  <a:lnTo>
                    <a:pt x="338" y="148"/>
                  </a:lnTo>
                  <a:lnTo>
                    <a:pt x="336" y="142"/>
                  </a:lnTo>
                  <a:lnTo>
                    <a:pt x="332" y="136"/>
                  </a:lnTo>
                  <a:lnTo>
                    <a:pt x="327" y="129"/>
                  </a:lnTo>
                  <a:lnTo>
                    <a:pt x="324" y="123"/>
                  </a:lnTo>
                  <a:lnTo>
                    <a:pt x="320" y="117"/>
                  </a:lnTo>
                  <a:lnTo>
                    <a:pt x="314" y="110"/>
                  </a:lnTo>
                  <a:lnTo>
                    <a:pt x="311" y="103"/>
                  </a:lnTo>
                  <a:lnTo>
                    <a:pt x="305" y="97"/>
                  </a:lnTo>
                  <a:lnTo>
                    <a:pt x="299" y="91"/>
                  </a:lnTo>
                  <a:lnTo>
                    <a:pt x="293" y="84"/>
                  </a:lnTo>
                  <a:lnTo>
                    <a:pt x="287" y="78"/>
                  </a:lnTo>
                  <a:lnTo>
                    <a:pt x="281" y="72"/>
                  </a:lnTo>
                  <a:lnTo>
                    <a:pt x="275" y="67"/>
                  </a:lnTo>
                  <a:lnTo>
                    <a:pt x="267" y="62"/>
                  </a:lnTo>
                  <a:lnTo>
                    <a:pt x="261" y="56"/>
                  </a:lnTo>
                  <a:lnTo>
                    <a:pt x="253" y="51"/>
                  </a:lnTo>
                  <a:lnTo>
                    <a:pt x="246" y="46"/>
                  </a:lnTo>
                  <a:lnTo>
                    <a:pt x="237" y="41"/>
                  </a:lnTo>
                  <a:lnTo>
                    <a:pt x="228" y="36"/>
                  </a:lnTo>
                  <a:lnTo>
                    <a:pt x="219" y="30"/>
                  </a:lnTo>
                  <a:lnTo>
                    <a:pt x="210" y="27"/>
                  </a:lnTo>
                  <a:lnTo>
                    <a:pt x="199" y="23"/>
                  </a:lnTo>
                  <a:lnTo>
                    <a:pt x="189" y="20"/>
                  </a:lnTo>
                  <a:lnTo>
                    <a:pt x="178" y="16"/>
                  </a:lnTo>
                  <a:lnTo>
                    <a:pt x="167" y="13"/>
                  </a:lnTo>
                  <a:lnTo>
                    <a:pt x="155" y="10"/>
                  </a:lnTo>
                  <a:lnTo>
                    <a:pt x="144" y="7"/>
                  </a:lnTo>
                  <a:lnTo>
                    <a:pt x="132" y="4"/>
                  </a:lnTo>
                  <a:lnTo>
                    <a:pt x="120" y="4"/>
                  </a:lnTo>
                  <a:lnTo>
                    <a:pt x="106" y="1"/>
                  </a:lnTo>
                  <a:lnTo>
                    <a:pt x="93" y="1"/>
                  </a:lnTo>
                  <a:lnTo>
                    <a:pt x="77" y="0"/>
                  </a:lnTo>
                  <a:lnTo>
                    <a:pt x="64" y="0"/>
                  </a:lnTo>
                  <a:lnTo>
                    <a:pt x="49" y="0"/>
                  </a:lnTo>
                  <a:lnTo>
                    <a:pt x="33" y="0"/>
                  </a:lnTo>
                  <a:lnTo>
                    <a:pt x="17" y="1"/>
                  </a:lnTo>
                  <a:lnTo>
                    <a:pt x="1" y="4"/>
                  </a:lnTo>
                  <a:lnTo>
                    <a:pt x="0" y="4"/>
                  </a:lnTo>
                  <a:lnTo>
                    <a:pt x="4" y="7"/>
                  </a:lnTo>
                  <a:lnTo>
                    <a:pt x="8" y="9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8" y="12"/>
                  </a:lnTo>
                  <a:lnTo>
                    <a:pt x="25" y="12"/>
                  </a:lnTo>
                  <a:lnTo>
                    <a:pt x="28" y="12"/>
                  </a:lnTo>
                  <a:lnTo>
                    <a:pt x="32" y="12"/>
                  </a:lnTo>
                  <a:lnTo>
                    <a:pt x="37" y="12"/>
                  </a:lnTo>
                  <a:lnTo>
                    <a:pt x="42" y="12"/>
                  </a:lnTo>
                  <a:lnTo>
                    <a:pt x="46" y="12"/>
                  </a:lnTo>
                  <a:lnTo>
                    <a:pt x="51" y="13"/>
                  </a:lnTo>
                  <a:lnTo>
                    <a:pt x="57" y="14"/>
                  </a:lnTo>
                  <a:lnTo>
                    <a:pt x="63" y="16"/>
                  </a:lnTo>
                  <a:lnTo>
                    <a:pt x="68" y="16"/>
                  </a:lnTo>
                  <a:lnTo>
                    <a:pt x="75" y="17"/>
                  </a:lnTo>
                  <a:lnTo>
                    <a:pt x="81" y="19"/>
                  </a:lnTo>
                  <a:lnTo>
                    <a:pt x="88" y="20"/>
                  </a:lnTo>
                  <a:lnTo>
                    <a:pt x="94" y="22"/>
                  </a:lnTo>
                  <a:lnTo>
                    <a:pt x="101" y="23"/>
                  </a:lnTo>
                  <a:lnTo>
                    <a:pt x="108" y="25"/>
                  </a:lnTo>
                  <a:lnTo>
                    <a:pt x="116" y="27"/>
                  </a:lnTo>
                  <a:lnTo>
                    <a:pt x="122" y="30"/>
                  </a:lnTo>
                  <a:lnTo>
                    <a:pt x="129" y="32"/>
                  </a:lnTo>
                  <a:lnTo>
                    <a:pt x="138" y="35"/>
                  </a:lnTo>
                  <a:lnTo>
                    <a:pt x="145" y="38"/>
                  </a:lnTo>
                  <a:lnTo>
                    <a:pt x="152" y="41"/>
                  </a:lnTo>
                  <a:lnTo>
                    <a:pt x="160" y="43"/>
                  </a:lnTo>
                  <a:lnTo>
                    <a:pt x="167" y="46"/>
                  </a:lnTo>
                  <a:lnTo>
                    <a:pt x="177" y="52"/>
                  </a:lnTo>
                  <a:lnTo>
                    <a:pt x="183" y="54"/>
                  </a:lnTo>
                  <a:lnTo>
                    <a:pt x="191" y="58"/>
                  </a:lnTo>
                  <a:lnTo>
                    <a:pt x="198" y="62"/>
                  </a:lnTo>
                  <a:lnTo>
                    <a:pt x="205" y="67"/>
                  </a:lnTo>
                  <a:lnTo>
                    <a:pt x="212" y="71"/>
                  </a:lnTo>
                  <a:lnTo>
                    <a:pt x="219" y="77"/>
                  </a:lnTo>
                  <a:lnTo>
                    <a:pt x="227" y="83"/>
                  </a:lnTo>
                  <a:lnTo>
                    <a:pt x="235" y="88"/>
                  </a:lnTo>
                  <a:lnTo>
                    <a:pt x="241" y="94"/>
                  </a:lnTo>
                  <a:lnTo>
                    <a:pt x="248" y="98"/>
                  </a:lnTo>
                  <a:lnTo>
                    <a:pt x="254" y="106"/>
                  </a:lnTo>
                  <a:lnTo>
                    <a:pt x="261" y="113"/>
                  </a:lnTo>
                  <a:lnTo>
                    <a:pt x="266" y="119"/>
                  </a:lnTo>
                  <a:lnTo>
                    <a:pt x="272" y="126"/>
                  </a:lnTo>
                  <a:lnTo>
                    <a:pt x="278" y="135"/>
                  </a:lnTo>
                  <a:lnTo>
                    <a:pt x="285" y="143"/>
                  </a:lnTo>
                  <a:lnTo>
                    <a:pt x="288" y="151"/>
                  </a:lnTo>
                  <a:lnTo>
                    <a:pt x="293" y="159"/>
                  </a:lnTo>
                  <a:lnTo>
                    <a:pt x="298" y="168"/>
                  </a:lnTo>
                  <a:lnTo>
                    <a:pt x="301" y="178"/>
                  </a:lnTo>
                  <a:lnTo>
                    <a:pt x="305" y="187"/>
                  </a:lnTo>
                  <a:lnTo>
                    <a:pt x="308" y="197"/>
                  </a:lnTo>
                  <a:lnTo>
                    <a:pt x="312" y="207"/>
                  </a:lnTo>
                  <a:lnTo>
                    <a:pt x="316" y="219"/>
                  </a:lnTo>
                  <a:lnTo>
                    <a:pt x="317" y="230"/>
                  </a:lnTo>
                  <a:lnTo>
                    <a:pt x="319" y="242"/>
                  </a:lnTo>
                  <a:lnTo>
                    <a:pt x="322" y="253"/>
                  </a:lnTo>
                  <a:lnTo>
                    <a:pt x="323" y="266"/>
                  </a:lnTo>
                  <a:lnTo>
                    <a:pt x="323" y="279"/>
                  </a:lnTo>
                  <a:lnTo>
                    <a:pt x="323" y="292"/>
                  </a:lnTo>
                  <a:lnTo>
                    <a:pt x="323" y="305"/>
                  </a:lnTo>
                  <a:lnTo>
                    <a:pt x="323" y="321"/>
                  </a:lnTo>
                  <a:lnTo>
                    <a:pt x="327" y="321"/>
                  </a:lnTo>
                  <a:lnTo>
                    <a:pt x="332" y="321"/>
                  </a:lnTo>
                  <a:lnTo>
                    <a:pt x="337" y="321"/>
                  </a:lnTo>
                  <a:lnTo>
                    <a:pt x="344" y="323"/>
                  </a:lnTo>
                  <a:lnTo>
                    <a:pt x="350" y="323"/>
                  </a:lnTo>
                  <a:lnTo>
                    <a:pt x="357" y="324"/>
                  </a:lnTo>
                  <a:lnTo>
                    <a:pt x="364" y="326"/>
                  </a:lnTo>
                  <a:lnTo>
                    <a:pt x="373" y="329"/>
                  </a:lnTo>
                  <a:lnTo>
                    <a:pt x="381" y="330"/>
                  </a:lnTo>
                  <a:lnTo>
                    <a:pt x="389" y="333"/>
                  </a:lnTo>
                  <a:lnTo>
                    <a:pt x="393" y="334"/>
                  </a:lnTo>
                  <a:lnTo>
                    <a:pt x="397" y="336"/>
                  </a:lnTo>
                  <a:lnTo>
                    <a:pt x="402" y="337"/>
                  </a:lnTo>
                  <a:lnTo>
                    <a:pt x="407" y="340"/>
                  </a:lnTo>
                  <a:lnTo>
                    <a:pt x="410" y="343"/>
                  </a:lnTo>
                  <a:lnTo>
                    <a:pt x="415" y="345"/>
                  </a:lnTo>
                  <a:lnTo>
                    <a:pt x="420" y="347"/>
                  </a:lnTo>
                  <a:lnTo>
                    <a:pt x="425" y="350"/>
                  </a:lnTo>
                  <a:lnTo>
                    <a:pt x="429" y="352"/>
                  </a:lnTo>
                  <a:lnTo>
                    <a:pt x="433" y="355"/>
                  </a:lnTo>
                  <a:lnTo>
                    <a:pt x="438" y="359"/>
                  </a:lnTo>
                  <a:lnTo>
                    <a:pt x="443" y="362"/>
                  </a:lnTo>
                  <a:lnTo>
                    <a:pt x="447" y="365"/>
                  </a:lnTo>
                  <a:lnTo>
                    <a:pt x="451" y="368"/>
                  </a:lnTo>
                  <a:lnTo>
                    <a:pt x="456" y="372"/>
                  </a:lnTo>
                  <a:lnTo>
                    <a:pt x="459" y="376"/>
                  </a:lnTo>
                  <a:lnTo>
                    <a:pt x="464" y="379"/>
                  </a:lnTo>
                  <a:lnTo>
                    <a:pt x="469" y="384"/>
                  </a:lnTo>
                  <a:lnTo>
                    <a:pt x="472" y="388"/>
                  </a:lnTo>
                  <a:lnTo>
                    <a:pt x="477" y="394"/>
                  </a:lnTo>
                  <a:lnTo>
                    <a:pt x="479" y="398"/>
                  </a:lnTo>
                  <a:lnTo>
                    <a:pt x="484" y="404"/>
                  </a:lnTo>
                  <a:lnTo>
                    <a:pt x="488" y="410"/>
                  </a:lnTo>
                  <a:lnTo>
                    <a:pt x="492" y="415"/>
                  </a:lnTo>
                  <a:lnTo>
                    <a:pt x="495" y="421"/>
                  </a:lnTo>
                  <a:lnTo>
                    <a:pt x="498" y="427"/>
                  </a:lnTo>
                  <a:lnTo>
                    <a:pt x="503" y="434"/>
                  </a:lnTo>
                  <a:lnTo>
                    <a:pt x="507" y="442"/>
                  </a:lnTo>
                  <a:lnTo>
                    <a:pt x="509" y="449"/>
                  </a:lnTo>
                  <a:lnTo>
                    <a:pt x="513" y="456"/>
                  </a:lnTo>
                  <a:lnTo>
                    <a:pt x="516" y="463"/>
                  </a:lnTo>
                  <a:lnTo>
                    <a:pt x="518" y="472"/>
                  </a:lnTo>
                  <a:lnTo>
                    <a:pt x="521" y="481"/>
                  </a:lnTo>
                  <a:lnTo>
                    <a:pt x="524" y="488"/>
                  </a:lnTo>
                  <a:lnTo>
                    <a:pt x="527" y="498"/>
                  </a:lnTo>
                  <a:lnTo>
                    <a:pt x="529" y="508"/>
                  </a:lnTo>
                  <a:lnTo>
                    <a:pt x="532" y="517"/>
                  </a:lnTo>
                  <a:lnTo>
                    <a:pt x="533" y="527"/>
                  </a:lnTo>
                  <a:lnTo>
                    <a:pt x="535" y="537"/>
                  </a:lnTo>
                  <a:lnTo>
                    <a:pt x="537" y="549"/>
                  </a:lnTo>
                  <a:lnTo>
                    <a:pt x="539" y="560"/>
                  </a:lnTo>
                  <a:lnTo>
                    <a:pt x="540" y="570"/>
                  </a:lnTo>
                  <a:lnTo>
                    <a:pt x="542" y="582"/>
                  </a:lnTo>
                  <a:lnTo>
                    <a:pt x="543" y="595"/>
                  </a:lnTo>
                  <a:lnTo>
                    <a:pt x="545" y="599"/>
                  </a:lnTo>
                  <a:lnTo>
                    <a:pt x="547" y="601"/>
                  </a:lnTo>
                  <a:lnTo>
                    <a:pt x="549" y="601"/>
                  </a:lnTo>
                  <a:lnTo>
                    <a:pt x="551" y="601"/>
                  </a:lnTo>
                  <a:lnTo>
                    <a:pt x="551" y="60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8"/>
            <p:cNvSpPr>
              <a:spLocks/>
            </p:cNvSpPr>
            <p:nvPr/>
          </p:nvSpPr>
          <p:spPr bwMode="auto">
            <a:xfrm>
              <a:off x="4472" y="1831"/>
              <a:ext cx="414" cy="959"/>
            </a:xfrm>
            <a:custGeom>
              <a:avLst/>
              <a:gdLst>
                <a:gd name="T0" fmla="*/ 815 w 828"/>
                <a:gd name="T1" fmla="*/ 80 h 1918"/>
                <a:gd name="T2" fmla="*/ 778 w 828"/>
                <a:gd name="T3" fmla="*/ 100 h 1918"/>
                <a:gd name="T4" fmla="*/ 738 w 828"/>
                <a:gd name="T5" fmla="*/ 110 h 1918"/>
                <a:gd name="T6" fmla="*/ 686 w 828"/>
                <a:gd name="T7" fmla="*/ 112 h 1918"/>
                <a:gd name="T8" fmla="*/ 646 w 828"/>
                <a:gd name="T9" fmla="*/ 117 h 1918"/>
                <a:gd name="T10" fmla="*/ 608 w 828"/>
                <a:gd name="T11" fmla="*/ 125 h 1918"/>
                <a:gd name="T12" fmla="*/ 571 w 828"/>
                <a:gd name="T13" fmla="*/ 133 h 1918"/>
                <a:gd name="T14" fmla="*/ 523 w 828"/>
                <a:gd name="T15" fmla="*/ 155 h 1918"/>
                <a:gd name="T16" fmla="*/ 482 w 828"/>
                <a:gd name="T17" fmla="*/ 203 h 1918"/>
                <a:gd name="T18" fmla="*/ 452 w 828"/>
                <a:gd name="T19" fmla="*/ 268 h 1918"/>
                <a:gd name="T20" fmla="*/ 422 w 828"/>
                <a:gd name="T21" fmla="*/ 334 h 1918"/>
                <a:gd name="T22" fmla="*/ 394 w 828"/>
                <a:gd name="T23" fmla="*/ 392 h 1918"/>
                <a:gd name="T24" fmla="*/ 360 w 828"/>
                <a:gd name="T25" fmla="*/ 439 h 1918"/>
                <a:gd name="T26" fmla="*/ 334 w 828"/>
                <a:gd name="T27" fmla="*/ 492 h 1918"/>
                <a:gd name="T28" fmla="*/ 310 w 828"/>
                <a:gd name="T29" fmla="*/ 546 h 1918"/>
                <a:gd name="T30" fmla="*/ 285 w 828"/>
                <a:gd name="T31" fmla="*/ 610 h 1918"/>
                <a:gd name="T32" fmla="*/ 260 w 828"/>
                <a:gd name="T33" fmla="*/ 669 h 1918"/>
                <a:gd name="T34" fmla="*/ 237 w 828"/>
                <a:gd name="T35" fmla="*/ 727 h 1918"/>
                <a:gd name="T36" fmla="*/ 216 w 828"/>
                <a:gd name="T37" fmla="*/ 780 h 1918"/>
                <a:gd name="T38" fmla="*/ 186 w 828"/>
                <a:gd name="T39" fmla="*/ 846 h 1918"/>
                <a:gd name="T40" fmla="*/ 170 w 828"/>
                <a:gd name="T41" fmla="*/ 893 h 1918"/>
                <a:gd name="T42" fmla="*/ 156 w 828"/>
                <a:gd name="T43" fmla="*/ 941 h 1918"/>
                <a:gd name="T44" fmla="*/ 147 w 828"/>
                <a:gd name="T45" fmla="*/ 990 h 1918"/>
                <a:gd name="T46" fmla="*/ 142 w 828"/>
                <a:gd name="T47" fmla="*/ 1038 h 1918"/>
                <a:gd name="T48" fmla="*/ 147 w 828"/>
                <a:gd name="T49" fmla="*/ 1097 h 1918"/>
                <a:gd name="T50" fmla="*/ 186 w 828"/>
                <a:gd name="T51" fmla="*/ 1154 h 1918"/>
                <a:gd name="T52" fmla="*/ 230 w 828"/>
                <a:gd name="T53" fmla="*/ 1184 h 1918"/>
                <a:gd name="T54" fmla="*/ 277 w 828"/>
                <a:gd name="T55" fmla="*/ 1213 h 1918"/>
                <a:gd name="T56" fmla="*/ 298 w 828"/>
                <a:gd name="T57" fmla="*/ 1267 h 1918"/>
                <a:gd name="T58" fmla="*/ 303 w 828"/>
                <a:gd name="T59" fmla="*/ 1320 h 1918"/>
                <a:gd name="T60" fmla="*/ 305 w 828"/>
                <a:gd name="T61" fmla="*/ 1387 h 1918"/>
                <a:gd name="T62" fmla="*/ 307 w 828"/>
                <a:gd name="T63" fmla="*/ 1462 h 1918"/>
                <a:gd name="T64" fmla="*/ 307 w 828"/>
                <a:gd name="T65" fmla="*/ 1540 h 1918"/>
                <a:gd name="T66" fmla="*/ 303 w 828"/>
                <a:gd name="T67" fmla="*/ 1616 h 1918"/>
                <a:gd name="T68" fmla="*/ 293 w 828"/>
                <a:gd name="T69" fmla="*/ 1682 h 1918"/>
                <a:gd name="T70" fmla="*/ 279 w 828"/>
                <a:gd name="T71" fmla="*/ 1733 h 1918"/>
                <a:gd name="T72" fmla="*/ 231 w 828"/>
                <a:gd name="T73" fmla="*/ 1798 h 1918"/>
                <a:gd name="T74" fmla="*/ 195 w 828"/>
                <a:gd name="T75" fmla="*/ 1833 h 1918"/>
                <a:gd name="T76" fmla="*/ 156 w 828"/>
                <a:gd name="T77" fmla="*/ 1865 h 1918"/>
                <a:gd name="T78" fmla="*/ 116 w 828"/>
                <a:gd name="T79" fmla="*/ 1892 h 1918"/>
                <a:gd name="T80" fmla="*/ 76 w 828"/>
                <a:gd name="T81" fmla="*/ 1911 h 1918"/>
                <a:gd name="T82" fmla="*/ 31 w 828"/>
                <a:gd name="T83" fmla="*/ 1913 h 1918"/>
                <a:gd name="T84" fmla="*/ 20 w 828"/>
                <a:gd name="T85" fmla="*/ 1836 h 1918"/>
                <a:gd name="T86" fmla="*/ 11 w 828"/>
                <a:gd name="T87" fmla="*/ 1640 h 1918"/>
                <a:gd name="T88" fmla="*/ 4 w 828"/>
                <a:gd name="T89" fmla="*/ 1359 h 1918"/>
                <a:gd name="T90" fmla="*/ 1 w 828"/>
                <a:gd name="T91" fmla="*/ 1032 h 1918"/>
                <a:gd name="T92" fmla="*/ 1 w 828"/>
                <a:gd name="T93" fmla="*/ 696 h 1918"/>
                <a:gd name="T94" fmla="*/ 8 w 828"/>
                <a:gd name="T95" fmla="*/ 397 h 1918"/>
                <a:gd name="T96" fmla="*/ 24 w 828"/>
                <a:gd name="T97" fmla="*/ 167 h 1918"/>
                <a:gd name="T98" fmla="*/ 50 w 828"/>
                <a:gd name="T99" fmla="*/ 48 h 1918"/>
                <a:gd name="T100" fmla="*/ 99 w 828"/>
                <a:gd name="T101" fmla="*/ 20 h 1918"/>
                <a:gd name="T102" fmla="*/ 190 w 828"/>
                <a:gd name="T103" fmla="*/ 6 h 1918"/>
                <a:gd name="T104" fmla="*/ 307 w 828"/>
                <a:gd name="T105" fmla="*/ 0 h 1918"/>
                <a:gd name="T106" fmla="*/ 439 w 828"/>
                <a:gd name="T107" fmla="*/ 3 h 1918"/>
                <a:gd name="T108" fmla="*/ 570 w 828"/>
                <a:gd name="T109" fmla="*/ 9 h 1918"/>
                <a:gd name="T110" fmla="*/ 686 w 828"/>
                <a:gd name="T111" fmla="*/ 19 h 1918"/>
                <a:gd name="T112" fmla="*/ 773 w 828"/>
                <a:gd name="T113" fmla="*/ 30 h 1918"/>
                <a:gd name="T114" fmla="*/ 818 w 828"/>
                <a:gd name="T115" fmla="*/ 41 h 19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828" h="1918">
                  <a:moveTo>
                    <a:pt x="821" y="42"/>
                  </a:moveTo>
                  <a:lnTo>
                    <a:pt x="826" y="46"/>
                  </a:lnTo>
                  <a:lnTo>
                    <a:pt x="828" y="52"/>
                  </a:lnTo>
                  <a:lnTo>
                    <a:pt x="828" y="58"/>
                  </a:lnTo>
                  <a:lnTo>
                    <a:pt x="828" y="64"/>
                  </a:lnTo>
                  <a:lnTo>
                    <a:pt x="825" y="70"/>
                  </a:lnTo>
                  <a:lnTo>
                    <a:pt x="821" y="74"/>
                  </a:lnTo>
                  <a:lnTo>
                    <a:pt x="815" y="80"/>
                  </a:lnTo>
                  <a:lnTo>
                    <a:pt x="809" y="85"/>
                  </a:lnTo>
                  <a:lnTo>
                    <a:pt x="805" y="87"/>
                  </a:lnTo>
                  <a:lnTo>
                    <a:pt x="801" y="90"/>
                  </a:lnTo>
                  <a:lnTo>
                    <a:pt x="796" y="93"/>
                  </a:lnTo>
                  <a:lnTo>
                    <a:pt x="793" y="96"/>
                  </a:lnTo>
                  <a:lnTo>
                    <a:pt x="787" y="97"/>
                  </a:lnTo>
                  <a:lnTo>
                    <a:pt x="783" y="98"/>
                  </a:lnTo>
                  <a:lnTo>
                    <a:pt x="778" y="100"/>
                  </a:lnTo>
                  <a:lnTo>
                    <a:pt x="774" y="103"/>
                  </a:lnTo>
                  <a:lnTo>
                    <a:pt x="768" y="104"/>
                  </a:lnTo>
                  <a:lnTo>
                    <a:pt x="763" y="106"/>
                  </a:lnTo>
                  <a:lnTo>
                    <a:pt x="758" y="106"/>
                  </a:lnTo>
                  <a:lnTo>
                    <a:pt x="754" y="109"/>
                  </a:lnTo>
                  <a:lnTo>
                    <a:pt x="749" y="109"/>
                  </a:lnTo>
                  <a:lnTo>
                    <a:pt x="743" y="110"/>
                  </a:lnTo>
                  <a:lnTo>
                    <a:pt x="738" y="110"/>
                  </a:lnTo>
                  <a:lnTo>
                    <a:pt x="733" y="112"/>
                  </a:lnTo>
                  <a:lnTo>
                    <a:pt x="727" y="112"/>
                  </a:lnTo>
                  <a:lnTo>
                    <a:pt x="723" y="112"/>
                  </a:lnTo>
                  <a:lnTo>
                    <a:pt x="716" y="112"/>
                  </a:lnTo>
                  <a:lnTo>
                    <a:pt x="710" y="112"/>
                  </a:lnTo>
                  <a:lnTo>
                    <a:pt x="701" y="112"/>
                  </a:lnTo>
                  <a:lnTo>
                    <a:pt x="694" y="112"/>
                  </a:lnTo>
                  <a:lnTo>
                    <a:pt x="686" y="112"/>
                  </a:lnTo>
                  <a:lnTo>
                    <a:pt x="678" y="114"/>
                  </a:lnTo>
                  <a:lnTo>
                    <a:pt x="673" y="114"/>
                  </a:lnTo>
                  <a:lnTo>
                    <a:pt x="668" y="114"/>
                  </a:lnTo>
                  <a:lnTo>
                    <a:pt x="665" y="114"/>
                  </a:lnTo>
                  <a:lnTo>
                    <a:pt x="660" y="114"/>
                  </a:lnTo>
                  <a:lnTo>
                    <a:pt x="655" y="114"/>
                  </a:lnTo>
                  <a:lnTo>
                    <a:pt x="650" y="116"/>
                  </a:lnTo>
                  <a:lnTo>
                    <a:pt x="646" y="117"/>
                  </a:lnTo>
                  <a:lnTo>
                    <a:pt x="641" y="117"/>
                  </a:lnTo>
                  <a:lnTo>
                    <a:pt x="636" y="117"/>
                  </a:lnTo>
                  <a:lnTo>
                    <a:pt x="631" y="119"/>
                  </a:lnTo>
                  <a:lnTo>
                    <a:pt x="627" y="119"/>
                  </a:lnTo>
                  <a:lnTo>
                    <a:pt x="622" y="120"/>
                  </a:lnTo>
                  <a:lnTo>
                    <a:pt x="617" y="122"/>
                  </a:lnTo>
                  <a:lnTo>
                    <a:pt x="612" y="123"/>
                  </a:lnTo>
                  <a:lnTo>
                    <a:pt x="608" y="125"/>
                  </a:lnTo>
                  <a:lnTo>
                    <a:pt x="604" y="126"/>
                  </a:lnTo>
                  <a:lnTo>
                    <a:pt x="598" y="126"/>
                  </a:lnTo>
                  <a:lnTo>
                    <a:pt x="593" y="127"/>
                  </a:lnTo>
                  <a:lnTo>
                    <a:pt x="589" y="127"/>
                  </a:lnTo>
                  <a:lnTo>
                    <a:pt x="584" y="130"/>
                  </a:lnTo>
                  <a:lnTo>
                    <a:pt x="580" y="130"/>
                  </a:lnTo>
                  <a:lnTo>
                    <a:pt x="576" y="132"/>
                  </a:lnTo>
                  <a:lnTo>
                    <a:pt x="571" y="133"/>
                  </a:lnTo>
                  <a:lnTo>
                    <a:pt x="566" y="136"/>
                  </a:lnTo>
                  <a:lnTo>
                    <a:pt x="561" y="138"/>
                  </a:lnTo>
                  <a:lnTo>
                    <a:pt x="557" y="139"/>
                  </a:lnTo>
                  <a:lnTo>
                    <a:pt x="552" y="140"/>
                  </a:lnTo>
                  <a:lnTo>
                    <a:pt x="547" y="143"/>
                  </a:lnTo>
                  <a:lnTo>
                    <a:pt x="539" y="146"/>
                  </a:lnTo>
                  <a:lnTo>
                    <a:pt x="532" y="151"/>
                  </a:lnTo>
                  <a:lnTo>
                    <a:pt x="523" y="155"/>
                  </a:lnTo>
                  <a:lnTo>
                    <a:pt x="517" y="159"/>
                  </a:lnTo>
                  <a:lnTo>
                    <a:pt x="510" y="165"/>
                  </a:lnTo>
                  <a:lnTo>
                    <a:pt x="504" y="171"/>
                  </a:lnTo>
                  <a:lnTo>
                    <a:pt x="497" y="177"/>
                  </a:lnTo>
                  <a:lnTo>
                    <a:pt x="494" y="182"/>
                  </a:lnTo>
                  <a:lnTo>
                    <a:pt x="489" y="188"/>
                  </a:lnTo>
                  <a:lnTo>
                    <a:pt x="487" y="195"/>
                  </a:lnTo>
                  <a:lnTo>
                    <a:pt x="482" y="203"/>
                  </a:lnTo>
                  <a:lnTo>
                    <a:pt x="478" y="210"/>
                  </a:lnTo>
                  <a:lnTo>
                    <a:pt x="475" y="217"/>
                  </a:lnTo>
                  <a:lnTo>
                    <a:pt x="471" y="226"/>
                  </a:lnTo>
                  <a:lnTo>
                    <a:pt x="468" y="233"/>
                  </a:lnTo>
                  <a:lnTo>
                    <a:pt x="464" y="242"/>
                  </a:lnTo>
                  <a:lnTo>
                    <a:pt x="460" y="250"/>
                  </a:lnTo>
                  <a:lnTo>
                    <a:pt x="457" y="259"/>
                  </a:lnTo>
                  <a:lnTo>
                    <a:pt x="452" y="268"/>
                  </a:lnTo>
                  <a:lnTo>
                    <a:pt x="450" y="275"/>
                  </a:lnTo>
                  <a:lnTo>
                    <a:pt x="445" y="284"/>
                  </a:lnTo>
                  <a:lnTo>
                    <a:pt x="441" y="292"/>
                  </a:lnTo>
                  <a:lnTo>
                    <a:pt x="438" y="301"/>
                  </a:lnTo>
                  <a:lnTo>
                    <a:pt x="434" y="310"/>
                  </a:lnTo>
                  <a:lnTo>
                    <a:pt x="431" y="319"/>
                  </a:lnTo>
                  <a:lnTo>
                    <a:pt x="427" y="327"/>
                  </a:lnTo>
                  <a:lnTo>
                    <a:pt x="422" y="334"/>
                  </a:lnTo>
                  <a:lnTo>
                    <a:pt x="420" y="343"/>
                  </a:lnTo>
                  <a:lnTo>
                    <a:pt x="415" y="350"/>
                  </a:lnTo>
                  <a:lnTo>
                    <a:pt x="412" y="359"/>
                  </a:lnTo>
                  <a:lnTo>
                    <a:pt x="408" y="365"/>
                  </a:lnTo>
                  <a:lnTo>
                    <a:pt x="405" y="374"/>
                  </a:lnTo>
                  <a:lnTo>
                    <a:pt x="401" y="379"/>
                  </a:lnTo>
                  <a:lnTo>
                    <a:pt x="398" y="387"/>
                  </a:lnTo>
                  <a:lnTo>
                    <a:pt x="394" y="392"/>
                  </a:lnTo>
                  <a:lnTo>
                    <a:pt x="392" y="398"/>
                  </a:lnTo>
                  <a:lnTo>
                    <a:pt x="387" y="404"/>
                  </a:lnTo>
                  <a:lnTo>
                    <a:pt x="385" y="410"/>
                  </a:lnTo>
                  <a:lnTo>
                    <a:pt x="377" y="418"/>
                  </a:lnTo>
                  <a:lnTo>
                    <a:pt x="371" y="426"/>
                  </a:lnTo>
                  <a:lnTo>
                    <a:pt x="368" y="429"/>
                  </a:lnTo>
                  <a:lnTo>
                    <a:pt x="364" y="434"/>
                  </a:lnTo>
                  <a:lnTo>
                    <a:pt x="360" y="439"/>
                  </a:lnTo>
                  <a:lnTo>
                    <a:pt x="356" y="447"/>
                  </a:lnTo>
                  <a:lnTo>
                    <a:pt x="350" y="456"/>
                  </a:lnTo>
                  <a:lnTo>
                    <a:pt x="345" y="465"/>
                  </a:lnTo>
                  <a:lnTo>
                    <a:pt x="343" y="469"/>
                  </a:lnTo>
                  <a:lnTo>
                    <a:pt x="341" y="475"/>
                  </a:lnTo>
                  <a:lnTo>
                    <a:pt x="338" y="481"/>
                  </a:lnTo>
                  <a:lnTo>
                    <a:pt x="336" y="488"/>
                  </a:lnTo>
                  <a:lnTo>
                    <a:pt x="334" y="492"/>
                  </a:lnTo>
                  <a:lnTo>
                    <a:pt x="330" y="498"/>
                  </a:lnTo>
                  <a:lnTo>
                    <a:pt x="326" y="505"/>
                  </a:lnTo>
                  <a:lnTo>
                    <a:pt x="324" y="511"/>
                  </a:lnTo>
                  <a:lnTo>
                    <a:pt x="322" y="518"/>
                  </a:lnTo>
                  <a:lnTo>
                    <a:pt x="318" y="526"/>
                  </a:lnTo>
                  <a:lnTo>
                    <a:pt x="316" y="533"/>
                  </a:lnTo>
                  <a:lnTo>
                    <a:pt x="313" y="540"/>
                  </a:lnTo>
                  <a:lnTo>
                    <a:pt x="310" y="546"/>
                  </a:lnTo>
                  <a:lnTo>
                    <a:pt x="306" y="553"/>
                  </a:lnTo>
                  <a:lnTo>
                    <a:pt x="303" y="562"/>
                  </a:lnTo>
                  <a:lnTo>
                    <a:pt x="300" y="569"/>
                  </a:lnTo>
                  <a:lnTo>
                    <a:pt x="297" y="578"/>
                  </a:lnTo>
                  <a:lnTo>
                    <a:pt x="294" y="585"/>
                  </a:lnTo>
                  <a:lnTo>
                    <a:pt x="291" y="594"/>
                  </a:lnTo>
                  <a:lnTo>
                    <a:pt x="288" y="601"/>
                  </a:lnTo>
                  <a:lnTo>
                    <a:pt x="285" y="610"/>
                  </a:lnTo>
                  <a:lnTo>
                    <a:pt x="281" y="617"/>
                  </a:lnTo>
                  <a:lnTo>
                    <a:pt x="279" y="624"/>
                  </a:lnTo>
                  <a:lnTo>
                    <a:pt x="275" y="631"/>
                  </a:lnTo>
                  <a:lnTo>
                    <a:pt x="272" y="638"/>
                  </a:lnTo>
                  <a:lnTo>
                    <a:pt x="269" y="646"/>
                  </a:lnTo>
                  <a:lnTo>
                    <a:pt x="266" y="654"/>
                  </a:lnTo>
                  <a:lnTo>
                    <a:pt x="264" y="663"/>
                  </a:lnTo>
                  <a:lnTo>
                    <a:pt x="260" y="669"/>
                  </a:lnTo>
                  <a:lnTo>
                    <a:pt x="256" y="678"/>
                  </a:lnTo>
                  <a:lnTo>
                    <a:pt x="253" y="683"/>
                  </a:lnTo>
                  <a:lnTo>
                    <a:pt x="250" y="692"/>
                  </a:lnTo>
                  <a:lnTo>
                    <a:pt x="248" y="699"/>
                  </a:lnTo>
                  <a:lnTo>
                    <a:pt x="245" y="707"/>
                  </a:lnTo>
                  <a:lnTo>
                    <a:pt x="242" y="714"/>
                  </a:lnTo>
                  <a:lnTo>
                    <a:pt x="240" y="721"/>
                  </a:lnTo>
                  <a:lnTo>
                    <a:pt x="237" y="727"/>
                  </a:lnTo>
                  <a:lnTo>
                    <a:pt x="234" y="734"/>
                  </a:lnTo>
                  <a:lnTo>
                    <a:pt x="231" y="740"/>
                  </a:lnTo>
                  <a:lnTo>
                    <a:pt x="229" y="747"/>
                  </a:lnTo>
                  <a:lnTo>
                    <a:pt x="227" y="753"/>
                  </a:lnTo>
                  <a:lnTo>
                    <a:pt x="224" y="759"/>
                  </a:lnTo>
                  <a:lnTo>
                    <a:pt x="222" y="764"/>
                  </a:lnTo>
                  <a:lnTo>
                    <a:pt x="221" y="770"/>
                  </a:lnTo>
                  <a:lnTo>
                    <a:pt x="216" y="780"/>
                  </a:lnTo>
                  <a:lnTo>
                    <a:pt x="211" y="789"/>
                  </a:lnTo>
                  <a:lnTo>
                    <a:pt x="208" y="798"/>
                  </a:lnTo>
                  <a:lnTo>
                    <a:pt x="205" y="806"/>
                  </a:lnTo>
                  <a:lnTo>
                    <a:pt x="201" y="812"/>
                  </a:lnTo>
                  <a:lnTo>
                    <a:pt x="197" y="819"/>
                  </a:lnTo>
                  <a:lnTo>
                    <a:pt x="194" y="828"/>
                  </a:lnTo>
                  <a:lnTo>
                    <a:pt x="190" y="837"/>
                  </a:lnTo>
                  <a:lnTo>
                    <a:pt x="186" y="846"/>
                  </a:lnTo>
                  <a:lnTo>
                    <a:pt x="182" y="856"/>
                  </a:lnTo>
                  <a:lnTo>
                    <a:pt x="179" y="860"/>
                  </a:lnTo>
                  <a:lnTo>
                    <a:pt x="178" y="866"/>
                  </a:lnTo>
                  <a:lnTo>
                    <a:pt x="177" y="872"/>
                  </a:lnTo>
                  <a:lnTo>
                    <a:pt x="175" y="877"/>
                  </a:lnTo>
                  <a:lnTo>
                    <a:pt x="173" y="882"/>
                  </a:lnTo>
                  <a:lnTo>
                    <a:pt x="171" y="888"/>
                  </a:lnTo>
                  <a:lnTo>
                    <a:pt x="170" y="893"/>
                  </a:lnTo>
                  <a:lnTo>
                    <a:pt x="169" y="899"/>
                  </a:lnTo>
                  <a:lnTo>
                    <a:pt x="166" y="905"/>
                  </a:lnTo>
                  <a:lnTo>
                    <a:pt x="164" y="911"/>
                  </a:lnTo>
                  <a:lnTo>
                    <a:pt x="163" y="916"/>
                  </a:lnTo>
                  <a:lnTo>
                    <a:pt x="161" y="924"/>
                  </a:lnTo>
                  <a:lnTo>
                    <a:pt x="159" y="930"/>
                  </a:lnTo>
                  <a:lnTo>
                    <a:pt x="158" y="935"/>
                  </a:lnTo>
                  <a:lnTo>
                    <a:pt x="156" y="941"/>
                  </a:lnTo>
                  <a:lnTo>
                    <a:pt x="156" y="948"/>
                  </a:lnTo>
                  <a:lnTo>
                    <a:pt x="153" y="954"/>
                  </a:lnTo>
                  <a:lnTo>
                    <a:pt x="153" y="960"/>
                  </a:lnTo>
                  <a:lnTo>
                    <a:pt x="151" y="967"/>
                  </a:lnTo>
                  <a:lnTo>
                    <a:pt x="151" y="973"/>
                  </a:lnTo>
                  <a:lnTo>
                    <a:pt x="150" y="979"/>
                  </a:lnTo>
                  <a:lnTo>
                    <a:pt x="148" y="985"/>
                  </a:lnTo>
                  <a:lnTo>
                    <a:pt x="147" y="990"/>
                  </a:lnTo>
                  <a:lnTo>
                    <a:pt x="146" y="998"/>
                  </a:lnTo>
                  <a:lnTo>
                    <a:pt x="145" y="1003"/>
                  </a:lnTo>
                  <a:lnTo>
                    <a:pt x="145" y="1009"/>
                  </a:lnTo>
                  <a:lnTo>
                    <a:pt x="144" y="1015"/>
                  </a:lnTo>
                  <a:lnTo>
                    <a:pt x="144" y="1022"/>
                  </a:lnTo>
                  <a:lnTo>
                    <a:pt x="142" y="1028"/>
                  </a:lnTo>
                  <a:lnTo>
                    <a:pt x="142" y="1034"/>
                  </a:lnTo>
                  <a:lnTo>
                    <a:pt x="142" y="1038"/>
                  </a:lnTo>
                  <a:lnTo>
                    <a:pt x="142" y="1044"/>
                  </a:lnTo>
                  <a:lnTo>
                    <a:pt x="142" y="1050"/>
                  </a:lnTo>
                  <a:lnTo>
                    <a:pt x="142" y="1055"/>
                  </a:lnTo>
                  <a:lnTo>
                    <a:pt x="142" y="1061"/>
                  </a:lnTo>
                  <a:lnTo>
                    <a:pt x="144" y="1067"/>
                  </a:lnTo>
                  <a:lnTo>
                    <a:pt x="144" y="1077"/>
                  </a:lnTo>
                  <a:lnTo>
                    <a:pt x="146" y="1087"/>
                  </a:lnTo>
                  <a:lnTo>
                    <a:pt x="147" y="1097"/>
                  </a:lnTo>
                  <a:lnTo>
                    <a:pt x="151" y="1108"/>
                  </a:lnTo>
                  <a:lnTo>
                    <a:pt x="153" y="1115"/>
                  </a:lnTo>
                  <a:lnTo>
                    <a:pt x="158" y="1124"/>
                  </a:lnTo>
                  <a:lnTo>
                    <a:pt x="163" y="1131"/>
                  </a:lnTo>
                  <a:lnTo>
                    <a:pt x="170" y="1138"/>
                  </a:lnTo>
                  <a:lnTo>
                    <a:pt x="175" y="1144"/>
                  </a:lnTo>
                  <a:lnTo>
                    <a:pt x="180" y="1150"/>
                  </a:lnTo>
                  <a:lnTo>
                    <a:pt x="186" y="1154"/>
                  </a:lnTo>
                  <a:lnTo>
                    <a:pt x="192" y="1160"/>
                  </a:lnTo>
                  <a:lnTo>
                    <a:pt x="197" y="1163"/>
                  </a:lnTo>
                  <a:lnTo>
                    <a:pt x="203" y="1168"/>
                  </a:lnTo>
                  <a:lnTo>
                    <a:pt x="209" y="1171"/>
                  </a:lnTo>
                  <a:lnTo>
                    <a:pt x="215" y="1177"/>
                  </a:lnTo>
                  <a:lnTo>
                    <a:pt x="220" y="1179"/>
                  </a:lnTo>
                  <a:lnTo>
                    <a:pt x="226" y="1181"/>
                  </a:lnTo>
                  <a:lnTo>
                    <a:pt x="230" y="1184"/>
                  </a:lnTo>
                  <a:lnTo>
                    <a:pt x="236" y="1189"/>
                  </a:lnTo>
                  <a:lnTo>
                    <a:pt x="240" y="1192"/>
                  </a:lnTo>
                  <a:lnTo>
                    <a:pt x="245" y="1194"/>
                  </a:lnTo>
                  <a:lnTo>
                    <a:pt x="249" y="1197"/>
                  </a:lnTo>
                  <a:lnTo>
                    <a:pt x="255" y="1200"/>
                  </a:lnTo>
                  <a:lnTo>
                    <a:pt x="262" y="1203"/>
                  </a:lnTo>
                  <a:lnTo>
                    <a:pt x="271" y="1209"/>
                  </a:lnTo>
                  <a:lnTo>
                    <a:pt x="277" y="1213"/>
                  </a:lnTo>
                  <a:lnTo>
                    <a:pt x="284" y="1219"/>
                  </a:lnTo>
                  <a:lnTo>
                    <a:pt x="287" y="1225"/>
                  </a:lnTo>
                  <a:lnTo>
                    <a:pt x="292" y="1232"/>
                  </a:lnTo>
                  <a:lnTo>
                    <a:pt x="294" y="1238"/>
                  </a:lnTo>
                  <a:lnTo>
                    <a:pt x="297" y="1248"/>
                  </a:lnTo>
                  <a:lnTo>
                    <a:pt x="297" y="1252"/>
                  </a:lnTo>
                  <a:lnTo>
                    <a:pt x="298" y="1258"/>
                  </a:lnTo>
                  <a:lnTo>
                    <a:pt x="298" y="1267"/>
                  </a:lnTo>
                  <a:lnTo>
                    <a:pt x="299" y="1277"/>
                  </a:lnTo>
                  <a:lnTo>
                    <a:pt x="299" y="1281"/>
                  </a:lnTo>
                  <a:lnTo>
                    <a:pt x="300" y="1287"/>
                  </a:lnTo>
                  <a:lnTo>
                    <a:pt x="300" y="1293"/>
                  </a:lnTo>
                  <a:lnTo>
                    <a:pt x="300" y="1300"/>
                  </a:lnTo>
                  <a:lnTo>
                    <a:pt x="300" y="1306"/>
                  </a:lnTo>
                  <a:lnTo>
                    <a:pt x="301" y="1313"/>
                  </a:lnTo>
                  <a:lnTo>
                    <a:pt x="303" y="1320"/>
                  </a:lnTo>
                  <a:lnTo>
                    <a:pt x="303" y="1329"/>
                  </a:lnTo>
                  <a:lnTo>
                    <a:pt x="303" y="1335"/>
                  </a:lnTo>
                  <a:lnTo>
                    <a:pt x="303" y="1344"/>
                  </a:lnTo>
                  <a:lnTo>
                    <a:pt x="304" y="1352"/>
                  </a:lnTo>
                  <a:lnTo>
                    <a:pt x="305" y="1361"/>
                  </a:lnTo>
                  <a:lnTo>
                    <a:pt x="305" y="1370"/>
                  </a:lnTo>
                  <a:lnTo>
                    <a:pt x="305" y="1378"/>
                  </a:lnTo>
                  <a:lnTo>
                    <a:pt x="305" y="1387"/>
                  </a:lnTo>
                  <a:lnTo>
                    <a:pt x="306" y="1396"/>
                  </a:lnTo>
                  <a:lnTo>
                    <a:pt x="306" y="1404"/>
                  </a:lnTo>
                  <a:lnTo>
                    <a:pt x="306" y="1415"/>
                  </a:lnTo>
                  <a:lnTo>
                    <a:pt x="306" y="1423"/>
                  </a:lnTo>
                  <a:lnTo>
                    <a:pt x="307" y="1433"/>
                  </a:lnTo>
                  <a:lnTo>
                    <a:pt x="307" y="1443"/>
                  </a:lnTo>
                  <a:lnTo>
                    <a:pt x="307" y="1454"/>
                  </a:lnTo>
                  <a:lnTo>
                    <a:pt x="307" y="1462"/>
                  </a:lnTo>
                  <a:lnTo>
                    <a:pt x="309" y="1472"/>
                  </a:lnTo>
                  <a:lnTo>
                    <a:pt x="307" y="1483"/>
                  </a:lnTo>
                  <a:lnTo>
                    <a:pt x="307" y="1491"/>
                  </a:lnTo>
                  <a:lnTo>
                    <a:pt x="307" y="1501"/>
                  </a:lnTo>
                  <a:lnTo>
                    <a:pt x="307" y="1512"/>
                  </a:lnTo>
                  <a:lnTo>
                    <a:pt x="307" y="1520"/>
                  </a:lnTo>
                  <a:lnTo>
                    <a:pt x="307" y="1532"/>
                  </a:lnTo>
                  <a:lnTo>
                    <a:pt x="307" y="1540"/>
                  </a:lnTo>
                  <a:lnTo>
                    <a:pt x="307" y="1551"/>
                  </a:lnTo>
                  <a:lnTo>
                    <a:pt x="306" y="1561"/>
                  </a:lnTo>
                  <a:lnTo>
                    <a:pt x="305" y="1569"/>
                  </a:lnTo>
                  <a:lnTo>
                    <a:pt x="305" y="1580"/>
                  </a:lnTo>
                  <a:lnTo>
                    <a:pt x="305" y="1590"/>
                  </a:lnTo>
                  <a:lnTo>
                    <a:pt x="304" y="1597"/>
                  </a:lnTo>
                  <a:lnTo>
                    <a:pt x="303" y="1609"/>
                  </a:lnTo>
                  <a:lnTo>
                    <a:pt x="303" y="1616"/>
                  </a:lnTo>
                  <a:lnTo>
                    <a:pt x="303" y="1626"/>
                  </a:lnTo>
                  <a:lnTo>
                    <a:pt x="300" y="1635"/>
                  </a:lnTo>
                  <a:lnTo>
                    <a:pt x="300" y="1642"/>
                  </a:lnTo>
                  <a:lnTo>
                    <a:pt x="298" y="1651"/>
                  </a:lnTo>
                  <a:lnTo>
                    <a:pt x="298" y="1659"/>
                  </a:lnTo>
                  <a:lnTo>
                    <a:pt x="297" y="1666"/>
                  </a:lnTo>
                  <a:lnTo>
                    <a:pt x="294" y="1675"/>
                  </a:lnTo>
                  <a:lnTo>
                    <a:pt x="293" y="1682"/>
                  </a:lnTo>
                  <a:lnTo>
                    <a:pt x="292" y="1690"/>
                  </a:lnTo>
                  <a:lnTo>
                    <a:pt x="290" y="1697"/>
                  </a:lnTo>
                  <a:lnTo>
                    <a:pt x="288" y="1703"/>
                  </a:lnTo>
                  <a:lnTo>
                    <a:pt x="287" y="1710"/>
                  </a:lnTo>
                  <a:lnTo>
                    <a:pt x="285" y="1717"/>
                  </a:lnTo>
                  <a:lnTo>
                    <a:pt x="284" y="1721"/>
                  </a:lnTo>
                  <a:lnTo>
                    <a:pt x="281" y="1727"/>
                  </a:lnTo>
                  <a:lnTo>
                    <a:pt x="279" y="1733"/>
                  </a:lnTo>
                  <a:lnTo>
                    <a:pt x="277" y="1739"/>
                  </a:lnTo>
                  <a:lnTo>
                    <a:pt x="271" y="1748"/>
                  </a:lnTo>
                  <a:lnTo>
                    <a:pt x="266" y="1756"/>
                  </a:lnTo>
                  <a:lnTo>
                    <a:pt x="259" y="1766"/>
                  </a:lnTo>
                  <a:lnTo>
                    <a:pt x="252" y="1775"/>
                  </a:lnTo>
                  <a:lnTo>
                    <a:pt x="243" y="1785"/>
                  </a:lnTo>
                  <a:lnTo>
                    <a:pt x="236" y="1794"/>
                  </a:lnTo>
                  <a:lnTo>
                    <a:pt x="231" y="1798"/>
                  </a:lnTo>
                  <a:lnTo>
                    <a:pt x="227" y="1804"/>
                  </a:lnTo>
                  <a:lnTo>
                    <a:pt x="223" y="1807"/>
                  </a:lnTo>
                  <a:lnTo>
                    <a:pt x="218" y="1813"/>
                  </a:lnTo>
                  <a:lnTo>
                    <a:pt x="214" y="1817"/>
                  </a:lnTo>
                  <a:lnTo>
                    <a:pt x="209" y="1821"/>
                  </a:lnTo>
                  <a:lnTo>
                    <a:pt x="204" y="1826"/>
                  </a:lnTo>
                  <a:lnTo>
                    <a:pt x="199" y="1830"/>
                  </a:lnTo>
                  <a:lnTo>
                    <a:pt x="195" y="1833"/>
                  </a:lnTo>
                  <a:lnTo>
                    <a:pt x="190" y="1839"/>
                  </a:lnTo>
                  <a:lnTo>
                    <a:pt x="185" y="1843"/>
                  </a:lnTo>
                  <a:lnTo>
                    <a:pt x="180" y="1847"/>
                  </a:lnTo>
                  <a:lnTo>
                    <a:pt x="175" y="1850"/>
                  </a:lnTo>
                  <a:lnTo>
                    <a:pt x="171" y="1855"/>
                  </a:lnTo>
                  <a:lnTo>
                    <a:pt x="165" y="1858"/>
                  </a:lnTo>
                  <a:lnTo>
                    <a:pt x="160" y="1862"/>
                  </a:lnTo>
                  <a:lnTo>
                    <a:pt x="156" y="1865"/>
                  </a:lnTo>
                  <a:lnTo>
                    <a:pt x="151" y="1871"/>
                  </a:lnTo>
                  <a:lnTo>
                    <a:pt x="146" y="1873"/>
                  </a:lnTo>
                  <a:lnTo>
                    <a:pt x="141" y="1878"/>
                  </a:lnTo>
                  <a:lnTo>
                    <a:pt x="137" y="1881"/>
                  </a:lnTo>
                  <a:lnTo>
                    <a:pt x="132" y="1884"/>
                  </a:lnTo>
                  <a:lnTo>
                    <a:pt x="126" y="1886"/>
                  </a:lnTo>
                  <a:lnTo>
                    <a:pt x="121" y="1889"/>
                  </a:lnTo>
                  <a:lnTo>
                    <a:pt x="116" y="1892"/>
                  </a:lnTo>
                  <a:lnTo>
                    <a:pt x="113" y="1894"/>
                  </a:lnTo>
                  <a:lnTo>
                    <a:pt x="108" y="1897"/>
                  </a:lnTo>
                  <a:lnTo>
                    <a:pt x="103" y="1900"/>
                  </a:lnTo>
                  <a:lnTo>
                    <a:pt x="99" y="1902"/>
                  </a:lnTo>
                  <a:lnTo>
                    <a:pt x="94" y="1904"/>
                  </a:lnTo>
                  <a:lnTo>
                    <a:pt x="89" y="1905"/>
                  </a:lnTo>
                  <a:lnTo>
                    <a:pt x="84" y="1908"/>
                  </a:lnTo>
                  <a:lnTo>
                    <a:pt x="76" y="1911"/>
                  </a:lnTo>
                  <a:lnTo>
                    <a:pt x="69" y="1914"/>
                  </a:lnTo>
                  <a:lnTo>
                    <a:pt x="62" y="1915"/>
                  </a:lnTo>
                  <a:lnTo>
                    <a:pt x="55" y="1917"/>
                  </a:lnTo>
                  <a:lnTo>
                    <a:pt x="48" y="1917"/>
                  </a:lnTo>
                  <a:lnTo>
                    <a:pt x="43" y="1918"/>
                  </a:lnTo>
                  <a:lnTo>
                    <a:pt x="39" y="1915"/>
                  </a:lnTo>
                  <a:lnTo>
                    <a:pt x="35" y="1915"/>
                  </a:lnTo>
                  <a:lnTo>
                    <a:pt x="31" y="1913"/>
                  </a:lnTo>
                  <a:lnTo>
                    <a:pt x="30" y="1910"/>
                  </a:lnTo>
                  <a:lnTo>
                    <a:pt x="29" y="1905"/>
                  </a:lnTo>
                  <a:lnTo>
                    <a:pt x="26" y="1900"/>
                  </a:lnTo>
                  <a:lnTo>
                    <a:pt x="25" y="1891"/>
                  </a:lnTo>
                  <a:lnTo>
                    <a:pt x="24" y="1881"/>
                  </a:lnTo>
                  <a:lnTo>
                    <a:pt x="23" y="1868"/>
                  </a:lnTo>
                  <a:lnTo>
                    <a:pt x="21" y="1853"/>
                  </a:lnTo>
                  <a:lnTo>
                    <a:pt x="20" y="1836"/>
                  </a:lnTo>
                  <a:lnTo>
                    <a:pt x="19" y="1818"/>
                  </a:lnTo>
                  <a:lnTo>
                    <a:pt x="18" y="1797"/>
                  </a:lnTo>
                  <a:lnTo>
                    <a:pt x="17" y="1775"/>
                  </a:lnTo>
                  <a:lnTo>
                    <a:pt x="16" y="1752"/>
                  </a:lnTo>
                  <a:lnTo>
                    <a:pt x="16" y="1726"/>
                  </a:lnTo>
                  <a:lnTo>
                    <a:pt x="13" y="1698"/>
                  </a:lnTo>
                  <a:lnTo>
                    <a:pt x="13" y="1671"/>
                  </a:lnTo>
                  <a:lnTo>
                    <a:pt x="11" y="1640"/>
                  </a:lnTo>
                  <a:lnTo>
                    <a:pt x="11" y="1610"/>
                  </a:lnTo>
                  <a:lnTo>
                    <a:pt x="10" y="1577"/>
                  </a:lnTo>
                  <a:lnTo>
                    <a:pt x="8" y="1542"/>
                  </a:lnTo>
                  <a:lnTo>
                    <a:pt x="7" y="1507"/>
                  </a:lnTo>
                  <a:lnTo>
                    <a:pt x="6" y="1472"/>
                  </a:lnTo>
                  <a:lnTo>
                    <a:pt x="6" y="1435"/>
                  </a:lnTo>
                  <a:lnTo>
                    <a:pt x="5" y="1397"/>
                  </a:lnTo>
                  <a:lnTo>
                    <a:pt x="4" y="1359"/>
                  </a:lnTo>
                  <a:lnTo>
                    <a:pt x="4" y="1320"/>
                  </a:lnTo>
                  <a:lnTo>
                    <a:pt x="4" y="1280"/>
                  </a:lnTo>
                  <a:lnTo>
                    <a:pt x="2" y="1239"/>
                  </a:lnTo>
                  <a:lnTo>
                    <a:pt x="1" y="1197"/>
                  </a:lnTo>
                  <a:lnTo>
                    <a:pt x="1" y="1158"/>
                  </a:lnTo>
                  <a:lnTo>
                    <a:pt x="1" y="1115"/>
                  </a:lnTo>
                  <a:lnTo>
                    <a:pt x="1" y="1074"/>
                  </a:lnTo>
                  <a:lnTo>
                    <a:pt x="1" y="1032"/>
                  </a:lnTo>
                  <a:lnTo>
                    <a:pt x="1" y="990"/>
                  </a:lnTo>
                  <a:lnTo>
                    <a:pt x="0" y="948"/>
                  </a:lnTo>
                  <a:lnTo>
                    <a:pt x="0" y="906"/>
                  </a:lnTo>
                  <a:lnTo>
                    <a:pt x="0" y="864"/>
                  </a:lnTo>
                  <a:lnTo>
                    <a:pt x="0" y="821"/>
                  </a:lnTo>
                  <a:lnTo>
                    <a:pt x="0" y="779"/>
                  </a:lnTo>
                  <a:lnTo>
                    <a:pt x="1" y="738"/>
                  </a:lnTo>
                  <a:lnTo>
                    <a:pt x="1" y="696"/>
                  </a:lnTo>
                  <a:lnTo>
                    <a:pt x="2" y="657"/>
                  </a:lnTo>
                  <a:lnTo>
                    <a:pt x="2" y="617"/>
                  </a:lnTo>
                  <a:lnTo>
                    <a:pt x="4" y="578"/>
                  </a:lnTo>
                  <a:lnTo>
                    <a:pt x="4" y="540"/>
                  </a:lnTo>
                  <a:lnTo>
                    <a:pt x="6" y="504"/>
                  </a:lnTo>
                  <a:lnTo>
                    <a:pt x="6" y="466"/>
                  </a:lnTo>
                  <a:lnTo>
                    <a:pt x="8" y="430"/>
                  </a:lnTo>
                  <a:lnTo>
                    <a:pt x="8" y="397"/>
                  </a:lnTo>
                  <a:lnTo>
                    <a:pt x="11" y="363"/>
                  </a:lnTo>
                  <a:lnTo>
                    <a:pt x="12" y="330"/>
                  </a:lnTo>
                  <a:lnTo>
                    <a:pt x="13" y="300"/>
                  </a:lnTo>
                  <a:lnTo>
                    <a:pt x="16" y="269"/>
                  </a:lnTo>
                  <a:lnTo>
                    <a:pt x="18" y="242"/>
                  </a:lnTo>
                  <a:lnTo>
                    <a:pt x="19" y="214"/>
                  </a:lnTo>
                  <a:lnTo>
                    <a:pt x="21" y="190"/>
                  </a:lnTo>
                  <a:lnTo>
                    <a:pt x="24" y="167"/>
                  </a:lnTo>
                  <a:lnTo>
                    <a:pt x="27" y="146"/>
                  </a:lnTo>
                  <a:lnTo>
                    <a:pt x="30" y="125"/>
                  </a:lnTo>
                  <a:lnTo>
                    <a:pt x="32" y="107"/>
                  </a:lnTo>
                  <a:lnTo>
                    <a:pt x="35" y="91"/>
                  </a:lnTo>
                  <a:lnTo>
                    <a:pt x="39" y="78"/>
                  </a:lnTo>
                  <a:lnTo>
                    <a:pt x="42" y="65"/>
                  </a:lnTo>
                  <a:lnTo>
                    <a:pt x="45" y="55"/>
                  </a:lnTo>
                  <a:lnTo>
                    <a:pt x="50" y="48"/>
                  </a:lnTo>
                  <a:lnTo>
                    <a:pt x="53" y="45"/>
                  </a:lnTo>
                  <a:lnTo>
                    <a:pt x="57" y="39"/>
                  </a:lnTo>
                  <a:lnTo>
                    <a:pt x="63" y="36"/>
                  </a:lnTo>
                  <a:lnTo>
                    <a:pt x="68" y="32"/>
                  </a:lnTo>
                  <a:lnTo>
                    <a:pt x="75" y="29"/>
                  </a:lnTo>
                  <a:lnTo>
                    <a:pt x="82" y="26"/>
                  </a:lnTo>
                  <a:lnTo>
                    <a:pt x="90" y="23"/>
                  </a:lnTo>
                  <a:lnTo>
                    <a:pt x="99" y="20"/>
                  </a:lnTo>
                  <a:lnTo>
                    <a:pt x="108" y="19"/>
                  </a:lnTo>
                  <a:lnTo>
                    <a:pt x="118" y="16"/>
                  </a:lnTo>
                  <a:lnTo>
                    <a:pt x="128" y="13"/>
                  </a:lnTo>
                  <a:lnTo>
                    <a:pt x="139" y="10"/>
                  </a:lnTo>
                  <a:lnTo>
                    <a:pt x="151" y="10"/>
                  </a:lnTo>
                  <a:lnTo>
                    <a:pt x="163" y="9"/>
                  </a:lnTo>
                  <a:lnTo>
                    <a:pt x="176" y="7"/>
                  </a:lnTo>
                  <a:lnTo>
                    <a:pt x="190" y="6"/>
                  </a:lnTo>
                  <a:lnTo>
                    <a:pt x="203" y="6"/>
                  </a:lnTo>
                  <a:lnTo>
                    <a:pt x="217" y="3"/>
                  </a:lnTo>
                  <a:lnTo>
                    <a:pt x="231" y="3"/>
                  </a:lnTo>
                  <a:lnTo>
                    <a:pt x="246" y="0"/>
                  </a:lnTo>
                  <a:lnTo>
                    <a:pt x="261" y="0"/>
                  </a:lnTo>
                  <a:lnTo>
                    <a:pt x="275" y="0"/>
                  </a:lnTo>
                  <a:lnTo>
                    <a:pt x="292" y="0"/>
                  </a:lnTo>
                  <a:lnTo>
                    <a:pt x="307" y="0"/>
                  </a:lnTo>
                  <a:lnTo>
                    <a:pt x="324" y="0"/>
                  </a:lnTo>
                  <a:lnTo>
                    <a:pt x="339" y="0"/>
                  </a:lnTo>
                  <a:lnTo>
                    <a:pt x="356" y="0"/>
                  </a:lnTo>
                  <a:lnTo>
                    <a:pt x="371" y="0"/>
                  </a:lnTo>
                  <a:lnTo>
                    <a:pt x="389" y="0"/>
                  </a:lnTo>
                  <a:lnTo>
                    <a:pt x="405" y="0"/>
                  </a:lnTo>
                  <a:lnTo>
                    <a:pt x="422" y="1"/>
                  </a:lnTo>
                  <a:lnTo>
                    <a:pt x="439" y="3"/>
                  </a:lnTo>
                  <a:lnTo>
                    <a:pt x="456" y="3"/>
                  </a:lnTo>
                  <a:lnTo>
                    <a:pt x="472" y="3"/>
                  </a:lnTo>
                  <a:lnTo>
                    <a:pt x="489" y="4"/>
                  </a:lnTo>
                  <a:lnTo>
                    <a:pt x="506" y="6"/>
                  </a:lnTo>
                  <a:lnTo>
                    <a:pt x="522" y="6"/>
                  </a:lnTo>
                  <a:lnTo>
                    <a:pt x="538" y="6"/>
                  </a:lnTo>
                  <a:lnTo>
                    <a:pt x="554" y="9"/>
                  </a:lnTo>
                  <a:lnTo>
                    <a:pt x="570" y="9"/>
                  </a:lnTo>
                  <a:lnTo>
                    <a:pt x="586" y="10"/>
                  </a:lnTo>
                  <a:lnTo>
                    <a:pt x="600" y="10"/>
                  </a:lnTo>
                  <a:lnTo>
                    <a:pt x="616" y="13"/>
                  </a:lnTo>
                  <a:lnTo>
                    <a:pt x="630" y="13"/>
                  </a:lnTo>
                  <a:lnTo>
                    <a:pt x="644" y="16"/>
                  </a:lnTo>
                  <a:lnTo>
                    <a:pt x="659" y="16"/>
                  </a:lnTo>
                  <a:lnTo>
                    <a:pt x="673" y="19"/>
                  </a:lnTo>
                  <a:lnTo>
                    <a:pt x="686" y="19"/>
                  </a:lnTo>
                  <a:lnTo>
                    <a:pt x="699" y="22"/>
                  </a:lnTo>
                  <a:lnTo>
                    <a:pt x="711" y="22"/>
                  </a:lnTo>
                  <a:lnTo>
                    <a:pt x="723" y="23"/>
                  </a:lnTo>
                  <a:lnTo>
                    <a:pt x="733" y="25"/>
                  </a:lnTo>
                  <a:lnTo>
                    <a:pt x="745" y="26"/>
                  </a:lnTo>
                  <a:lnTo>
                    <a:pt x="755" y="28"/>
                  </a:lnTo>
                  <a:lnTo>
                    <a:pt x="764" y="29"/>
                  </a:lnTo>
                  <a:lnTo>
                    <a:pt x="773" y="30"/>
                  </a:lnTo>
                  <a:lnTo>
                    <a:pt x="782" y="32"/>
                  </a:lnTo>
                  <a:lnTo>
                    <a:pt x="789" y="33"/>
                  </a:lnTo>
                  <a:lnTo>
                    <a:pt x="796" y="35"/>
                  </a:lnTo>
                  <a:lnTo>
                    <a:pt x="802" y="35"/>
                  </a:lnTo>
                  <a:lnTo>
                    <a:pt x="808" y="38"/>
                  </a:lnTo>
                  <a:lnTo>
                    <a:pt x="812" y="38"/>
                  </a:lnTo>
                  <a:lnTo>
                    <a:pt x="815" y="39"/>
                  </a:lnTo>
                  <a:lnTo>
                    <a:pt x="818" y="41"/>
                  </a:lnTo>
                  <a:lnTo>
                    <a:pt x="821" y="42"/>
                  </a:lnTo>
                  <a:lnTo>
                    <a:pt x="821" y="42"/>
                  </a:lnTo>
                  <a:close/>
                </a:path>
              </a:pathLst>
            </a:custGeom>
            <a:solidFill>
              <a:srgbClr val="B0D1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9"/>
            <p:cNvSpPr>
              <a:spLocks/>
            </p:cNvSpPr>
            <p:nvPr/>
          </p:nvSpPr>
          <p:spPr bwMode="auto">
            <a:xfrm>
              <a:off x="4823" y="2140"/>
              <a:ext cx="103" cy="228"/>
            </a:xfrm>
            <a:custGeom>
              <a:avLst/>
              <a:gdLst>
                <a:gd name="T0" fmla="*/ 151 w 208"/>
                <a:gd name="T1" fmla="*/ 456 h 456"/>
                <a:gd name="T2" fmla="*/ 0 w 208"/>
                <a:gd name="T3" fmla="*/ 411 h 456"/>
                <a:gd name="T4" fmla="*/ 90 w 208"/>
                <a:gd name="T5" fmla="*/ 402 h 456"/>
                <a:gd name="T6" fmla="*/ 32 w 208"/>
                <a:gd name="T7" fmla="*/ 307 h 456"/>
                <a:gd name="T8" fmla="*/ 124 w 208"/>
                <a:gd name="T9" fmla="*/ 334 h 456"/>
                <a:gd name="T10" fmla="*/ 72 w 208"/>
                <a:gd name="T11" fmla="*/ 217 h 456"/>
                <a:gd name="T12" fmla="*/ 134 w 208"/>
                <a:gd name="T13" fmla="*/ 253 h 456"/>
                <a:gd name="T14" fmla="*/ 98 w 208"/>
                <a:gd name="T15" fmla="*/ 147 h 456"/>
                <a:gd name="T16" fmla="*/ 158 w 208"/>
                <a:gd name="T17" fmla="*/ 194 h 456"/>
                <a:gd name="T18" fmla="*/ 127 w 208"/>
                <a:gd name="T19" fmla="*/ 87 h 456"/>
                <a:gd name="T20" fmla="*/ 168 w 208"/>
                <a:gd name="T21" fmla="*/ 126 h 456"/>
                <a:gd name="T22" fmla="*/ 182 w 208"/>
                <a:gd name="T23" fmla="*/ 0 h 456"/>
                <a:gd name="T24" fmla="*/ 182 w 208"/>
                <a:gd name="T25" fmla="*/ 0 h 456"/>
                <a:gd name="T26" fmla="*/ 182 w 208"/>
                <a:gd name="T27" fmla="*/ 5 h 456"/>
                <a:gd name="T28" fmla="*/ 182 w 208"/>
                <a:gd name="T29" fmla="*/ 8 h 456"/>
                <a:gd name="T30" fmla="*/ 182 w 208"/>
                <a:gd name="T31" fmla="*/ 11 h 456"/>
                <a:gd name="T32" fmla="*/ 182 w 208"/>
                <a:gd name="T33" fmla="*/ 16 h 456"/>
                <a:gd name="T34" fmla="*/ 183 w 208"/>
                <a:gd name="T35" fmla="*/ 21 h 456"/>
                <a:gd name="T36" fmla="*/ 183 w 208"/>
                <a:gd name="T37" fmla="*/ 26 h 456"/>
                <a:gd name="T38" fmla="*/ 183 w 208"/>
                <a:gd name="T39" fmla="*/ 32 h 456"/>
                <a:gd name="T40" fmla="*/ 183 w 208"/>
                <a:gd name="T41" fmla="*/ 39 h 456"/>
                <a:gd name="T42" fmla="*/ 184 w 208"/>
                <a:gd name="T43" fmla="*/ 46 h 456"/>
                <a:gd name="T44" fmla="*/ 184 w 208"/>
                <a:gd name="T45" fmla="*/ 53 h 456"/>
                <a:gd name="T46" fmla="*/ 184 w 208"/>
                <a:gd name="T47" fmla="*/ 60 h 456"/>
                <a:gd name="T48" fmla="*/ 185 w 208"/>
                <a:gd name="T49" fmla="*/ 69 h 456"/>
                <a:gd name="T50" fmla="*/ 185 w 208"/>
                <a:gd name="T51" fmla="*/ 76 h 456"/>
                <a:gd name="T52" fmla="*/ 185 w 208"/>
                <a:gd name="T53" fmla="*/ 85 h 456"/>
                <a:gd name="T54" fmla="*/ 187 w 208"/>
                <a:gd name="T55" fmla="*/ 92 h 456"/>
                <a:gd name="T56" fmla="*/ 188 w 208"/>
                <a:gd name="T57" fmla="*/ 101 h 456"/>
                <a:gd name="T58" fmla="*/ 188 w 208"/>
                <a:gd name="T59" fmla="*/ 111 h 456"/>
                <a:gd name="T60" fmla="*/ 189 w 208"/>
                <a:gd name="T61" fmla="*/ 118 h 456"/>
                <a:gd name="T62" fmla="*/ 190 w 208"/>
                <a:gd name="T63" fmla="*/ 127 h 456"/>
                <a:gd name="T64" fmla="*/ 191 w 208"/>
                <a:gd name="T65" fmla="*/ 136 h 456"/>
                <a:gd name="T66" fmla="*/ 194 w 208"/>
                <a:gd name="T67" fmla="*/ 146 h 456"/>
                <a:gd name="T68" fmla="*/ 195 w 208"/>
                <a:gd name="T69" fmla="*/ 153 h 456"/>
                <a:gd name="T70" fmla="*/ 196 w 208"/>
                <a:gd name="T71" fmla="*/ 162 h 456"/>
                <a:gd name="T72" fmla="*/ 197 w 208"/>
                <a:gd name="T73" fmla="*/ 169 h 456"/>
                <a:gd name="T74" fmla="*/ 198 w 208"/>
                <a:gd name="T75" fmla="*/ 178 h 456"/>
                <a:gd name="T76" fmla="*/ 201 w 208"/>
                <a:gd name="T77" fmla="*/ 185 h 456"/>
                <a:gd name="T78" fmla="*/ 203 w 208"/>
                <a:gd name="T79" fmla="*/ 192 h 456"/>
                <a:gd name="T80" fmla="*/ 206 w 208"/>
                <a:gd name="T81" fmla="*/ 198 h 456"/>
                <a:gd name="T82" fmla="*/ 208 w 208"/>
                <a:gd name="T83" fmla="*/ 207 h 456"/>
                <a:gd name="T84" fmla="*/ 162 w 208"/>
                <a:gd name="T85" fmla="*/ 147 h 456"/>
                <a:gd name="T86" fmla="*/ 195 w 208"/>
                <a:gd name="T87" fmla="*/ 253 h 456"/>
                <a:gd name="T88" fmla="*/ 143 w 208"/>
                <a:gd name="T89" fmla="*/ 211 h 456"/>
                <a:gd name="T90" fmla="*/ 184 w 208"/>
                <a:gd name="T91" fmla="*/ 318 h 456"/>
                <a:gd name="T92" fmla="*/ 123 w 208"/>
                <a:gd name="T93" fmla="*/ 273 h 456"/>
                <a:gd name="T94" fmla="*/ 172 w 208"/>
                <a:gd name="T95" fmla="*/ 393 h 456"/>
                <a:gd name="T96" fmla="*/ 99 w 208"/>
                <a:gd name="T97" fmla="*/ 360 h 456"/>
                <a:gd name="T98" fmla="*/ 151 w 208"/>
                <a:gd name="T99" fmla="*/ 456 h 456"/>
                <a:gd name="T100" fmla="*/ 151 w 208"/>
                <a:gd name="T101" fmla="*/ 456 h 4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08" h="456">
                  <a:moveTo>
                    <a:pt x="151" y="456"/>
                  </a:moveTo>
                  <a:lnTo>
                    <a:pt x="0" y="411"/>
                  </a:lnTo>
                  <a:lnTo>
                    <a:pt x="90" y="402"/>
                  </a:lnTo>
                  <a:lnTo>
                    <a:pt x="32" y="307"/>
                  </a:lnTo>
                  <a:lnTo>
                    <a:pt x="124" y="334"/>
                  </a:lnTo>
                  <a:lnTo>
                    <a:pt x="72" y="217"/>
                  </a:lnTo>
                  <a:lnTo>
                    <a:pt x="134" y="253"/>
                  </a:lnTo>
                  <a:lnTo>
                    <a:pt x="98" y="147"/>
                  </a:lnTo>
                  <a:lnTo>
                    <a:pt x="158" y="194"/>
                  </a:lnTo>
                  <a:lnTo>
                    <a:pt x="127" y="87"/>
                  </a:lnTo>
                  <a:lnTo>
                    <a:pt x="168" y="126"/>
                  </a:lnTo>
                  <a:lnTo>
                    <a:pt x="182" y="0"/>
                  </a:lnTo>
                  <a:lnTo>
                    <a:pt x="182" y="0"/>
                  </a:lnTo>
                  <a:lnTo>
                    <a:pt x="182" y="5"/>
                  </a:lnTo>
                  <a:lnTo>
                    <a:pt x="182" y="8"/>
                  </a:lnTo>
                  <a:lnTo>
                    <a:pt x="182" y="11"/>
                  </a:lnTo>
                  <a:lnTo>
                    <a:pt x="182" y="16"/>
                  </a:lnTo>
                  <a:lnTo>
                    <a:pt x="183" y="21"/>
                  </a:lnTo>
                  <a:lnTo>
                    <a:pt x="183" y="26"/>
                  </a:lnTo>
                  <a:lnTo>
                    <a:pt x="183" y="32"/>
                  </a:lnTo>
                  <a:lnTo>
                    <a:pt x="183" y="39"/>
                  </a:lnTo>
                  <a:lnTo>
                    <a:pt x="184" y="46"/>
                  </a:lnTo>
                  <a:lnTo>
                    <a:pt x="184" y="53"/>
                  </a:lnTo>
                  <a:lnTo>
                    <a:pt x="184" y="60"/>
                  </a:lnTo>
                  <a:lnTo>
                    <a:pt x="185" y="69"/>
                  </a:lnTo>
                  <a:lnTo>
                    <a:pt x="185" y="76"/>
                  </a:lnTo>
                  <a:lnTo>
                    <a:pt x="185" y="85"/>
                  </a:lnTo>
                  <a:lnTo>
                    <a:pt x="187" y="92"/>
                  </a:lnTo>
                  <a:lnTo>
                    <a:pt x="188" y="101"/>
                  </a:lnTo>
                  <a:lnTo>
                    <a:pt x="188" y="111"/>
                  </a:lnTo>
                  <a:lnTo>
                    <a:pt x="189" y="118"/>
                  </a:lnTo>
                  <a:lnTo>
                    <a:pt x="190" y="127"/>
                  </a:lnTo>
                  <a:lnTo>
                    <a:pt x="191" y="136"/>
                  </a:lnTo>
                  <a:lnTo>
                    <a:pt x="194" y="146"/>
                  </a:lnTo>
                  <a:lnTo>
                    <a:pt x="195" y="153"/>
                  </a:lnTo>
                  <a:lnTo>
                    <a:pt x="196" y="162"/>
                  </a:lnTo>
                  <a:lnTo>
                    <a:pt x="197" y="169"/>
                  </a:lnTo>
                  <a:lnTo>
                    <a:pt x="198" y="178"/>
                  </a:lnTo>
                  <a:lnTo>
                    <a:pt x="201" y="185"/>
                  </a:lnTo>
                  <a:lnTo>
                    <a:pt x="203" y="192"/>
                  </a:lnTo>
                  <a:lnTo>
                    <a:pt x="206" y="198"/>
                  </a:lnTo>
                  <a:lnTo>
                    <a:pt x="208" y="207"/>
                  </a:lnTo>
                  <a:lnTo>
                    <a:pt x="162" y="147"/>
                  </a:lnTo>
                  <a:lnTo>
                    <a:pt x="195" y="253"/>
                  </a:lnTo>
                  <a:lnTo>
                    <a:pt x="143" y="211"/>
                  </a:lnTo>
                  <a:lnTo>
                    <a:pt x="184" y="318"/>
                  </a:lnTo>
                  <a:lnTo>
                    <a:pt x="123" y="273"/>
                  </a:lnTo>
                  <a:lnTo>
                    <a:pt x="172" y="393"/>
                  </a:lnTo>
                  <a:lnTo>
                    <a:pt x="99" y="360"/>
                  </a:lnTo>
                  <a:lnTo>
                    <a:pt x="151" y="456"/>
                  </a:lnTo>
                  <a:lnTo>
                    <a:pt x="151" y="456"/>
                  </a:lnTo>
                  <a:close/>
                </a:path>
              </a:pathLst>
            </a:custGeom>
            <a:solidFill>
              <a:srgbClr val="575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0"/>
            <p:cNvSpPr>
              <a:spLocks/>
            </p:cNvSpPr>
            <p:nvPr/>
          </p:nvSpPr>
          <p:spPr bwMode="auto">
            <a:xfrm>
              <a:off x="4494" y="1872"/>
              <a:ext cx="229" cy="262"/>
            </a:xfrm>
            <a:custGeom>
              <a:avLst/>
              <a:gdLst>
                <a:gd name="T0" fmla="*/ 1 w 458"/>
                <a:gd name="T1" fmla="*/ 521 h 524"/>
                <a:gd name="T2" fmla="*/ 0 w 458"/>
                <a:gd name="T3" fmla="*/ 506 h 524"/>
                <a:gd name="T4" fmla="*/ 0 w 458"/>
                <a:gd name="T5" fmla="*/ 486 h 524"/>
                <a:gd name="T6" fmla="*/ 0 w 458"/>
                <a:gd name="T7" fmla="*/ 461 h 524"/>
                <a:gd name="T8" fmla="*/ 2 w 458"/>
                <a:gd name="T9" fmla="*/ 447 h 524"/>
                <a:gd name="T10" fmla="*/ 4 w 458"/>
                <a:gd name="T11" fmla="*/ 428 h 524"/>
                <a:gd name="T12" fmla="*/ 8 w 458"/>
                <a:gd name="T13" fmla="*/ 412 h 524"/>
                <a:gd name="T14" fmla="*/ 12 w 458"/>
                <a:gd name="T15" fmla="*/ 393 h 524"/>
                <a:gd name="T16" fmla="*/ 19 w 458"/>
                <a:gd name="T17" fmla="*/ 376 h 524"/>
                <a:gd name="T18" fmla="*/ 25 w 458"/>
                <a:gd name="T19" fmla="*/ 359 h 524"/>
                <a:gd name="T20" fmla="*/ 33 w 458"/>
                <a:gd name="T21" fmla="*/ 341 h 524"/>
                <a:gd name="T22" fmla="*/ 44 w 458"/>
                <a:gd name="T23" fmla="*/ 324 h 524"/>
                <a:gd name="T24" fmla="*/ 58 w 458"/>
                <a:gd name="T25" fmla="*/ 309 h 524"/>
                <a:gd name="T26" fmla="*/ 71 w 458"/>
                <a:gd name="T27" fmla="*/ 293 h 524"/>
                <a:gd name="T28" fmla="*/ 88 w 458"/>
                <a:gd name="T29" fmla="*/ 280 h 524"/>
                <a:gd name="T30" fmla="*/ 107 w 458"/>
                <a:gd name="T31" fmla="*/ 270 h 524"/>
                <a:gd name="T32" fmla="*/ 129 w 458"/>
                <a:gd name="T33" fmla="*/ 262 h 524"/>
                <a:gd name="T34" fmla="*/ 154 w 458"/>
                <a:gd name="T35" fmla="*/ 256 h 524"/>
                <a:gd name="T36" fmla="*/ 358 w 458"/>
                <a:gd name="T37" fmla="*/ 11 h 524"/>
                <a:gd name="T38" fmla="*/ 457 w 458"/>
                <a:gd name="T39" fmla="*/ 15 h 524"/>
                <a:gd name="T40" fmla="*/ 448 w 458"/>
                <a:gd name="T41" fmla="*/ 15 h 524"/>
                <a:gd name="T42" fmla="*/ 430 w 458"/>
                <a:gd name="T43" fmla="*/ 17 h 524"/>
                <a:gd name="T44" fmla="*/ 414 w 458"/>
                <a:gd name="T45" fmla="*/ 21 h 524"/>
                <a:gd name="T46" fmla="*/ 401 w 458"/>
                <a:gd name="T47" fmla="*/ 26 h 524"/>
                <a:gd name="T48" fmla="*/ 387 w 458"/>
                <a:gd name="T49" fmla="*/ 31 h 524"/>
                <a:gd name="T50" fmla="*/ 371 w 458"/>
                <a:gd name="T51" fmla="*/ 37 h 524"/>
                <a:gd name="T52" fmla="*/ 356 w 458"/>
                <a:gd name="T53" fmla="*/ 44 h 524"/>
                <a:gd name="T54" fmla="*/ 341 w 458"/>
                <a:gd name="T55" fmla="*/ 55 h 524"/>
                <a:gd name="T56" fmla="*/ 324 w 458"/>
                <a:gd name="T57" fmla="*/ 66 h 524"/>
                <a:gd name="T58" fmla="*/ 308 w 458"/>
                <a:gd name="T59" fmla="*/ 79 h 524"/>
                <a:gd name="T60" fmla="*/ 293 w 458"/>
                <a:gd name="T61" fmla="*/ 95 h 524"/>
                <a:gd name="T62" fmla="*/ 278 w 458"/>
                <a:gd name="T63" fmla="*/ 112 h 524"/>
                <a:gd name="T64" fmla="*/ 266 w 458"/>
                <a:gd name="T65" fmla="*/ 136 h 524"/>
                <a:gd name="T66" fmla="*/ 253 w 458"/>
                <a:gd name="T67" fmla="*/ 157 h 524"/>
                <a:gd name="T68" fmla="*/ 241 w 458"/>
                <a:gd name="T69" fmla="*/ 185 h 524"/>
                <a:gd name="T70" fmla="*/ 233 w 458"/>
                <a:gd name="T71" fmla="*/ 214 h 524"/>
                <a:gd name="T72" fmla="*/ 227 w 458"/>
                <a:gd name="T73" fmla="*/ 247 h 524"/>
                <a:gd name="T74" fmla="*/ 221 w 458"/>
                <a:gd name="T75" fmla="*/ 283 h 524"/>
                <a:gd name="T76" fmla="*/ 211 w 458"/>
                <a:gd name="T77" fmla="*/ 298 h 524"/>
                <a:gd name="T78" fmla="*/ 193 w 458"/>
                <a:gd name="T79" fmla="*/ 299 h 524"/>
                <a:gd name="T80" fmla="*/ 174 w 458"/>
                <a:gd name="T81" fmla="*/ 301 h 524"/>
                <a:gd name="T82" fmla="*/ 151 w 458"/>
                <a:gd name="T83" fmla="*/ 304 h 524"/>
                <a:gd name="T84" fmla="*/ 134 w 458"/>
                <a:gd name="T85" fmla="*/ 309 h 524"/>
                <a:gd name="T86" fmla="*/ 117 w 458"/>
                <a:gd name="T87" fmla="*/ 315 h 524"/>
                <a:gd name="T88" fmla="*/ 101 w 458"/>
                <a:gd name="T89" fmla="*/ 325 h 524"/>
                <a:gd name="T90" fmla="*/ 83 w 458"/>
                <a:gd name="T91" fmla="*/ 335 h 524"/>
                <a:gd name="T92" fmla="*/ 59 w 458"/>
                <a:gd name="T93" fmla="*/ 360 h 524"/>
                <a:gd name="T94" fmla="*/ 49 w 458"/>
                <a:gd name="T95" fmla="*/ 376 h 524"/>
                <a:gd name="T96" fmla="*/ 40 w 458"/>
                <a:gd name="T97" fmla="*/ 390 h 524"/>
                <a:gd name="T98" fmla="*/ 32 w 458"/>
                <a:gd name="T99" fmla="*/ 409 h 524"/>
                <a:gd name="T100" fmla="*/ 25 w 458"/>
                <a:gd name="T101" fmla="*/ 434 h 524"/>
                <a:gd name="T102" fmla="*/ 18 w 458"/>
                <a:gd name="T103" fmla="*/ 457 h 524"/>
                <a:gd name="T104" fmla="*/ 14 w 458"/>
                <a:gd name="T105" fmla="*/ 486 h 524"/>
                <a:gd name="T106" fmla="*/ 11 w 458"/>
                <a:gd name="T107" fmla="*/ 514 h 524"/>
                <a:gd name="T108" fmla="*/ 6 w 458"/>
                <a:gd name="T109" fmla="*/ 524 h 524"/>
                <a:gd name="T110" fmla="*/ 2 w 458"/>
                <a:gd name="T111" fmla="*/ 524 h 5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58" h="524">
                  <a:moveTo>
                    <a:pt x="2" y="524"/>
                  </a:moveTo>
                  <a:lnTo>
                    <a:pt x="1" y="524"/>
                  </a:lnTo>
                  <a:lnTo>
                    <a:pt x="1" y="521"/>
                  </a:lnTo>
                  <a:lnTo>
                    <a:pt x="1" y="518"/>
                  </a:lnTo>
                  <a:lnTo>
                    <a:pt x="1" y="514"/>
                  </a:lnTo>
                  <a:lnTo>
                    <a:pt x="0" y="506"/>
                  </a:lnTo>
                  <a:lnTo>
                    <a:pt x="0" y="500"/>
                  </a:lnTo>
                  <a:lnTo>
                    <a:pt x="0" y="493"/>
                  </a:lnTo>
                  <a:lnTo>
                    <a:pt x="0" y="486"/>
                  </a:lnTo>
                  <a:lnTo>
                    <a:pt x="0" y="476"/>
                  </a:lnTo>
                  <a:lnTo>
                    <a:pt x="0" y="467"/>
                  </a:lnTo>
                  <a:lnTo>
                    <a:pt x="0" y="461"/>
                  </a:lnTo>
                  <a:lnTo>
                    <a:pt x="1" y="457"/>
                  </a:lnTo>
                  <a:lnTo>
                    <a:pt x="1" y="451"/>
                  </a:lnTo>
                  <a:lnTo>
                    <a:pt x="2" y="447"/>
                  </a:lnTo>
                  <a:lnTo>
                    <a:pt x="2" y="440"/>
                  </a:lnTo>
                  <a:lnTo>
                    <a:pt x="4" y="434"/>
                  </a:lnTo>
                  <a:lnTo>
                    <a:pt x="4" y="428"/>
                  </a:lnTo>
                  <a:lnTo>
                    <a:pt x="6" y="422"/>
                  </a:lnTo>
                  <a:lnTo>
                    <a:pt x="6" y="418"/>
                  </a:lnTo>
                  <a:lnTo>
                    <a:pt x="8" y="412"/>
                  </a:lnTo>
                  <a:lnTo>
                    <a:pt x="9" y="406"/>
                  </a:lnTo>
                  <a:lnTo>
                    <a:pt x="12" y="401"/>
                  </a:lnTo>
                  <a:lnTo>
                    <a:pt x="12" y="393"/>
                  </a:lnTo>
                  <a:lnTo>
                    <a:pt x="14" y="388"/>
                  </a:lnTo>
                  <a:lnTo>
                    <a:pt x="17" y="382"/>
                  </a:lnTo>
                  <a:lnTo>
                    <a:pt x="19" y="376"/>
                  </a:lnTo>
                  <a:lnTo>
                    <a:pt x="20" y="370"/>
                  </a:lnTo>
                  <a:lnTo>
                    <a:pt x="23" y="364"/>
                  </a:lnTo>
                  <a:lnTo>
                    <a:pt x="25" y="359"/>
                  </a:lnTo>
                  <a:lnTo>
                    <a:pt x="28" y="353"/>
                  </a:lnTo>
                  <a:lnTo>
                    <a:pt x="31" y="346"/>
                  </a:lnTo>
                  <a:lnTo>
                    <a:pt x="33" y="341"/>
                  </a:lnTo>
                  <a:lnTo>
                    <a:pt x="37" y="335"/>
                  </a:lnTo>
                  <a:lnTo>
                    <a:pt x="40" y="330"/>
                  </a:lnTo>
                  <a:lnTo>
                    <a:pt x="44" y="324"/>
                  </a:lnTo>
                  <a:lnTo>
                    <a:pt x="49" y="318"/>
                  </a:lnTo>
                  <a:lnTo>
                    <a:pt x="53" y="314"/>
                  </a:lnTo>
                  <a:lnTo>
                    <a:pt x="58" y="309"/>
                  </a:lnTo>
                  <a:lnTo>
                    <a:pt x="62" y="304"/>
                  </a:lnTo>
                  <a:lnTo>
                    <a:pt x="66" y="299"/>
                  </a:lnTo>
                  <a:lnTo>
                    <a:pt x="71" y="293"/>
                  </a:lnTo>
                  <a:lnTo>
                    <a:pt x="77" y="291"/>
                  </a:lnTo>
                  <a:lnTo>
                    <a:pt x="82" y="285"/>
                  </a:lnTo>
                  <a:lnTo>
                    <a:pt x="88" y="280"/>
                  </a:lnTo>
                  <a:lnTo>
                    <a:pt x="95" y="278"/>
                  </a:lnTo>
                  <a:lnTo>
                    <a:pt x="101" y="275"/>
                  </a:lnTo>
                  <a:lnTo>
                    <a:pt x="107" y="270"/>
                  </a:lnTo>
                  <a:lnTo>
                    <a:pt x="114" y="267"/>
                  </a:lnTo>
                  <a:lnTo>
                    <a:pt x="122" y="264"/>
                  </a:lnTo>
                  <a:lnTo>
                    <a:pt x="129" y="262"/>
                  </a:lnTo>
                  <a:lnTo>
                    <a:pt x="138" y="259"/>
                  </a:lnTo>
                  <a:lnTo>
                    <a:pt x="146" y="257"/>
                  </a:lnTo>
                  <a:lnTo>
                    <a:pt x="154" y="256"/>
                  </a:lnTo>
                  <a:lnTo>
                    <a:pt x="164" y="254"/>
                  </a:lnTo>
                  <a:lnTo>
                    <a:pt x="225" y="92"/>
                  </a:lnTo>
                  <a:lnTo>
                    <a:pt x="358" y="11"/>
                  </a:lnTo>
                  <a:lnTo>
                    <a:pt x="458" y="0"/>
                  </a:lnTo>
                  <a:lnTo>
                    <a:pt x="458" y="15"/>
                  </a:lnTo>
                  <a:lnTo>
                    <a:pt x="457" y="15"/>
                  </a:lnTo>
                  <a:lnTo>
                    <a:pt x="456" y="15"/>
                  </a:lnTo>
                  <a:lnTo>
                    <a:pt x="452" y="15"/>
                  </a:lnTo>
                  <a:lnTo>
                    <a:pt x="448" y="15"/>
                  </a:lnTo>
                  <a:lnTo>
                    <a:pt x="443" y="15"/>
                  </a:lnTo>
                  <a:lnTo>
                    <a:pt x="437" y="17"/>
                  </a:lnTo>
                  <a:lnTo>
                    <a:pt x="430" y="17"/>
                  </a:lnTo>
                  <a:lnTo>
                    <a:pt x="424" y="20"/>
                  </a:lnTo>
                  <a:lnTo>
                    <a:pt x="419" y="20"/>
                  </a:lnTo>
                  <a:lnTo>
                    <a:pt x="414" y="21"/>
                  </a:lnTo>
                  <a:lnTo>
                    <a:pt x="409" y="23"/>
                  </a:lnTo>
                  <a:lnTo>
                    <a:pt x="406" y="24"/>
                  </a:lnTo>
                  <a:lnTo>
                    <a:pt x="401" y="26"/>
                  </a:lnTo>
                  <a:lnTo>
                    <a:pt x="396" y="27"/>
                  </a:lnTo>
                  <a:lnTo>
                    <a:pt x="392" y="29"/>
                  </a:lnTo>
                  <a:lnTo>
                    <a:pt x="387" y="31"/>
                  </a:lnTo>
                  <a:lnTo>
                    <a:pt x="382" y="33"/>
                  </a:lnTo>
                  <a:lnTo>
                    <a:pt x="376" y="34"/>
                  </a:lnTo>
                  <a:lnTo>
                    <a:pt x="371" y="37"/>
                  </a:lnTo>
                  <a:lnTo>
                    <a:pt x="367" y="40"/>
                  </a:lnTo>
                  <a:lnTo>
                    <a:pt x="361" y="42"/>
                  </a:lnTo>
                  <a:lnTo>
                    <a:pt x="356" y="44"/>
                  </a:lnTo>
                  <a:lnTo>
                    <a:pt x="351" y="49"/>
                  </a:lnTo>
                  <a:lnTo>
                    <a:pt x="346" y="52"/>
                  </a:lnTo>
                  <a:lnTo>
                    <a:pt x="341" y="55"/>
                  </a:lnTo>
                  <a:lnTo>
                    <a:pt x="335" y="57"/>
                  </a:lnTo>
                  <a:lnTo>
                    <a:pt x="330" y="62"/>
                  </a:lnTo>
                  <a:lnTo>
                    <a:pt x="324" y="66"/>
                  </a:lnTo>
                  <a:lnTo>
                    <a:pt x="319" y="70"/>
                  </a:lnTo>
                  <a:lnTo>
                    <a:pt x="313" y="75"/>
                  </a:lnTo>
                  <a:lnTo>
                    <a:pt x="308" y="79"/>
                  </a:lnTo>
                  <a:lnTo>
                    <a:pt x="304" y="85"/>
                  </a:lnTo>
                  <a:lnTo>
                    <a:pt x="298" y="89"/>
                  </a:lnTo>
                  <a:lnTo>
                    <a:pt x="293" y="95"/>
                  </a:lnTo>
                  <a:lnTo>
                    <a:pt x="287" y="101"/>
                  </a:lnTo>
                  <a:lnTo>
                    <a:pt x="282" y="108"/>
                  </a:lnTo>
                  <a:lnTo>
                    <a:pt x="278" y="112"/>
                  </a:lnTo>
                  <a:lnTo>
                    <a:pt x="274" y="121"/>
                  </a:lnTo>
                  <a:lnTo>
                    <a:pt x="269" y="127"/>
                  </a:lnTo>
                  <a:lnTo>
                    <a:pt x="266" y="136"/>
                  </a:lnTo>
                  <a:lnTo>
                    <a:pt x="261" y="141"/>
                  </a:lnTo>
                  <a:lnTo>
                    <a:pt x="256" y="150"/>
                  </a:lnTo>
                  <a:lnTo>
                    <a:pt x="253" y="157"/>
                  </a:lnTo>
                  <a:lnTo>
                    <a:pt x="249" y="167"/>
                  </a:lnTo>
                  <a:lnTo>
                    <a:pt x="244" y="176"/>
                  </a:lnTo>
                  <a:lnTo>
                    <a:pt x="241" y="185"/>
                  </a:lnTo>
                  <a:lnTo>
                    <a:pt x="238" y="194"/>
                  </a:lnTo>
                  <a:lnTo>
                    <a:pt x="236" y="205"/>
                  </a:lnTo>
                  <a:lnTo>
                    <a:pt x="233" y="214"/>
                  </a:lnTo>
                  <a:lnTo>
                    <a:pt x="230" y="224"/>
                  </a:lnTo>
                  <a:lnTo>
                    <a:pt x="228" y="236"/>
                  </a:lnTo>
                  <a:lnTo>
                    <a:pt x="227" y="247"/>
                  </a:lnTo>
                  <a:lnTo>
                    <a:pt x="224" y="259"/>
                  </a:lnTo>
                  <a:lnTo>
                    <a:pt x="222" y="272"/>
                  </a:lnTo>
                  <a:lnTo>
                    <a:pt x="221" y="283"/>
                  </a:lnTo>
                  <a:lnTo>
                    <a:pt x="221" y="298"/>
                  </a:lnTo>
                  <a:lnTo>
                    <a:pt x="216" y="298"/>
                  </a:lnTo>
                  <a:lnTo>
                    <a:pt x="211" y="298"/>
                  </a:lnTo>
                  <a:lnTo>
                    <a:pt x="206" y="298"/>
                  </a:lnTo>
                  <a:lnTo>
                    <a:pt x="201" y="299"/>
                  </a:lnTo>
                  <a:lnTo>
                    <a:pt x="193" y="299"/>
                  </a:lnTo>
                  <a:lnTo>
                    <a:pt x="187" y="299"/>
                  </a:lnTo>
                  <a:lnTo>
                    <a:pt x="182" y="299"/>
                  </a:lnTo>
                  <a:lnTo>
                    <a:pt x="174" y="301"/>
                  </a:lnTo>
                  <a:lnTo>
                    <a:pt x="166" y="301"/>
                  </a:lnTo>
                  <a:lnTo>
                    <a:pt x="158" y="302"/>
                  </a:lnTo>
                  <a:lnTo>
                    <a:pt x="151" y="304"/>
                  </a:lnTo>
                  <a:lnTo>
                    <a:pt x="142" y="306"/>
                  </a:lnTo>
                  <a:lnTo>
                    <a:pt x="138" y="306"/>
                  </a:lnTo>
                  <a:lnTo>
                    <a:pt x="134" y="309"/>
                  </a:lnTo>
                  <a:lnTo>
                    <a:pt x="129" y="309"/>
                  </a:lnTo>
                  <a:lnTo>
                    <a:pt x="126" y="312"/>
                  </a:lnTo>
                  <a:lnTo>
                    <a:pt x="117" y="315"/>
                  </a:lnTo>
                  <a:lnTo>
                    <a:pt x="109" y="321"/>
                  </a:lnTo>
                  <a:lnTo>
                    <a:pt x="106" y="322"/>
                  </a:lnTo>
                  <a:lnTo>
                    <a:pt x="101" y="325"/>
                  </a:lnTo>
                  <a:lnTo>
                    <a:pt x="96" y="328"/>
                  </a:lnTo>
                  <a:lnTo>
                    <a:pt x="93" y="330"/>
                  </a:lnTo>
                  <a:lnTo>
                    <a:pt x="83" y="335"/>
                  </a:lnTo>
                  <a:lnTo>
                    <a:pt x="76" y="343"/>
                  </a:lnTo>
                  <a:lnTo>
                    <a:pt x="68" y="351"/>
                  </a:lnTo>
                  <a:lnTo>
                    <a:pt x="59" y="360"/>
                  </a:lnTo>
                  <a:lnTo>
                    <a:pt x="56" y="364"/>
                  </a:lnTo>
                  <a:lnTo>
                    <a:pt x="53" y="370"/>
                  </a:lnTo>
                  <a:lnTo>
                    <a:pt x="49" y="376"/>
                  </a:lnTo>
                  <a:lnTo>
                    <a:pt x="46" y="380"/>
                  </a:lnTo>
                  <a:lnTo>
                    <a:pt x="43" y="386"/>
                  </a:lnTo>
                  <a:lnTo>
                    <a:pt x="40" y="390"/>
                  </a:lnTo>
                  <a:lnTo>
                    <a:pt x="37" y="398"/>
                  </a:lnTo>
                  <a:lnTo>
                    <a:pt x="34" y="405"/>
                  </a:lnTo>
                  <a:lnTo>
                    <a:pt x="32" y="409"/>
                  </a:lnTo>
                  <a:lnTo>
                    <a:pt x="30" y="418"/>
                  </a:lnTo>
                  <a:lnTo>
                    <a:pt x="27" y="425"/>
                  </a:lnTo>
                  <a:lnTo>
                    <a:pt x="25" y="434"/>
                  </a:lnTo>
                  <a:lnTo>
                    <a:pt x="23" y="441"/>
                  </a:lnTo>
                  <a:lnTo>
                    <a:pt x="20" y="450"/>
                  </a:lnTo>
                  <a:lnTo>
                    <a:pt x="18" y="457"/>
                  </a:lnTo>
                  <a:lnTo>
                    <a:pt x="17" y="467"/>
                  </a:lnTo>
                  <a:lnTo>
                    <a:pt x="14" y="476"/>
                  </a:lnTo>
                  <a:lnTo>
                    <a:pt x="14" y="486"/>
                  </a:lnTo>
                  <a:lnTo>
                    <a:pt x="12" y="495"/>
                  </a:lnTo>
                  <a:lnTo>
                    <a:pt x="12" y="506"/>
                  </a:lnTo>
                  <a:lnTo>
                    <a:pt x="11" y="514"/>
                  </a:lnTo>
                  <a:lnTo>
                    <a:pt x="9" y="519"/>
                  </a:lnTo>
                  <a:lnTo>
                    <a:pt x="8" y="522"/>
                  </a:lnTo>
                  <a:lnTo>
                    <a:pt x="6" y="524"/>
                  </a:lnTo>
                  <a:lnTo>
                    <a:pt x="4" y="524"/>
                  </a:lnTo>
                  <a:lnTo>
                    <a:pt x="2" y="524"/>
                  </a:lnTo>
                  <a:lnTo>
                    <a:pt x="2" y="524"/>
                  </a:lnTo>
                  <a:close/>
                </a:path>
              </a:pathLst>
            </a:custGeom>
            <a:solidFill>
              <a:srgbClr val="6682C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1"/>
            <p:cNvSpPr>
              <a:spLocks/>
            </p:cNvSpPr>
            <p:nvPr/>
          </p:nvSpPr>
          <p:spPr bwMode="auto">
            <a:xfrm>
              <a:off x="4492" y="1871"/>
              <a:ext cx="234" cy="254"/>
            </a:xfrm>
            <a:custGeom>
              <a:avLst/>
              <a:gdLst>
                <a:gd name="T0" fmla="*/ 4 w 468"/>
                <a:gd name="T1" fmla="*/ 502 h 508"/>
                <a:gd name="T2" fmla="*/ 2 w 468"/>
                <a:gd name="T3" fmla="*/ 478 h 508"/>
                <a:gd name="T4" fmla="*/ 0 w 468"/>
                <a:gd name="T5" fmla="*/ 445 h 508"/>
                <a:gd name="T6" fmla="*/ 3 w 468"/>
                <a:gd name="T7" fmla="*/ 423 h 508"/>
                <a:gd name="T8" fmla="*/ 5 w 468"/>
                <a:gd name="T9" fmla="*/ 401 h 508"/>
                <a:gd name="T10" fmla="*/ 10 w 468"/>
                <a:gd name="T11" fmla="*/ 378 h 508"/>
                <a:gd name="T12" fmla="*/ 16 w 468"/>
                <a:gd name="T13" fmla="*/ 353 h 508"/>
                <a:gd name="T14" fmla="*/ 27 w 468"/>
                <a:gd name="T15" fmla="*/ 330 h 508"/>
                <a:gd name="T16" fmla="*/ 38 w 468"/>
                <a:gd name="T17" fmla="*/ 307 h 508"/>
                <a:gd name="T18" fmla="*/ 55 w 468"/>
                <a:gd name="T19" fmla="*/ 287 h 508"/>
                <a:gd name="T20" fmla="*/ 75 w 468"/>
                <a:gd name="T21" fmla="*/ 266 h 508"/>
                <a:gd name="T22" fmla="*/ 100 w 468"/>
                <a:gd name="T23" fmla="*/ 252 h 508"/>
                <a:gd name="T24" fmla="*/ 130 w 468"/>
                <a:gd name="T25" fmla="*/ 242 h 508"/>
                <a:gd name="T26" fmla="*/ 156 w 468"/>
                <a:gd name="T27" fmla="*/ 233 h 508"/>
                <a:gd name="T28" fmla="*/ 157 w 468"/>
                <a:gd name="T29" fmla="*/ 209 h 508"/>
                <a:gd name="T30" fmla="*/ 163 w 468"/>
                <a:gd name="T31" fmla="*/ 178 h 508"/>
                <a:gd name="T32" fmla="*/ 168 w 468"/>
                <a:gd name="T33" fmla="*/ 158 h 508"/>
                <a:gd name="T34" fmla="*/ 177 w 468"/>
                <a:gd name="T35" fmla="*/ 138 h 508"/>
                <a:gd name="T36" fmla="*/ 187 w 468"/>
                <a:gd name="T37" fmla="*/ 114 h 508"/>
                <a:gd name="T38" fmla="*/ 202 w 468"/>
                <a:gd name="T39" fmla="*/ 94 h 508"/>
                <a:gd name="T40" fmla="*/ 220 w 468"/>
                <a:gd name="T41" fmla="*/ 71 h 508"/>
                <a:gd name="T42" fmla="*/ 241 w 468"/>
                <a:gd name="T43" fmla="*/ 51 h 508"/>
                <a:gd name="T44" fmla="*/ 267 w 468"/>
                <a:gd name="T45" fmla="*/ 33 h 508"/>
                <a:gd name="T46" fmla="*/ 299 w 468"/>
                <a:gd name="T47" fmla="*/ 19 h 508"/>
                <a:gd name="T48" fmla="*/ 335 w 468"/>
                <a:gd name="T49" fmla="*/ 7 h 508"/>
                <a:gd name="T50" fmla="*/ 378 w 468"/>
                <a:gd name="T51" fmla="*/ 2 h 508"/>
                <a:gd name="T52" fmla="*/ 426 w 468"/>
                <a:gd name="T53" fmla="*/ 0 h 508"/>
                <a:gd name="T54" fmla="*/ 468 w 468"/>
                <a:gd name="T55" fmla="*/ 4 h 508"/>
                <a:gd name="T56" fmla="*/ 458 w 468"/>
                <a:gd name="T57" fmla="*/ 10 h 508"/>
                <a:gd name="T58" fmla="*/ 439 w 468"/>
                <a:gd name="T59" fmla="*/ 10 h 508"/>
                <a:gd name="T60" fmla="*/ 419 w 468"/>
                <a:gd name="T61" fmla="*/ 13 h 508"/>
                <a:gd name="T62" fmla="*/ 399 w 468"/>
                <a:gd name="T63" fmla="*/ 17 h 508"/>
                <a:gd name="T64" fmla="*/ 375 w 468"/>
                <a:gd name="T65" fmla="*/ 22 h 508"/>
                <a:gd name="T66" fmla="*/ 352 w 468"/>
                <a:gd name="T67" fmla="*/ 31 h 508"/>
                <a:gd name="T68" fmla="*/ 327 w 468"/>
                <a:gd name="T69" fmla="*/ 41 h 508"/>
                <a:gd name="T70" fmla="*/ 301 w 468"/>
                <a:gd name="T71" fmla="*/ 54 h 508"/>
                <a:gd name="T72" fmla="*/ 276 w 468"/>
                <a:gd name="T73" fmla="*/ 70 h 508"/>
                <a:gd name="T74" fmla="*/ 253 w 468"/>
                <a:gd name="T75" fmla="*/ 91 h 508"/>
                <a:gd name="T76" fmla="*/ 233 w 468"/>
                <a:gd name="T77" fmla="*/ 114 h 508"/>
                <a:gd name="T78" fmla="*/ 216 w 468"/>
                <a:gd name="T79" fmla="*/ 143 h 508"/>
                <a:gd name="T80" fmla="*/ 205 w 468"/>
                <a:gd name="T81" fmla="*/ 177 h 508"/>
                <a:gd name="T82" fmla="*/ 196 w 468"/>
                <a:gd name="T83" fmla="*/ 216 h 508"/>
                <a:gd name="T84" fmla="*/ 196 w 468"/>
                <a:gd name="T85" fmla="*/ 259 h 508"/>
                <a:gd name="T86" fmla="*/ 183 w 468"/>
                <a:gd name="T87" fmla="*/ 272 h 508"/>
                <a:gd name="T88" fmla="*/ 161 w 468"/>
                <a:gd name="T89" fmla="*/ 277 h 508"/>
                <a:gd name="T90" fmla="*/ 132 w 468"/>
                <a:gd name="T91" fmla="*/ 284 h 508"/>
                <a:gd name="T92" fmla="*/ 102 w 468"/>
                <a:gd name="T93" fmla="*/ 301 h 508"/>
                <a:gd name="T94" fmla="*/ 74 w 468"/>
                <a:gd name="T95" fmla="*/ 324 h 508"/>
                <a:gd name="T96" fmla="*/ 56 w 468"/>
                <a:gd name="T97" fmla="*/ 345 h 508"/>
                <a:gd name="T98" fmla="*/ 44 w 468"/>
                <a:gd name="T99" fmla="*/ 366 h 508"/>
                <a:gd name="T100" fmla="*/ 32 w 468"/>
                <a:gd name="T101" fmla="*/ 391 h 508"/>
                <a:gd name="T102" fmla="*/ 23 w 468"/>
                <a:gd name="T103" fmla="*/ 420 h 508"/>
                <a:gd name="T104" fmla="*/ 16 w 468"/>
                <a:gd name="T105" fmla="*/ 455 h 508"/>
                <a:gd name="T106" fmla="*/ 12 w 468"/>
                <a:gd name="T107" fmla="*/ 492 h 508"/>
                <a:gd name="T108" fmla="*/ 6 w 468"/>
                <a:gd name="T109" fmla="*/ 507 h 5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8" h="508">
                  <a:moveTo>
                    <a:pt x="5" y="508"/>
                  </a:moveTo>
                  <a:lnTo>
                    <a:pt x="5" y="507"/>
                  </a:lnTo>
                  <a:lnTo>
                    <a:pt x="5" y="505"/>
                  </a:lnTo>
                  <a:lnTo>
                    <a:pt x="4" y="502"/>
                  </a:lnTo>
                  <a:lnTo>
                    <a:pt x="3" y="497"/>
                  </a:lnTo>
                  <a:lnTo>
                    <a:pt x="3" y="491"/>
                  </a:lnTo>
                  <a:lnTo>
                    <a:pt x="2" y="485"/>
                  </a:lnTo>
                  <a:lnTo>
                    <a:pt x="2" y="478"/>
                  </a:lnTo>
                  <a:lnTo>
                    <a:pt x="2" y="471"/>
                  </a:lnTo>
                  <a:lnTo>
                    <a:pt x="0" y="459"/>
                  </a:lnTo>
                  <a:lnTo>
                    <a:pt x="0" y="450"/>
                  </a:lnTo>
                  <a:lnTo>
                    <a:pt x="0" y="445"/>
                  </a:lnTo>
                  <a:lnTo>
                    <a:pt x="0" y="440"/>
                  </a:lnTo>
                  <a:lnTo>
                    <a:pt x="2" y="434"/>
                  </a:lnTo>
                  <a:lnTo>
                    <a:pt x="3" y="430"/>
                  </a:lnTo>
                  <a:lnTo>
                    <a:pt x="3" y="423"/>
                  </a:lnTo>
                  <a:lnTo>
                    <a:pt x="3" y="417"/>
                  </a:lnTo>
                  <a:lnTo>
                    <a:pt x="3" y="411"/>
                  </a:lnTo>
                  <a:lnTo>
                    <a:pt x="5" y="407"/>
                  </a:lnTo>
                  <a:lnTo>
                    <a:pt x="5" y="401"/>
                  </a:lnTo>
                  <a:lnTo>
                    <a:pt x="6" y="395"/>
                  </a:lnTo>
                  <a:lnTo>
                    <a:pt x="8" y="390"/>
                  </a:lnTo>
                  <a:lnTo>
                    <a:pt x="10" y="384"/>
                  </a:lnTo>
                  <a:lnTo>
                    <a:pt x="10" y="378"/>
                  </a:lnTo>
                  <a:lnTo>
                    <a:pt x="12" y="371"/>
                  </a:lnTo>
                  <a:lnTo>
                    <a:pt x="12" y="365"/>
                  </a:lnTo>
                  <a:lnTo>
                    <a:pt x="15" y="359"/>
                  </a:lnTo>
                  <a:lnTo>
                    <a:pt x="16" y="353"/>
                  </a:lnTo>
                  <a:lnTo>
                    <a:pt x="18" y="348"/>
                  </a:lnTo>
                  <a:lnTo>
                    <a:pt x="21" y="342"/>
                  </a:lnTo>
                  <a:lnTo>
                    <a:pt x="24" y="336"/>
                  </a:lnTo>
                  <a:lnTo>
                    <a:pt x="27" y="330"/>
                  </a:lnTo>
                  <a:lnTo>
                    <a:pt x="29" y="324"/>
                  </a:lnTo>
                  <a:lnTo>
                    <a:pt x="31" y="319"/>
                  </a:lnTo>
                  <a:lnTo>
                    <a:pt x="36" y="313"/>
                  </a:lnTo>
                  <a:lnTo>
                    <a:pt x="38" y="307"/>
                  </a:lnTo>
                  <a:lnTo>
                    <a:pt x="42" y="301"/>
                  </a:lnTo>
                  <a:lnTo>
                    <a:pt x="47" y="297"/>
                  </a:lnTo>
                  <a:lnTo>
                    <a:pt x="51" y="293"/>
                  </a:lnTo>
                  <a:lnTo>
                    <a:pt x="55" y="287"/>
                  </a:lnTo>
                  <a:lnTo>
                    <a:pt x="60" y="281"/>
                  </a:lnTo>
                  <a:lnTo>
                    <a:pt x="65" y="277"/>
                  </a:lnTo>
                  <a:lnTo>
                    <a:pt x="70" y="272"/>
                  </a:lnTo>
                  <a:lnTo>
                    <a:pt x="75" y="266"/>
                  </a:lnTo>
                  <a:lnTo>
                    <a:pt x="81" y="264"/>
                  </a:lnTo>
                  <a:lnTo>
                    <a:pt x="87" y="259"/>
                  </a:lnTo>
                  <a:lnTo>
                    <a:pt x="94" y="256"/>
                  </a:lnTo>
                  <a:lnTo>
                    <a:pt x="100" y="252"/>
                  </a:lnTo>
                  <a:lnTo>
                    <a:pt x="107" y="249"/>
                  </a:lnTo>
                  <a:lnTo>
                    <a:pt x="114" y="246"/>
                  </a:lnTo>
                  <a:lnTo>
                    <a:pt x="123" y="245"/>
                  </a:lnTo>
                  <a:lnTo>
                    <a:pt x="130" y="242"/>
                  </a:lnTo>
                  <a:lnTo>
                    <a:pt x="138" y="239"/>
                  </a:lnTo>
                  <a:lnTo>
                    <a:pt x="146" y="238"/>
                  </a:lnTo>
                  <a:lnTo>
                    <a:pt x="156" y="238"/>
                  </a:lnTo>
                  <a:lnTo>
                    <a:pt x="156" y="233"/>
                  </a:lnTo>
                  <a:lnTo>
                    <a:pt x="156" y="229"/>
                  </a:lnTo>
                  <a:lnTo>
                    <a:pt x="156" y="223"/>
                  </a:lnTo>
                  <a:lnTo>
                    <a:pt x="157" y="217"/>
                  </a:lnTo>
                  <a:lnTo>
                    <a:pt x="157" y="209"/>
                  </a:lnTo>
                  <a:lnTo>
                    <a:pt x="158" y="201"/>
                  </a:lnTo>
                  <a:lnTo>
                    <a:pt x="159" y="193"/>
                  </a:lnTo>
                  <a:lnTo>
                    <a:pt x="162" y="184"/>
                  </a:lnTo>
                  <a:lnTo>
                    <a:pt x="163" y="178"/>
                  </a:lnTo>
                  <a:lnTo>
                    <a:pt x="164" y="174"/>
                  </a:lnTo>
                  <a:lnTo>
                    <a:pt x="165" y="168"/>
                  </a:lnTo>
                  <a:lnTo>
                    <a:pt x="168" y="164"/>
                  </a:lnTo>
                  <a:lnTo>
                    <a:pt x="168" y="158"/>
                  </a:lnTo>
                  <a:lnTo>
                    <a:pt x="170" y="154"/>
                  </a:lnTo>
                  <a:lnTo>
                    <a:pt x="172" y="148"/>
                  </a:lnTo>
                  <a:lnTo>
                    <a:pt x="175" y="143"/>
                  </a:lnTo>
                  <a:lnTo>
                    <a:pt x="177" y="138"/>
                  </a:lnTo>
                  <a:lnTo>
                    <a:pt x="180" y="132"/>
                  </a:lnTo>
                  <a:lnTo>
                    <a:pt x="182" y="126"/>
                  </a:lnTo>
                  <a:lnTo>
                    <a:pt x="186" y="120"/>
                  </a:lnTo>
                  <a:lnTo>
                    <a:pt x="187" y="114"/>
                  </a:lnTo>
                  <a:lnTo>
                    <a:pt x="191" y="110"/>
                  </a:lnTo>
                  <a:lnTo>
                    <a:pt x="194" y="104"/>
                  </a:lnTo>
                  <a:lnTo>
                    <a:pt x="199" y="99"/>
                  </a:lnTo>
                  <a:lnTo>
                    <a:pt x="202" y="94"/>
                  </a:lnTo>
                  <a:lnTo>
                    <a:pt x="206" y="88"/>
                  </a:lnTo>
                  <a:lnTo>
                    <a:pt x="210" y="83"/>
                  </a:lnTo>
                  <a:lnTo>
                    <a:pt x="215" y="77"/>
                  </a:lnTo>
                  <a:lnTo>
                    <a:pt x="220" y="71"/>
                  </a:lnTo>
                  <a:lnTo>
                    <a:pt x="224" y="65"/>
                  </a:lnTo>
                  <a:lnTo>
                    <a:pt x="229" y="61"/>
                  </a:lnTo>
                  <a:lnTo>
                    <a:pt x="235" y="57"/>
                  </a:lnTo>
                  <a:lnTo>
                    <a:pt x="241" y="51"/>
                  </a:lnTo>
                  <a:lnTo>
                    <a:pt x="247" y="46"/>
                  </a:lnTo>
                  <a:lnTo>
                    <a:pt x="254" y="42"/>
                  </a:lnTo>
                  <a:lnTo>
                    <a:pt x="260" y="38"/>
                  </a:lnTo>
                  <a:lnTo>
                    <a:pt x="267" y="33"/>
                  </a:lnTo>
                  <a:lnTo>
                    <a:pt x="275" y="31"/>
                  </a:lnTo>
                  <a:lnTo>
                    <a:pt x="282" y="26"/>
                  </a:lnTo>
                  <a:lnTo>
                    <a:pt x="291" y="23"/>
                  </a:lnTo>
                  <a:lnTo>
                    <a:pt x="299" y="19"/>
                  </a:lnTo>
                  <a:lnTo>
                    <a:pt x="308" y="16"/>
                  </a:lnTo>
                  <a:lnTo>
                    <a:pt x="317" y="13"/>
                  </a:lnTo>
                  <a:lnTo>
                    <a:pt x="326" y="10"/>
                  </a:lnTo>
                  <a:lnTo>
                    <a:pt x="335" y="7"/>
                  </a:lnTo>
                  <a:lnTo>
                    <a:pt x="346" y="6"/>
                  </a:lnTo>
                  <a:lnTo>
                    <a:pt x="355" y="3"/>
                  </a:lnTo>
                  <a:lnTo>
                    <a:pt x="367" y="3"/>
                  </a:lnTo>
                  <a:lnTo>
                    <a:pt x="378" y="2"/>
                  </a:lnTo>
                  <a:lnTo>
                    <a:pt x="390" y="0"/>
                  </a:lnTo>
                  <a:lnTo>
                    <a:pt x="401" y="0"/>
                  </a:lnTo>
                  <a:lnTo>
                    <a:pt x="415" y="0"/>
                  </a:lnTo>
                  <a:lnTo>
                    <a:pt x="426" y="0"/>
                  </a:lnTo>
                  <a:lnTo>
                    <a:pt x="439" y="0"/>
                  </a:lnTo>
                  <a:lnTo>
                    <a:pt x="454" y="2"/>
                  </a:lnTo>
                  <a:lnTo>
                    <a:pt x="468" y="3"/>
                  </a:lnTo>
                  <a:lnTo>
                    <a:pt x="468" y="4"/>
                  </a:lnTo>
                  <a:lnTo>
                    <a:pt x="466" y="6"/>
                  </a:lnTo>
                  <a:lnTo>
                    <a:pt x="462" y="9"/>
                  </a:lnTo>
                  <a:lnTo>
                    <a:pt x="460" y="10"/>
                  </a:lnTo>
                  <a:lnTo>
                    <a:pt x="458" y="10"/>
                  </a:lnTo>
                  <a:lnTo>
                    <a:pt x="456" y="10"/>
                  </a:lnTo>
                  <a:lnTo>
                    <a:pt x="451" y="10"/>
                  </a:lnTo>
                  <a:lnTo>
                    <a:pt x="447" y="10"/>
                  </a:lnTo>
                  <a:lnTo>
                    <a:pt x="439" y="10"/>
                  </a:lnTo>
                  <a:lnTo>
                    <a:pt x="434" y="12"/>
                  </a:lnTo>
                  <a:lnTo>
                    <a:pt x="429" y="12"/>
                  </a:lnTo>
                  <a:lnTo>
                    <a:pt x="424" y="12"/>
                  </a:lnTo>
                  <a:lnTo>
                    <a:pt x="419" y="13"/>
                  </a:lnTo>
                  <a:lnTo>
                    <a:pt x="416" y="15"/>
                  </a:lnTo>
                  <a:lnTo>
                    <a:pt x="410" y="15"/>
                  </a:lnTo>
                  <a:lnTo>
                    <a:pt x="405" y="16"/>
                  </a:lnTo>
                  <a:lnTo>
                    <a:pt x="399" y="17"/>
                  </a:lnTo>
                  <a:lnTo>
                    <a:pt x="394" y="17"/>
                  </a:lnTo>
                  <a:lnTo>
                    <a:pt x="388" y="19"/>
                  </a:lnTo>
                  <a:lnTo>
                    <a:pt x="381" y="20"/>
                  </a:lnTo>
                  <a:lnTo>
                    <a:pt x="375" y="22"/>
                  </a:lnTo>
                  <a:lnTo>
                    <a:pt x="371" y="25"/>
                  </a:lnTo>
                  <a:lnTo>
                    <a:pt x="364" y="26"/>
                  </a:lnTo>
                  <a:lnTo>
                    <a:pt x="358" y="28"/>
                  </a:lnTo>
                  <a:lnTo>
                    <a:pt x="352" y="31"/>
                  </a:lnTo>
                  <a:lnTo>
                    <a:pt x="345" y="33"/>
                  </a:lnTo>
                  <a:lnTo>
                    <a:pt x="339" y="36"/>
                  </a:lnTo>
                  <a:lnTo>
                    <a:pt x="333" y="38"/>
                  </a:lnTo>
                  <a:lnTo>
                    <a:pt x="327" y="41"/>
                  </a:lnTo>
                  <a:lnTo>
                    <a:pt x="321" y="45"/>
                  </a:lnTo>
                  <a:lnTo>
                    <a:pt x="314" y="48"/>
                  </a:lnTo>
                  <a:lnTo>
                    <a:pt x="307" y="51"/>
                  </a:lnTo>
                  <a:lnTo>
                    <a:pt x="301" y="54"/>
                  </a:lnTo>
                  <a:lnTo>
                    <a:pt x="295" y="59"/>
                  </a:lnTo>
                  <a:lnTo>
                    <a:pt x="288" y="62"/>
                  </a:lnTo>
                  <a:lnTo>
                    <a:pt x="282" y="67"/>
                  </a:lnTo>
                  <a:lnTo>
                    <a:pt x="276" y="70"/>
                  </a:lnTo>
                  <a:lnTo>
                    <a:pt x="271" y="75"/>
                  </a:lnTo>
                  <a:lnTo>
                    <a:pt x="265" y="81"/>
                  </a:lnTo>
                  <a:lnTo>
                    <a:pt x="259" y="86"/>
                  </a:lnTo>
                  <a:lnTo>
                    <a:pt x="253" y="91"/>
                  </a:lnTo>
                  <a:lnTo>
                    <a:pt x="248" y="97"/>
                  </a:lnTo>
                  <a:lnTo>
                    <a:pt x="244" y="101"/>
                  </a:lnTo>
                  <a:lnTo>
                    <a:pt x="238" y="109"/>
                  </a:lnTo>
                  <a:lnTo>
                    <a:pt x="233" y="114"/>
                  </a:lnTo>
                  <a:lnTo>
                    <a:pt x="229" y="123"/>
                  </a:lnTo>
                  <a:lnTo>
                    <a:pt x="225" y="129"/>
                  </a:lnTo>
                  <a:lnTo>
                    <a:pt x="220" y="136"/>
                  </a:lnTo>
                  <a:lnTo>
                    <a:pt x="216" y="143"/>
                  </a:lnTo>
                  <a:lnTo>
                    <a:pt x="213" y="152"/>
                  </a:lnTo>
                  <a:lnTo>
                    <a:pt x="209" y="159"/>
                  </a:lnTo>
                  <a:lnTo>
                    <a:pt x="207" y="168"/>
                  </a:lnTo>
                  <a:lnTo>
                    <a:pt x="205" y="177"/>
                  </a:lnTo>
                  <a:lnTo>
                    <a:pt x="202" y="187"/>
                  </a:lnTo>
                  <a:lnTo>
                    <a:pt x="200" y="194"/>
                  </a:lnTo>
                  <a:lnTo>
                    <a:pt x="197" y="206"/>
                  </a:lnTo>
                  <a:lnTo>
                    <a:pt x="196" y="216"/>
                  </a:lnTo>
                  <a:lnTo>
                    <a:pt x="196" y="226"/>
                  </a:lnTo>
                  <a:lnTo>
                    <a:pt x="195" y="238"/>
                  </a:lnTo>
                  <a:lnTo>
                    <a:pt x="195" y="248"/>
                  </a:lnTo>
                  <a:lnTo>
                    <a:pt x="196" y="259"/>
                  </a:lnTo>
                  <a:lnTo>
                    <a:pt x="197" y="272"/>
                  </a:lnTo>
                  <a:lnTo>
                    <a:pt x="193" y="272"/>
                  </a:lnTo>
                  <a:lnTo>
                    <a:pt x="188" y="272"/>
                  </a:lnTo>
                  <a:lnTo>
                    <a:pt x="183" y="272"/>
                  </a:lnTo>
                  <a:lnTo>
                    <a:pt x="178" y="274"/>
                  </a:lnTo>
                  <a:lnTo>
                    <a:pt x="171" y="274"/>
                  </a:lnTo>
                  <a:lnTo>
                    <a:pt x="167" y="275"/>
                  </a:lnTo>
                  <a:lnTo>
                    <a:pt x="161" y="277"/>
                  </a:lnTo>
                  <a:lnTo>
                    <a:pt x="155" y="278"/>
                  </a:lnTo>
                  <a:lnTo>
                    <a:pt x="146" y="280"/>
                  </a:lnTo>
                  <a:lnTo>
                    <a:pt x="139" y="282"/>
                  </a:lnTo>
                  <a:lnTo>
                    <a:pt x="132" y="284"/>
                  </a:lnTo>
                  <a:lnTo>
                    <a:pt x="125" y="287"/>
                  </a:lnTo>
                  <a:lnTo>
                    <a:pt x="118" y="290"/>
                  </a:lnTo>
                  <a:lnTo>
                    <a:pt x="111" y="295"/>
                  </a:lnTo>
                  <a:lnTo>
                    <a:pt x="102" y="301"/>
                  </a:lnTo>
                  <a:lnTo>
                    <a:pt x="97" y="306"/>
                  </a:lnTo>
                  <a:lnTo>
                    <a:pt x="88" y="311"/>
                  </a:lnTo>
                  <a:lnTo>
                    <a:pt x="81" y="317"/>
                  </a:lnTo>
                  <a:lnTo>
                    <a:pt x="74" y="324"/>
                  </a:lnTo>
                  <a:lnTo>
                    <a:pt x="67" y="332"/>
                  </a:lnTo>
                  <a:lnTo>
                    <a:pt x="63" y="336"/>
                  </a:lnTo>
                  <a:lnTo>
                    <a:pt x="60" y="340"/>
                  </a:lnTo>
                  <a:lnTo>
                    <a:pt x="56" y="345"/>
                  </a:lnTo>
                  <a:lnTo>
                    <a:pt x="53" y="350"/>
                  </a:lnTo>
                  <a:lnTo>
                    <a:pt x="50" y="356"/>
                  </a:lnTo>
                  <a:lnTo>
                    <a:pt x="47" y="362"/>
                  </a:lnTo>
                  <a:lnTo>
                    <a:pt x="44" y="366"/>
                  </a:lnTo>
                  <a:lnTo>
                    <a:pt x="42" y="374"/>
                  </a:lnTo>
                  <a:lnTo>
                    <a:pt x="38" y="379"/>
                  </a:lnTo>
                  <a:lnTo>
                    <a:pt x="36" y="385"/>
                  </a:lnTo>
                  <a:lnTo>
                    <a:pt x="32" y="391"/>
                  </a:lnTo>
                  <a:lnTo>
                    <a:pt x="30" y="398"/>
                  </a:lnTo>
                  <a:lnTo>
                    <a:pt x="28" y="405"/>
                  </a:lnTo>
                  <a:lnTo>
                    <a:pt x="25" y="413"/>
                  </a:lnTo>
                  <a:lnTo>
                    <a:pt x="23" y="420"/>
                  </a:lnTo>
                  <a:lnTo>
                    <a:pt x="22" y="429"/>
                  </a:lnTo>
                  <a:lnTo>
                    <a:pt x="19" y="436"/>
                  </a:lnTo>
                  <a:lnTo>
                    <a:pt x="18" y="445"/>
                  </a:lnTo>
                  <a:lnTo>
                    <a:pt x="16" y="455"/>
                  </a:lnTo>
                  <a:lnTo>
                    <a:pt x="16" y="463"/>
                  </a:lnTo>
                  <a:lnTo>
                    <a:pt x="13" y="472"/>
                  </a:lnTo>
                  <a:lnTo>
                    <a:pt x="12" y="482"/>
                  </a:lnTo>
                  <a:lnTo>
                    <a:pt x="12" y="492"/>
                  </a:lnTo>
                  <a:lnTo>
                    <a:pt x="12" y="504"/>
                  </a:lnTo>
                  <a:lnTo>
                    <a:pt x="10" y="507"/>
                  </a:lnTo>
                  <a:lnTo>
                    <a:pt x="9" y="507"/>
                  </a:lnTo>
                  <a:lnTo>
                    <a:pt x="6" y="507"/>
                  </a:lnTo>
                  <a:lnTo>
                    <a:pt x="5" y="508"/>
                  </a:lnTo>
                  <a:lnTo>
                    <a:pt x="5" y="50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2"/>
            <p:cNvSpPr>
              <a:spLocks/>
            </p:cNvSpPr>
            <p:nvPr/>
          </p:nvSpPr>
          <p:spPr bwMode="auto">
            <a:xfrm>
              <a:off x="4498" y="2391"/>
              <a:ext cx="103" cy="328"/>
            </a:xfrm>
            <a:custGeom>
              <a:avLst/>
              <a:gdLst>
                <a:gd name="T0" fmla="*/ 18 w 207"/>
                <a:gd name="T1" fmla="*/ 650 h 657"/>
                <a:gd name="T2" fmla="*/ 18 w 207"/>
                <a:gd name="T3" fmla="*/ 634 h 657"/>
                <a:gd name="T4" fmla="*/ 16 w 207"/>
                <a:gd name="T5" fmla="*/ 613 h 657"/>
                <a:gd name="T6" fmla="*/ 14 w 207"/>
                <a:gd name="T7" fmla="*/ 585 h 657"/>
                <a:gd name="T8" fmla="*/ 13 w 207"/>
                <a:gd name="T9" fmla="*/ 556 h 657"/>
                <a:gd name="T10" fmla="*/ 11 w 207"/>
                <a:gd name="T11" fmla="*/ 518 h 657"/>
                <a:gd name="T12" fmla="*/ 10 w 207"/>
                <a:gd name="T13" fmla="*/ 477 h 657"/>
                <a:gd name="T14" fmla="*/ 7 w 207"/>
                <a:gd name="T15" fmla="*/ 435 h 657"/>
                <a:gd name="T16" fmla="*/ 6 w 207"/>
                <a:gd name="T17" fmla="*/ 392 h 657"/>
                <a:gd name="T18" fmla="*/ 5 w 207"/>
                <a:gd name="T19" fmla="*/ 346 h 657"/>
                <a:gd name="T20" fmla="*/ 2 w 207"/>
                <a:gd name="T21" fmla="*/ 301 h 657"/>
                <a:gd name="T22" fmla="*/ 1 w 207"/>
                <a:gd name="T23" fmla="*/ 254 h 657"/>
                <a:gd name="T24" fmla="*/ 1 w 207"/>
                <a:gd name="T25" fmla="*/ 211 h 657"/>
                <a:gd name="T26" fmla="*/ 0 w 207"/>
                <a:gd name="T27" fmla="*/ 168 h 657"/>
                <a:gd name="T28" fmla="*/ 0 w 207"/>
                <a:gd name="T29" fmla="*/ 130 h 657"/>
                <a:gd name="T30" fmla="*/ 1 w 207"/>
                <a:gd name="T31" fmla="*/ 94 h 657"/>
                <a:gd name="T32" fmla="*/ 1 w 207"/>
                <a:gd name="T33" fmla="*/ 62 h 657"/>
                <a:gd name="T34" fmla="*/ 2 w 207"/>
                <a:gd name="T35" fmla="*/ 36 h 657"/>
                <a:gd name="T36" fmla="*/ 4 w 207"/>
                <a:gd name="T37" fmla="*/ 16 h 657"/>
                <a:gd name="T38" fmla="*/ 7 w 207"/>
                <a:gd name="T39" fmla="*/ 1 h 657"/>
                <a:gd name="T40" fmla="*/ 19 w 207"/>
                <a:gd name="T41" fmla="*/ 5 h 657"/>
                <a:gd name="T42" fmla="*/ 32 w 207"/>
                <a:gd name="T43" fmla="*/ 14 h 657"/>
                <a:gd name="T44" fmla="*/ 44 w 207"/>
                <a:gd name="T45" fmla="*/ 27 h 657"/>
                <a:gd name="T46" fmla="*/ 64 w 207"/>
                <a:gd name="T47" fmla="*/ 53 h 657"/>
                <a:gd name="T48" fmla="*/ 82 w 207"/>
                <a:gd name="T49" fmla="*/ 78 h 657"/>
                <a:gd name="T50" fmla="*/ 99 w 207"/>
                <a:gd name="T51" fmla="*/ 98 h 657"/>
                <a:gd name="T52" fmla="*/ 119 w 207"/>
                <a:gd name="T53" fmla="*/ 111 h 657"/>
                <a:gd name="T54" fmla="*/ 139 w 207"/>
                <a:gd name="T55" fmla="*/ 118 h 657"/>
                <a:gd name="T56" fmla="*/ 157 w 207"/>
                <a:gd name="T57" fmla="*/ 134 h 657"/>
                <a:gd name="T58" fmla="*/ 171 w 207"/>
                <a:gd name="T59" fmla="*/ 152 h 657"/>
                <a:gd name="T60" fmla="*/ 183 w 207"/>
                <a:gd name="T61" fmla="*/ 175 h 657"/>
                <a:gd name="T62" fmla="*/ 192 w 207"/>
                <a:gd name="T63" fmla="*/ 201 h 657"/>
                <a:gd name="T64" fmla="*/ 199 w 207"/>
                <a:gd name="T65" fmla="*/ 228 h 657"/>
                <a:gd name="T66" fmla="*/ 202 w 207"/>
                <a:gd name="T67" fmla="*/ 253 h 657"/>
                <a:gd name="T68" fmla="*/ 204 w 207"/>
                <a:gd name="T69" fmla="*/ 269 h 657"/>
                <a:gd name="T70" fmla="*/ 207 w 207"/>
                <a:gd name="T71" fmla="*/ 283 h 657"/>
                <a:gd name="T72" fmla="*/ 207 w 207"/>
                <a:gd name="T73" fmla="*/ 299 h 657"/>
                <a:gd name="T74" fmla="*/ 207 w 207"/>
                <a:gd name="T75" fmla="*/ 315 h 657"/>
                <a:gd name="T76" fmla="*/ 207 w 207"/>
                <a:gd name="T77" fmla="*/ 331 h 657"/>
                <a:gd name="T78" fmla="*/ 205 w 207"/>
                <a:gd name="T79" fmla="*/ 346 h 657"/>
                <a:gd name="T80" fmla="*/ 204 w 207"/>
                <a:gd name="T81" fmla="*/ 362 h 657"/>
                <a:gd name="T82" fmla="*/ 203 w 207"/>
                <a:gd name="T83" fmla="*/ 379 h 657"/>
                <a:gd name="T84" fmla="*/ 201 w 207"/>
                <a:gd name="T85" fmla="*/ 401 h 657"/>
                <a:gd name="T86" fmla="*/ 198 w 207"/>
                <a:gd name="T87" fmla="*/ 422 h 657"/>
                <a:gd name="T88" fmla="*/ 195 w 207"/>
                <a:gd name="T89" fmla="*/ 444 h 657"/>
                <a:gd name="T90" fmla="*/ 191 w 207"/>
                <a:gd name="T91" fmla="*/ 466 h 657"/>
                <a:gd name="T92" fmla="*/ 189 w 207"/>
                <a:gd name="T93" fmla="*/ 486 h 657"/>
                <a:gd name="T94" fmla="*/ 185 w 207"/>
                <a:gd name="T95" fmla="*/ 502 h 657"/>
                <a:gd name="T96" fmla="*/ 183 w 207"/>
                <a:gd name="T97" fmla="*/ 516 h 657"/>
                <a:gd name="T98" fmla="*/ 179 w 207"/>
                <a:gd name="T99" fmla="*/ 532 h 657"/>
                <a:gd name="T100" fmla="*/ 178 w 207"/>
                <a:gd name="T101" fmla="*/ 543 h 657"/>
                <a:gd name="T102" fmla="*/ 94 w 207"/>
                <a:gd name="T103" fmla="*/ 389 h 657"/>
                <a:gd name="T104" fmla="*/ 19 w 207"/>
                <a:gd name="T105" fmla="*/ 657 h 6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07" h="657">
                  <a:moveTo>
                    <a:pt x="19" y="657"/>
                  </a:moveTo>
                  <a:lnTo>
                    <a:pt x="18" y="654"/>
                  </a:lnTo>
                  <a:lnTo>
                    <a:pt x="18" y="650"/>
                  </a:lnTo>
                  <a:lnTo>
                    <a:pt x="18" y="645"/>
                  </a:lnTo>
                  <a:lnTo>
                    <a:pt x="18" y="641"/>
                  </a:lnTo>
                  <a:lnTo>
                    <a:pt x="18" y="634"/>
                  </a:lnTo>
                  <a:lnTo>
                    <a:pt x="18" y="628"/>
                  </a:lnTo>
                  <a:lnTo>
                    <a:pt x="17" y="621"/>
                  </a:lnTo>
                  <a:lnTo>
                    <a:pt x="16" y="613"/>
                  </a:lnTo>
                  <a:lnTo>
                    <a:pt x="16" y="603"/>
                  </a:lnTo>
                  <a:lnTo>
                    <a:pt x="16" y="596"/>
                  </a:lnTo>
                  <a:lnTo>
                    <a:pt x="14" y="585"/>
                  </a:lnTo>
                  <a:lnTo>
                    <a:pt x="14" y="576"/>
                  </a:lnTo>
                  <a:lnTo>
                    <a:pt x="13" y="566"/>
                  </a:lnTo>
                  <a:lnTo>
                    <a:pt x="13" y="556"/>
                  </a:lnTo>
                  <a:lnTo>
                    <a:pt x="12" y="543"/>
                  </a:lnTo>
                  <a:lnTo>
                    <a:pt x="12" y="530"/>
                  </a:lnTo>
                  <a:lnTo>
                    <a:pt x="11" y="518"/>
                  </a:lnTo>
                  <a:lnTo>
                    <a:pt x="11" y="505"/>
                  </a:lnTo>
                  <a:lnTo>
                    <a:pt x="10" y="492"/>
                  </a:lnTo>
                  <a:lnTo>
                    <a:pt x="10" y="477"/>
                  </a:lnTo>
                  <a:lnTo>
                    <a:pt x="8" y="463"/>
                  </a:lnTo>
                  <a:lnTo>
                    <a:pt x="8" y="450"/>
                  </a:lnTo>
                  <a:lnTo>
                    <a:pt x="7" y="435"/>
                  </a:lnTo>
                  <a:lnTo>
                    <a:pt x="7" y="421"/>
                  </a:lnTo>
                  <a:lnTo>
                    <a:pt x="6" y="406"/>
                  </a:lnTo>
                  <a:lnTo>
                    <a:pt x="6" y="392"/>
                  </a:lnTo>
                  <a:lnTo>
                    <a:pt x="5" y="376"/>
                  </a:lnTo>
                  <a:lnTo>
                    <a:pt x="5" y="362"/>
                  </a:lnTo>
                  <a:lnTo>
                    <a:pt x="5" y="346"/>
                  </a:lnTo>
                  <a:lnTo>
                    <a:pt x="5" y="331"/>
                  </a:lnTo>
                  <a:lnTo>
                    <a:pt x="4" y="315"/>
                  </a:lnTo>
                  <a:lnTo>
                    <a:pt x="2" y="301"/>
                  </a:lnTo>
                  <a:lnTo>
                    <a:pt x="2" y="285"/>
                  </a:lnTo>
                  <a:lnTo>
                    <a:pt x="2" y="270"/>
                  </a:lnTo>
                  <a:lnTo>
                    <a:pt x="1" y="254"/>
                  </a:lnTo>
                  <a:lnTo>
                    <a:pt x="1" y="238"/>
                  </a:lnTo>
                  <a:lnTo>
                    <a:pt x="1" y="225"/>
                  </a:lnTo>
                  <a:lnTo>
                    <a:pt x="1" y="211"/>
                  </a:lnTo>
                  <a:lnTo>
                    <a:pt x="0" y="195"/>
                  </a:lnTo>
                  <a:lnTo>
                    <a:pt x="0" y="182"/>
                  </a:lnTo>
                  <a:lnTo>
                    <a:pt x="0" y="168"/>
                  </a:lnTo>
                  <a:lnTo>
                    <a:pt x="0" y="156"/>
                  </a:lnTo>
                  <a:lnTo>
                    <a:pt x="0" y="141"/>
                  </a:lnTo>
                  <a:lnTo>
                    <a:pt x="0" y="130"/>
                  </a:lnTo>
                  <a:lnTo>
                    <a:pt x="0" y="117"/>
                  </a:lnTo>
                  <a:lnTo>
                    <a:pt x="1" y="105"/>
                  </a:lnTo>
                  <a:lnTo>
                    <a:pt x="1" y="94"/>
                  </a:lnTo>
                  <a:lnTo>
                    <a:pt x="1" y="82"/>
                  </a:lnTo>
                  <a:lnTo>
                    <a:pt x="1" y="71"/>
                  </a:lnTo>
                  <a:lnTo>
                    <a:pt x="1" y="62"/>
                  </a:lnTo>
                  <a:lnTo>
                    <a:pt x="1" y="53"/>
                  </a:lnTo>
                  <a:lnTo>
                    <a:pt x="1" y="44"/>
                  </a:lnTo>
                  <a:lnTo>
                    <a:pt x="2" y="36"/>
                  </a:lnTo>
                  <a:lnTo>
                    <a:pt x="2" y="29"/>
                  </a:lnTo>
                  <a:lnTo>
                    <a:pt x="2" y="21"/>
                  </a:lnTo>
                  <a:lnTo>
                    <a:pt x="4" y="16"/>
                  </a:lnTo>
                  <a:lnTo>
                    <a:pt x="5" y="10"/>
                  </a:lnTo>
                  <a:lnTo>
                    <a:pt x="5" y="7"/>
                  </a:lnTo>
                  <a:lnTo>
                    <a:pt x="7" y="1"/>
                  </a:lnTo>
                  <a:lnTo>
                    <a:pt x="11" y="0"/>
                  </a:lnTo>
                  <a:lnTo>
                    <a:pt x="14" y="3"/>
                  </a:lnTo>
                  <a:lnTo>
                    <a:pt x="19" y="5"/>
                  </a:lnTo>
                  <a:lnTo>
                    <a:pt x="24" y="7"/>
                  </a:lnTo>
                  <a:lnTo>
                    <a:pt x="29" y="11"/>
                  </a:lnTo>
                  <a:lnTo>
                    <a:pt x="32" y="14"/>
                  </a:lnTo>
                  <a:lnTo>
                    <a:pt x="37" y="18"/>
                  </a:lnTo>
                  <a:lnTo>
                    <a:pt x="40" y="23"/>
                  </a:lnTo>
                  <a:lnTo>
                    <a:pt x="44" y="27"/>
                  </a:lnTo>
                  <a:lnTo>
                    <a:pt x="51" y="36"/>
                  </a:lnTo>
                  <a:lnTo>
                    <a:pt x="58" y="44"/>
                  </a:lnTo>
                  <a:lnTo>
                    <a:pt x="64" y="53"/>
                  </a:lnTo>
                  <a:lnTo>
                    <a:pt x="70" y="62"/>
                  </a:lnTo>
                  <a:lnTo>
                    <a:pt x="76" y="69"/>
                  </a:lnTo>
                  <a:lnTo>
                    <a:pt x="82" y="78"/>
                  </a:lnTo>
                  <a:lnTo>
                    <a:pt x="88" y="85"/>
                  </a:lnTo>
                  <a:lnTo>
                    <a:pt x="94" y="92"/>
                  </a:lnTo>
                  <a:lnTo>
                    <a:pt x="99" y="98"/>
                  </a:lnTo>
                  <a:lnTo>
                    <a:pt x="105" y="104"/>
                  </a:lnTo>
                  <a:lnTo>
                    <a:pt x="112" y="108"/>
                  </a:lnTo>
                  <a:lnTo>
                    <a:pt x="119" y="111"/>
                  </a:lnTo>
                  <a:lnTo>
                    <a:pt x="126" y="114"/>
                  </a:lnTo>
                  <a:lnTo>
                    <a:pt x="133" y="117"/>
                  </a:lnTo>
                  <a:lnTo>
                    <a:pt x="139" y="118"/>
                  </a:lnTo>
                  <a:lnTo>
                    <a:pt x="145" y="124"/>
                  </a:lnTo>
                  <a:lnTo>
                    <a:pt x="150" y="128"/>
                  </a:lnTo>
                  <a:lnTo>
                    <a:pt x="157" y="134"/>
                  </a:lnTo>
                  <a:lnTo>
                    <a:pt x="161" y="140"/>
                  </a:lnTo>
                  <a:lnTo>
                    <a:pt x="167" y="146"/>
                  </a:lnTo>
                  <a:lnTo>
                    <a:pt x="171" y="152"/>
                  </a:lnTo>
                  <a:lnTo>
                    <a:pt x="176" y="159"/>
                  </a:lnTo>
                  <a:lnTo>
                    <a:pt x="179" y="166"/>
                  </a:lnTo>
                  <a:lnTo>
                    <a:pt x="183" y="175"/>
                  </a:lnTo>
                  <a:lnTo>
                    <a:pt x="186" y="183"/>
                  </a:lnTo>
                  <a:lnTo>
                    <a:pt x="189" y="192"/>
                  </a:lnTo>
                  <a:lnTo>
                    <a:pt x="192" y="201"/>
                  </a:lnTo>
                  <a:lnTo>
                    <a:pt x="196" y="211"/>
                  </a:lnTo>
                  <a:lnTo>
                    <a:pt x="197" y="220"/>
                  </a:lnTo>
                  <a:lnTo>
                    <a:pt x="199" y="228"/>
                  </a:lnTo>
                  <a:lnTo>
                    <a:pt x="201" y="238"/>
                  </a:lnTo>
                  <a:lnTo>
                    <a:pt x="202" y="249"/>
                  </a:lnTo>
                  <a:lnTo>
                    <a:pt x="202" y="253"/>
                  </a:lnTo>
                  <a:lnTo>
                    <a:pt x="203" y="257"/>
                  </a:lnTo>
                  <a:lnTo>
                    <a:pt x="204" y="263"/>
                  </a:lnTo>
                  <a:lnTo>
                    <a:pt x="204" y="269"/>
                  </a:lnTo>
                  <a:lnTo>
                    <a:pt x="204" y="273"/>
                  </a:lnTo>
                  <a:lnTo>
                    <a:pt x="205" y="278"/>
                  </a:lnTo>
                  <a:lnTo>
                    <a:pt x="207" y="283"/>
                  </a:lnTo>
                  <a:lnTo>
                    <a:pt x="207" y="289"/>
                  </a:lnTo>
                  <a:lnTo>
                    <a:pt x="207" y="294"/>
                  </a:lnTo>
                  <a:lnTo>
                    <a:pt x="207" y="299"/>
                  </a:lnTo>
                  <a:lnTo>
                    <a:pt x="207" y="304"/>
                  </a:lnTo>
                  <a:lnTo>
                    <a:pt x="207" y="309"/>
                  </a:lnTo>
                  <a:lnTo>
                    <a:pt x="207" y="315"/>
                  </a:lnTo>
                  <a:lnTo>
                    <a:pt x="207" y="320"/>
                  </a:lnTo>
                  <a:lnTo>
                    <a:pt x="207" y="325"/>
                  </a:lnTo>
                  <a:lnTo>
                    <a:pt x="207" y="331"/>
                  </a:lnTo>
                  <a:lnTo>
                    <a:pt x="207" y="335"/>
                  </a:lnTo>
                  <a:lnTo>
                    <a:pt x="207" y="341"/>
                  </a:lnTo>
                  <a:lnTo>
                    <a:pt x="205" y="346"/>
                  </a:lnTo>
                  <a:lnTo>
                    <a:pt x="205" y="351"/>
                  </a:lnTo>
                  <a:lnTo>
                    <a:pt x="204" y="356"/>
                  </a:lnTo>
                  <a:lnTo>
                    <a:pt x="204" y="362"/>
                  </a:lnTo>
                  <a:lnTo>
                    <a:pt x="204" y="366"/>
                  </a:lnTo>
                  <a:lnTo>
                    <a:pt x="204" y="372"/>
                  </a:lnTo>
                  <a:lnTo>
                    <a:pt x="203" y="379"/>
                  </a:lnTo>
                  <a:lnTo>
                    <a:pt x="202" y="386"/>
                  </a:lnTo>
                  <a:lnTo>
                    <a:pt x="202" y="393"/>
                  </a:lnTo>
                  <a:lnTo>
                    <a:pt x="201" y="401"/>
                  </a:lnTo>
                  <a:lnTo>
                    <a:pt x="199" y="408"/>
                  </a:lnTo>
                  <a:lnTo>
                    <a:pt x="198" y="415"/>
                  </a:lnTo>
                  <a:lnTo>
                    <a:pt x="198" y="422"/>
                  </a:lnTo>
                  <a:lnTo>
                    <a:pt x="197" y="431"/>
                  </a:lnTo>
                  <a:lnTo>
                    <a:pt x="196" y="437"/>
                  </a:lnTo>
                  <a:lnTo>
                    <a:pt x="195" y="444"/>
                  </a:lnTo>
                  <a:lnTo>
                    <a:pt x="194" y="451"/>
                  </a:lnTo>
                  <a:lnTo>
                    <a:pt x="192" y="459"/>
                  </a:lnTo>
                  <a:lnTo>
                    <a:pt x="191" y="466"/>
                  </a:lnTo>
                  <a:lnTo>
                    <a:pt x="190" y="472"/>
                  </a:lnTo>
                  <a:lnTo>
                    <a:pt x="189" y="479"/>
                  </a:lnTo>
                  <a:lnTo>
                    <a:pt x="189" y="486"/>
                  </a:lnTo>
                  <a:lnTo>
                    <a:pt x="186" y="490"/>
                  </a:lnTo>
                  <a:lnTo>
                    <a:pt x="186" y="496"/>
                  </a:lnTo>
                  <a:lnTo>
                    <a:pt x="185" y="502"/>
                  </a:lnTo>
                  <a:lnTo>
                    <a:pt x="184" y="508"/>
                  </a:lnTo>
                  <a:lnTo>
                    <a:pt x="183" y="512"/>
                  </a:lnTo>
                  <a:lnTo>
                    <a:pt x="183" y="516"/>
                  </a:lnTo>
                  <a:lnTo>
                    <a:pt x="180" y="521"/>
                  </a:lnTo>
                  <a:lnTo>
                    <a:pt x="180" y="527"/>
                  </a:lnTo>
                  <a:lnTo>
                    <a:pt x="179" y="532"/>
                  </a:lnTo>
                  <a:lnTo>
                    <a:pt x="178" y="537"/>
                  </a:lnTo>
                  <a:lnTo>
                    <a:pt x="178" y="540"/>
                  </a:lnTo>
                  <a:lnTo>
                    <a:pt x="178" y="543"/>
                  </a:lnTo>
                  <a:lnTo>
                    <a:pt x="152" y="382"/>
                  </a:lnTo>
                  <a:lnTo>
                    <a:pt x="122" y="583"/>
                  </a:lnTo>
                  <a:lnTo>
                    <a:pt x="94" y="389"/>
                  </a:lnTo>
                  <a:lnTo>
                    <a:pt x="68" y="632"/>
                  </a:lnTo>
                  <a:lnTo>
                    <a:pt x="40" y="431"/>
                  </a:lnTo>
                  <a:lnTo>
                    <a:pt x="19" y="657"/>
                  </a:lnTo>
                  <a:lnTo>
                    <a:pt x="19" y="657"/>
                  </a:lnTo>
                  <a:close/>
                </a:path>
              </a:pathLst>
            </a:custGeom>
            <a:solidFill>
              <a:srgbClr val="D1EB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3"/>
            <p:cNvSpPr>
              <a:spLocks/>
            </p:cNvSpPr>
            <p:nvPr/>
          </p:nvSpPr>
          <p:spPr bwMode="auto">
            <a:xfrm>
              <a:off x="4487" y="1900"/>
              <a:ext cx="218" cy="417"/>
            </a:xfrm>
            <a:custGeom>
              <a:avLst/>
              <a:gdLst>
                <a:gd name="T0" fmla="*/ 7 w 436"/>
                <a:gd name="T1" fmla="*/ 824 h 834"/>
                <a:gd name="T2" fmla="*/ 3 w 436"/>
                <a:gd name="T3" fmla="*/ 795 h 834"/>
                <a:gd name="T4" fmla="*/ 2 w 436"/>
                <a:gd name="T5" fmla="*/ 770 h 834"/>
                <a:gd name="T6" fmla="*/ 0 w 436"/>
                <a:gd name="T7" fmla="*/ 743 h 834"/>
                <a:gd name="T8" fmla="*/ 0 w 436"/>
                <a:gd name="T9" fmla="*/ 709 h 834"/>
                <a:gd name="T10" fmla="*/ 0 w 436"/>
                <a:gd name="T11" fmla="*/ 675 h 834"/>
                <a:gd name="T12" fmla="*/ 3 w 436"/>
                <a:gd name="T13" fmla="*/ 637 h 834"/>
                <a:gd name="T14" fmla="*/ 7 w 436"/>
                <a:gd name="T15" fmla="*/ 598 h 834"/>
                <a:gd name="T16" fmla="*/ 13 w 436"/>
                <a:gd name="T17" fmla="*/ 556 h 834"/>
                <a:gd name="T18" fmla="*/ 21 w 436"/>
                <a:gd name="T19" fmla="*/ 515 h 834"/>
                <a:gd name="T20" fmla="*/ 33 w 436"/>
                <a:gd name="T21" fmla="*/ 475 h 834"/>
                <a:gd name="T22" fmla="*/ 46 w 436"/>
                <a:gd name="T23" fmla="*/ 436 h 834"/>
                <a:gd name="T24" fmla="*/ 65 w 436"/>
                <a:gd name="T25" fmla="*/ 398 h 834"/>
                <a:gd name="T26" fmla="*/ 86 w 436"/>
                <a:gd name="T27" fmla="*/ 365 h 834"/>
                <a:gd name="T28" fmla="*/ 112 w 436"/>
                <a:gd name="T29" fmla="*/ 333 h 834"/>
                <a:gd name="T30" fmla="*/ 133 w 436"/>
                <a:gd name="T31" fmla="*/ 317 h 834"/>
                <a:gd name="T32" fmla="*/ 149 w 436"/>
                <a:gd name="T33" fmla="*/ 305 h 834"/>
                <a:gd name="T34" fmla="*/ 168 w 436"/>
                <a:gd name="T35" fmla="*/ 297 h 834"/>
                <a:gd name="T36" fmla="*/ 188 w 436"/>
                <a:gd name="T37" fmla="*/ 288 h 834"/>
                <a:gd name="T38" fmla="*/ 210 w 436"/>
                <a:gd name="T39" fmla="*/ 282 h 834"/>
                <a:gd name="T40" fmla="*/ 231 w 436"/>
                <a:gd name="T41" fmla="*/ 277 h 834"/>
                <a:gd name="T42" fmla="*/ 255 w 436"/>
                <a:gd name="T43" fmla="*/ 271 h 834"/>
                <a:gd name="T44" fmla="*/ 268 w 436"/>
                <a:gd name="T45" fmla="*/ 262 h 834"/>
                <a:gd name="T46" fmla="*/ 277 w 436"/>
                <a:gd name="T47" fmla="*/ 236 h 834"/>
                <a:gd name="T48" fmla="*/ 287 w 436"/>
                <a:gd name="T49" fmla="*/ 203 h 834"/>
                <a:gd name="T50" fmla="*/ 294 w 436"/>
                <a:gd name="T51" fmla="*/ 181 h 834"/>
                <a:gd name="T52" fmla="*/ 301 w 436"/>
                <a:gd name="T53" fmla="*/ 159 h 834"/>
                <a:gd name="T54" fmla="*/ 311 w 436"/>
                <a:gd name="T55" fmla="*/ 136 h 834"/>
                <a:gd name="T56" fmla="*/ 320 w 436"/>
                <a:gd name="T57" fmla="*/ 111 h 834"/>
                <a:gd name="T58" fmla="*/ 331 w 436"/>
                <a:gd name="T59" fmla="*/ 88 h 834"/>
                <a:gd name="T60" fmla="*/ 349 w 436"/>
                <a:gd name="T61" fmla="*/ 61 h 834"/>
                <a:gd name="T62" fmla="*/ 368 w 436"/>
                <a:gd name="T63" fmla="*/ 36 h 834"/>
                <a:gd name="T64" fmla="*/ 387 w 436"/>
                <a:gd name="T65" fmla="*/ 20 h 834"/>
                <a:gd name="T66" fmla="*/ 407 w 436"/>
                <a:gd name="T67" fmla="*/ 9 h 834"/>
                <a:gd name="T68" fmla="*/ 429 w 436"/>
                <a:gd name="T69" fmla="*/ 0 h 834"/>
                <a:gd name="T70" fmla="*/ 360 w 436"/>
                <a:gd name="T71" fmla="*/ 155 h 834"/>
                <a:gd name="T72" fmla="*/ 381 w 436"/>
                <a:gd name="T73" fmla="*/ 162 h 834"/>
                <a:gd name="T74" fmla="*/ 363 w 436"/>
                <a:gd name="T75" fmla="*/ 190 h 834"/>
                <a:gd name="T76" fmla="*/ 350 w 436"/>
                <a:gd name="T77" fmla="*/ 213 h 834"/>
                <a:gd name="T78" fmla="*/ 336 w 436"/>
                <a:gd name="T79" fmla="*/ 236 h 834"/>
                <a:gd name="T80" fmla="*/ 320 w 436"/>
                <a:gd name="T81" fmla="*/ 261 h 834"/>
                <a:gd name="T82" fmla="*/ 306 w 436"/>
                <a:gd name="T83" fmla="*/ 287 h 834"/>
                <a:gd name="T84" fmla="*/ 292 w 436"/>
                <a:gd name="T85" fmla="*/ 314 h 834"/>
                <a:gd name="T86" fmla="*/ 277 w 436"/>
                <a:gd name="T87" fmla="*/ 340 h 834"/>
                <a:gd name="T88" fmla="*/ 263 w 436"/>
                <a:gd name="T89" fmla="*/ 369 h 834"/>
                <a:gd name="T90" fmla="*/ 250 w 436"/>
                <a:gd name="T91" fmla="*/ 397 h 834"/>
                <a:gd name="T92" fmla="*/ 239 w 436"/>
                <a:gd name="T93" fmla="*/ 424 h 834"/>
                <a:gd name="T94" fmla="*/ 230 w 436"/>
                <a:gd name="T95" fmla="*/ 450 h 834"/>
                <a:gd name="T96" fmla="*/ 219 w 436"/>
                <a:gd name="T97" fmla="*/ 475 h 834"/>
                <a:gd name="T98" fmla="*/ 210 w 436"/>
                <a:gd name="T99" fmla="*/ 499 h 834"/>
                <a:gd name="T100" fmla="*/ 201 w 436"/>
                <a:gd name="T101" fmla="*/ 523 h 834"/>
                <a:gd name="T102" fmla="*/ 192 w 436"/>
                <a:gd name="T103" fmla="*/ 544 h 834"/>
                <a:gd name="T104" fmla="*/ 184 w 436"/>
                <a:gd name="T105" fmla="*/ 566 h 834"/>
                <a:gd name="T106" fmla="*/ 172 w 436"/>
                <a:gd name="T107" fmla="*/ 595 h 834"/>
                <a:gd name="T108" fmla="*/ 159 w 436"/>
                <a:gd name="T109" fmla="*/ 628 h 834"/>
                <a:gd name="T110" fmla="*/ 147 w 436"/>
                <a:gd name="T111" fmla="*/ 654 h 834"/>
                <a:gd name="T112" fmla="*/ 137 w 436"/>
                <a:gd name="T113" fmla="*/ 679 h 834"/>
                <a:gd name="T114" fmla="*/ 94 w 436"/>
                <a:gd name="T115" fmla="*/ 756 h 834"/>
                <a:gd name="T116" fmla="*/ 8 w 436"/>
                <a:gd name="T117" fmla="*/ 834 h 8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36" h="834">
                  <a:moveTo>
                    <a:pt x="8" y="834"/>
                  </a:moveTo>
                  <a:lnTo>
                    <a:pt x="7" y="831"/>
                  </a:lnTo>
                  <a:lnTo>
                    <a:pt x="7" y="828"/>
                  </a:lnTo>
                  <a:lnTo>
                    <a:pt x="7" y="824"/>
                  </a:lnTo>
                  <a:lnTo>
                    <a:pt x="6" y="818"/>
                  </a:lnTo>
                  <a:lnTo>
                    <a:pt x="5" y="809"/>
                  </a:lnTo>
                  <a:lnTo>
                    <a:pt x="5" y="801"/>
                  </a:lnTo>
                  <a:lnTo>
                    <a:pt x="3" y="795"/>
                  </a:lnTo>
                  <a:lnTo>
                    <a:pt x="2" y="789"/>
                  </a:lnTo>
                  <a:lnTo>
                    <a:pt x="2" y="783"/>
                  </a:lnTo>
                  <a:lnTo>
                    <a:pt x="2" y="777"/>
                  </a:lnTo>
                  <a:lnTo>
                    <a:pt x="2" y="770"/>
                  </a:lnTo>
                  <a:lnTo>
                    <a:pt x="2" y="764"/>
                  </a:lnTo>
                  <a:lnTo>
                    <a:pt x="1" y="756"/>
                  </a:lnTo>
                  <a:lnTo>
                    <a:pt x="1" y="750"/>
                  </a:lnTo>
                  <a:lnTo>
                    <a:pt x="0" y="743"/>
                  </a:lnTo>
                  <a:lnTo>
                    <a:pt x="0" y="735"/>
                  </a:lnTo>
                  <a:lnTo>
                    <a:pt x="0" y="727"/>
                  </a:lnTo>
                  <a:lnTo>
                    <a:pt x="0" y="720"/>
                  </a:lnTo>
                  <a:lnTo>
                    <a:pt x="0" y="709"/>
                  </a:lnTo>
                  <a:lnTo>
                    <a:pt x="0" y="701"/>
                  </a:lnTo>
                  <a:lnTo>
                    <a:pt x="0" y="694"/>
                  </a:lnTo>
                  <a:lnTo>
                    <a:pt x="0" y="685"/>
                  </a:lnTo>
                  <a:lnTo>
                    <a:pt x="0" y="675"/>
                  </a:lnTo>
                  <a:lnTo>
                    <a:pt x="1" y="666"/>
                  </a:lnTo>
                  <a:lnTo>
                    <a:pt x="2" y="656"/>
                  </a:lnTo>
                  <a:lnTo>
                    <a:pt x="3" y="647"/>
                  </a:lnTo>
                  <a:lnTo>
                    <a:pt x="3" y="637"/>
                  </a:lnTo>
                  <a:lnTo>
                    <a:pt x="5" y="627"/>
                  </a:lnTo>
                  <a:lnTo>
                    <a:pt x="5" y="617"/>
                  </a:lnTo>
                  <a:lnTo>
                    <a:pt x="7" y="608"/>
                  </a:lnTo>
                  <a:lnTo>
                    <a:pt x="7" y="598"/>
                  </a:lnTo>
                  <a:lnTo>
                    <a:pt x="8" y="586"/>
                  </a:lnTo>
                  <a:lnTo>
                    <a:pt x="9" y="576"/>
                  </a:lnTo>
                  <a:lnTo>
                    <a:pt x="12" y="568"/>
                  </a:lnTo>
                  <a:lnTo>
                    <a:pt x="13" y="556"/>
                  </a:lnTo>
                  <a:lnTo>
                    <a:pt x="14" y="546"/>
                  </a:lnTo>
                  <a:lnTo>
                    <a:pt x="16" y="536"/>
                  </a:lnTo>
                  <a:lnTo>
                    <a:pt x="19" y="526"/>
                  </a:lnTo>
                  <a:lnTo>
                    <a:pt x="21" y="515"/>
                  </a:lnTo>
                  <a:lnTo>
                    <a:pt x="23" y="505"/>
                  </a:lnTo>
                  <a:lnTo>
                    <a:pt x="26" y="495"/>
                  </a:lnTo>
                  <a:lnTo>
                    <a:pt x="31" y="486"/>
                  </a:lnTo>
                  <a:lnTo>
                    <a:pt x="33" y="475"/>
                  </a:lnTo>
                  <a:lnTo>
                    <a:pt x="35" y="465"/>
                  </a:lnTo>
                  <a:lnTo>
                    <a:pt x="39" y="455"/>
                  </a:lnTo>
                  <a:lnTo>
                    <a:pt x="44" y="446"/>
                  </a:lnTo>
                  <a:lnTo>
                    <a:pt x="46" y="436"/>
                  </a:lnTo>
                  <a:lnTo>
                    <a:pt x="51" y="426"/>
                  </a:lnTo>
                  <a:lnTo>
                    <a:pt x="56" y="417"/>
                  </a:lnTo>
                  <a:lnTo>
                    <a:pt x="60" y="408"/>
                  </a:lnTo>
                  <a:lnTo>
                    <a:pt x="65" y="398"/>
                  </a:lnTo>
                  <a:lnTo>
                    <a:pt x="70" y="389"/>
                  </a:lnTo>
                  <a:lnTo>
                    <a:pt x="75" y="381"/>
                  </a:lnTo>
                  <a:lnTo>
                    <a:pt x="80" y="372"/>
                  </a:lnTo>
                  <a:lnTo>
                    <a:pt x="86" y="365"/>
                  </a:lnTo>
                  <a:lnTo>
                    <a:pt x="92" y="356"/>
                  </a:lnTo>
                  <a:lnTo>
                    <a:pt x="99" y="349"/>
                  </a:lnTo>
                  <a:lnTo>
                    <a:pt x="107" y="342"/>
                  </a:lnTo>
                  <a:lnTo>
                    <a:pt x="112" y="333"/>
                  </a:lnTo>
                  <a:lnTo>
                    <a:pt x="120" y="326"/>
                  </a:lnTo>
                  <a:lnTo>
                    <a:pt x="123" y="321"/>
                  </a:lnTo>
                  <a:lnTo>
                    <a:pt x="128" y="320"/>
                  </a:lnTo>
                  <a:lnTo>
                    <a:pt x="133" y="317"/>
                  </a:lnTo>
                  <a:lnTo>
                    <a:pt x="136" y="314"/>
                  </a:lnTo>
                  <a:lnTo>
                    <a:pt x="141" y="311"/>
                  </a:lnTo>
                  <a:lnTo>
                    <a:pt x="145" y="308"/>
                  </a:lnTo>
                  <a:lnTo>
                    <a:pt x="149" y="305"/>
                  </a:lnTo>
                  <a:lnTo>
                    <a:pt x="154" y="304"/>
                  </a:lnTo>
                  <a:lnTo>
                    <a:pt x="159" y="301"/>
                  </a:lnTo>
                  <a:lnTo>
                    <a:pt x="164" y="298"/>
                  </a:lnTo>
                  <a:lnTo>
                    <a:pt x="168" y="297"/>
                  </a:lnTo>
                  <a:lnTo>
                    <a:pt x="173" y="295"/>
                  </a:lnTo>
                  <a:lnTo>
                    <a:pt x="178" y="292"/>
                  </a:lnTo>
                  <a:lnTo>
                    <a:pt x="182" y="290"/>
                  </a:lnTo>
                  <a:lnTo>
                    <a:pt x="188" y="288"/>
                  </a:lnTo>
                  <a:lnTo>
                    <a:pt x="193" y="287"/>
                  </a:lnTo>
                  <a:lnTo>
                    <a:pt x="199" y="285"/>
                  </a:lnTo>
                  <a:lnTo>
                    <a:pt x="204" y="284"/>
                  </a:lnTo>
                  <a:lnTo>
                    <a:pt x="210" y="282"/>
                  </a:lnTo>
                  <a:lnTo>
                    <a:pt x="216" y="281"/>
                  </a:lnTo>
                  <a:lnTo>
                    <a:pt x="220" y="279"/>
                  </a:lnTo>
                  <a:lnTo>
                    <a:pt x="226" y="278"/>
                  </a:lnTo>
                  <a:lnTo>
                    <a:pt x="231" y="277"/>
                  </a:lnTo>
                  <a:lnTo>
                    <a:pt x="238" y="275"/>
                  </a:lnTo>
                  <a:lnTo>
                    <a:pt x="243" y="274"/>
                  </a:lnTo>
                  <a:lnTo>
                    <a:pt x="250" y="272"/>
                  </a:lnTo>
                  <a:lnTo>
                    <a:pt x="255" y="271"/>
                  </a:lnTo>
                  <a:lnTo>
                    <a:pt x="262" y="271"/>
                  </a:lnTo>
                  <a:lnTo>
                    <a:pt x="264" y="269"/>
                  </a:lnTo>
                  <a:lnTo>
                    <a:pt x="267" y="266"/>
                  </a:lnTo>
                  <a:lnTo>
                    <a:pt x="268" y="262"/>
                  </a:lnTo>
                  <a:lnTo>
                    <a:pt x="270" y="258"/>
                  </a:lnTo>
                  <a:lnTo>
                    <a:pt x="273" y="250"/>
                  </a:lnTo>
                  <a:lnTo>
                    <a:pt x="275" y="245"/>
                  </a:lnTo>
                  <a:lnTo>
                    <a:pt x="277" y="236"/>
                  </a:lnTo>
                  <a:lnTo>
                    <a:pt x="281" y="229"/>
                  </a:lnTo>
                  <a:lnTo>
                    <a:pt x="283" y="219"/>
                  </a:lnTo>
                  <a:lnTo>
                    <a:pt x="286" y="208"/>
                  </a:lnTo>
                  <a:lnTo>
                    <a:pt x="287" y="203"/>
                  </a:lnTo>
                  <a:lnTo>
                    <a:pt x="288" y="198"/>
                  </a:lnTo>
                  <a:lnTo>
                    <a:pt x="290" y="193"/>
                  </a:lnTo>
                  <a:lnTo>
                    <a:pt x="292" y="188"/>
                  </a:lnTo>
                  <a:lnTo>
                    <a:pt x="294" y="181"/>
                  </a:lnTo>
                  <a:lnTo>
                    <a:pt x="295" y="177"/>
                  </a:lnTo>
                  <a:lnTo>
                    <a:pt x="296" y="171"/>
                  </a:lnTo>
                  <a:lnTo>
                    <a:pt x="299" y="165"/>
                  </a:lnTo>
                  <a:lnTo>
                    <a:pt x="301" y="159"/>
                  </a:lnTo>
                  <a:lnTo>
                    <a:pt x="304" y="153"/>
                  </a:lnTo>
                  <a:lnTo>
                    <a:pt x="306" y="148"/>
                  </a:lnTo>
                  <a:lnTo>
                    <a:pt x="308" y="142"/>
                  </a:lnTo>
                  <a:lnTo>
                    <a:pt x="311" y="136"/>
                  </a:lnTo>
                  <a:lnTo>
                    <a:pt x="313" y="129"/>
                  </a:lnTo>
                  <a:lnTo>
                    <a:pt x="315" y="123"/>
                  </a:lnTo>
                  <a:lnTo>
                    <a:pt x="318" y="117"/>
                  </a:lnTo>
                  <a:lnTo>
                    <a:pt x="320" y="111"/>
                  </a:lnTo>
                  <a:lnTo>
                    <a:pt x="322" y="106"/>
                  </a:lnTo>
                  <a:lnTo>
                    <a:pt x="326" y="100"/>
                  </a:lnTo>
                  <a:lnTo>
                    <a:pt x="330" y="94"/>
                  </a:lnTo>
                  <a:lnTo>
                    <a:pt x="331" y="88"/>
                  </a:lnTo>
                  <a:lnTo>
                    <a:pt x="334" y="83"/>
                  </a:lnTo>
                  <a:lnTo>
                    <a:pt x="338" y="77"/>
                  </a:lnTo>
                  <a:lnTo>
                    <a:pt x="341" y="71"/>
                  </a:lnTo>
                  <a:lnTo>
                    <a:pt x="349" y="61"/>
                  </a:lnTo>
                  <a:lnTo>
                    <a:pt x="357" y="52"/>
                  </a:lnTo>
                  <a:lnTo>
                    <a:pt x="359" y="46"/>
                  </a:lnTo>
                  <a:lnTo>
                    <a:pt x="364" y="41"/>
                  </a:lnTo>
                  <a:lnTo>
                    <a:pt x="368" y="36"/>
                  </a:lnTo>
                  <a:lnTo>
                    <a:pt x="372" y="33"/>
                  </a:lnTo>
                  <a:lnTo>
                    <a:pt x="377" y="28"/>
                  </a:lnTo>
                  <a:lnTo>
                    <a:pt x="381" y="25"/>
                  </a:lnTo>
                  <a:lnTo>
                    <a:pt x="387" y="20"/>
                  </a:lnTo>
                  <a:lnTo>
                    <a:pt x="391" y="17"/>
                  </a:lnTo>
                  <a:lnTo>
                    <a:pt x="396" y="14"/>
                  </a:lnTo>
                  <a:lnTo>
                    <a:pt x="401" y="12"/>
                  </a:lnTo>
                  <a:lnTo>
                    <a:pt x="407" y="9"/>
                  </a:lnTo>
                  <a:lnTo>
                    <a:pt x="413" y="6"/>
                  </a:lnTo>
                  <a:lnTo>
                    <a:pt x="417" y="3"/>
                  </a:lnTo>
                  <a:lnTo>
                    <a:pt x="423" y="1"/>
                  </a:lnTo>
                  <a:lnTo>
                    <a:pt x="429" y="0"/>
                  </a:lnTo>
                  <a:lnTo>
                    <a:pt x="436" y="0"/>
                  </a:lnTo>
                  <a:lnTo>
                    <a:pt x="355" y="107"/>
                  </a:lnTo>
                  <a:lnTo>
                    <a:pt x="426" y="54"/>
                  </a:lnTo>
                  <a:lnTo>
                    <a:pt x="360" y="155"/>
                  </a:lnTo>
                  <a:lnTo>
                    <a:pt x="396" y="139"/>
                  </a:lnTo>
                  <a:lnTo>
                    <a:pt x="391" y="148"/>
                  </a:lnTo>
                  <a:lnTo>
                    <a:pt x="387" y="153"/>
                  </a:lnTo>
                  <a:lnTo>
                    <a:pt x="381" y="162"/>
                  </a:lnTo>
                  <a:lnTo>
                    <a:pt x="375" y="171"/>
                  </a:lnTo>
                  <a:lnTo>
                    <a:pt x="370" y="181"/>
                  </a:lnTo>
                  <a:lnTo>
                    <a:pt x="365" y="185"/>
                  </a:lnTo>
                  <a:lnTo>
                    <a:pt x="363" y="190"/>
                  </a:lnTo>
                  <a:lnTo>
                    <a:pt x="359" y="195"/>
                  </a:lnTo>
                  <a:lnTo>
                    <a:pt x="357" y="201"/>
                  </a:lnTo>
                  <a:lnTo>
                    <a:pt x="353" y="207"/>
                  </a:lnTo>
                  <a:lnTo>
                    <a:pt x="350" y="213"/>
                  </a:lnTo>
                  <a:lnTo>
                    <a:pt x="346" y="219"/>
                  </a:lnTo>
                  <a:lnTo>
                    <a:pt x="344" y="224"/>
                  </a:lnTo>
                  <a:lnTo>
                    <a:pt x="339" y="230"/>
                  </a:lnTo>
                  <a:lnTo>
                    <a:pt x="336" y="236"/>
                  </a:lnTo>
                  <a:lnTo>
                    <a:pt x="331" y="242"/>
                  </a:lnTo>
                  <a:lnTo>
                    <a:pt x="328" y="248"/>
                  </a:lnTo>
                  <a:lnTo>
                    <a:pt x="325" y="253"/>
                  </a:lnTo>
                  <a:lnTo>
                    <a:pt x="320" y="261"/>
                  </a:lnTo>
                  <a:lnTo>
                    <a:pt x="317" y="266"/>
                  </a:lnTo>
                  <a:lnTo>
                    <a:pt x="314" y="274"/>
                  </a:lnTo>
                  <a:lnTo>
                    <a:pt x="309" y="279"/>
                  </a:lnTo>
                  <a:lnTo>
                    <a:pt x="306" y="287"/>
                  </a:lnTo>
                  <a:lnTo>
                    <a:pt x="301" y="292"/>
                  </a:lnTo>
                  <a:lnTo>
                    <a:pt x="299" y="300"/>
                  </a:lnTo>
                  <a:lnTo>
                    <a:pt x="294" y="305"/>
                  </a:lnTo>
                  <a:lnTo>
                    <a:pt x="292" y="314"/>
                  </a:lnTo>
                  <a:lnTo>
                    <a:pt x="288" y="320"/>
                  </a:lnTo>
                  <a:lnTo>
                    <a:pt x="285" y="327"/>
                  </a:lnTo>
                  <a:lnTo>
                    <a:pt x="280" y="333"/>
                  </a:lnTo>
                  <a:lnTo>
                    <a:pt x="277" y="340"/>
                  </a:lnTo>
                  <a:lnTo>
                    <a:pt x="273" y="347"/>
                  </a:lnTo>
                  <a:lnTo>
                    <a:pt x="270" y="355"/>
                  </a:lnTo>
                  <a:lnTo>
                    <a:pt x="267" y="362"/>
                  </a:lnTo>
                  <a:lnTo>
                    <a:pt x="263" y="369"/>
                  </a:lnTo>
                  <a:lnTo>
                    <a:pt x="260" y="375"/>
                  </a:lnTo>
                  <a:lnTo>
                    <a:pt x="257" y="384"/>
                  </a:lnTo>
                  <a:lnTo>
                    <a:pt x="254" y="389"/>
                  </a:lnTo>
                  <a:lnTo>
                    <a:pt x="250" y="397"/>
                  </a:lnTo>
                  <a:lnTo>
                    <a:pt x="247" y="402"/>
                  </a:lnTo>
                  <a:lnTo>
                    <a:pt x="244" y="410"/>
                  </a:lnTo>
                  <a:lnTo>
                    <a:pt x="242" y="417"/>
                  </a:lnTo>
                  <a:lnTo>
                    <a:pt x="239" y="424"/>
                  </a:lnTo>
                  <a:lnTo>
                    <a:pt x="237" y="430"/>
                  </a:lnTo>
                  <a:lnTo>
                    <a:pt x="235" y="439"/>
                  </a:lnTo>
                  <a:lnTo>
                    <a:pt x="231" y="444"/>
                  </a:lnTo>
                  <a:lnTo>
                    <a:pt x="230" y="450"/>
                  </a:lnTo>
                  <a:lnTo>
                    <a:pt x="228" y="456"/>
                  </a:lnTo>
                  <a:lnTo>
                    <a:pt x="225" y="462"/>
                  </a:lnTo>
                  <a:lnTo>
                    <a:pt x="222" y="468"/>
                  </a:lnTo>
                  <a:lnTo>
                    <a:pt x="219" y="475"/>
                  </a:lnTo>
                  <a:lnTo>
                    <a:pt x="217" y="481"/>
                  </a:lnTo>
                  <a:lnTo>
                    <a:pt x="215" y="488"/>
                  </a:lnTo>
                  <a:lnTo>
                    <a:pt x="212" y="494"/>
                  </a:lnTo>
                  <a:lnTo>
                    <a:pt x="210" y="499"/>
                  </a:lnTo>
                  <a:lnTo>
                    <a:pt x="207" y="505"/>
                  </a:lnTo>
                  <a:lnTo>
                    <a:pt x="206" y="511"/>
                  </a:lnTo>
                  <a:lnTo>
                    <a:pt x="204" y="517"/>
                  </a:lnTo>
                  <a:lnTo>
                    <a:pt x="201" y="523"/>
                  </a:lnTo>
                  <a:lnTo>
                    <a:pt x="199" y="528"/>
                  </a:lnTo>
                  <a:lnTo>
                    <a:pt x="197" y="534"/>
                  </a:lnTo>
                  <a:lnTo>
                    <a:pt x="194" y="539"/>
                  </a:lnTo>
                  <a:lnTo>
                    <a:pt x="192" y="544"/>
                  </a:lnTo>
                  <a:lnTo>
                    <a:pt x="190" y="550"/>
                  </a:lnTo>
                  <a:lnTo>
                    <a:pt x="187" y="556"/>
                  </a:lnTo>
                  <a:lnTo>
                    <a:pt x="185" y="560"/>
                  </a:lnTo>
                  <a:lnTo>
                    <a:pt x="184" y="566"/>
                  </a:lnTo>
                  <a:lnTo>
                    <a:pt x="181" y="570"/>
                  </a:lnTo>
                  <a:lnTo>
                    <a:pt x="180" y="576"/>
                  </a:lnTo>
                  <a:lnTo>
                    <a:pt x="175" y="586"/>
                  </a:lnTo>
                  <a:lnTo>
                    <a:pt x="172" y="595"/>
                  </a:lnTo>
                  <a:lnTo>
                    <a:pt x="168" y="604"/>
                  </a:lnTo>
                  <a:lnTo>
                    <a:pt x="166" y="614"/>
                  </a:lnTo>
                  <a:lnTo>
                    <a:pt x="162" y="621"/>
                  </a:lnTo>
                  <a:lnTo>
                    <a:pt x="159" y="628"/>
                  </a:lnTo>
                  <a:lnTo>
                    <a:pt x="155" y="636"/>
                  </a:lnTo>
                  <a:lnTo>
                    <a:pt x="153" y="643"/>
                  </a:lnTo>
                  <a:lnTo>
                    <a:pt x="149" y="649"/>
                  </a:lnTo>
                  <a:lnTo>
                    <a:pt x="147" y="654"/>
                  </a:lnTo>
                  <a:lnTo>
                    <a:pt x="145" y="660"/>
                  </a:lnTo>
                  <a:lnTo>
                    <a:pt x="143" y="666"/>
                  </a:lnTo>
                  <a:lnTo>
                    <a:pt x="140" y="673"/>
                  </a:lnTo>
                  <a:lnTo>
                    <a:pt x="137" y="679"/>
                  </a:lnTo>
                  <a:lnTo>
                    <a:pt x="136" y="683"/>
                  </a:lnTo>
                  <a:lnTo>
                    <a:pt x="136" y="685"/>
                  </a:lnTo>
                  <a:lnTo>
                    <a:pt x="120" y="552"/>
                  </a:lnTo>
                  <a:lnTo>
                    <a:pt x="94" y="756"/>
                  </a:lnTo>
                  <a:lnTo>
                    <a:pt x="78" y="566"/>
                  </a:lnTo>
                  <a:lnTo>
                    <a:pt x="56" y="788"/>
                  </a:lnTo>
                  <a:lnTo>
                    <a:pt x="39" y="602"/>
                  </a:lnTo>
                  <a:lnTo>
                    <a:pt x="8" y="834"/>
                  </a:lnTo>
                  <a:lnTo>
                    <a:pt x="8" y="834"/>
                  </a:lnTo>
                  <a:close/>
                </a:path>
              </a:pathLst>
            </a:custGeom>
            <a:solidFill>
              <a:srgbClr val="D1EB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4"/>
            <p:cNvSpPr>
              <a:spLocks/>
            </p:cNvSpPr>
            <p:nvPr/>
          </p:nvSpPr>
          <p:spPr bwMode="auto">
            <a:xfrm>
              <a:off x="4494" y="1856"/>
              <a:ext cx="135" cy="155"/>
            </a:xfrm>
            <a:custGeom>
              <a:avLst/>
              <a:gdLst>
                <a:gd name="T0" fmla="*/ 1 w 271"/>
                <a:gd name="T1" fmla="*/ 310 h 310"/>
                <a:gd name="T2" fmla="*/ 0 w 271"/>
                <a:gd name="T3" fmla="*/ 302 h 310"/>
                <a:gd name="T4" fmla="*/ 0 w 271"/>
                <a:gd name="T5" fmla="*/ 291 h 310"/>
                <a:gd name="T6" fmla="*/ 0 w 271"/>
                <a:gd name="T7" fmla="*/ 279 h 310"/>
                <a:gd name="T8" fmla="*/ 0 w 271"/>
                <a:gd name="T9" fmla="*/ 269 h 310"/>
                <a:gd name="T10" fmla="*/ 0 w 271"/>
                <a:gd name="T11" fmla="*/ 259 h 310"/>
                <a:gd name="T12" fmla="*/ 0 w 271"/>
                <a:gd name="T13" fmla="*/ 247 h 310"/>
                <a:gd name="T14" fmla="*/ 1 w 271"/>
                <a:gd name="T15" fmla="*/ 236 h 310"/>
                <a:gd name="T16" fmla="*/ 1 w 271"/>
                <a:gd name="T17" fmla="*/ 223 h 310"/>
                <a:gd name="T18" fmla="*/ 1 w 271"/>
                <a:gd name="T19" fmla="*/ 210 h 310"/>
                <a:gd name="T20" fmla="*/ 4 w 271"/>
                <a:gd name="T21" fmla="*/ 197 h 310"/>
                <a:gd name="T22" fmla="*/ 5 w 271"/>
                <a:gd name="T23" fmla="*/ 184 h 310"/>
                <a:gd name="T24" fmla="*/ 6 w 271"/>
                <a:gd name="T25" fmla="*/ 169 h 310"/>
                <a:gd name="T26" fmla="*/ 8 w 271"/>
                <a:gd name="T27" fmla="*/ 156 h 310"/>
                <a:gd name="T28" fmla="*/ 9 w 271"/>
                <a:gd name="T29" fmla="*/ 142 h 310"/>
                <a:gd name="T30" fmla="*/ 12 w 271"/>
                <a:gd name="T31" fmla="*/ 127 h 310"/>
                <a:gd name="T32" fmla="*/ 14 w 271"/>
                <a:gd name="T33" fmla="*/ 114 h 310"/>
                <a:gd name="T34" fmla="*/ 17 w 271"/>
                <a:gd name="T35" fmla="*/ 101 h 310"/>
                <a:gd name="T36" fmla="*/ 20 w 271"/>
                <a:gd name="T37" fmla="*/ 89 h 310"/>
                <a:gd name="T38" fmla="*/ 24 w 271"/>
                <a:gd name="T39" fmla="*/ 78 h 310"/>
                <a:gd name="T40" fmla="*/ 27 w 271"/>
                <a:gd name="T41" fmla="*/ 66 h 310"/>
                <a:gd name="T42" fmla="*/ 33 w 271"/>
                <a:gd name="T43" fmla="*/ 52 h 310"/>
                <a:gd name="T44" fmla="*/ 43 w 271"/>
                <a:gd name="T45" fmla="*/ 36 h 310"/>
                <a:gd name="T46" fmla="*/ 52 w 271"/>
                <a:gd name="T47" fmla="*/ 24 h 310"/>
                <a:gd name="T48" fmla="*/ 64 w 271"/>
                <a:gd name="T49" fmla="*/ 20 h 310"/>
                <a:gd name="T50" fmla="*/ 77 w 271"/>
                <a:gd name="T51" fmla="*/ 14 h 310"/>
                <a:gd name="T52" fmla="*/ 93 w 271"/>
                <a:gd name="T53" fmla="*/ 10 h 310"/>
                <a:gd name="T54" fmla="*/ 104 w 271"/>
                <a:gd name="T55" fmla="*/ 7 h 310"/>
                <a:gd name="T56" fmla="*/ 113 w 271"/>
                <a:gd name="T57" fmla="*/ 7 h 310"/>
                <a:gd name="T58" fmla="*/ 121 w 271"/>
                <a:gd name="T59" fmla="*/ 5 h 310"/>
                <a:gd name="T60" fmla="*/ 129 w 271"/>
                <a:gd name="T61" fmla="*/ 4 h 310"/>
                <a:gd name="T62" fmla="*/ 139 w 271"/>
                <a:gd name="T63" fmla="*/ 3 h 310"/>
                <a:gd name="T64" fmla="*/ 148 w 271"/>
                <a:gd name="T65" fmla="*/ 1 h 310"/>
                <a:gd name="T66" fmla="*/ 157 w 271"/>
                <a:gd name="T67" fmla="*/ 1 h 310"/>
                <a:gd name="T68" fmla="*/ 166 w 271"/>
                <a:gd name="T69" fmla="*/ 1 h 310"/>
                <a:gd name="T70" fmla="*/ 174 w 271"/>
                <a:gd name="T71" fmla="*/ 1 h 310"/>
                <a:gd name="T72" fmla="*/ 183 w 271"/>
                <a:gd name="T73" fmla="*/ 1 h 310"/>
                <a:gd name="T74" fmla="*/ 196 w 271"/>
                <a:gd name="T75" fmla="*/ 0 h 310"/>
                <a:gd name="T76" fmla="*/ 211 w 271"/>
                <a:gd name="T77" fmla="*/ 0 h 310"/>
                <a:gd name="T78" fmla="*/ 227 w 271"/>
                <a:gd name="T79" fmla="*/ 0 h 310"/>
                <a:gd name="T80" fmla="*/ 240 w 271"/>
                <a:gd name="T81" fmla="*/ 0 h 310"/>
                <a:gd name="T82" fmla="*/ 250 w 271"/>
                <a:gd name="T83" fmla="*/ 1 h 310"/>
                <a:gd name="T84" fmla="*/ 259 w 271"/>
                <a:gd name="T85" fmla="*/ 1 h 310"/>
                <a:gd name="T86" fmla="*/ 268 w 271"/>
                <a:gd name="T87" fmla="*/ 1 h 310"/>
                <a:gd name="T88" fmla="*/ 117 w 271"/>
                <a:gd name="T89" fmla="*/ 47 h 310"/>
                <a:gd name="T90" fmla="*/ 94 w 271"/>
                <a:gd name="T91" fmla="*/ 95 h 310"/>
                <a:gd name="T92" fmla="*/ 74 w 271"/>
                <a:gd name="T93" fmla="*/ 144 h 310"/>
                <a:gd name="T94" fmla="*/ 64 w 271"/>
                <a:gd name="T95" fmla="*/ 186 h 310"/>
                <a:gd name="T96" fmla="*/ 114 w 271"/>
                <a:gd name="T97" fmla="*/ 194 h 310"/>
                <a:gd name="T98" fmla="*/ 104 w 271"/>
                <a:gd name="T99" fmla="*/ 201 h 310"/>
                <a:gd name="T100" fmla="*/ 94 w 271"/>
                <a:gd name="T101" fmla="*/ 208 h 310"/>
                <a:gd name="T102" fmla="*/ 84 w 271"/>
                <a:gd name="T103" fmla="*/ 214 h 310"/>
                <a:gd name="T104" fmla="*/ 75 w 271"/>
                <a:gd name="T105" fmla="*/ 221 h 310"/>
                <a:gd name="T106" fmla="*/ 66 w 271"/>
                <a:gd name="T107" fmla="*/ 230 h 310"/>
                <a:gd name="T108" fmla="*/ 56 w 271"/>
                <a:gd name="T109" fmla="*/ 240 h 310"/>
                <a:gd name="T110" fmla="*/ 45 w 271"/>
                <a:gd name="T111" fmla="*/ 249 h 310"/>
                <a:gd name="T112" fmla="*/ 36 w 271"/>
                <a:gd name="T113" fmla="*/ 257 h 310"/>
                <a:gd name="T114" fmla="*/ 27 w 271"/>
                <a:gd name="T115" fmla="*/ 268 h 310"/>
                <a:gd name="T116" fmla="*/ 15 w 271"/>
                <a:gd name="T117" fmla="*/ 281 h 310"/>
                <a:gd name="T118" fmla="*/ 6 w 271"/>
                <a:gd name="T119" fmla="*/ 299 h 310"/>
                <a:gd name="T120" fmla="*/ 4 w 271"/>
                <a:gd name="T121" fmla="*/ 307 h 3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71" h="310">
                  <a:moveTo>
                    <a:pt x="4" y="307"/>
                  </a:moveTo>
                  <a:lnTo>
                    <a:pt x="1" y="310"/>
                  </a:lnTo>
                  <a:lnTo>
                    <a:pt x="1" y="307"/>
                  </a:lnTo>
                  <a:lnTo>
                    <a:pt x="0" y="302"/>
                  </a:lnTo>
                  <a:lnTo>
                    <a:pt x="0" y="298"/>
                  </a:lnTo>
                  <a:lnTo>
                    <a:pt x="0" y="291"/>
                  </a:lnTo>
                  <a:lnTo>
                    <a:pt x="0" y="283"/>
                  </a:lnTo>
                  <a:lnTo>
                    <a:pt x="0" y="279"/>
                  </a:lnTo>
                  <a:lnTo>
                    <a:pt x="0" y="275"/>
                  </a:lnTo>
                  <a:lnTo>
                    <a:pt x="0" y="269"/>
                  </a:lnTo>
                  <a:lnTo>
                    <a:pt x="0" y="265"/>
                  </a:lnTo>
                  <a:lnTo>
                    <a:pt x="0" y="259"/>
                  </a:lnTo>
                  <a:lnTo>
                    <a:pt x="0" y="253"/>
                  </a:lnTo>
                  <a:lnTo>
                    <a:pt x="0" y="247"/>
                  </a:lnTo>
                  <a:lnTo>
                    <a:pt x="1" y="243"/>
                  </a:lnTo>
                  <a:lnTo>
                    <a:pt x="1" y="236"/>
                  </a:lnTo>
                  <a:lnTo>
                    <a:pt x="1" y="230"/>
                  </a:lnTo>
                  <a:lnTo>
                    <a:pt x="1" y="223"/>
                  </a:lnTo>
                  <a:lnTo>
                    <a:pt x="1" y="217"/>
                  </a:lnTo>
                  <a:lnTo>
                    <a:pt x="1" y="210"/>
                  </a:lnTo>
                  <a:lnTo>
                    <a:pt x="2" y="204"/>
                  </a:lnTo>
                  <a:lnTo>
                    <a:pt x="4" y="197"/>
                  </a:lnTo>
                  <a:lnTo>
                    <a:pt x="5" y="191"/>
                  </a:lnTo>
                  <a:lnTo>
                    <a:pt x="5" y="184"/>
                  </a:lnTo>
                  <a:lnTo>
                    <a:pt x="6" y="176"/>
                  </a:lnTo>
                  <a:lnTo>
                    <a:pt x="6" y="169"/>
                  </a:lnTo>
                  <a:lnTo>
                    <a:pt x="7" y="163"/>
                  </a:lnTo>
                  <a:lnTo>
                    <a:pt x="8" y="156"/>
                  </a:lnTo>
                  <a:lnTo>
                    <a:pt x="8" y="149"/>
                  </a:lnTo>
                  <a:lnTo>
                    <a:pt x="9" y="142"/>
                  </a:lnTo>
                  <a:lnTo>
                    <a:pt x="11" y="134"/>
                  </a:lnTo>
                  <a:lnTo>
                    <a:pt x="12" y="127"/>
                  </a:lnTo>
                  <a:lnTo>
                    <a:pt x="13" y="121"/>
                  </a:lnTo>
                  <a:lnTo>
                    <a:pt x="14" y="114"/>
                  </a:lnTo>
                  <a:lnTo>
                    <a:pt x="15" y="108"/>
                  </a:lnTo>
                  <a:lnTo>
                    <a:pt x="17" y="101"/>
                  </a:lnTo>
                  <a:lnTo>
                    <a:pt x="19" y="95"/>
                  </a:lnTo>
                  <a:lnTo>
                    <a:pt x="20" y="89"/>
                  </a:lnTo>
                  <a:lnTo>
                    <a:pt x="23" y="84"/>
                  </a:lnTo>
                  <a:lnTo>
                    <a:pt x="24" y="78"/>
                  </a:lnTo>
                  <a:lnTo>
                    <a:pt x="25" y="72"/>
                  </a:lnTo>
                  <a:lnTo>
                    <a:pt x="27" y="66"/>
                  </a:lnTo>
                  <a:lnTo>
                    <a:pt x="30" y="62"/>
                  </a:lnTo>
                  <a:lnTo>
                    <a:pt x="33" y="52"/>
                  </a:lnTo>
                  <a:lnTo>
                    <a:pt x="38" y="45"/>
                  </a:lnTo>
                  <a:lnTo>
                    <a:pt x="43" y="36"/>
                  </a:lnTo>
                  <a:lnTo>
                    <a:pt x="46" y="30"/>
                  </a:lnTo>
                  <a:lnTo>
                    <a:pt x="52" y="24"/>
                  </a:lnTo>
                  <a:lnTo>
                    <a:pt x="59" y="23"/>
                  </a:lnTo>
                  <a:lnTo>
                    <a:pt x="64" y="20"/>
                  </a:lnTo>
                  <a:lnTo>
                    <a:pt x="70" y="17"/>
                  </a:lnTo>
                  <a:lnTo>
                    <a:pt x="77" y="14"/>
                  </a:lnTo>
                  <a:lnTo>
                    <a:pt x="85" y="13"/>
                  </a:lnTo>
                  <a:lnTo>
                    <a:pt x="93" y="10"/>
                  </a:lnTo>
                  <a:lnTo>
                    <a:pt x="101" y="8"/>
                  </a:lnTo>
                  <a:lnTo>
                    <a:pt x="104" y="7"/>
                  </a:lnTo>
                  <a:lnTo>
                    <a:pt x="108" y="7"/>
                  </a:lnTo>
                  <a:lnTo>
                    <a:pt x="113" y="7"/>
                  </a:lnTo>
                  <a:lnTo>
                    <a:pt x="117" y="7"/>
                  </a:lnTo>
                  <a:lnTo>
                    <a:pt x="121" y="5"/>
                  </a:lnTo>
                  <a:lnTo>
                    <a:pt x="126" y="4"/>
                  </a:lnTo>
                  <a:lnTo>
                    <a:pt x="129" y="4"/>
                  </a:lnTo>
                  <a:lnTo>
                    <a:pt x="134" y="4"/>
                  </a:lnTo>
                  <a:lnTo>
                    <a:pt x="139" y="3"/>
                  </a:lnTo>
                  <a:lnTo>
                    <a:pt x="144" y="1"/>
                  </a:lnTo>
                  <a:lnTo>
                    <a:pt x="148" y="1"/>
                  </a:lnTo>
                  <a:lnTo>
                    <a:pt x="153" y="1"/>
                  </a:lnTo>
                  <a:lnTo>
                    <a:pt x="157" y="1"/>
                  </a:lnTo>
                  <a:lnTo>
                    <a:pt x="161" y="1"/>
                  </a:lnTo>
                  <a:lnTo>
                    <a:pt x="166" y="1"/>
                  </a:lnTo>
                  <a:lnTo>
                    <a:pt x="170" y="1"/>
                  </a:lnTo>
                  <a:lnTo>
                    <a:pt x="174" y="1"/>
                  </a:lnTo>
                  <a:lnTo>
                    <a:pt x="179" y="1"/>
                  </a:lnTo>
                  <a:lnTo>
                    <a:pt x="183" y="1"/>
                  </a:lnTo>
                  <a:lnTo>
                    <a:pt x="187" y="1"/>
                  </a:lnTo>
                  <a:lnTo>
                    <a:pt x="196" y="0"/>
                  </a:lnTo>
                  <a:lnTo>
                    <a:pt x="203" y="0"/>
                  </a:lnTo>
                  <a:lnTo>
                    <a:pt x="211" y="0"/>
                  </a:lnTo>
                  <a:lnTo>
                    <a:pt x="220" y="0"/>
                  </a:lnTo>
                  <a:lnTo>
                    <a:pt x="227" y="0"/>
                  </a:lnTo>
                  <a:lnTo>
                    <a:pt x="233" y="0"/>
                  </a:lnTo>
                  <a:lnTo>
                    <a:pt x="240" y="0"/>
                  </a:lnTo>
                  <a:lnTo>
                    <a:pt x="246" y="1"/>
                  </a:lnTo>
                  <a:lnTo>
                    <a:pt x="250" y="1"/>
                  </a:lnTo>
                  <a:lnTo>
                    <a:pt x="255" y="1"/>
                  </a:lnTo>
                  <a:lnTo>
                    <a:pt x="259" y="1"/>
                  </a:lnTo>
                  <a:lnTo>
                    <a:pt x="263" y="1"/>
                  </a:lnTo>
                  <a:lnTo>
                    <a:pt x="268" y="1"/>
                  </a:lnTo>
                  <a:lnTo>
                    <a:pt x="271" y="3"/>
                  </a:lnTo>
                  <a:lnTo>
                    <a:pt x="117" y="47"/>
                  </a:lnTo>
                  <a:lnTo>
                    <a:pt x="220" y="55"/>
                  </a:lnTo>
                  <a:lnTo>
                    <a:pt x="94" y="95"/>
                  </a:lnTo>
                  <a:lnTo>
                    <a:pt x="153" y="108"/>
                  </a:lnTo>
                  <a:lnTo>
                    <a:pt x="74" y="144"/>
                  </a:lnTo>
                  <a:lnTo>
                    <a:pt x="132" y="149"/>
                  </a:lnTo>
                  <a:lnTo>
                    <a:pt x="64" y="186"/>
                  </a:lnTo>
                  <a:lnTo>
                    <a:pt x="115" y="194"/>
                  </a:lnTo>
                  <a:lnTo>
                    <a:pt x="114" y="194"/>
                  </a:lnTo>
                  <a:lnTo>
                    <a:pt x="109" y="197"/>
                  </a:lnTo>
                  <a:lnTo>
                    <a:pt x="104" y="201"/>
                  </a:lnTo>
                  <a:lnTo>
                    <a:pt x="98" y="205"/>
                  </a:lnTo>
                  <a:lnTo>
                    <a:pt x="94" y="208"/>
                  </a:lnTo>
                  <a:lnTo>
                    <a:pt x="89" y="211"/>
                  </a:lnTo>
                  <a:lnTo>
                    <a:pt x="84" y="214"/>
                  </a:lnTo>
                  <a:lnTo>
                    <a:pt x="81" y="220"/>
                  </a:lnTo>
                  <a:lnTo>
                    <a:pt x="75" y="221"/>
                  </a:lnTo>
                  <a:lnTo>
                    <a:pt x="70" y="227"/>
                  </a:lnTo>
                  <a:lnTo>
                    <a:pt x="66" y="230"/>
                  </a:lnTo>
                  <a:lnTo>
                    <a:pt x="62" y="236"/>
                  </a:lnTo>
                  <a:lnTo>
                    <a:pt x="56" y="240"/>
                  </a:lnTo>
                  <a:lnTo>
                    <a:pt x="51" y="244"/>
                  </a:lnTo>
                  <a:lnTo>
                    <a:pt x="45" y="249"/>
                  </a:lnTo>
                  <a:lnTo>
                    <a:pt x="40" y="253"/>
                  </a:lnTo>
                  <a:lnTo>
                    <a:pt x="36" y="257"/>
                  </a:lnTo>
                  <a:lnTo>
                    <a:pt x="32" y="262"/>
                  </a:lnTo>
                  <a:lnTo>
                    <a:pt x="27" y="268"/>
                  </a:lnTo>
                  <a:lnTo>
                    <a:pt x="23" y="272"/>
                  </a:lnTo>
                  <a:lnTo>
                    <a:pt x="15" y="281"/>
                  </a:lnTo>
                  <a:lnTo>
                    <a:pt x="9" y="291"/>
                  </a:lnTo>
                  <a:lnTo>
                    <a:pt x="6" y="299"/>
                  </a:lnTo>
                  <a:lnTo>
                    <a:pt x="4" y="307"/>
                  </a:lnTo>
                  <a:lnTo>
                    <a:pt x="4" y="307"/>
                  </a:lnTo>
                  <a:close/>
                </a:path>
              </a:pathLst>
            </a:custGeom>
            <a:solidFill>
              <a:srgbClr val="D1EB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5"/>
            <p:cNvSpPr>
              <a:spLocks/>
            </p:cNvSpPr>
            <p:nvPr/>
          </p:nvSpPr>
          <p:spPr bwMode="auto">
            <a:xfrm>
              <a:off x="5091" y="1933"/>
              <a:ext cx="285" cy="320"/>
            </a:xfrm>
            <a:custGeom>
              <a:avLst/>
              <a:gdLst>
                <a:gd name="T0" fmla="*/ 127 w 569"/>
                <a:gd name="T1" fmla="*/ 13 h 642"/>
                <a:gd name="T2" fmla="*/ 127 w 569"/>
                <a:gd name="T3" fmla="*/ 42 h 642"/>
                <a:gd name="T4" fmla="*/ 125 w 569"/>
                <a:gd name="T5" fmla="*/ 81 h 642"/>
                <a:gd name="T6" fmla="*/ 123 w 569"/>
                <a:gd name="T7" fmla="*/ 120 h 642"/>
                <a:gd name="T8" fmla="*/ 118 w 569"/>
                <a:gd name="T9" fmla="*/ 155 h 642"/>
                <a:gd name="T10" fmla="*/ 110 w 569"/>
                <a:gd name="T11" fmla="*/ 178 h 642"/>
                <a:gd name="T12" fmla="*/ 92 w 569"/>
                <a:gd name="T13" fmla="*/ 199 h 642"/>
                <a:gd name="T14" fmla="*/ 70 w 569"/>
                <a:gd name="T15" fmla="*/ 227 h 642"/>
                <a:gd name="T16" fmla="*/ 47 w 569"/>
                <a:gd name="T17" fmla="*/ 259 h 642"/>
                <a:gd name="T18" fmla="*/ 26 w 569"/>
                <a:gd name="T19" fmla="*/ 291 h 642"/>
                <a:gd name="T20" fmla="*/ 10 w 569"/>
                <a:gd name="T21" fmla="*/ 324 h 642"/>
                <a:gd name="T22" fmla="*/ 1 w 569"/>
                <a:gd name="T23" fmla="*/ 352 h 642"/>
                <a:gd name="T24" fmla="*/ 1 w 569"/>
                <a:gd name="T25" fmla="*/ 379 h 642"/>
                <a:gd name="T26" fmla="*/ 6 w 569"/>
                <a:gd name="T27" fmla="*/ 408 h 642"/>
                <a:gd name="T28" fmla="*/ 26 w 569"/>
                <a:gd name="T29" fmla="*/ 449 h 642"/>
                <a:gd name="T30" fmla="*/ 58 w 569"/>
                <a:gd name="T31" fmla="*/ 476 h 642"/>
                <a:gd name="T32" fmla="*/ 97 w 569"/>
                <a:gd name="T33" fmla="*/ 492 h 642"/>
                <a:gd name="T34" fmla="*/ 135 w 569"/>
                <a:gd name="T35" fmla="*/ 495 h 642"/>
                <a:gd name="T36" fmla="*/ 170 w 569"/>
                <a:gd name="T37" fmla="*/ 492 h 642"/>
                <a:gd name="T38" fmla="*/ 197 w 569"/>
                <a:gd name="T39" fmla="*/ 482 h 642"/>
                <a:gd name="T40" fmla="*/ 223 w 569"/>
                <a:gd name="T41" fmla="*/ 469 h 642"/>
                <a:gd name="T42" fmla="*/ 251 w 569"/>
                <a:gd name="T43" fmla="*/ 458 h 642"/>
                <a:gd name="T44" fmla="*/ 284 w 569"/>
                <a:gd name="T45" fmla="*/ 449 h 642"/>
                <a:gd name="T46" fmla="*/ 320 w 569"/>
                <a:gd name="T47" fmla="*/ 445 h 642"/>
                <a:gd name="T48" fmla="*/ 357 w 569"/>
                <a:gd name="T49" fmla="*/ 446 h 642"/>
                <a:gd name="T50" fmla="*/ 395 w 569"/>
                <a:gd name="T51" fmla="*/ 458 h 642"/>
                <a:gd name="T52" fmla="*/ 429 w 569"/>
                <a:gd name="T53" fmla="*/ 479 h 642"/>
                <a:gd name="T54" fmla="*/ 450 w 569"/>
                <a:gd name="T55" fmla="*/ 513 h 642"/>
                <a:gd name="T56" fmla="*/ 464 w 569"/>
                <a:gd name="T57" fmla="*/ 550 h 642"/>
                <a:gd name="T58" fmla="*/ 469 w 569"/>
                <a:gd name="T59" fmla="*/ 588 h 642"/>
                <a:gd name="T60" fmla="*/ 471 w 569"/>
                <a:gd name="T61" fmla="*/ 618 h 642"/>
                <a:gd name="T62" fmla="*/ 486 w 569"/>
                <a:gd name="T63" fmla="*/ 517 h 642"/>
                <a:gd name="T64" fmla="*/ 564 w 569"/>
                <a:gd name="T65" fmla="*/ 591 h 642"/>
                <a:gd name="T66" fmla="*/ 567 w 569"/>
                <a:gd name="T67" fmla="*/ 563 h 642"/>
                <a:gd name="T68" fmla="*/ 568 w 569"/>
                <a:gd name="T69" fmla="*/ 524 h 642"/>
                <a:gd name="T70" fmla="*/ 567 w 569"/>
                <a:gd name="T71" fmla="*/ 476 h 642"/>
                <a:gd name="T72" fmla="*/ 560 w 569"/>
                <a:gd name="T73" fmla="*/ 430 h 642"/>
                <a:gd name="T74" fmla="*/ 544 w 569"/>
                <a:gd name="T75" fmla="*/ 387 h 642"/>
                <a:gd name="T76" fmla="*/ 519 w 569"/>
                <a:gd name="T77" fmla="*/ 355 h 642"/>
                <a:gd name="T78" fmla="*/ 481 w 569"/>
                <a:gd name="T79" fmla="*/ 330 h 642"/>
                <a:gd name="T80" fmla="*/ 456 w 569"/>
                <a:gd name="T81" fmla="*/ 320 h 642"/>
                <a:gd name="T82" fmla="*/ 434 w 569"/>
                <a:gd name="T83" fmla="*/ 314 h 642"/>
                <a:gd name="T84" fmla="*/ 412 w 569"/>
                <a:gd name="T85" fmla="*/ 310 h 642"/>
                <a:gd name="T86" fmla="*/ 391 w 569"/>
                <a:gd name="T87" fmla="*/ 304 h 642"/>
                <a:gd name="T88" fmla="*/ 357 w 569"/>
                <a:gd name="T89" fmla="*/ 301 h 642"/>
                <a:gd name="T90" fmla="*/ 328 w 569"/>
                <a:gd name="T91" fmla="*/ 300 h 642"/>
                <a:gd name="T92" fmla="*/ 318 w 569"/>
                <a:gd name="T93" fmla="*/ 294 h 642"/>
                <a:gd name="T94" fmla="*/ 313 w 569"/>
                <a:gd name="T95" fmla="*/ 262 h 642"/>
                <a:gd name="T96" fmla="*/ 310 w 569"/>
                <a:gd name="T97" fmla="*/ 227 h 642"/>
                <a:gd name="T98" fmla="*/ 303 w 569"/>
                <a:gd name="T99" fmla="*/ 188 h 642"/>
                <a:gd name="T100" fmla="*/ 296 w 569"/>
                <a:gd name="T101" fmla="*/ 148 h 642"/>
                <a:gd name="T102" fmla="*/ 288 w 569"/>
                <a:gd name="T103" fmla="*/ 112 h 642"/>
                <a:gd name="T104" fmla="*/ 186 w 569"/>
                <a:gd name="T105" fmla="*/ 10 h 6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69" h="642">
                  <a:moveTo>
                    <a:pt x="127" y="0"/>
                  </a:moveTo>
                  <a:lnTo>
                    <a:pt x="127" y="0"/>
                  </a:lnTo>
                  <a:lnTo>
                    <a:pt x="127" y="6"/>
                  </a:lnTo>
                  <a:lnTo>
                    <a:pt x="127" y="9"/>
                  </a:lnTo>
                  <a:lnTo>
                    <a:pt x="127" y="13"/>
                  </a:lnTo>
                  <a:lnTo>
                    <a:pt x="127" y="19"/>
                  </a:lnTo>
                  <a:lnTo>
                    <a:pt x="127" y="23"/>
                  </a:lnTo>
                  <a:lnTo>
                    <a:pt x="127" y="29"/>
                  </a:lnTo>
                  <a:lnTo>
                    <a:pt x="127" y="35"/>
                  </a:lnTo>
                  <a:lnTo>
                    <a:pt x="127" y="42"/>
                  </a:lnTo>
                  <a:lnTo>
                    <a:pt x="127" y="49"/>
                  </a:lnTo>
                  <a:lnTo>
                    <a:pt x="125" y="57"/>
                  </a:lnTo>
                  <a:lnTo>
                    <a:pt x="125" y="64"/>
                  </a:lnTo>
                  <a:lnTo>
                    <a:pt x="125" y="73"/>
                  </a:lnTo>
                  <a:lnTo>
                    <a:pt x="125" y="81"/>
                  </a:lnTo>
                  <a:lnTo>
                    <a:pt x="125" y="88"/>
                  </a:lnTo>
                  <a:lnTo>
                    <a:pt x="124" y="97"/>
                  </a:lnTo>
                  <a:lnTo>
                    <a:pt x="123" y="104"/>
                  </a:lnTo>
                  <a:lnTo>
                    <a:pt x="123" y="113"/>
                  </a:lnTo>
                  <a:lnTo>
                    <a:pt x="123" y="120"/>
                  </a:lnTo>
                  <a:lnTo>
                    <a:pt x="122" y="128"/>
                  </a:lnTo>
                  <a:lnTo>
                    <a:pt x="121" y="135"/>
                  </a:lnTo>
                  <a:lnTo>
                    <a:pt x="121" y="143"/>
                  </a:lnTo>
                  <a:lnTo>
                    <a:pt x="118" y="148"/>
                  </a:lnTo>
                  <a:lnTo>
                    <a:pt x="118" y="155"/>
                  </a:lnTo>
                  <a:lnTo>
                    <a:pt x="116" y="161"/>
                  </a:lnTo>
                  <a:lnTo>
                    <a:pt x="116" y="167"/>
                  </a:lnTo>
                  <a:lnTo>
                    <a:pt x="114" y="171"/>
                  </a:lnTo>
                  <a:lnTo>
                    <a:pt x="112" y="175"/>
                  </a:lnTo>
                  <a:lnTo>
                    <a:pt x="110" y="178"/>
                  </a:lnTo>
                  <a:lnTo>
                    <a:pt x="109" y="183"/>
                  </a:lnTo>
                  <a:lnTo>
                    <a:pt x="104" y="185"/>
                  </a:lnTo>
                  <a:lnTo>
                    <a:pt x="100" y="190"/>
                  </a:lnTo>
                  <a:lnTo>
                    <a:pt x="96" y="193"/>
                  </a:lnTo>
                  <a:lnTo>
                    <a:pt x="92" y="199"/>
                  </a:lnTo>
                  <a:lnTo>
                    <a:pt x="87" y="204"/>
                  </a:lnTo>
                  <a:lnTo>
                    <a:pt x="83" y="209"/>
                  </a:lnTo>
                  <a:lnTo>
                    <a:pt x="78" y="214"/>
                  </a:lnTo>
                  <a:lnTo>
                    <a:pt x="74" y="222"/>
                  </a:lnTo>
                  <a:lnTo>
                    <a:pt x="70" y="227"/>
                  </a:lnTo>
                  <a:lnTo>
                    <a:pt x="65" y="233"/>
                  </a:lnTo>
                  <a:lnTo>
                    <a:pt x="60" y="239"/>
                  </a:lnTo>
                  <a:lnTo>
                    <a:pt x="55" y="246"/>
                  </a:lnTo>
                  <a:lnTo>
                    <a:pt x="52" y="252"/>
                  </a:lnTo>
                  <a:lnTo>
                    <a:pt x="47" y="259"/>
                  </a:lnTo>
                  <a:lnTo>
                    <a:pt x="42" y="265"/>
                  </a:lnTo>
                  <a:lnTo>
                    <a:pt x="39" y="272"/>
                  </a:lnTo>
                  <a:lnTo>
                    <a:pt x="34" y="278"/>
                  </a:lnTo>
                  <a:lnTo>
                    <a:pt x="29" y="287"/>
                  </a:lnTo>
                  <a:lnTo>
                    <a:pt x="26" y="291"/>
                  </a:lnTo>
                  <a:lnTo>
                    <a:pt x="23" y="300"/>
                  </a:lnTo>
                  <a:lnTo>
                    <a:pt x="19" y="304"/>
                  </a:lnTo>
                  <a:lnTo>
                    <a:pt x="16" y="311"/>
                  </a:lnTo>
                  <a:lnTo>
                    <a:pt x="13" y="319"/>
                  </a:lnTo>
                  <a:lnTo>
                    <a:pt x="10" y="324"/>
                  </a:lnTo>
                  <a:lnTo>
                    <a:pt x="8" y="330"/>
                  </a:lnTo>
                  <a:lnTo>
                    <a:pt x="6" y="336"/>
                  </a:lnTo>
                  <a:lnTo>
                    <a:pt x="3" y="342"/>
                  </a:lnTo>
                  <a:lnTo>
                    <a:pt x="2" y="348"/>
                  </a:lnTo>
                  <a:lnTo>
                    <a:pt x="1" y="352"/>
                  </a:lnTo>
                  <a:lnTo>
                    <a:pt x="0" y="358"/>
                  </a:lnTo>
                  <a:lnTo>
                    <a:pt x="0" y="362"/>
                  </a:lnTo>
                  <a:lnTo>
                    <a:pt x="1" y="366"/>
                  </a:lnTo>
                  <a:lnTo>
                    <a:pt x="1" y="372"/>
                  </a:lnTo>
                  <a:lnTo>
                    <a:pt x="1" y="379"/>
                  </a:lnTo>
                  <a:lnTo>
                    <a:pt x="2" y="384"/>
                  </a:lnTo>
                  <a:lnTo>
                    <a:pt x="3" y="391"/>
                  </a:lnTo>
                  <a:lnTo>
                    <a:pt x="3" y="397"/>
                  </a:lnTo>
                  <a:lnTo>
                    <a:pt x="4" y="403"/>
                  </a:lnTo>
                  <a:lnTo>
                    <a:pt x="6" y="408"/>
                  </a:lnTo>
                  <a:lnTo>
                    <a:pt x="8" y="413"/>
                  </a:lnTo>
                  <a:lnTo>
                    <a:pt x="10" y="423"/>
                  </a:lnTo>
                  <a:lnTo>
                    <a:pt x="15" y="432"/>
                  </a:lnTo>
                  <a:lnTo>
                    <a:pt x="20" y="440"/>
                  </a:lnTo>
                  <a:lnTo>
                    <a:pt x="26" y="449"/>
                  </a:lnTo>
                  <a:lnTo>
                    <a:pt x="30" y="456"/>
                  </a:lnTo>
                  <a:lnTo>
                    <a:pt x="38" y="462"/>
                  </a:lnTo>
                  <a:lnTo>
                    <a:pt x="44" y="468"/>
                  </a:lnTo>
                  <a:lnTo>
                    <a:pt x="52" y="474"/>
                  </a:lnTo>
                  <a:lnTo>
                    <a:pt x="58" y="476"/>
                  </a:lnTo>
                  <a:lnTo>
                    <a:pt x="65" y="482"/>
                  </a:lnTo>
                  <a:lnTo>
                    <a:pt x="73" y="485"/>
                  </a:lnTo>
                  <a:lnTo>
                    <a:pt x="81" y="490"/>
                  </a:lnTo>
                  <a:lnTo>
                    <a:pt x="89" y="490"/>
                  </a:lnTo>
                  <a:lnTo>
                    <a:pt x="97" y="492"/>
                  </a:lnTo>
                  <a:lnTo>
                    <a:pt x="103" y="494"/>
                  </a:lnTo>
                  <a:lnTo>
                    <a:pt x="112" y="495"/>
                  </a:lnTo>
                  <a:lnTo>
                    <a:pt x="119" y="495"/>
                  </a:lnTo>
                  <a:lnTo>
                    <a:pt x="127" y="495"/>
                  </a:lnTo>
                  <a:lnTo>
                    <a:pt x="135" y="495"/>
                  </a:lnTo>
                  <a:lnTo>
                    <a:pt x="143" y="497"/>
                  </a:lnTo>
                  <a:lnTo>
                    <a:pt x="150" y="495"/>
                  </a:lnTo>
                  <a:lnTo>
                    <a:pt x="157" y="495"/>
                  </a:lnTo>
                  <a:lnTo>
                    <a:pt x="165" y="492"/>
                  </a:lnTo>
                  <a:lnTo>
                    <a:pt x="170" y="492"/>
                  </a:lnTo>
                  <a:lnTo>
                    <a:pt x="176" y="490"/>
                  </a:lnTo>
                  <a:lnTo>
                    <a:pt x="182" y="488"/>
                  </a:lnTo>
                  <a:lnTo>
                    <a:pt x="188" y="487"/>
                  </a:lnTo>
                  <a:lnTo>
                    <a:pt x="193" y="485"/>
                  </a:lnTo>
                  <a:lnTo>
                    <a:pt x="197" y="482"/>
                  </a:lnTo>
                  <a:lnTo>
                    <a:pt x="201" y="479"/>
                  </a:lnTo>
                  <a:lnTo>
                    <a:pt x="206" y="476"/>
                  </a:lnTo>
                  <a:lnTo>
                    <a:pt x="212" y="475"/>
                  </a:lnTo>
                  <a:lnTo>
                    <a:pt x="216" y="472"/>
                  </a:lnTo>
                  <a:lnTo>
                    <a:pt x="223" y="469"/>
                  </a:lnTo>
                  <a:lnTo>
                    <a:pt x="227" y="466"/>
                  </a:lnTo>
                  <a:lnTo>
                    <a:pt x="233" y="465"/>
                  </a:lnTo>
                  <a:lnTo>
                    <a:pt x="239" y="462"/>
                  </a:lnTo>
                  <a:lnTo>
                    <a:pt x="245" y="459"/>
                  </a:lnTo>
                  <a:lnTo>
                    <a:pt x="251" y="458"/>
                  </a:lnTo>
                  <a:lnTo>
                    <a:pt x="258" y="456"/>
                  </a:lnTo>
                  <a:lnTo>
                    <a:pt x="264" y="453"/>
                  </a:lnTo>
                  <a:lnTo>
                    <a:pt x="271" y="452"/>
                  </a:lnTo>
                  <a:lnTo>
                    <a:pt x="278" y="450"/>
                  </a:lnTo>
                  <a:lnTo>
                    <a:pt x="284" y="449"/>
                  </a:lnTo>
                  <a:lnTo>
                    <a:pt x="291" y="448"/>
                  </a:lnTo>
                  <a:lnTo>
                    <a:pt x="299" y="446"/>
                  </a:lnTo>
                  <a:lnTo>
                    <a:pt x="306" y="445"/>
                  </a:lnTo>
                  <a:lnTo>
                    <a:pt x="313" y="445"/>
                  </a:lnTo>
                  <a:lnTo>
                    <a:pt x="320" y="445"/>
                  </a:lnTo>
                  <a:lnTo>
                    <a:pt x="327" y="445"/>
                  </a:lnTo>
                  <a:lnTo>
                    <a:pt x="334" y="445"/>
                  </a:lnTo>
                  <a:lnTo>
                    <a:pt x="342" y="445"/>
                  </a:lnTo>
                  <a:lnTo>
                    <a:pt x="350" y="445"/>
                  </a:lnTo>
                  <a:lnTo>
                    <a:pt x="357" y="446"/>
                  </a:lnTo>
                  <a:lnTo>
                    <a:pt x="365" y="448"/>
                  </a:lnTo>
                  <a:lnTo>
                    <a:pt x="372" y="450"/>
                  </a:lnTo>
                  <a:lnTo>
                    <a:pt x="380" y="452"/>
                  </a:lnTo>
                  <a:lnTo>
                    <a:pt x="388" y="455"/>
                  </a:lnTo>
                  <a:lnTo>
                    <a:pt x="395" y="458"/>
                  </a:lnTo>
                  <a:lnTo>
                    <a:pt x="404" y="462"/>
                  </a:lnTo>
                  <a:lnTo>
                    <a:pt x="410" y="465"/>
                  </a:lnTo>
                  <a:lnTo>
                    <a:pt x="417" y="469"/>
                  </a:lnTo>
                  <a:lnTo>
                    <a:pt x="423" y="474"/>
                  </a:lnTo>
                  <a:lnTo>
                    <a:pt x="429" y="479"/>
                  </a:lnTo>
                  <a:lnTo>
                    <a:pt x="434" y="485"/>
                  </a:lnTo>
                  <a:lnTo>
                    <a:pt x="439" y="492"/>
                  </a:lnTo>
                  <a:lnTo>
                    <a:pt x="443" y="498"/>
                  </a:lnTo>
                  <a:lnTo>
                    <a:pt x="447" y="505"/>
                  </a:lnTo>
                  <a:lnTo>
                    <a:pt x="450" y="513"/>
                  </a:lnTo>
                  <a:lnTo>
                    <a:pt x="454" y="520"/>
                  </a:lnTo>
                  <a:lnTo>
                    <a:pt x="456" y="527"/>
                  </a:lnTo>
                  <a:lnTo>
                    <a:pt x="460" y="534"/>
                  </a:lnTo>
                  <a:lnTo>
                    <a:pt x="461" y="543"/>
                  </a:lnTo>
                  <a:lnTo>
                    <a:pt x="464" y="550"/>
                  </a:lnTo>
                  <a:lnTo>
                    <a:pt x="465" y="559"/>
                  </a:lnTo>
                  <a:lnTo>
                    <a:pt x="467" y="566"/>
                  </a:lnTo>
                  <a:lnTo>
                    <a:pt x="468" y="573"/>
                  </a:lnTo>
                  <a:lnTo>
                    <a:pt x="469" y="581"/>
                  </a:lnTo>
                  <a:lnTo>
                    <a:pt x="469" y="588"/>
                  </a:lnTo>
                  <a:lnTo>
                    <a:pt x="471" y="595"/>
                  </a:lnTo>
                  <a:lnTo>
                    <a:pt x="471" y="601"/>
                  </a:lnTo>
                  <a:lnTo>
                    <a:pt x="471" y="607"/>
                  </a:lnTo>
                  <a:lnTo>
                    <a:pt x="471" y="613"/>
                  </a:lnTo>
                  <a:lnTo>
                    <a:pt x="471" y="618"/>
                  </a:lnTo>
                  <a:lnTo>
                    <a:pt x="471" y="627"/>
                  </a:lnTo>
                  <a:lnTo>
                    <a:pt x="471" y="636"/>
                  </a:lnTo>
                  <a:lnTo>
                    <a:pt x="471" y="640"/>
                  </a:lnTo>
                  <a:lnTo>
                    <a:pt x="471" y="642"/>
                  </a:lnTo>
                  <a:lnTo>
                    <a:pt x="486" y="517"/>
                  </a:lnTo>
                  <a:lnTo>
                    <a:pt x="516" y="620"/>
                  </a:lnTo>
                  <a:lnTo>
                    <a:pt x="525" y="491"/>
                  </a:lnTo>
                  <a:lnTo>
                    <a:pt x="564" y="598"/>
                  </a:lnTo>
                  <a:lnTo>
                    <a:pt x="564" y="595"/>
                  </a:lnTo>
                  <a:lnTo>
                    <a:pt x="564" y="591"/>
                  </a:lnTo>
                  <a:lnTo>
                    <a:pt x="564" y="585"/>
                  </a:lnTo>
                  <a:lnTo>
                    <a:pt x="566" y="582"/>
                  </a:lnTo>
                  <a:lnTo>
                    <a:pt x="567" y="576"/>
                  </a:lnTo>
                  <a:lnTo>
                    <a:pt x="567" y="571"/>
                  </a:lnTo>
                  <a:lnTo>
                    <a:pt x="567" y="563"/>
                  </a:lnTo>
                  <a:lnTo>
                    <a:pt x="568" y="556"/>
                  </a:lnTo>
                  <a:lnTo>
                    <a:pt x="568" y="549"/>
                  </a:lnTo>
                  <a:lnTo>
                    <a:pt x="568" y="542"/>
                  </a:lnTo>
                  <a:lnTo>
                    <a:pt x="568" y="533"/>
                  </a:lnTo>
                  <a:lnTo>
                    <a:pt x="568" y="524"/>
                  </a:lnTo>
                  <a:lnTo>
                    <a:pt x="568" y="516"/>
                  </a:lnTo>
                  <a:lnTo>
                    <a:pt x="569" y="507"/>
                  </a:lnTo>
                  <a:lnTo>
                    <a:pt x="568" y="497"/>
                  </a:lnTo>
                  <a:lnTo>
                    <a:pt x="568" y="488"/>
                  </a:lnTo>
                  <a:lnTo>
                    <a:pt x="567" y="476"/>
                  </a:lnTo>
                  <a:lnTo>
                    <a:pt x="567" y="469"/>
                  </a:lnTo>
                  <a:lnTo>
                    <a:pt x="564" y="459"/>
                  </a:lnTo>
                  <a:lnTo>
                    <a:pt x="563" y="449"/>
                  </a:lnTo>
                  <a:lnTo>
                    <a:pt x="562" y="439"/>
                  </a:lnTo>
                  <a:lnTo>
                    <a:pt x="560" y="430"/>
                  </a:lnTo>
                  <a:lnTo>
                    <a:pt x="557" y="421"/>
                  </a:lnTo>
                  <a:lnTo>
                    <a:pt x="555" y="411"/>
                  </a:lnTo>
                  <a:lnTo>
                    <a:pt x="551" y="403"/>
                  </a:lnTo>
                  <a:lnTo>
                    <a:pt x="549" y="395"/>
                  </a:lnTo>
                  <a:lnTo>
                    <a:pt x="544" y="387"/>
                  </a:lnTo>
                  <a:lnTo>
                    <a:pt x="541" y="379"/>
                  </a:lnTo>
                  <a:lnTo>
                    <a:pt x="536" y="372"/>
                  </a:lnTo>
                  <a:lnTo>
                    <a:pt x="531" y="366"/>
                  </a:lnTo>
                  <a:lnTo>
                    <a:pt x="525" y="361"/>
                  </a:lnTo>
                  <a:lnTo>
                    <a:pt x="519" y="355"/>
                  </a:lnTo>
                  <a:lnTo>
                    <a:pt x="512" y="349"/>
                  </a:lnTo>
                  <a:lnTo>
                    <a:pt x="505" y="345"/>
                  </a:lnTo>
                  <a:lnTo>
                    <a:pt x="498" y="339"/>
                  </a:lnTo>
                  <a:lnTo>
                    <a:pt x="491" y="335"/>
                  </a:lnTo>
                  <a:lnTo>
                    <a:pt x="481" y="330"/>
                  </a:lnTo>
                  <a:lnTo>
                    <a:pt x="474" y="327"/>
                  </a:lnTo>
                  <a:lnTo>
                    <a:pt x="469" y="324"/>
                  </a:lnTo>
                  <a:lnTo>
                    <a:pt x="465" y="323"/>
                  </a:lnTo>
                  <a:lnTo>
                    <a:pt x="460" y="322"/>
                  </a:lnTo>
                  <a:lnTo>
                    <a:pt x="456" y="320"/>
                  </a:lnTo>
                  <a:lnTo>
                    <a:pt x="452" y="319"/>
                  </a:lnTo>
                  <a:lnTo>
                    <a:pt x="447" y="319"/>
                  </a:lnTo>
                  <a:lnTo>
                    <a:pt x="443" y="316"/>
                  </a:lnTo>
                  <a:lnTo>
                    <a:pt x="439" y="316"/>
                  </a:lnTo>
                  <a:lnTo>
                    <a:pt x="434" y="314"/>
                  </a:lnTo>
                  <a:lnTo>
                    <a:pt x="430" y="313"/>
                  </a:lnTo>
                  <a:lnTo>
                    <a:pt x="426" y="311"/>
                  </a:lnTo>
                  <a:lnTo>
                    <a:pt x="421" y="311"/>
                  </a:lnTo>
                  <a:lnTo>
                    <a:pt x="417" y="310"/>
                  </a:lnTo>
                  <a:lnTo>
                    <a:pt x="412" y="310"/>
                  </a:lnTo>
                  <a:lnTo>
                    <a:pt x="409" y="309"/>
                  </a:lnTo>
                  <a:lnTo>
                    <a:pt x="404" y="309"/>
                  </a:lnTo>
                  <a:lnTo>
                    <a:pt x="399" y="307"/>
                  </a:lnTo>
                  <a:lnTo>
                    <a:pt x="395" y="306"/>
                  </a:lnTo>
                  <a:lnTo>
                    <a:pt x="391" y="304"/>
                  </a:lnTo>
                  <a:lnTo>
                    <a:pt x="386" y="304"/>
                  </a:lnTo>
                  <a:lnTo>
                    <a:pt x="378" y="303"/>
                  </a:lnTo>
                  <a:lnTo>
                    <a:pt x="371" y="303"/>
                  </a:lnTo>
                  <a:lnTo>
                    <a:pt x="364" y="301"/>
                  </a:lnTo>
                  <a:lnTo>
                    <a:pt x="357" y="301"/>
                  </a:lnTo>
                  <a:lnTo>
                    <a:pt x="350" y="301"/>
                  </a:lnTo>
                  <a:lnTo>
                    <a:pt x="345" y="301"/>
                  </a:lnTo>
                  <a:lnTo>
                    <a:pt x="338" y="300"/>
                  </a:lnTo>
                  <a:lnTo>
                    <a:pt x="333" y="300"/>
                  </a:lnTo>
                  <a:lnTo>
                    <a:pt x="328" y="300"/>
                  </a:lnTo>
                  <a:lnTo>
                    <a:pt x="326" y="300"/>
                  </a:lnTo>
                  <a:lnTo>
                    <a:pt x="321" y="300"/>
                  </a:lnTo>
                  <a:lnTo>
                    <a:pt x="320" y="301"/>
                  </a:lnTo>
                  <a:lnTo>
                    <a:pt x="319" y="300"/>
                  </a:lnTo>
                  <a:lnTo>
                    <a:pt x="318" y="294"/>
                  </a:lnTo>
                  <a:lnTo>
                    <a:pt x="318" y="288"/>
                  </a:lnTo>
                  <a:lnTo>
                    <a:pt x="316" y="280"/>
                  </a:lnTo>
                  <a:lnTo>
                    <a:pt x="315" y="274"/>
                  </a:lnTo>
                  <a:lnTo>
                    <a:pt x="315" y="268"/>
                  </a:lnTo>
                  <a:lnTo>
                    <a:pt x="313" y="262"/>
                  </a:lnTo>
                  <a:lnTo>
                    <a:pt x="313" y="256"/>
                  </a:lnTo>
                  <a:lnTo>
                    <a:pt x="312" y="249"/>
                  </a:lnTo>
                  <a:lnTo>
                    <a:pt x="312" y="242"/>
                  </a:lnTo>
                  <a:lnTo>
                    <a:pt x="310" y="235"/>
                  </a:lnTo>
                  <a:lnTo>
                    <a:pt x="310" y="227"/>
                  </a:lnTo>
                  <a:lnTo>
                    <a:pt x="309" y="220"/>
                  </a:lnTo>
                  <a:lnTo>
                    <a:pt x="307" y="212"/>
                  </a:lnTo>
                  <a:lnTo>
                    <a:pt x="306" y="204"/>
                  </a:lnTo>
                  <a:lnTo>
                    <a:pt x="305" y="196"/>
                  </a:lnTo>
                  <a:lnTo>
                    <a:pt x="303" y="188"/>
                  </a:lnTo>
                  <a:lnTo>
                    <a:pt x="302" y="180"/>
                  </a:lnTo>
                  <a:lnTo>
                    <a:pt x="300" y="172"/>
                  </a:lnTo>
                  <a:lnTo>
                    <a:pt x="300" y="164"/>
                  </a:lnTo>
                  <a:lnTo>
                    <a:pt x="297" y="157"/>
                  </a:lnTo>
                  <a:lnTo>
                    <a:pt x="296" y="148"/>
                  </a:lnTo>
                  <a:lnTo>
                    <a:pt x="294" y="141"/>
                  </a:lnTo>
                  <a:lnTo>
                    <a:pt x="293" y="132"/>
                  </a:lnTo>
                  <a:lnTo>
                    <a:pt x="291" y="125"/>
                  </a:lnTo>
                  <a:lnTo>
                    <a:pt x="289" y="119"/>
                  </a:lnTo>
                  <a:lnTo>
                    <a:pt x="288" y="112"/>
                  </a:lnTo>
                  <a:lnTo>
                    <a:pt x="287" y="106"/>
                  </a:lnTo>
                  <a:lnTo>
                    <a:pt x="255" y="245"/>
                  </a:lnTo>
                  <a:lnTo>
                    <a:pt x="240" y="48"/>
                  </a:lnTo>
                  <a:lnTo>
                    <a:pt x="210" y="210"/>
                  </a:lnTo>
                  <a:lnTo>
                    <a:pt x="186" y="10"/>
                  </a:lnTo>
                  <a:lnTo>
                    <a:pt x="166" y="164"/>
                  </a:lnTo>
                  <a:lnTo>
                    <a:pt x="127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D1EB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6"/>
            <p:cNvSpPr>
              <a:spLocks/>
            </p:cNvSpPr>
            <p:nvPr/>
          </p:nvSpPr>
          <p:spPr bwMode="auto">
            <a:xfrm>
              <a:off x="4941" y="2293"/>
              <a:ext cx="246" cy="140"/>
            </a:xfrm>
            <a:custGeom>
              <a:avLst/>
              <a:gdLst>
                <a:gd name="T0" fmla="*/ 11 w 494"/>
                <a:gd name="T1" fmla="*/ 10 h 280"/>
                <a:gd name="T2" fmla="*/ 9 w 494"/>
                <a:gd name="T3" fmla="*/ 33 h 280"/>
                <a:gd name="T4" fmla="*/ 4 w 494"/>
                <a:gd name="T5" fmla="*/ 62 h 280"/>
                <a:gd name="T6" fmla="*/ 2 w 494"/>
                <a:gd name="T7" fmla="*/ 99 h 280"/>
                <a:gd name="T8" fmla="*/ 2 w 494"/>
                <a:gd name="T9" fmla="*/ 138 h 280"/>
                <a:gd name="T10" fmla="*/ 6 w 494"/>
                <a:gd name="T11" fmla="*/ 174 h 280"/>
                <a:gd name="T12" fmla="*/ 18 w 494"/>
                <a:gd name="T13" fmla="*/ 209 h 280"/>
                <a:gd name="T14" fmla="*/ 37 w 494"/>
                <a:gd name="T15" fmla="*/ 238 h 280"/>
                <a:gd name="T16" fmla="*/ 60 w 494"/>
                <a:gd name="T17" fmla="*/ 256 h 280"/>
                <a:gd name="T18" fmla="*/ 83 w 494"/>
                <a:gd name="T19" fmla="*/ 269 h 280"/>
                <a:gd name="T20" fmla="*/ 107 w 494"/>
                <a:gd name="T21" fmla="*/ 277 h 280"/>
                <a:gd name="T22" fmla="*/ 132 w 494"/>
                <a:gd name="T23" fmla="*/ 278 h 280"/>
                <a:gd name="T24" fmla="*/ 156 w 494"/>
                <a:gd name="T25" fmla="*/ 277 h 280"/>
                <a:gd name="T26" fmla="*/ 180 w 494"/>
                <a:gd name="T27" fmla="*/ 272 h 280"/>
                <a:gd name="T28" fmla="*/ 202 w 494"/>
                <a:gd name="T29" fmla="*/ 267 h 280"/>
                <a:gd name="T30" fmla="*/ 222 w 494"/>
                <a:gd name="T31" fmla="*/ 259 h 280"/>
                <a:gd name="T32" fmla="*/ 247 w 494"/>
                <a:gd name="T33" fmla="*/ 248 h 280"/>
                <a:gd name="T34" fmla="*/ 266 w 494"/>
                <a:gd name="T35" fmla="*/ 240 h 280"/>
                <a:gd name="T36" fmla="*/ 285 w 494"/>
                <a:gd name="T37" fmla="*/ 232 h 280"/>
                <a:gd name="T38" fmla="*/ 307 w 494"/>
                <a:gd name="T39" fmla="*/ 220 h 280"/>
                <a:gd name="T40" fmla="*/ 330 w 494"/>
                <a:gd name="T41" fmla="*/ 210 h 280"/>
                <a:gd name="T42" fmla="*/ 353 w 494"/>
                <a:gd name="T43" fmla="*/ 199 h 280"/>
                <a:gd name="T44" fmla="*/ 378 w 494"/>
                <a:gd name="T45" fmla="*/ 187 h 280"/>
                <a:gd name="T46" fmla="*/ 400 w 494"/>
                <a:gd name="T47" fmla="*/ 174 h 280"/>
                <a:gd name="T48" fmla="*/ 422 w 494"/>
                <a:gd name="T49" fmla="*/ 164 h 280"/>
                <a:gd name="T50" fmla="*/ 441 w 494"/>
                <a:gd name="T51" fmla="*/ 152 h 280"/>
                <a:gd name="T52" fmla="*/ 462 w 494"/>
                <a:gd name="T53" fmla="*/ 139 h 280"/>
                <a:gd name="T54" fmla="*/ 486 w 494"/>
                <a:gd name="T55" fmla="*/ 122 h 280"/>
                <a:gd name="T56" fmla="*/ 492 w 494"/>
                <a:gd name="T57" fmla="*/ 109 h 280"/>
                <a:gd name="T58" fmla="*/ 473 w 494"/>
                <a:gd name="T59" fmla="*/ 109 h 280"/>
                <a:gd name="T60" fmla="*/ 443 w 494"/>
                <a:gd name="T61" fmla="*/ 119 h 280"/>
                <a:gd name="T62" fmla="*/ 422 w 494"/>
                <a:gd name="T63" fmla="*/ 126 h 280"/>
                <a:gd name="T64" fmla="*/ 403 w 494"/>
                <a:gd name="T65" fmla="*/ 133 h 280"/>
                <a:gd name="T66" fmla="*/ 380 w 494"/>
                <a:gd name="T67" fmla="*/ 141 h 280"/>
                <a:gd name="T68" fmla="*/ 359 w 494"/>
                <a:gd name="T69" fmla="*/ 148 h 280"/>
                <a:gd name="T70" fmla="*/ 335 w 494"/>
                <a:gd name="T71" fmla="*/ 154 h 280"/>
                <a:gd name="T72" fmla="*/ 314 w 494"/>
                <a:gd name="T73" fmla="*/ 161 h 280"/>
                <a:gd name="T74" fmla="*/ 292 w 494"/>
                <a:gd name="T75" fmla="*/ 164 h 280"/>
                <a:gd name="T76" fmla="*/ 270 w 494"/>
                <a:gd name="T77" fmla="*/ 168 h 280"/>
                <a:gd name="T78" fmla="*/ 251 w 494"/>
                <a:gd name="T79" fmla="*/ 170 h 280"/>
                <a:gd name="T80" fmla="*/ 232 w 494"/>
                <a:gd name="T81" fmla="*/ 170 h 280"/>
                <a:gd name="T82" fmla="*/ 214 w 494"/>
                <a:gd name="T83" fmla="*/ 165 h 280"/>
                <a:gd name="T84" fmla="*/ 196 w 494"/>
                <a:gd name="T85" fmla="*/ 158 h 280"/>
                <a:gd name="T86" fmla="*/ 177 w 494"/>
                <a:gd name="T87" fmla="*/ 148 h 280"/>
                <a:gd name="T88" fmla="*/ 159 w 494"/>
                <a:gd name="T89" fmla="*/ 138 h 280"/>
                <a:gd name="T90" fmla="*/ 142 w 494"/>
                <a:gd name="T91" fmla="*/ 123 h 280"/>
                <a:gd name="T92" fmla="*/ 123 w 494"/>
                <a:gd name="T93" fmla="*/ 109 h 280"/>
                <a:gd name="T94" fmla="*/ 106 w 494"/>
                <a:gd name="T95" fmla="*/ 94 h 280"/>
                <a:gd name="T96" fmla="*/ 79 w 494"/>
                <a:gd name="T97" fmla="*/ 67 h 280"/>
                <a:gd name="T98" fmla="*/ 51 w 494"/>
                <a:gd name="T99" fmla="*/ 36 h 280"/>
                <a:gd name="T100" fmla="*/ 30 w 494"/>
                <a:gd name="T101" fmla="*/ 15 h 280"/>
                <a:gd name="T102" fmla="*/ 16 w 494"/>
                <a:gd name="T103" fmla="*/ 0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94" h="280">
                  <a:moveTo>
                    <a:pt x="15" y="2"/>
                  </a:moveTo>
                  <a:lnTo>
                    <a:pt x="15" y="2"/>
                  </a:lnTo>
                  <a:lnTo>
                    <a:pt x="12" y="7"/>
                  </a:lnTo>
                  <a:lnTo>
                    <a:pt x="11" y="10"/>
                  </a:lnTo>
                  <a:lnTo>
                    <a:pt x="11" y="16"/>
                  </a:lnTo>
                  <a:lnTo>
                    <a:pt x="10" y="20"/>
                  </a:lnTo>
                  <a:lnTo>
                    <a:pt x="10" y="28"/>
                  </a:lnTo>
                  <a:lnTo>
                    <a:pt x="9" y="33"/>
                  </a:lnTo>
                  <a:lnTo>
                    <a:pt x="8" y="39"/>
                  </a:lnTo>
                  <a:lnTo>
                    <a:pt x="6" y="48"/>
                  </a:lnTo>
                  <a:lnTo>
                    <a:pt x="5" y="55"/>
                  </a:lnTo>
                  <a:lnTo>
                    <a:pt x="4" y="62"/>
                  </a:lnTo>
                  <a:lnTo>
                    <a:pt x="3" y="71"/>
                  </a:lnTo>
                  <a:lnTo>
                    <a:pt x="2" y="81"/>
                  </a:lnTo>
                  <a:lnTo>
                    <a:pt x="2" y="90"/>
                  </a:lnTo>
                  <a:lnTo>
                    <a:pt x="2" y="99"/>
                  </a:lnTo>
                  <a:lnTo>
                    <a:pt x="0" y="109"/>
                  </a:lnTo>
                  <a:lnTo>
                    <a:pt x="0" y="117"/>
                  </a:lnTo>
                  <a:lnTo>
                    <a:pt x="2" y="128"/>
                  </a:lnTo>
                  <a:lnTo>
                    <a:pt x="2" y="138"/>
                  </a:lnTo>
                  <a:lnTo>
                    <a:pt x="3" y="146"/>
                  </a:lnTo>
                  <a:lnTo>
                    <a:pt x="4" y="155"/>
                  </a:lnTo>
                  <a:lnTo>
                    <a:pt x="6" y="167"/>
                  </a:lnTo>
                  <a:lnTo>
                    <a:pt x="6" y="174"/>
                  </a:lnTo>
                  <a:lnTo>
                    <a:pt x="9" y="184"/>
                  </a:lnTo>
                  <a:lnTo>
                    <a:pt x="11" y="193"/>
                  </a:lnTo>
                  <a:lnTo>
                    <a:pt x="15" y="201"/>
                  </a:lnTo>
                  <a:lnTo>
                    <a:pt x="18" y="209"/>
                  </a:lnTo>
                  <a:lnTo>
                    <a:pt x="23" y="217"/>
                  </a:lnTo>
                  <a:lnTo>
                    <a:pt x="27" y="225"/>
                  </a:lnTo>
                  <a:lnTo>
                    <a:pt x="32" y="232"/>
                  </a:lnTo>
                  <a:lnTo>
                    <a:pt x="37" y="238"/>
                  </a:lnTo>
                  <a:lnTo>
                    <a:pt x="43" y="243"/>
                  </a:lnTo>
                  <a:lnTo>
                    <a:pt x="48" y="248"/>
                  </a:lnTo>
                  <a:lnTo>
                    <a:pt x="54" y="252"/>
                  </a:lnTo>
                  <a:lnTo>
                    <a:pt x="60" y="256"/>
                  </a:lnTo>
                  <a:lnTo>
                    <a:pt x="66" y="261"/>
                  </a:lnTo>
                  <a:lnTo>
                    <a:pt x="72" y="264"/>
                  </a:lnTo>
                  <a:lnTo>
                    <a:pt x="78" y="267"/>
                  </a:lnTo>
                  <a:lnTo>
                    <a:pt x="83" y="269"/>
                  </a:lnTo>
                  <a:lnTo>
                    <a:pt x="89" y="272"/>
                  </a:lnTo>
                  <a:lnTo>
                    <a:pt x="95" y="274"/>
                  </a:lnTo>
                  <a:lnTo>
                    <a:pt x="101" y="275"/>
                  </a:lnTo>
                  <a:lnTo>
                    <a:pt x="107" y="277"/>
                  </a:lnTo>
                  <a:lnTo>
                    <a:pt x="114" y="278"/>
                  </a:lnTo>
                  <a:lnTo>
                    <a:pt x="120" y="278"/>
                  </a:lnTo>
                  <a:lnTo>
                    <a:pt x="127" y="280"/>
                  </a:lnTo>
                  <a:lnTo>
                    <a:pt x="132" y="278"/>
                  </a:lnTo>
                  <a:lnTo>
                    <a:pt x="138" y="278"/>
                  </a:lnTo>
                  <a:lnTo>
                    <a:pt x="145" y="278"/>
                  </a:lnTo>
                  <a:lnTo>
                    <a:pt x="151" y="278"/>
                  </a:lnTo>
                  <a:lnTo>
                    <a:pt x="156" y="277"/>
                  </a:lnTo>
                  <a:lnTo>
                    <a:pt x="162" y="275"/>
                  </a:lnTo>
                  <a:lnTo>
                    <a:pt x="169" y="275"/>
                  </a:lnTo>
                  <a:lnTo>
                    <a:pt x="175" y="274"/>
                  </a:lnTo>
                  <a:lnTo>
                    <a:pt x="180" y="272"/>
                  </a:lnTo>
                  <a:lnTo>
                    <a:pt x="186" y="271"/>
                  </a:lnTo>
                  <a:lnTo>
                    <a:pt x="191" y="269"/>
                  </a:lnTo>
                  <a:lnTo>
                    <a:pt x="197" y="268"/>
                  </a:lnTo>
                  <a:lnTo>
                    <a:pt x="202" y="267"/>
                  </a:lnTo>
                  <a:lnTo>
                    <a:pt x="208" y="264"/>
                  </a:lnTo>
                  <a:lnTo>
                    <a:pt x="213" y="262"/>
                  </a:lnTo>
                  <a:lnTo>
                    <a:pt x="218" y="262"/>
                  </a:lnTo>
                  <a:lnTo>
                    <a:pt x="222" y="259"/>
                  </a:lnTo>
                  <a:lnTo>
                    <a:pt x="229" y="256"/>
                  </a:lnTo>
                  <a:lnTo>
                    <a:pt x="235" y="254"/>
                  </a:lnTo>
                  <a:lnTo>
                    <a:pt x="244" y="251"/>
                  </a:lnTo>
                  <a:lnTo>
                    <a:pt x="247" y="248"/>
                  </a:lnTo>
                  <a:lnTo>
                    <a:pt x="251" y="246"/>
                  </a:lnTo>
                  <a:lnTo>
                    <a:pt x="256" y="243"/>
                  </a:lnTo>
                  <a:lnTo>
                    <a:pt x="261" y="242"/>
                  </a:lnTo>
                  <a:lnTo>
                    <a:pt x="266" y="240"/>
                  </a:lnTo>
                  <a:lnTo>
                    <a:pt x="270" y="238"/>
                  </a:lnTo>
                  <a:lnTo>
                    <a:pt x="276" y="236"/>
                  </a:lnTo>
                  <a:lnTo>
                    <a:pt x="280" y="235"/>
                  </a:lnTo>
                  <a:lnTo>
                    <a:pt x="285" y="232"/>
                  </a:lnTo>
                  <a:lnTo>
                    <a:pt x="291" y="229"/>
                  </a:lnTo>
                  <a:lnTo>
                    <a:pt x="296" y="226"/>
                  </a:lnTo>
                  <a:lnTo>
                    <a:pt x="302" y="223"/>
                  </a:lnTo>
                  <a:lnTo>
                    <a:pt x="307" y="220"/>
                  </a:lnTo>
                  <a:lnTo>
                    <a:pt x="314" y="217"/>
                  </a:lnTo>
                  <a:lnTo>
                    <a:pt x="318" y="214"/>
                  </a:lnTo>
                  <a:lnTo>
                    <a:pt x="324" y="213"/>
                  </a:lnTo>
                  <a:lnTo>
                    <a:pt x="330" y="210"/>
                  </a:lnTo>
                  <a:lnTo>
                    <a:pt x="336" y="207"/>
                  </a:lnTo>
                  <a:lnTo>
                    <a:pt x="342" y="204"/>
                  </a:lnTo>
                  <a:lnTo>
                    <a:pt x="348" y="201"/>
                  </a:lnTo>
                  <a:lnTo>
                    <a:pt x="353" y="199"/>
                  </a:lnTo>
                  <a:lnTo>
                    <a:pt x="360" y="196"/>
                  </a:lnTo>
                  <a:lnTo>
                    <a:pt x="366" y="193"/>
                  </a:lnTo>
                  <a:lnTo>
                    <a:pt x="372" y="190"/>
                  </a:lnTo>
                  <a:lnTo>
                    <a:pt x="378" y="187"/>
                  </a:lnTo>
                  <a:lnTo>
                    <a:pt x="382" y="184"/>
                  </a:lnTo>
                  <a:lnTo>
                    <a:pt x="388" y="180"/>
                  </a:lnTo>
                  <a:lnTo>
                    <a:pt x="394" y="177"/>
                  </a:lnTo>
                  <a:lnTo>
                    <a:pt x="400" y="174"/>
                  </a:lnTo>
                  <a:lnTo>
                    <a:pt x="405" y="172"/>
                  </a:lnTo>
                  <a:lnTo>
                    <a:pt x="411" y="170"/>
                  </a:lnTo>
                  <a:lnTo>
                    <a:pt x="417" y="167"/>
                  </a:lnTo>
                  <a:lnTo>
                    <a:pt x="422" y="164"/>
                  </a:lnTo>
                  <a:lnTo>
                    <a:pt x="426" y="161"/>
                  </a:lnTo>
                  <a:lnTo>
                    <a:pt x="431" y="158"/>
                  </a:lnTo>
                  <a:lnTo>
                    <a:pt x="437" y="155"/>
                  </a:lnTo>
                  <a:lnTo>
                    <a:pt x="441" y="152"/>
                  </a:lnTo>
                  <a:lnTo>
                    <a:pt x="445" y="149"/>
                  </a:lnTo>
                  <a:lnTo>
                    <a:pt x="450" y="146"/>
                  </a:lnTo>
                  <a:lnTo>
                    <a:pt x="455" y="145"/>
                  </a:lnTo>
                  <a:lnTo>
                    <a:pt x="462" y="139"/>
                  </a:lnTo>
                  <a:lnTo>
                    <a:pt x="469" y="133"/>
                  </a:lnTo>
                  <a:lnTo>
                    <a:pt x="476" y="129"/>
                  </a:lnTo>
                  <a:lnTo>
                    <a:pt x="482" y="126"/>
                  </a:lnTo>
                  <a:lnTo>
                    <a:pt x="486" y="122"/>
                  </a:lnTo>
                  <a:lnTo>
                    <a:pt x="490" y="117"/>
                  </a:lnTo>
                  <a:lnTo>
                    <a:pt x="492" y="115"/>
                  </a:lnTo>
                  <a:lnTo>
                    <a:pt x="494" y="113"/>
                  </a:lnTo>
                  <a:lnTo>
                    <a:pt x="492" y="109"/>
                  </a:lnTo>
                  <a:lnTo>
                    <a:pt x="487" y="107"/>
                  </a:lnTo>
                  <a:lnTo>
                    <a:pt x="482" y="107"/>
                  </a:lnTo>
                  <a:lnTo>
                    <a:pt x="477" y="109"/>
                  </a:lnTo>
                  <a:lnTo>
                    <a:pt x="473" y="109"/>
                  </a:lnTo>
                  <a:lnTo>
                    <a:pt x="467" y="112"/>
                  </a:lnTo>
                  <a:lnTo>
                    <a:pt x="460" y="113"/>
                  </a:lnTo>
                  <a:lnTo>
                    <a:pt x="451" y="116"/>
                  </a:lnTo>
                  <a:lnTo>
                    <a:pt x="443" y="119"/>
                  </a:lnTo>
                  <a:lnTo>
                    <a:pt x="436" y="122"/>
                  </a:lnTo>
                  <a:lnTo>
                    <a:pt x="431" y="122"/>
                  </a:lnTo>
                  <a:lnTo>
                    <a:pt x="426" y="123"/>
                  </a:lnTo>
                  <a:lnTo>
                    <a:pt x="422" y="126"/>
                  </a:lnTo>
                  <a:lnTo>
                    <a:pt x="417" y="128"/>
                  </a:lnTo>
                  <a:lnTo>
                    <a:pt x="412" y="129"/>
                  </a:lnTo>
                  <a:lnTo>
                    <a:pt x="407" y="132"/>
                  </a:lnTo>
                  <a:lnTo>
                    <a:pt x="403" y="133"/>
                  </a:lnTo>
                  <a:lnTo>
                    <a:pt x="398" y="136"/>
                  </a:lnTo>
                  <a:lnTo>
                    <a:pt x="391" y="138"/>
                  </a:lnTo>
                  <a:lnTo>
                    <a:pt x="386" y="139"/>
                  </a:lnTo>
                  <a:lnTo>
                    <a:pt x="380" y="141"/>
                  </a:lnTo>
                  <a:lnTo>
                    <a:pt x="375" y="142"/>
                  </a:lnTo>
                  <a:lnTo>
                    <a:pt x="369" y="143"/>
                  </a:lnTo>
                  <a:lnTo>
                    <a:pt x="363" y="145"/>
                  </a:lnTo>
                  <a:lnTo>
                    <a:pt x="359" y="148"/>
                  </a:lnTo>
                  <a:lnTo>
                    <a:pt x="353" y="149"/>
                  </a:lnTo>
                  <a:lnTo>
                    <a:pt x="347" y="151"/>
                  </a:lnTo>
                  <a:lnTo>
                    <a:pt x="342" y="152"/>
                  </a:lnTo>
                  <a:lnTo>
                    <a:pt x="335" y="154"/>
                  </a:lnTo>
                  <a:lnTo>
                    <a:pt x="330" y="155"/>
                  </a:lnTo>
                  <a:lnTo>
                    <a:pt x="324" y="157"/>
                  </a:lnTo>
                  <a:lnTo>
                    <a:pt x="320" y="158"/>
                  </a:lnTo>
                  <a:lnTo>
                    <a:pt x="314" y="161"/>
                  </a:lnTo>
                  <a:lnTo>
                    <a:pt x="309" y="162"/>
                  </a:lnTo>
                  <a:lnTo>
                    <a:pt x="303" y="162"/>
                  </a:lnTo>
                  <a:lnTo>
                    <a:pt x="297" y="164"/>
                  </a:lnTo>
                  <a:lnTo>
                    <a:pt x="292" y="164"/>
                  </a:lnTo>
                  <a:lnTo>
                    <a:pt x="286" y="167"/>
                  </a:lnTo>
                  <a:lnTo>
                    <a:pt x="280" y="167"/>
                  </a:lnTo>
                  <a:lnTo>
                    <a:pt x="276" y="167"/>
                  </a:lnTo>
                  <a:lnTo>
                    <a:pt x="270" y="168"/>
                  </a:lnTo>
                  <a:lnTo>
                    <a:pt x="266" y="170"/>
                  </a:lnTo>
                  <a:lnTo>
                    <a:pt x="260" y="170"/>
                  </a:lnTo>
                  <a:lnTo>
                    <a:pt x="256" y="170"/>
                  </a:lnTo>
                  <a:lnTo>
                    <a:pt x="251" y="170"/>
                  </a:lnTo>
                  <a:lnTo>
                    <a:pt x="246" y="170"/>
                  </a:lnTo>
                  <a:lnTo>
                    <a:pt x="241" y="170"/>
                  </a:lnTo>
                  <a:lnTo>
                    <a:pt x="237" y="170"/>
                  </a:lnTo>
                  <a:lnTo>
                    <a:pt x="232" y="170"/>
                  </a:lnTo>
                  <a:lnTo>
                    <a:pt x="228" y="170"/>
                  </a:lnTo>
                  <a:lnTo>
                    <a:pt x="223" y="167"/>
                  </a:lnTo>
                  <a:lnTo>
                    <a:pt x="219" y="167"/>
                  </a:lnTo>
                  <a:lnTo>
                    <a:pt x="214" y="165"/>
                  </a:lnTo>
                  <a:lnTo>
                    <a:pt x="209" y="164"/>
                  </a:lnTo>
                  <a:lnTo>
                    <a:pt x="206" y="161"/>
                  </a:lnTo>
                  <a:lnTo>
                    <a:pt x="201" y="161"/>
                  </a:lnTo>
                  <a:lnTo>
                    <a:pt x="196" y="158"/>
                  </a:lnTo>
                  <a:lnTo>
                    <a:pt x="191" y="157"/>
                  </a:lnTo>
                  <a:lnTo>
                    <a:pt x="187" y="154"/>
                  </a:lnTo>
                  <a:lnTo>
                    <a:pt x="182" y="151"/>
                  </a:lnTo>
                  <a:lnTo>
                    <a:pt x="177" y="148"/>
                  </a:lnTo>
                  <a:lnTo>
                    <a:pt x="172" y="145"/>
                  </a:lnTo>
                  <a:lnTo>
                    <a:pt x="169" y="142"/>
                  </a:lnTo>
                  <a:lnTo>
                    <a:pt x="164" y="141"/>
                  </a:lnTo>
                  <a:lnTo>
                    <a:pt x="159" y="138"/>
                  </a:lnTo>
                  <a:lnTo>
                    <a:pt x="156" y="135"/>
                  </a:lnTo>
                  <a:lnTo>
                    <a:pt x="151" y="130"/>
                  </a:lnTo>
                  <a:lnTo>
                    <a:pt x="146" y="126"/>
                  </a:lnTo>
                  <a:lnTo>
                    <a:pt x="142" y="123"/>
                  </a:lnTo>
                  <a:lnTo>
                    <a:pt x="137" y="120"/>
                  </a:lnTo>
                  <a:lnTo>
                    <a:pt x="132" y="116"/>
                  </a:lnTo>
                  <a:lnTo>
                    <a:pt x="127" y="113"/>
                  </a:lnTo>
                  <a:lnTo>
                    <a:pt x="123" y="109"/>
                  </a:lnTo>
                  <a:lnTo>
                    <a:pt x="119" y="106"/>
                  </a:lnTo>
                  <a:lnTo>
                    <a:pt x="114" y="102"/>
                  </a:lnTo>
                  <a:lnTo>
                    <a:pt x="110" y="97"/>
                  </a:lnTo>
                  <a:lnTo>
                    <a:pt x="106" y="94"/>
                  </a:lnTo>
                  <a:lnTo>
                    <a:pt x="102" y="90"/>
                  </a:lnTo>
                  <a:lnTo>
                    <a:pt x="94" y="83"/>
                  </a:lnTo>
                  <a:lnTo>
                    <a:pt x="87" y="75"/>
                  </a:lnTo>
                  <a:lnTo>
                    <a:pt x="79" y="67"/>
                  </a:lnTo>
                  <a:lnTo>
                    <a:pt x="72" y="60"/>
                  </a:lnTo>
                  <a:lnTo>
                    <a:pt x="64" y="52"/>
                  </a:lnTo>
                  <a:lnTo>
                    <a:pt x="59" y="45"/>
                  </a:lnTo>
                  <a:lnTo>
                    <a:pt x="51" y="36"/>
                  </a:lnTo>
                  <a:lnTo>
                    <a:pt x="46" y="31"/>
                  </a:lnTo>
                  <a:lnTo>
                    <a:pt x="41" y="25"/>
                  </a:lnTo>
                  <a:lnTo>
                    <a:pt x="36" y="20"/>
                  </a:lnTo>
                  <a:lnTo>
                    <a:pt x="30" y="15"/>
                  </a:lnTo>
                  <a:lnTo>
                    <a:pt x="27" y="10"/>
                  </a:lnTo>
                  <a:lnTo>
                    <a:pt x="23" y="6"/>
                  </a:lnTo>
                  <a:lnTo>
                    <a:pt x="21" y="5"/>
                  </a:lnTo>
                  <a:lnTo>
                    <a:pt x="16" y="0"/>
                  </a:lnTo>
                  <a:lnTo>
                    <a:pt x="15" y="2"/>
                  </a:lnTo>
                  <a:lnTo>
                    <a:pt x="15" y="2"/>
                  </a:lnTo>
                  <a:close/>
                </a:path>
              </a:pathLst>
            </a:custGeom>
            <a:solidFill>
              <a:srgbClr val="B0D1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7"/>
            <p:cNvSpPr>
              <a:spLocks/>
            </p:cNvSpPr>
            <p:nvPr/>
          </p:nvSpPr>
          <p:spPr bwMode="auto">
            <a:xfrm>
              <a:off x="5180" y="1861"/>
              <a:ext cx="245" cy="245"/>
            </a:xfrm>
            <a:custGeom>
              <a:avLst/>
              <a:gdLst>
                <a:gd name="T0" fmla="*/ 8 w 490"/>
                <a:gd name="T1" fmla="*/ 26 h 491"/>
                <a:gd name="T2" fmla="*/ 24 w 490"/>
                <a:gd name="T3" fmla="*/ 22 h 491"/>
                <a:gd name="T4" fmla="*/ 42 w 490"/>
                <a:gd name="T5" fmla="*/ 19 h 491"/>
                <a:gd name="T6" fmla="*/ 65 w 490"/>
                <a:gd name="T7" fmla="*/ 14 h 491"/>
                <a:gd name="T8" fmla="*/ 91 w 490"/>
                <a:gd name="T9" fmla="*/ 10 h 491"/>
                <a:gd name="T10" fmla="*/ 121 w 490"/>
                <a:gd name="T11" fmla="*/ 6 h 491"/>
                <a:gd name="T12" fmla="*/ 153 w 490"/>
                <a:gd name="T13" fmla="*/ 4 h 491"/>
                <a:gd name="T14" fmla="*/ 185 w 490"/>
                <a:gd name="T15" fmla="*/ 1 h 491"/>
                <a:gd name="T16" fmla="*/ 220 w 490"/>
                <a:gd name="T17" fmla="*/ 0 h 491"/>
                <a:gd name="T18" fmla="*/ 256 w 490"/>
                <a:gd name="T19" fmla="*/ 0 h 491"/>
                <a:gd name="T20" fmla="*/ 293 w 490"/>
                <a:gd name="T21" fmla="*/ 1 h 491"/>
                <a:gd name="T22" fmla="*/ 328 w 490"/>
                <a:gd name="T23" fmla="*/ 4 h 491"/>
                <a:gd name="T24" fmla="*/ 363 w 490"/>
                <a:gd name="T25" fmla="*/ 10 h 491"/>
                <a:gd name="T26" fmla="*/ 397 w 490"/>
                <a:gd name="T27" fmla="*/ 19 h 491"/>
                <a:gd name="T28" fmla="*/ 429 w 490"/>
                <a:gd name="T29" fmla="*/ 29 h 491"/>
                <a:gd name="T30" fmla="*/ 331 w 490"/>
                <a:gd name="T31" fmla="*/ 95 h 491"/>
                <a:gd name="T32" fmla="*/ 379 w 490"/>
                <a:gd name="T33" fmla="*/ 227 h 491"/>
                <a:gd name="T34" fmla="*/ 405 w 490"/>
                <a:gd name="T35" fmla="*/ 347 h 491"/>
                <a:gd name="T36" fmla="*/ 421 w 490"/>
                <a:gd name="T37" fmla="*/ 363 h 491"/>
                <a:gd name="T38" fmla="*/ 437 w 490"/>
                <a:gd name="T39" fmla="*/ 385 h 491"/>
                <a:gd name="T40" fmla="*/ 450 w 490"/>
                <a:gd name="T41" fmla="*/ 405 h 491"/>
                <a:gd name="T42" fmla="*/ 463 w 490"/>
                <a:gd name="T43" fmla="*/ 430 h 491"/>
                <a:gd name="T44" fmla="*/ 473 w 490"/>
                <a:gd name="T45" fmla="*/ 454 h 491"/>
                <a:gd name="T46" fmla="*/ 479 w 490"/>
                <a:gd name="T47" fmla="*/ 482 h 491"/>
                <a:gd name="T48" fmla="*/ 471 w 490"/>
                <a:gd name="T49" fmla="*/ 478 h 491"/>
                <a:gd name="T50" fmla="*/ 453 w 490"/>
                <a:gd name="T51" fmla="*/ 454 h 491"/>
                <a:gd name="T52" fmla="*/ 433 w 490"/>
                <a:gd name="T53" fmla="*/ 431 h 491"/>
                <a:gd name="T54" fmla="*/ 407 w 490"/>
                <a:gd name="T55" fmla="*/ 404 h 491"/>
                <a:gd name="T56" fmla="*/ 377 w 490"/>
                <a:gd name="T57" fmla="*/ 376 h 491"/>
                <a:gd name="T58" fmla="*/ 356 w 490"/>
                <a:gd name="T59" fmla="*/ 360 h 491"/>
                <a:gd name="T60" fmla="*/ 338 w 490"/>
                <a:gd name="T61" fmla="*/ 349 h 491"/>
                <a:gd name="T62" fmla="*/ 320 w 490"/>
                <a:gd name="T63" fmla="*/ 337 h 491"/>
                <a:gd name="T64" fmla="*/ 302 w 490"/>
                <a:gd name="T65" fmla="*/ 327 h 491"/>
                <a:gd name="T66" fmla="*/ 290 w 490"/>
                <a:gd name="T67" fmla="*/ 308 h 491"/>
                <a:gd name="T68" fmla="*/ 284 w 490"/>
                <a:gd name="T69" fmla="*/ 281 h 491"/>
                <a:gd name="T70" fmla="*/ 277 w 490"/>
                <a:gd name="T71" fmla="*/ 249 h 491"/>
                <a:gd name="T72" fmla="*/ 271 w 490"/>
                <a:gd name="T73" fmla="*/ 227 h 491"/>
                <a:gd name="T74" fmla="*/ 265 w 490"/>
                <a:gd name="T75" fmla="*/ 207 h 491"/>
                <a:gd name="T76" fmla="*/ 256 w 490"/>
                <a:gd name="T77" fmla="*/ 185 h 491"/>
                <a:gd name="T78" fmla="*/ 248 w 490"/>
                <a:gd name="T79" fmla="*/ 163 h 491"/>
                <a:gd name="T80" fmla="*/ 233 w 490"/>
                <a:gd name="T81" fmla="*/ 137 h 491"/>
                <a:gd name="T82" fmla="*/ 207 w 490"/>
                <a:gd name="T83" fmla="*/ 103 h 491"/>
                <a:gd name="T84" fmla="*/ 185 w 490"/>
                <a:gd name="T85" fmla="*/ 85 h 491"/>
                <a:gd name="T86" fmla="*/ 167 w 490"/>
                <a:gd name="T87" fmla="*/ 75 h 491"/>
                <a:gd name="T88" fmla="*/ 146 w 490"/>
                <a:gd name="T89" fmla="*/ 68 h 491"/>
                <a:gd name="T90" fmla="*/ 128 w 490"/>
                <a:gd name="T91" fmla="*/ 62 h 491"/>
                <a:gd name="T92" fmla="*/ 109 w 490"/>
                <a:gd name="T93" fmla="*/ 56 h 491"/>
                <a:gd name="T94" fmla="*/ 81 w 490"/>
                <a:gd name="T95" fmla="*/ 49 h 491"/>
                <a:gd name="T96" fmla="*/ 53 w 490"/>
                <a:gd name="T97" fmla="*/ 43 h 491"/>
                <a:gd name="T98" fmla="*/ 32 w 490"/>
                <a:gd name="T99" fmla="*/ 40 h 491"/>
                <a:gd name="T100" fmla="*/ 11 w 490"/>
                <a:gd name="T101" fmla="*/ 37 h 491"/>
                <a:gd name="T102" fmla="*/ 0 w 490"/>
                <a:gd name="T103" fmla="*/ 33 h 4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90" h="491">
                  <a:moveTo>
                    <a:pt x="1" y="32"/>
                  </a:moveTo>
                  <a:lnTo>
                    <a:pt x="1" y="30"/>
                  </a:lnTo>
                  <a:lnTo>
                    <a:pt x="4" y="29"/>
                  </a:lnTo>
                  <a:lnTo>
                    <a:pt x="8" y="26"/>
                  </a:lnTo>
                  <a:lnTo>
                    <a:pt x="14" y="26"/>
                  </a:lnTo>
                  <a:lnTo>
                    <a:pt x="16" y="23"/>
                  </a:lnTo>
                  <a:lnTo>
                    <a:pt x="21" y="23"/>
                  </a:lnTo>
                  <a:lnTo>
                    <a:pt x="24" y="22"/>
                  </a:lnTo>
                  <a:lnTo>
                    <a:pt x="29" y="22"/>
                  </a:lnTo>
                  <a:lnTo>
                    <a:pt x="33" y="20"/>
                  </a:lnTo>
                  <a:lnTo>
                    <a:pt x="38" y="20"/>
                  </a:lnTo>
                  <a:lnTo>
                    <a:pt x="42" y="19"/>
                  </a:lnTo>
                  <a:lnTo>
                    <a:pt x="48" y="19"/>
                  </a:lnTo>
                  <a:lnTo>
                    <a:pt x="53" y="16"/>
                  </a:lnTo>
                  <a:lnTo>
                    <a:pt x="59" y="16"/>
                  </a:lnTo>
                  <a:lnTo>
                    <a:pt x="65" y="14"/>
                  </a:lnTo>
                  <a:lnTo>
                    <a:pt x="71" y="13"/>
                  </a:lnTo>
                  <a:lnTo>
                    <a:pt x="77" y="11"/>
                  </a:lnTo>
                  <a:lnTo>
                    <a:pt x="84" y="11"/>
                  </a:lnTo>
                  <a:lnTo>
                    <a:pt x="91" y="10"/>
                  </a:lnTo>
                  <a:lnTo>
                    <a:pt x="98" y="10"/>
                  </a:lnTo>
                  <a:lnTo>
                    <a:pt x="105" y="9"/>
                  </a:lnTo>
                  <a:lnTo>
                    <a:pt x="112" y="7"/>
                  </a:lnTo>
                  <a:lnTo>
                    <a:pt x="121" y="6"/>
                  </a:lnTo>
                  <a:lnTo>
                    <a:pt x="129" y="6"/>
                  </a:lnTo>
                  <a:lnTo>
                    <a:pt x="136" y="6"/>
                  </a:lnTo>
                  <a:lnTo>
                    <a:pt x="144" y="4"/>
                  </a:lnTo>
                  <a:lnTo>
                    <a:pt x="153" y="4"/>
                  </a:lnTo>
                  <a:lnTo>
                    <a:pt x="161" y="4"/>
                  </a:lnTo>
                  <a:lnTo>
                    <a:pt x="169" y="3"/>
                  </a:lnTo>
                  <a:lnTo>
                    <a:pt x="178" y="3"/>
                  </a:lnTo>
                  <a:lnTo>
                    <a:pt x="185" y="1"/>
                  </a:lnTo>
                  <a:lnTo>
                    <a:pt x="194" y="1"/>
                  </a:lnTo>
                  <a:lnTo>
                    <a:pt x="202" y="0"/>
                  </a:lnTo>
                  <a:lnTo>
                    <a:pt x="211" y="0"/>
                  </a:lnTo>
                  <a:lnTo>
                    <a:pt x="220" y="0"/>
                  </a:lnTo>
                  <a:lnTo>
                    <a:pt x="230" y="0"/>
                  </a:lnTo>
                  <a:lnTo>
                    <a:pt x="238" y="0"/>
                  </a:lnTo>
                  <a:lnTo>
                    <a:pt x="248" y="0"/>
                  </a:lnTo>
                  <a:lnTo>
                    <a:pt x="256" y="0"/>
                  </a:lnTo>
                  <a:lnTo>
                    <a:pt x="265" y="0"/>
                  </a:lnTo>
                  <a:lnTo>
                    <a:pt x="275" y="0"/>
                  </a:lnTo>
                  <a:lnTo>
                    <a:pt x="284" y="0"/>
                  </a:lnTo>
                  <a:lnTo>
                    <a:pt x="293" y="1"/>
                  </a:lnTo>
                  <a:lnTo>
                    <a:pt x="302" y="3"/>
                  </a:lnTo>
                  <a:lnTo>
                    <a:pt x="310" y="3"/>
                  </a:lnTo>
                  <a:lnTo>
                    <a:pt x="320" y="3"/>
                  </a:lnTo>
                  <a:lnTo>
                    <a:pt x="328" y="4"/>
                  </a:lnTo>
                  <a:lnTo>
                    <a:pt x="338" y="6"/>
                  </a:lnTo>
                  <a:lnTo>
                    <a:pt x="346" y="7"/>
                  </a:lnTo>
                  <a:lnTo>
                    <a:pt x="354" y="9"/>
                  </a:lnTo>
                  <a:lnTo>
                    <a:pt x="363" y="10"/>
                  </a:lnTo>
                  <a:lnTo>
                    <a:pt x="372" y="13"/>
                  </a:lnTo>
                  <a:lnTo>
                    <a:pt x="379" y="13"/>
                  </a:lnTo>
                  <a:lnTo>
                    <a:pt x="389" y="16"/>
                  </a:lnTo>
                  <a:lnTo>
                    <a:pt x="397" y="19"/>
                  </a:lnTo>
                  <a:lnTo>
                    <a:pt x="405" y="22"/>
                  </a:lnTo>
                  <a:lnTo>
                    <a:pt x="414" y="23"/>
                  </a:lnTo>
                  <a:lnTo>
                    <a:pt x="421" y="26"/>
                  </a:lnTo>
                  <a:lnTo>
                    <a:pt x="429" y="29"/>
                  </a:lnTo>
                  <a:lnTo>
                    <a:pt x="437" y="32"/>
                  </a:lnTo>
                  <a:lnTo>
                    <a:pt x="321" y="42"/>
                  </a:lnTo>
                  <a:lnTo>
                    <a:pt x="463" y="84"/>
                  </a:lnTo>
                  <a:lnTo>
                    <a:pt x="331" y="95"/>
                  </a:lnTo>
                  <a:lnTo>
                    <a:pt x="482" y="159"/>
                  </a:lnTo>
                  <a:lnTo>
                    <a:pt x="359" y="159"/>
                  </a:lnTo>
                  <a:lnTo>
                    <a:pt x="488" y="231"/>
                  </a:lnTo>
                  <a:lnTo>
                    <a:pt x="379" y="227"/>
                  </a:lnTo>
                  <a:lnTo>
                    <a:pt x="490" y="305"/>
                  </a:lnTo>
                  <a:lnTo>
                    <a:pt x="393" y="286"/>
                  </a:lnTo>
                  <a:lnTo>
                    <a:pt x="480" y="370"/>
                  </a:lnTo>
                  <a:lnTo>
                    <a:pt x="405" y="347"/>
                  </a:lnTo>
                  <a:lnTo>
                    <a:pt x="408" y="350"/>
                  </a:lnTo>
                  <a:lnTo>
                    <a:pt x="410" y="352"/>
                  </a:lnTo>
                  <a:lnTo>
                    <a:pt x="416" y="357"/>
                  </a:lnTo>
                  <a:lnTo>
                    <a:pt x="421" y="363"/>
                  </a:lnTo>
                  <a:lnTo>
                    <a:pt x="427" y="370"/>
                  </a:lnTo>
                  <a:lnTo>
                    <a:pt x="430" y="375"/>
                  </a:lnTo>
                  <a:lnTo>
                    <a:pt x="434" y="379"/>
                  </a:lnTo>
                  <a:lnTo>
                    <a:pt x="437" y="385"/>
                  </a:lnTo>
                  <a:lnTo>
                    <a:pt x="441" y="391"/>
                  </a:lnTo>
                  <a:lnTo>
                    <a:pt x="445" y="395"/>
                  </a:lnTo>
                  <a:lnTo>
                    <a:pt x="447" y="399"/>
                  </a:lnTo>
                  <a:lnTo>
                    <a:pt x="450" y="405"/>
                  </a:lnTo>
                  <a:lnTo>
                    <a:pt x="454" y="411"/>
                  </a:lnTo>
                  <a:lnTo>
                    <a:pt x="458" y="417"/>
                  </a:lnTo>
                  <a:lnTo>
                    <a:pt x="460" y="423"/>
                  </a:lnTo>
                  <a:lnTo>
                    <a:pt x="463" y="430"/>
                  </a:lnTo>
                  <a:lnTo>
                    <a:pt x="466" y="436"/>
                  </a:lnTo>
                  <a:lnTo>
                    <a:pt x="468" y="441"/>
                  </a:lnTo>
                  <a:lnTo>
                    <a:pt x="471" y="449"/>
                  </a:lnTo>
                  <a:lnTo>
                    <a:pt x="473" y="454"/>
                  </a:lnTo>
                  <a:lnTo>
                    <a:pt x="475" y="462"/>
                  </a:lnTo>
                  <a:lnTo>
                    <a:pt x="477" y="469"/>
                  </a:lnTo>
                  <a:lnTo>
                    <a:pt x="478" y="476"/>
                  </a:lnTo>
                  <a:lnTo>
                    <a:pt x="479" y="482"/>
                  </a:lnTo>
                  <a:lnTo>
                    <a:pt x="480" y="491"/>
                  </a:lnTo>
                  <a:lnTo>
                    <a:pt x="479" y="488"/>
                  </a:lnTo>
                  <a:lnTo>
                    <a:pt x="477" y="485"/>
                  </a:lnTo>
                  <a:lnTo>
                    <a:pt x="471" y="478"/>
                  </a:lnTo>
                  <a:lnTo>
                    <a:pt x="466" y="470"/>
                  </a:lnTo>
                  <a:lnTo>
                    <a:pt x="461" y="465"/>
                  </a:lnTo>
                  <a:lnTo>
                    <a:pt x="458" y="460"/>
                  </a:lnTo>
                  <a:lnTo>
                    <a:pt x="453" y="454"/>
                  </a:lnTo>
                  <a:lnTo>
                    <a:pt x="449" y="450"/>
                  </a:lnTo>
                  <a:lnTo>
                    <a:pt x="443" y="443"/>
                  </a:lnTo>
                  <a:lnTo>
                    <a:pt x="437" y="437"/>
                  </a:lnTo>
                  <a:lnTo>
                    <a:pt x="433" y="431"/>
                  </a:lnTo>
                  <a:lnTo>
                    <a:pt x="427" y="425"/>
                  </a:lnTo>
                  <a:lnTo>
                    <a:pt x="421" y="418"/>
                  </a:lnTo>
                  <a:lnTo>
                    <a:pt x="414" y="411"/>
                  </a:lnTo>
                  <a:lnTo>
                    <a:pt x="407" y="404"/>
                  </a:lnTo>
                  <a:lnTo>
                    <a:pt x="399" y="398"/>
                  </a:lnTo>
                  <a:lnTo>
                    <a:pt x="392" y="391"/>
                  </a:lnTo>
                  <a:lnTo>
                    <a:pt x="384" y="383"/>
                  </a:lnTo>
                  <a:lnTo>
                    <a:pt x="377" y="376"/>
                  </a:lnTo>
                  <a:lnTo>
                    <a:pt x="369" y="370"/>
                  </a:lnTo>
                  <a:lnTo>
                    <a:pt x="365" y="368"/>
                  </a:lnTo>
                  <a:lnTo>
                    <a:pt x="360" y="363"/>
                  </a:lnTo>
                  <a:lnTo>
                    <a:pt x="356" y="360"/>
                  </a:lnTo>
                  <a:lnTo>
                    <a:pt x="351" y="357"/>
                  </a:lnTo>
                  <a:lnTo>
                    <a:pt x="347" y="355"/>
                  </a:lnTo>
                  <a:lnTo>
                    <a:pt x="342" y="352"/>
                  </a:lnTo>
                  <a:lnTo>
                    <a:pt x="338" y="349"/>
                  </a:lnTo>
                  <a:lnTo>
                    <a:pt x="334" y="346"/>
                  </a:lnTo>
                  <a:lnTo>
                    <a:pt x="329" y="343"/>
                  </a:lnTo>
                  <a:lnTo>
                    <a:pt x="325" y="340"/>
                  </a:lnTo>
                  <a:lnTo>
                    <a:pt x="320" y="337"/>
                  </a:lnTo>
                  <a:lnTo>
                    <a:pt x="315" y="334"/>
                  </a:lnTo>
                  <a:lnTo>
                    <a:pt x="310" y="331"/>
                  </a:lnTo>
                  <a:lnTo>
                    <a:pt x="306" y="328"/>
                  </a:lnTo>
                  <a:lnTo>
                    <a:pt x="302" y="327"/>
                  </a:lnTo>
                  <a:lnTo>
                    <a:pt x="297" y="326"/>
                  </a:lnTo>
                  <a:lnTo>
                    <a:pt x="294" y="321"/>
                  </a:lnTo>
                  <a:lnTo>
                    <a:pt x="291" y="314"/>
                  </a:lnTo>
                  <a:lnTo>
                    <a:pt x="290" y="308"/>
                  </a:lnTo>
                  <a:lnTo>
                    <a:pt x="289" y="302"/>
                  </a:lnTo>
                  <a:lnTo>
                    <a:pt x="287" y="297"/>
                  </a:lnTo>
                  <a:lnTo>
                    <a:pt x="287" y="289"/>
                  </a:lnTo>
                  <a:lnTo>
                    <a:pt x="284" y="281"/>
                  </a:lnTo>
                  <a:lnTo>
                    <a:pt x="282" y="272"/>
                  </a:lnTo>
                  <a:lnTo>
                    <a:pt x="280" y="263"/>
                  </a:lnTo>
                  <a:lnTo>
                    <a:pt x="278" y="255"/>
                  </a:lnTo>
                  <a:lnTo>
                    <a:pt x="277" y="249"/>
                  </a:lnTo>
                  <a:lnTo>
                    <a:pt x="276" y="243"/>
                  </a:lnTo>
                  <a:lnTo>
                    <a:pt x="274" y="239"/>
                  </a:lnTo>
                  <a:lnTo>
                    <a:pt x="274" y="233"/>
                  </a:lnTo>
                  <a:lnTo>
                    <a:pt x="271" y="227"/>
                  </a:lnTo>
                  <a:lnTo>
                    <a:pt x="270" y="223"/>
                  </a:lnTo>
                  <a:lnTo>
                    <a:pt x="268" y="217"/>
                  </a:lnTo>
                  <a:lnTo>
                    <a:pt x="267" y="213"/>
                  </a:lnTo>
                  <a:lnTo>
                    <a:pt x="265" y="207"/>
                  </a:lnTo>
                  <a:lnTo>
                    <a:pt x="263" y="201"/>
                  </a:lnTo>
                  <a:lnTo>
                    <a:pt x="261" y="195"/>
                  </a:lnTo>
                  <a:lnTo>
                    <a:pt x="258" y="191"/>
                  </a:lnTo>
                  <a:lnTo>
                    <a:pt x="256" y="185"/>
                  </a:lnTo>
                  <a:lnTo>
                    <a:pt x="255" y="179"/>
                  </a:lnTo>
                  <a:lnTo>
                    <a:pt x="252" y="174"/>
                  </a:lnTo>
                  <a:lnTo>
                    <a:pt x="250" y="169"/>
                  </a:lnTo>
                  <a:lnTo>
                    <a:pt x="248" y="163"/>
                  </a:lnTo>
                  <a:lnTo>
                    <a:pt x="245" y="158"/>
                  </a:lnTo>
                  <a:lnTo>
                    <a:pt x="242" y="153"/>
                  </a:lnTo>
                  <a:lnTo>
                    <a:pt x="239" y="149"/>
                  </a:lnTo>
                  <a:lnTo>
                    <a:pt x="233" y="137"/>
                  </a:lnTo>
                  <a:lnTo>
                    <a:pt x="229" y="130"/>
                  </a:lnTo>
                  <a:lnTo>
                    <a:pt x="221" y="119"/>
                  </a:lnTo>
                  <a:lnTo>
                    <a:pt x="214" y="111"/>
                  </a:lnTo>
                  <a:lnTo>
                    <a:pt x="207" y="103"/>
                  </a:lnTo>
                  <a:lnTo>
                    <a:pt x="199" y="95"/>
                  </a:lnTo>
                  <a:lnTo>
                    <a:pt x="194" y="92"/>
                  </a:lnTo>
                  <a:lnTo>
                    <a:pt x="189" y="88"/>
                  </a:lnTo>
                  <a:lnTo>
                    <a:pt x="185" y="85"/>
                  </a:lnTo>
                  <a:lnTo>
                    <a:pt x="181" y="82"/>
                  </a:lnTo>
                  <a:lnTo>
                    <a:pt x="176" y="79"/>
                  </a:lnTo>
                  <a:lnTo>
                    <a:pt x="172" y="77"/>
                  </a:lnTo>
                  <a:lnTo>
                    <a:pt x="167" y="75"/>
                  </a:lnTo>
                  <a:lnTo>
                    <a:pt x="162" y="74"/>
                  </a:lnTo>
                  <a:lnTo>
                    <a:pt x="156" y="71"/>
                  </a:lnTo>
                  <a:lnTo>
                    <a:pt x="151" y="69"/>
                  </a:lnTo>
                  <a:lnTo>
                    <a:pt x="146" y="68"/>
                  </a:lnTo>
                  <a:lnTo>
                    <a:pt x="142" y="66"/>
                  </a:lnTo>
                  <a:lnTo>
                    <a:pt x="137" y="65"/>
                  </a:lnTo>
                  <a:lnTo>
                    <a:pt x="132" y="64"/>
                  </a:lnTo>
                  <a:lnTo>
                    <a:pt x="128" y="62"/>
                  </a:lnTo>
                  <a:lnTo>
                    <a:pt x="123" y="61"/>
                  </a:lnTo>
                  <a:lnTo>
                    <a:pt x="118" y="59"/>
                  </a:lnTo>
                  <a:lnTo>
                    <a:pt x="113" y="58"/>
                  </a:lnTo>
                  <a:lnTo>
                    <a:pt x="109" y="56"/>
                  </a:lnTo>
                  <a:lnTo>
                    <a:pt x="105" y="56"/>
                  </a:lnTo>
                  <a:lnTo>
                    <a:pt x="97" y="53"/>
                  </a:lnTo>
                  <a:lnTo>
                    <a:pt x="90" y="52"/>
                  </a:lnTo>
                  <a:lnTo>
                    <a:pt x="81" y="49"/>
                  </a:lnTo>
                  <a:lnTo>
                    <a:pt x="73" y="48"/>
                  </a:lnTo>
                  <a:lnTo>
                    <a:pt x="66" y="46"/>
                  </a:lnTo>
                  <a:lnTo>
                    <a:pt x="60" y="45"/>
                  </a:lnTo>
                  <a:lnTo>
                    <a:pt x="53" y="43"/>
                  </a:lnTo>
                  <a:lnTo>
                    <a:pt x="48" y="42"/>
                  </a:lnTo>
                  <a:lnTo>
                    <a:pt x="42" y="42"/>
                  </a:lnTo>
                  <a:lnTo>
                    <a:pt x="38" y="42"/>
                  </a:lnTo>
                  <a:lnTo>
                    <a:pt x="32" y="40"/>
                  </a:lnTo>
                  <a:lnTo>
                    <a:pt x="27" y="39"/>
                  </a:lnTo>
                  <a:lnTo>
                    <a:pt x="22" y="39"/>
                  </a:lnTo>
                  <a:lnTo>
                    <a:pt x="19" y="39"/>
                  </a:lnTo>
                  <a:lnTo>
                    <a:pt x="11" y="37"/>
                  </a:lnTo>
                  <a:lnTo>
                    <a:pt x="8" y="37"/>
                  </a:lnTo>
                  <a:lnTo>
                    <a:pt x="3" y="35"/>
                  </a:lnTo>
                  <a:lnTo>
                    <a:pt x="1" y="35"/>
                  </a:lnTo>
                  <a:lnTo>
                    <a:pt x="0" y="33"/>
                  </a:lnTo>
                  <a:lnTo>
                    <a:pt x="1" y="32"/>
                  </a:lnTo>
                  <a:lnTo>
                    <a:pt x="1" y="32"/>
                  </a:lnTo>
                  <a:close/>
                </a:path>
              </a:pathLst>
            </a:custGeom>
            <a:solidFill>
              <a:srgbClr val="D1EB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8"/>
            <p:cNvSpPr>
              <a:spLocks/>
            </p:cNvSpPr>
            <p:nvPr/>
          </p:nvSpPr>
          <p:spPr bwMode="auto">
            <a:xfrm>
              <a:off x="5037" y="2254"/>
              <a:ext cx="140" cy="38"/>
            </a:xfrm>
            <a:custGeom>
              <a:avLst/>
              <a:gdLst>
                <a:gd name="T0" fmla="*/ 1 w 280"/>
                <a:gd name="T1" fmla="*/ 38 h 75"/>
                <a:gd name="T2" fmla="*/ 7 w 280"/>
                <a:gd name="T3" fmla="*/ 30 h 75"/>
                <a:gd name="T4" fmla="*/ 15 w 280"/>
                <a:gd name="T5" fmla="*/ 23 h 75"/>
                <a:gd name="T6" fmla="*/ 26 w 280"/>
                <a:gd name="T7" fmla="*/ 16 h 75"/>
                <a:gd name="T8" fmla="*/ 37 w 280"/>
                <a:gd name="T9" fmla="*/ 10 h 75"/>
                <a:gd name="T10" fmla="*/ 45 w 280"/>
                <a:gd name="T11" fmla="*/ 7 h 75"/>
                <a:gd name="T12" fmla="*/ 54 w 280"/>
                <a:gd name="T13" fmla="*/ 4 h 75"/>
                <a:gd name="T14" fmla="*/ 64 w 280"/>
                <a:gd name="T15" fmla="*/ 1 h 75"/>
                <a:gd name="T16" fmla="*/ 75 w 280"/>
                <a:gd name="T17" fmla="*/ 0 h 75"/>
                <a:gd name="T18" fmla="*/ 88 w 280"/>
                <a:gd name="T19" fmla="*/ 0 h 75"/>
                <a:gd name="T20" fmla="*/ 101 w 280"/>
                <a:gd name="T21" fmla="*/ 0 h 75"/>
                <a:gd name="T22" fmla="*/ 115 w 280"/>
                <a:gd name="T23" fmla="*/ 0 h 75"/>
                <a:gd name="T24" fmla="*/ 129 w 280"/>
                <a:gd name="T25" fmla="*/ 0 h 75"/>
                <a:gd name="T26" fmla="*/ 145 w 280"/>
                <a:gd name="T27" fmla="*/ 0 h 75"/>
                <a:gd name="T28" fmla="*/ 160 w 280"/>
                <a:gd name="T29" fmla="*/ 0 h 75"/>
                <a:gd name="T30" fmla="*/ 175 w 280"/>
                <a:gd name="T31" fmla="*/ 0 h 75"/>
                <a:gd name="T32" fmla="*/ 191 w 280"/>
                <a:gd name="T33" fmla="*/ 0 h 75"/>
                <a:gd name="T34" fmla="*/ 206 w 280"/>
                <a:gd name="T35" fmla="*/ 0 h 75"/>
                <a:gd name="T36" fmla="*/ 219 w 280"/>
                <a:gd name="T37" fmla="*/ 0 h 75"/>
                <a:gd name="T38" fmla="*/ 232 w 280"/>
                <a:gd name="T39" fmla="*/ 0 h 75"/>
                <a:gd name="T40" fmla="*/ 244 w 280"/>
                <a:gd name="T41" fmla="*/ 0 h 75"/>
                <a:gd name="T42" fmla="*/ 255 w 280"/>
                <a:gd name="T43" fmla="*/ 0 h 75"/>
                <a:gd name="T44" fmla="*/ 267 w 280"/>
                <a:gd name="T45" fmla="*/ 1 h 75"/>
                <a:gd name="T46" fmla="*/ 277 w 280"/>
                <a:gd name="T47" fmla="*/ 3 h 75"/>
                <a:gd name="T48" fmla="*/ 279 w 280"/>
                <a:gd name="T49" fmla="*/ 6 h 75"/>
                <a:gd name="T50" fmla="*/ 276 w 280"/>
                <a:gd name="T51" fmla="*/ 13 h 75"/>
                <a:gd name="T52" fmla="*/ 275 w 280"/>
                <a:gd name="T53" fmla="*/ 23 h 75"/>
                <a:gd name="T54" fmla="*/ 275 w 280"/>
                <a:gd name="T55" fmla="*/ 35 h 75"/>
                <a:gd name="T56" fmla="*/ 274 w 280"/>
                <a:gd name="T57" fmla="*/ 46 h 75"/>
                <a:gd name="T58" fmla="*/ 275 w 280"/>
                <a:gd name="T59" fmla="*/ 56 h 75"/>
                <a:gd name="T60" fmla="*/ 277 w 280"/>
                <a:gd name="T61" fmla="*/ 67 h 75"/>
                <a:gd name="T62" fmla="*/ 242 w 280"/>
                <a:gd name="T63" fmla="*/ 16 h 75"/>
                <a:gd name="T64" fmla="*/ 213 w 280"/>
                <a:gd name="T65" fmla="*/ 19 h 75"/>
                <a:gd name="T66" fmla="*/ 183 w 280"/>
                <a:gd name="T67" fmla="*/ 23 h 75"/>
                <a:gd name="T68" fmla="*/ 174 w 280"/>
                <a:gd name="T69" fmla="*/ 20 h 75"/>
                <a:gd name="T70" fmla="*/ 165 w 280"/>
                <a:gd name="T71" fmla="*/ 19 h 75"/>
                <a:gd name="T72" fmla="*/ 154 w 280"/>
                <a:gd name="T73" fmla="*/ 17 h 75"/>
                <a:gd name="T74" fmla="*/ 140 w 280"/>
                <a:gd name="T75" fmla="*/ 14 h 75"/>
                <a:gd name="T76" fmla="*/ 124 w 280"/>
                <a:gd name="T77" fmla="*/ 13 h 75"/>
                <a:gd name="T78" fmla="*/ 115 w 280"/>
                <a:gd name="T79" fmla="*/ 12 h 75"/>
                <a:gd name="T80" fmla="*/ 107 w 280"/>
                <a:gd name="T81" fmla="*/ 12 h 75"/>
                <a:gd name="T82" fmla="*/ 97 w 280"/>
                <a:gd name="T83" fmla="*/ 12 h 75"/>
                <a:gd name="T84" fmla="*/ 89 w 280"/>
                <a:gd name="T85" fmla="*/ 13 h 75"/>
                <a:gd name="T86" fmla="*/ 78 w 280"/>
                <a:gd name="T87" fmla="*/ 13 h 75"/>
                <a:gd name="T88" fmla="*/ 70 w 280"/>
                <a:gd name="T89" fmla="*/ 14 h 75"/>
                <a:gd name="T90" fmla="*/ 53 w 280"/>
                <a:gd name="T91" fmla="*/ 17 h 75"/>
                <a:gd name="T92" fmla="*/ 38 w 280"/>
                <a:gd name="T93" fmla="*/ 22 h 75"/>
                <a:gd name="T94" fmla="*/ 25 w 280"/>
                <a:gd name="T95" fmla="*/ 27 h 75"/>
                <a:gd name="T96" fmla="*/ 14 w 280"/>
                <a:gd name="T97" fmla="*/ 30 h 75"/>
                <a:gd name="T98" fmla="*/ 7 w 280"/>
                <a:gd name="T99" fmla="*/ 35 h 75"/>
                <a:gd name="T100" fmla="*/ 0 w 280"/>
                <a:gd name="T101" fmla="*/ 41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80" h="75">
                  <a:moveTo>
                    <a:pt x="0" y="41"/>
                  </a:moveTo>
                  <a:lnTo>
                    <a:pt x="1" y="38"/>
                  </a:lnTo>
                  <a:lnTo>
                    <a:pt x="5" y="33"/>
                  </a:lnTo>
                  <a:lnTo>
                    <a:pt x="7" y="30"/>
                  </a:lnTo>
                  <a:lnTo>
                    <a:pt x="12" y="27"/>
                  </a:lnTo>
                  <a:lnTo>
                    <a:pt x="15" y="23"/>
                  </a:lnTo>
                  <a:lnTo>
                    <a:pt x="21" y="20"/>
                  </a:lnTo>
                  <a:lnTo>
                    <a:pt x="26" y="16"/>
                  </a:lnTo>
                  <a:lnTo>
                    <a:pt x="33" y="13"/>
                  </a:lnTo>
                  <a:lnTo>
                    <a:pt x="37" y="10"/>
                  </a:lnTo>
                  <a:lnTo>
                    <a:pt x="40" y="9"/>
                  </a:lnTo>
                  <a:lnTo>
                    <a:pt x="45" y="7"/>
                  </a:lnTo>
                  <a:lnTo>
                    <a:pt x="50" y="6"/>
                  </a:lnTo>
                  <a:lnTo>
                    <a:pt x="54" y="4"/>
                  </a:lnTo>
                  <a:lnTo>
                    <a:pt x="59" y="3"/>
                  </a:lnTo>
                  <a:lnTo>
                    <a:pt x="64" y="1"/>
                  </a:lnTo>
                  <a:lnTo>
                    <a:pt x="70" y="1"/>
                  </a:lnTo>
                  <a:lnTo>
                    <a:pt x="75" y="0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5" y="0"/>
                  </a:lnTo>
                  <a:lnTo>
                    <a:pt x="101" y="0"/>
                  </a:lnTo>
                  <a:lnTo>
                    <a:pt x="108" y="0"/>
                  </a:lnTo>
                  <a:lnTo>
                    <a:pt x="115" y="0"/>
                  </a:lnTo>
                  <a:lnTo>
                    <a:pt x="122" y="0"/>
                  </a:lnTo>
                  <a:lnTo>
                    <a:pt x="129" y="0"/>
                  </a:lnTo>
                  <a:lnTo>
                    <a:pt x="136" y="0"/>
                  </a:lnTo>
                  <a:lnTo>
                    <a:pt x="145" y="0"/>
                  </a:lnTo>
                  <a:lnTo>
                    <a:pt x="153" y="0"/>
                  </a:lnTo>
                  <a:lnTo>
                    <a:pt x="160" y="0"/>
                  </a:lnTo>
                  <a:lnTo>
                    <a:pt x="168" y="0"/>
                  </a:lnTo>
                  <a:lnTo>
                    <a:pt x="175" y="0"/>
                  </a:lnTo>
                  <a:lnTo>
                    <a:pt x="184" y="0"/>
                  </a:lnTo>
                  <a:lnTo>
                    <a:pt x="191" y="0"/>
                  </a:lnTo>
                  <a:lnTo>
                    <a:pt x="198" y="0"/>
                  </a:lnTo>
                  <a:lnTo>
                    <a:pt x="206" y="0"/>
                  </a:lnTo>
                  <a:lnTo>
                    <a:pt x="213" y="0"/>
                  </a:lnTo>
                  <a:lnTo>
                    <a:pt x="219" y="0"/>
                  </a:lnTo>
                  <a:lnTo>
                    <a:pt x="226" y="0"/>
                  </a:lnTo>
                  <a:lnTo>
                    <a:pt x="232" y="0"/>
                  </a:lnTo>
                  <a:lnTo>
                    <a:pt x="238" y="0"/>
                  </a:lnTo>
                  <a:lnTo>
                    <a:pt x="244" y="0"/>
                  </a:lnTo>
                  <a:lnTo>
                    <a:pt x="250" y="0"/>
                  </a:lnTo>
                  <a:lnTo>
                    <a:pt x="255" y="0"/>
                  </a:lnTo>
                  <a:lnTo>
                    <a:pt x="260" y="1"/>
                  </a:lnTo>
                  <a:lnTo>
                    <a:pt x="267" y="1"/>
                  </a:lnTo>
                  <a:lnTo>
                    <a:pt x="274" y="3"/>
                  </a:lnTo>
                  <a:lnTo>
                    <a:pt x="277" y="3"/>
                  </a:lnTo>
                  <a:lnTo>
                    <a:pt x="280" y="3"/>
                  </a:lnTo>
                  <a:lnTo>
                    <a:pt x="279" y="6"/>
                  </a:lnTo>
                  <a:lnTo>
                    <a:pt x="277" y="10"/>
                  </a:lnTo>
                  <a:lnTo>
                    <a:pt x="276" y="13"/>
                  </a:lnTo>
                  <a:lnTo>
                    <a:pt x="275" y="17"/>
                  </a:lnTo>
                  <a:lnTo>
                    <a:pt x="275" y="23"/>
                  </a:lnTo>
                  <a:lnTo>
                    <a:pt x="275" y="29"/>
                  </a:lnTo>
                  <a:lnTo>
                    <a:pt x="275" y="35"/>
                  </a:lnTo>
                  <a:lnTo>
                    <a:pt x="274" y="41"/>
                  </a:lnTo>
                  <a:lnTo>
                    <a:pt x="274" y="46"/>
                  </a:lnTo>
                  <a:lnTo>
                    <a:pt x="275" y="51"/>
                  </a:lnTo>
                  <a:lnTo>
                    <a:pt x="275" y="56"/>
                  </a:lnTo>
                  <a:lnTo>
                    <a:pt x="275" y="61"/>
                  </a:lnTo>
                  <a:lnTo>
                    <a:pt x="277" y="67"/>
                  </a:lnTo>
                  <a:lnTo>
                    <a:pt x="280" y="72"/>
                  </a:lnTo>
                  <a:lnTo>
                    <a:pt x="242" y="16"/>
                  </a:lnTo>
                  <a:lnTo>
                    <a:pt x="250" y="75"/>
                  </a:lnTo>
                  <a:lnTo>
                    <a:pt x="213" y="19"/>
                  </a:lnTo>
                  <a:lnTo>
                    <a:pt x="224" y="67"/>
                  </a:lnTo>
                  <a:lnTo>
                    <a:pt x="183" y="23"/>
                  </a:lnTo>
                  <a:lnTo>
                    <a:pt x="180" y="22"/>
                  </a:lnTo>
                  <a:lnTo>
                    <a:pt x="174" y="20"/>
                  </a:lnTo>
                  <a:lnTo>
                    <a:pt x="169" y="19"/>
                  </a:lnTo>
                  <a:lnTo>
                    <a:pt x="165" y="19"/>
                  </a:lnTo>
                  <a:lnTo>
                    <a:pt x="160" y="17"/>
                  </a:lnTo>
                  <a:lnTo>
                    <a:pt x="154" y="17"/>
                  </a:lnTo>
                  <a:lnTo>
                    <a:pt x="147" y="14"/>
                  </a:lnTo>
                  <a:lnTo>
                    <a:pt x="140" y="14"/>
                  </a:lnTo>
                  <a:lnTo>
                    <a:pt x="133" y="13"/>
                  </a:lnTo>
                  <a:lnTo>
                    <a:pt x="124" y="13"/>
                  </a:lnTo>
                  <a:lnTo>
                    <a:pt x="120" y="12"/>
                  </a:lnTo>
                  <a:lnTo>
                    <a:pt x="115" y="12"/>
                  </a:lnTo>
                  <a:lnTo>
                    <a:pt x="110" y="12"/>
                  </a:lnTo>
                  <a:lnTo>
                    <a:pt x="107" y="12"/>
                  </a:lnTo>
                  <a:lnTo>
                    <a:pt x="102" y="12"/>
                  </a:lnTo>
                  <a:lnTo>
                    <a:pt x="97" y="12"/>
                  </a:lnTo>
                  <a:lnTo>
                    <a:pt x="92" y="12"/>
                  </a:lnTo>
                  <a:lnTo>
                    <a:pt x="89" y="13"/>
                  </a:lnTo>
                  <a:lnTo>
                    <a:pt x="83" y="13"/>
                  </a:lnTo>
                  <a:lnTo>
                    <a:pt x="78" y="13"/>
                  </a:lnTo>
                  <a:lnTo>
                    <a:pt x="75" y="13"/>
                  </a:lnTo>
                  <a:lnTo>
                    <a:pt x="70" y="14"/>
                  </a:lnTo>
                  <a:lnTo>
                    <a:pt x="62" y="14"/>
                  </a:lnTo>
                  <a:lnTo>
                    <a:pt x="53" y="17"/>
                  </a:lnTo>
                  <a:lnTo>
                    <a:pt x="45" y="19"/>
                  </a:lnTo>
                  <a:lnTo>
                    <a:pt x="38" y="22"/>
                  </a:lnTo>
                  <a:lnTo>
                    <a:pt x="31" y="25"/>
                  </a:lnTo>
                  <a:lnTo>
                    <a:pt x="25" y="27"/>
                  </a:lnTo>
                  <a:lnTo>
                    <a:pt x="19" y="29"/>
                  </a:lnTo>
                  <a:lnTo>
                    <a:pt x="14" y="30"/>
                  </a:lnTo>
                  <a:lnTo>
                    <a:pt x="9" y="32"/>
                  </a:lnTo>
                  <a:lnTo>
                    <a:pt x="7" y="35"/>
                  </a:lnTo>
                  <a:lnTo>
                    <a:pt x="2" y="38"/>
                  </a:lnTo>
                  <a:lnTo>
                    <a:pt x="0" y="41"/>
                  </a:lnTo>
                  <a:lnTo>
                    <a:pt x="0" y="41"/>
                  </a:lnTo>
                  <a:close/>
                </a:path>
              </a:pathLst>
            </a:custGeom>
            <a:solidFill>
              <a:srgbClr val="8A99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9"/>
            <p:cNvSpPr>
              <a:spLocks/>
            </p:cNvSpPr>
            <p:nvPr/>
          </p:nvSpPr>
          <p:spPr bwMode="auto">
            <a:xfrm>
              <a:off x="4738" y="1949"/>
              <a:ext cx="88" cy="79"/>
            </a:xfrm>
            <a:custGeom>
              <a:avLst/>
              <a:gdLst>
                <a:gd name="T0" fmla="*/ 0 w 175"/>
                <a:gd name="T1" fmla="*/ 110 h 159"/>
                <a:gd name="T2" fmla="*/ 0 w 175"/>
                <a:gd name="T3" fmla="*/ 109 h 159"/>
                <a:gd name="T4" fmla="*/ 0 w 175"/>
                <a:gd name="T5" fmla="*/ 106 h 159"/>
                <a:gd name="T6" fmla="*/ 0 w 175"/>
                <a:gd name="T7" fmla="*/ 100 h 159"/>
                <a:gd name="T8" fmla="*/ 0 w 175"/>
                <a:gd name="T9" fmla="*/ 96 h 159"/>
                <a:gd name="T10" fmla="*/ 0 w 175"/>
                <a:gd name="T11" fmla="*/ 87 h 159"/>
                <a:gd name="T12" fmla="*/ 0 w 175"/>
                <a:gd name="T13" fmla="*/ 80 h 159"/>
                <a:gd name="T14" fmla="*/ 2 w 175"/>
                <a:gd name="T15" fmla="*/ 70 h 159"/>
                <a:gd name="T16" fmla="*/ 4 w 175"/>
                <a:gd name="T17" fmla="*/ 61 h 159"/>
                <a:gd name="T18" fmla="*/ 6 w 175"/>
                <a:gd name="T19" fmla="*/ 51 h 159"/>
                <a:gd name="T20" fmla="*/ 9 w 175"/>
                <a:gd name="T21" fmla="*/ 41 h 159"/>
                <a:gd name="T22" fmla="*/ 13 w 175"/>
                <a:gd name="T23" fmla="*/ 32 h 159"/>
                <a:gd name="T24" fmla="*/ 17 w 175"/>
                <a:gd name="T25" fmla="*/ 23 h 159"/>
                <a:gd name="T26" fmla="*/ 23 w 175"/>
                <a:gd name="T27" fmla="*/ 14 h 159"/>
                <a:gd name="T28" fmla="*/ 30 w 175"/>
                <a:gd name="T29" fmla="*/ 9 h 159"/>
                <a:gd name="T30" fmla="*/ 34 w 175"/>
                <a:gd name="T31" fmla="*/ 6 h 159"/>
                <a:gd name="T32" fmla="*/ 38 w 175"/>
                <a:gd name="T33" fmla="*/ 3 h 159"/>
                <a:gd name="T34" fmla="*/ 42 w 175"/>
                <a:gd name="T35" fmla="*/ 1 h 159"/>
                <a:gd name="T36" fmla="*/ 48 w 175"/>
                <a:gd name="T37" fmla="*/ 0 h 159"/>
                <a:gd name="T38" fmla="*/ 22 w 175"/>
                <a:gd name="T39" fmla="*/ 70 h 159"/>
                <a:gd name="T40" fmla="*/ 63 w 175"/>
                <a:gd name="T41" fmla="*/ 13 h 159"/>
                <a:gd name="T42" fmla="*/ 49 w 175"/>
                <a:gd name="T43" fmla="*/ 77 h 159"/>
                <a:gd name="T44" fmla="*/ 79 w 175"/>
                <a:gd name="T45" fmla="*/ 25 h 159"/>
                <a:gd name="T46" fmla="*/ 76 w 175"/>
                <a:gd name="T47" fmla="*/ 90 h 159"/>
                <a:gd name="T48" fmla="*/ 102 w 175"/>
                <a:gd name="T49" fmla="*/ 33 h 159"/>
                <a:gd name="T50" fmla="*/ 102 w 175"/>
                <a:gd name="T51" fmla="*/ 96 h 159"/>
                <a:gd name="T52" fmla="*/ 128 w 175"/>
                <a:gd name="T53" fmla="*/ 45 h 159"/>
                <a:gd name="T54" fmla="*/ 133 w 175"/>
                <a:gd name="T55" fmla="*/ 119 h 159"/>
                <a:gd name="T56" fmla="*/ 162 w 175"/>
                <a:gd name="T57" fmla="*/ 45 h 159"/>
                <a:gd name="T58" fmla="*/ 162 w 175"/>
                <a:gd name="T59" fmla="*/ 51 h 159"/>
                <a:gd name="T60" fmla="*/ 162 w 175"/>
                <a:gd name="T61" fmla="*/ 56 h 159"/>
                <a:gd name="T62" fmla="*/ 162 w 175"/>
                <a:gd name="T63" fmla="*/ 65 h 159"/>
                <a:gd name="T64" fmla="*/ 163 w 175"/>
                <a:gd name="T65" fmla="*/ 74 h 159"/>
                <a:gd name="T66" fmla="*/ 165 w 175"/>
                <a:gd name="T67" fmla="*/ 84 h 159"/>
                <a:gd name="T68" fmla="*/ 165 w 175"/>
                <a:gd name="T69" fmla="*/ 93 h 159"/>
                <a:gd name="T70" fmla="*/ 165 w 175"/>
                <a:gd name="T71" fmla="*/ 103 h 159"/>
                <a:gd name="T72" fmla="*/ 165 w 175"/>
                <a:gd name="T73" fmla="*/ 107 h 159"/>
                <a:gd name="T74" fmla="*/ 165 w 175"/>
                <a:gd name="T75" fmla="*/ 113 h 159"/>
                <a:gd name="T76" fmla="*/ 166 w 175"/>
                <a:gd name="T77" fmla="*/ 117 h 159"/>
                <a:gd name="T78" fmla="*/ 167 w 175"/>
                <a:gd name="T79" fmla="*/ 123 h 159"/>
                <a:gd name="T80" fmla="*/ 168 w 175"/>
                <a:gd name="T81" fmla="*/ 132 h 159"/>
                <a:gd name="T82" fmla="*/ 169 w 175"/>
                <a:gd name="T83" fmla="*/ 143 h 159"/>
                <a:gd name="T84" fmla="*/ 172 w 175"/>
                <a:gd name="T85" fmla="*/ 151 h 159"/>
                <a:gd name="T86" fmla="*/ 175 w 175"/>
                <a:gd name="T87" fmla="*/ 159 h 159"/>
                <a:gd name="T88" fmla="*/ 0 w 175"/>
                <a:gd name="T89" fmla="*/ 110 h 159"/>
                <a:gd name="T90" fmla="*/ 0 w 175"/>
                <a:gd name="T91" fmla="*/ 110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75" h="159">
                  <a:moveTo>
                    <a:pt x="0" y="110"/>
                  </a:moveTo>
                  <a:lnTo>
                    <a:pt x="0" y="109"/>
                  </a:lnTo>
                  <a:lnTo>
                    <a:pt x="0" y="106"/>
                  </a:lnTo>
                  <a:lnTo>
                    <a:pt x="0" y="100"/>
                  </a:lnTo>
                  <a:lnTo>
                    <a:pt x="0" y="96"/>
                  </a:lnTo>
                  <a:lnTo>
                    <a:pt x="0" y="87"/>
                  </a:lnTo>
                  <a:lnTo>
                    <a:pt x="0" y="80"/>
                  </a:lnTo>
                  <a:lnTo>
                    <a:pt x="2" y="70"/>
                  </a:lnTo>
                  <a:lnTo>
                    <a:pt x="4" y="61"/>
                  </a:lnTo>
                  <a:lnTo>
                    <a:pt x="6" y="51"/>
                  </a:lnTo>
                  <a:lnTo>
                    <a:pt x="9" y="41"/>
                  </a:lnTo>
                  <a:lnTo>
                    <a:pt x="13" y="32"/>
                  </a:lnTo>
                  <a:lnTo>
                    <a:pt x="17" y="23"/>
                  </a:lnTo>
                  <a:lnTo>
                    <a:pt x="23" y="14"/>
                  </a:lnTo>
                  <a:lnTo>
                    <a:pt x="30" y="9"/>
                  </a:lnTo>
                  <a:lnTo>
                    <a:pt x="34" y="6"/>
                  </a:lnTo>
                  <a:lnTo>
                    <a:pt x="38" y="3"/>
                  </a:lnTo>
                  <a:lnTo>
                    <a:pt x="42" y="1"/>
                  </a:lnTo>
                  <a:lnTo>
                    <a:pt x="48" y="0"/>
                  </a:lnTo>
                  <a:lnTo>
                    <a:pt x="22" y="70"/>
                  </a:lnTo>
                  <a:lnTo>
                    <a:pt x="63" y="13"/>
                  </a:lnTo>
                  <a:lnTo>
                    <a:pt x="49" y="77"/>
                  </a:lnTo>
                  <a:lnTo>
                    <a:pt x="79" y="25"/>
                  </a:lnTo>
                  <a:lnTo>
                    <a:pt x="76" y="90"/>
                  </a:lnTo>
                  <a:lnTo>
                    <a:pt x="102" y="33"/>
                  </a:lnTo>
                  <a:lnTo>
                    <a:pt x="102" y="96"/>
                  </a:lnTo>
                  <a:lnTo>
                    <a:pt x="128" y="45"/>
                  </a:lnTo>
                  <a:lnTo>
                    <a:pt x="133" y="119"/>
                  </a:lnTo>
                  <a:lnTo>
                    <a:pt x="162" y="45"/>
                  </a:lnTo>
                  <a:lnTo>
                    <a:pt x="162" y="51"/>
                  </a:lnTo>
                  <a:lnTo>
                    <a:pt x="162" y="56"/>
                  </a:lnTo>
                  <a:lnTo>
                    <a:pt x="162" y="65"/>
                  </a:lnTo>
                  <a:lnTo>
                    <a:pt x="163" y="74"/>
                  </a:lnTo>
                  <a:lnTo>
                    <a:pt x="165" y="84"/>
                  </a:lnTo>
                  <a:lnTo>
                    <a:pt x="165" y="93"/>
                  </a:lnTo>
                  <a:lnTo>
                    <a:pt x="165" y="103"/>
                  </a:lnTo>
                  <a:lnTo>
                    <a:pt x="165" y="107"/>
                  </a:lnTo>
                  <a:lnTo>
                    <a:pt x="165" y="113"/>
                  </a:lnTo>
                  <a:lnTo>
                    <a:pt x="166" y="117"/>
                  </a:lnTo>
                  <a:lnTo>
                    <a:pt x="167" y="123"/>
                  </a:lnTo>
                  <a:lnTo>
                    <a:pt x="168" y="132"/>
                  </a:lnTo>
                  <a:lnTo>
                    <a:pt x="169" y="143"/>
                  </a:lnTo>
                  <a:lnTo>
                    <a:pt x="172" y="151"/>
                  </a:lnTo>
                  <a:lnTo>
                    <a:pt x="175" y="159"/>
                  </a:lnTo>
                  <a:lnTo>
                    <a:pt x="0" y="110"/>
                  </a:lnTo>
                  <a:lnTo>
                    <a:pt x="0" y="110"/>
                  </a:lnTo>
                  <a:close/>
                </a:path>
              </a:pathLst>
            </a:custGeom>
            <a:solidFill>
              <a:srgbClr val="FF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0"/>
            <p:cNvSpPr>
              <a:spLocks/>
            </p:cNvSpPr>
            <p:nvPr/>
          </p:nvSpPr>
          <p:spPr bwMode="auto">
            <a:xfrm>
              <a:off x="4804" y="2406"/>
              <a:ext cx="77" cy="78"/>
            </a:xfrm>
            <a:custGeom>
              <a:avLst/>
              <a:gdLst>
                <a:gd name="T0" fmla="*/ 152 w 155"/>
                <a:gd name="T1" fmla="*/ 26 h 156"/>
                <a:gd name="T2" fmla="*/ 146 w 155"/>
                <a:gd name="T3" fmla="*/ 33 h 156"/>
                <a:gd name="T4" fmla="*/ 134 w 155"/>
                <a:gd name="T5" fmla="*/ 49 h 156"/>
                <a:gd name="T6" fmla="*/ 123 w 155"/>
                <a:gd name="T7" fmla="*/ 62 h 156"/>
                <a:gd name="T8" fmla="*/ 113 w 155"/>
                <a:gd name="T9" fmla="*/ 74 h 156"/>
                <a:gd name="T10" fmla="*/ 102 w 155"/>
                <a:gd name="T11" fmla="*/ 84 h 156"/>
                <a:gd name="T12" fmla="*/ 92 w 155"/>
                <a:gd name="T13" fmla="*/ 96 h 156"/>
                <a:gd name="T14" fmla="*/ 81 w 155"/>
                <a:gd name="T15" fmla="*/ 106 h 156"/>
                <a:gd name="T16" fmla="*/ 68 w 155"/>
                <a:gd name="T17" fmla="*/ 117 h 156"/>
                <a:gd name="T18" fmla="*/ 55 w 155"/>
                <a:gd name="T19" fmla="*/ 127 h 156"/>
                <a:gd name="T20" fmla="*/ 42 w 155"/>
                <a:gd name="T21" fmla="*/ 136 h 156"/>
                <a:gd name="T22" fmla="*/ 29 w 155"/>
                <a:gd name="T23" fmla="*/ 145 h 156"/>
                <a:gd name="T24" fmla="*/ 15 w 155"/>
                <a:gd name="T25" fmla="*/ 152 h 156"/>
                <a:gd name="T26" fmla="*/ 0 w 155"/>
                <a:gd name="T27" fmla="*/ 133 h 156"/>
                <a:gd name="T28" fmla="*/ 3 w 155"/>
                <a:gd name="T29" fmla="*/ 130 h 156"/>
                <a:gd name="T30" fmla="*/ 12 w 155"/>
                <a:gd name="T31" fmla="*/ 123 h 156"/>
                <a:gd name="T32" fmla="*/ 25 w 155"/>
                <a:gd name="T33" fmla="*/ 113 h 156"/>
                <a:gd name="T34" fmla="*/ 40 w 155"/>
                <a:gd name="T35" fmla="*/ 98 h 156"/>
                <a:gd name="T36" fmla="*/ 56 w 155"/>
                <a:gd name="T37" fmla="*/ 80 h 156"/>
                <a:gd name="T38" fmla="*/ 64 w 155"/>
                <a:gd name="T39" fmla="*/ 70 h 156"/>
                <a:gd name="T40" fmla="*/ 73 w 155"/>
                <a:gd name="T41" fmla="*/ 59 h 156"/>
                <a:gd name="T42" fmla="*/ 80 w 155"/>
                <a:gd name="T43" fmla="*/ 46 h 156"/>
                <a:gd name="T44" fmla="*/ 88 w 155"/>
                <a:gd name="T45" fmla="*/ 36 h 156"/>
                <a:gd name="T46" fmla="*/ 94 w 155"/>
                <a:gd name="T47" fmla="*/ 23 h 156"/>
                <a:gd name="T48" fmla="*/ 100 w 155"/>
                <a:gd name="T49" fmla="*/ 10 h 156"/>
                <a:gd name="T50" fmla="*/ 105 w 155"/>
                <a:gd name="T51" fmla="*/ 1 h 156"/>
                <a:gd name="T52" fmla="*/ 113 w 155"/>
                <a:gd name="T53" fmla="*/ 0 h 156"/>
                <a:gd name="T54" fmla="*/ 121 w 155"/>
                <a:gd name="T55" fmla="*/ 1 h 156"/>
                <a:gd name="T56" fmla="*/ 131 w 155"/>
                <a:gd name="T57" fmla="*/ 7 h 156"/>
                <a:gd name="T58" fmla="*/ 139 w 155"/>
                <a:gd name="T59" fmla="*/ 12 h 156"/>
                <a:gd name="T60" fmla="*/ 146 w 155"/>
                <a:gd name="T61" fmla="*/ 19 h 156"/>
                <a:gd name="T62" fmla="*/ 155 w 155"/>
                <a:gd name="T63" fmla="*/ 2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55" h="156">
                  <a:moveTo>
                    <a:pt x="155" y="26"/>
                  </a:moveTo>
                  <a:lnTo>
                    <a:pt x="152" y="26"/>
                  </a:lnTo>
                  <a:lnTo>
                    <a:pt x="151" y="29"/>
                  </a:lnTo>
                  <a:lnTo>
                    <a:pt x="146" y="33"/>
                  </a:lnTo>
                  <a:lnTo>
                    <a:pt x="142" y="41"/>
                  </a:lnTo>
                  <a:lnTo>
                    <a:pt x="134" y="49"/>
                  </a:lnTo>
                  <a:lnTo>
                    <a:pt x="127" y="58"/>
                  </a:lnTo>
                  <a:lnTo>
                    <a:pt x="123" y="62"/>
                  </a:lnTo>
                  <a:lnTo>
                    <a:pt x="118" y="68"/>
                  </a:lnTo>
                  <a:lnTo>
                    <a:pt x="113" y="74"/>
                  </a:lnTo>
                  <a:lnTo>
                    <a:pt x="110" y="80"/>
                  </a:lnTo>
                  <a:lnTo>
                    <a:pt x="102" y="84"/>
                  </a:lnTo>
                  <a:lnTo>
                    <a:pt x="98" y="90"/>
                  </a:lnTo>
                  <a:lnTo>
                    <a:pt x="92" y="96"/>
                  </a:lnTo>
                  <a:lnTo>
                    <a:pt x="87" y="101"/>
                  </a:lnTo>
                  <a:lnTo>
                    <a:pt x="81" y="106"/>
                  </a:lnTo>
                  <a:lnTo>
                    <a:pt x="75" y="111"/>
                  </a:lnTo>
                  <a:lnTo>
                    <a:pt x="68" y="117"/>
                  </a:lnTo>
                  <a:lnTo>
                    <a:pt x="62" y="123"/>
                  </a:lnTo>
                  <a:lnTo>
                    <a:pt x="55" y="127"/>
                  </a:lnTo>
                  <a:lnTo>
                    <a:pt x="49" y="132"/>
                  </a:lnTo>
                  <a:lnTo>
                    <a:pt x="42" y="136"/>
                  </a:lnTo>
                  <a:lnTo>
                    <a:pt x="36" y="142"/>
                  </a:lnTo>
                  <a:lnTo>
                    <a:pt x="29" y="145"/>
                  </a:lnTo>
                  <a:lnTo>
                    <a:pt x="22" y="149"/>
                  </a:lnTo>
                  <a:lnTo>
                    <a:pt x="15" y="152"/>
                  </a:lnTo>
                  <a:lnTo>
                    <a:pt x="9" y="156"/>
                  </a:lnTo>
                  <a:lnTo>
                    <a:pt x="0" y="133"/>
                  </a:lnTo>
                  <a:lnTo>
                    <a:pt x="0" y="132"/>
                  </a:lnTo>
                  <a:lnTo>
                    <a:pt x="3" y="130"/>
                  </a:lnTo>
                  <a:lnTo>
                    <a:pt x="6" y="126"/>
                  </a:lnTo>
                  <a:lnTo>
                    <a:pt x="12" y="123"/>
                  </a:lnTo>
                  <a:lnTo>
                    <a:pt x="17" y="117"/>
                  </a:lnTo>
                  <a:lnTo>
                    <a:pt x="25" y="113"/>
                  </a:lnTo>
                  <a:lnTo>
                    <a:pt x="31" y="104"/>
                  </a:lnTo>
                  <a:lnTo>
                    <a:pt x="40" y="98"/>
                  </a:lnTo>
                  <a:lnTo>
                    <a:pt x="48" y="88"/>
                  </a:lnTo>
                  <a:lnTo>
                    <a:pt x="56" y="80"/>
                  </a:lnTo>
                  <a:lnTo>
                    <a:pt x="60" y="74"/>
                  </a:lnTo>
                  <a:lnTo>
                    <a:pt x="64" y="70"/>
                  </a:lnTo>
                  <a:lnTo>
                    <a:pt x="68" y="64"/>
                  </a:lnTo>
                  <a:lnTo>
                    <a:pt x="73" y="59"/>
                  </a:lnTo>
                  <a:lnTo>
                    <a:pt x="76" y="52"/>
                  </a:lnTo>
                  <a:lnTo>
                    <a:pt x="80" y="46"/>
                  </a:lnTo>
                  <a:lnTo>
                    <a:pt x="83" y="41"/>
                  </a:lnTo>
                  <a:lnTo>
                    <a:pt x="88" y="36"/>
                  </a:lnTo>
                  <a:lnTo>
                    <a:pt x="91" y="29"/>
                  </a:lnTo>
                  <a:lnTo>
                    <a:pt x="94" y="23"/>
                  </a:lnTo>
                  <a:lnTo>
                    <a:pt x="98" y="16"/>
                  </a:lnTo>
                  <a:lnTo>
                    <a:pt x="100" y="10"/>
                  </a:lnTo>
                  <a:lnTo>
                    <a:pt x="102" y="4"/>
                  </a:lnTo>
                  <a:lnTo>
                    <a:pt x="105" y="1"/>
                  </a:lnTo>
                  <a:lnTo>
                    <a:pt x="108" y="0"/>
                  </a:lnTo>
                  <a:lnTo>
                    <a:pt x="113" y="0"/>
                  </a:lnTo>
                  <a:lnTo>
                    <a:pt x="117" y="0"/>
                  </a:lnTo>
                  <a:lnTo>
                    <a:pt x="121" y="1"/>
                  </a:lnTo>
                  <a:lnTo>
                    <a:pt x="126" y="4"/>
                  </a:lnTo>
                  <a:lnTo>
                    <a:pt x="131" y="7"/>
                  </a:lnTo>
                  <a:lnTo>
                    <a:pt x="134" y="9"/>
                  </a:lnTo>
                  <a:lnTo>
                    <a:pt x="139" y="12"/>
                  </a:lnTo>
                  <a:lnTo>
                    <a:pt x="143" y="14"/>
                  </a:lnTo>
                  <a:lnTo>
                    <a:pt x="146" y="19"/>
                  </a:lnTo>
                  <a:lnTo>
                    <a:pt x="152" y="23"/>
                  </a:lnTo>
                  <a:lnTo>
                    <a:pt x="155" y="26"/>
                  </a:lnTo>
                  <a:lnTo>
                    <a:pt x="155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1"/>
            <p:cNvSpPr>
              <a:spLocks/>
            </p:cNvSpPr>
            <p:nvPr/>
          </p:nvSpPr>
          <p:spPr bwMode="auto">
            <a:xfrm>
              <a:off x="5155" y="2095"/>
              <a:ext cx="178" cy="63"/>
            </a:xfrm>
            <a:custGeom>
              <a:avLst/>
              <a:gdLst>
                <a:gd name="T0" fmla="*/ 185 w 356"/>
                <a:gd name="T1" fmla="*/ 1 h 124"/>
                <a:gd name="T2" fmla="*/ 173 w 356"/>
                <a:gd name="T3" fmla="*/ 1 h 124"/>
                <a:gd name="T4" fmla="*/ 165 w 356"/>
                <a:gd name="T5" fmla="*/ 3 h 124"/>
                <a:gd name="T6" fmla="*/ 154 w 356"/>
                <a:gd name="T7" fmla="*/ 4 h 124"/>
                <a:gd name="T8" fmla="*/ 142 w 356"/>
                <a:gd name="T9" fmla="*/ 7 h 124"/>
                <a:gd name="T10" fmla="*/ 130 w 356"/>
                <a:gd name="T11" fmla="*/ 11 h 124"/>
                <a:gd name="T12" fmla="*/ 117 w 356"/>
                <a:gd name="T13" fmla="*/ 16 h 124"/>
                <a:gd name="T14" fmla="*/ 103 w 356"/>
                <a:gd name="T15" fmla="*/ 23 h 124"/>
                <a:gd name="T16" fmla="*/ 89 w 356"/>
                <a:gd name="T17" fmla="*/ 29 h 124"/>
                <a:gd name="T18" fmla="*/ 75 w 356"/>
                <a:gd name="T19" fmla="*/ 39 h 124"/>
                <a:gd name="T20" fmla="*/ 60 w 356"/>
                <a:gd name="T21" fmla="*/ 49 h 124"/>
                <a:gd name="T22" fmla="*/ 47 w 356"/>
                <a:gd name="T23" fmla="*/ 61 h 124"/>
                <a:gd name="T24" fmla="*/ 33 w 356"/>
                <a:gd name="T25" fmla="*/ 74 h 124"/>
                <a:gd name="T26" fmla="*/ 20 w 356"/>
                <a:gd name="T27" fmla="*/ 90 h 124"/>
                <a:gd name="T28" fmla="*/ 8 w 356"/>
                <a:gd name="T29" fmla="*/ 108 h 124"/>
                <a:gd name="T30" fmla="*/ 0 w 356"/>
                <a:gd name="T31" fmla="*/ 122 h 124"/>
                <a:gd name="T32" fmla="*/ 3 w 356"/>
                <a:gd name="T33" fmla="*/ 123 h 124"/>
                <a:gd name="T34" fmla="*/ 11 w 356"/>
                <a:gd name="T35" fmla="*/ 122 h 124"/>
                <a:gd name="T36" fmla="*/ 20 w 356"/>
                <a:gd name="T37" fmla="*/ 119 h 124"/>
                <a:gd name="T38" fmla="*/ 32 w 356"/>
                <a:gd name="T39" fmla="*/ 114 h 124"/>
                <a:gd name="T40" fmla="*/ 43 w 356"/>
                <a:gd name="T41" fmla="*/ 110 h 124"/>
                <a:gd name="T42" fmla="*/ 51 w 356"/>
                <a:gd name="T43" fmla="*/ 107 h 124"/>
                <a:gd name="T44" fmla="*/ 59 w 356"/>
                <a:gd name="T45" fmla="*/ 104 h 124"/>
                <a:gd name="T46" fmla="*/ 70 w 356"/>
                <a:gd name="T47" fmla="*/ 103 h 124"/>
                <a:gd name="T48" fmla="*/ 79 w 356"/>
                <a:gd name="T49" fmla="*/ 100 h 124"/>
                <a:gd name="T50" fmla="*/ 89 w 356"/>
                <a:gd name="T51" fmla="*/ 97 h 124"/>
                <a:gd name="T52" fmla="*/ 100 w 356"/>
                <a:gd name="T53" fmla="*/ 94 h 124"/>
                <a:gd name="T54" fmla="*/ 111 w 356"/>
                <a:gd name="T55" fmla="*/ 91 h 124"/>
                <a:gd name="T56" fmla="*/ 123 w 356"/>
                <a:gd name="T57" fmla="*/ 90 h 124"/>
                <a:gd name="T58" fmla="*/ 136 w 356"/>
                <a:gd name="T59" fmla="*/ 87 h 124"/>
                <a:gd name="T60" fmla="*/ 149 w 356"/>
                <a:gd name="T61" fmla="*/ 87 h 124"/>
                <a:gd name="T62" fmla="*/ 164 w 356"/>
                <a:gd name="T63" fmla="*/ 87 h 124"/>
                <a:gd name="T64" fmla="*/ 178 w 356"/>
                <a:gd name="T65" fmla="*/ 85 h 124"/>
                <a:gd name="T66" fmla="*/ 191 w 356"/>
                <a:gd name="T67" fmla="*/ 85 h 124"/>
                <a:gd name="T68" fmla="*/ 205 w 356"/>
                <a:gd name="T69" fmla="*/ 87 h 124"/>
                <a:gd name="T70" fmla="*/ 221 w 356"/>
                <a:gd name="T71" fmla="*/ 87 h 124"/>
                <a:gd name="T72" fmla="*/ 236 w 356"/>
                <a:gd name="T73" fmla="*/ 90 h 124"/>
                <a:gd name="T74" fmla="*/ 253 w 356"/>
                <a:gd name="T75" fmla="*/ 93 h 124"/>
                <a:gd name="T76" fmla="*/ 268 w 356"/>
                <a:gd name="T77" fmla="*/ 95 h 124"/>
                <a:gd name="T78" fmla="*/ 286 w 356"/>
                <a:gd name="T79" fmla="*/ 101 h 124"/>
                <a:gd name="T80" fmla="*/ 205 w 356"/>
                <a:gd name="T81" fmla="*/ 53 h 124"/>
                <a:gd name="T82" fmla="*/ 232 w 356"/>
                <a:gd name="T83" fmla="*/ 22 h 124"/>
                <a:gd name="T84" fmla="*/ 355 w 356"/>
                <a:gd name="T85" fmla="*/ 29 h 124"/>
                <a:gd name="T86" fmla="*/ 345 w 356"/>
                <a:gd name="T87" fmla="*/ 26 h 124"/>
                <a:gd name="T88" fmla="*/ 335 w 356"/>
                <a:gd name="T89" fmla="*/ 22 h 124"/>
                <a:gd name="T90" fmla="*/ 325 w 356"/>
                <a:gd name="T91" fmla="*/ 19 h 124"/>
                <a:gd name="T92" fmla="*/ 314 w 356"/>
                <a:gd name="T93" fmla="*/ 16 h 124"/>
                <a:gd name="T94" fmla="*/ 302 w 356"/>
                <a:gd name="T95" fmla="*/ 13 h 124"/>
                <a:gd name="T96" fmla="*/ 289 w 356"/>
                <a:gd name="T97" fmla="*/ 10 h 124"/>
                <a:gd name="T98" fmla="*/ 276 w 356"/>
                <a:gd name="T99" fmla="*/ 7 h 124"/>
                <a:gd name="T100" fmla="*/ 263 w 356"/>
                <a:gd name="T101" fmla="*/ 4 h 124"/>
                <a:gd name="T102" fmla="*/ 249 w 356"/>
                <a:gd name="T103" fmla="*/ 3 h 124"/>
                <a:gd name="T104" fmla="*/ 236 w 356"/>
                <a:gd name="T105" fmla="*/ 0 h 124"/>
                <a:gd name="T106" fmla="*/ 223 w 356"/>
                <a:gd name="T107" fmla="*/ 0 h 124"/>
                <a:gd name="T108" fmla="*/ 209 w 356"/>
                <a:gd name="T109" fmla="*/ 0 h 124"/>
                <a:gd name="T110" fmla="*/ 196 w 356"/>
                <a:gd name="T111" fmla="*/ 0 h 124"/>
                <a:gd name="T112" fmla="*/ 191 w 356"/>
                <a:gd name="T113" fmla="*/ 1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6" h="124">
                  <a:moveTo>
                    <a:pt x="191" y="1"/>
                  </a:moveTo>
                  <a:lnTo>
                    <a:pt x="185" y="1"/>
                  </a:lnTo>
                  <a:lnTo>
                    <a:pt x="178" y="1"/>
                  </a:lnTo>
                  <a:lnTo>
                    <a:pt x="173" y="1"/>
                  </a:lnTo>
                  <a:lnTo>
                    <a:pt x="170" y="1"/>
                  </a:lnTo>
                  <a:lnTo>
                    <a:pt x="165" y="3"/>
                  </a:lnTo>
                  <a:lnTo>
                    <a:pt x="160" y="4"/>
                  </a:lnTo>
                  <a:lnTo>
                    <a:pt x="154" y="4"/>
                  </a:lnTo>
                  <a:lnTo>
                    <a:pt x="148" y="6"/>
                  </a:lnTo>
                  <a:lnTo>
                    <a:pt x="142" y="7"/>
                  </a:lnTo>
                  <a:lnTo>
                    <a:pt x="136" y="10"/>
                  </a:lnTo>
                  <a:lnTo>
                    <a:pt x="130" y="11"/>
                  </a:lnTo>
                  <a:lnTo>
                    <a:pt x="123" y="13"/>
                  </a:lnTo>
                  <a:lnTo>
                    <a:pt x="117" y="16"/>
                  </a:lnTo>
                  <a:lnTo>
                    <a:pt x="110" y="20"/>
                  </a:lnTo>
                  <a:lnTo>
                    <a:pt x="103" y="23"/>
                  </a:lnTo>
                  <a:lnTo>
                    <a:pt x="96" y="26"/>
                  </a:lnTo>
                  <a:lnTo>
                    <a:pt x="89" y="29"/>
                  </a:lnTo>
                  <a:lnTo>
                    <a:pt x="83" y="35"/>
                  </a:lnTo>
                  <a:lnTo>
                    <a:pt x="75" y="39"/>
                  </a:lnTo>
                  <a:lnTo>
                    <a:pt x="68" y="43"/>
                  </a:lnTo>
                  <a:lnTo>
                    <a:pt x="60" y="49"/>
                  </a:lnTo>
                  <a:lnTo>
                    <a:pt x="55" y="55"/>
                  </a:lnTo>
                  <a:lnTo>
                    <a:pt x="47" y="61"/>
                  </a:lnTo>
                  <a:lnTo>
                    <a:pt x="40" y="68"/>
                  </a:lnTo>
                  <a:lnTo>
                    <a:pt x="33" y="74"/>
                  </a:lnTo>
                  <a:lnTo>
                    <a:pt x="27" y="82"/>
                  </a:lnTo>
                  <a:lnTo>
                    <a:pt x="20" y="90"/>
                  </a:lnTo>
                  <a:lnTo>
                    <a:pt x="14" y="98"/>
                  </a:lnTo>
                  <a:lnTo>
                    <a:pt x="8" y="108"/>
                  </a:lnTo>
                  <a:lnTo>
                    <a:pt x="3" y="119"/>
                  </a:lnTo>
                  <a:lnTo>
                    <a:pt x="0" y="122"/>
                  </a:lnTo>
                  <a:lnTo>
                    <a:pt x="2" y="124"/>
                  </a:lnTo>
                  <a:lnTo>
                    <a:pt x="3" y="123"/>
                  </a:lnTo>
                  <a:lnTo>
                    <a:pt x="7" y="123"/>
                  </a:lnTo>
                  <a:lnTo>
                    <a:pt x="11" y="122"/>
                  </a:lnTo>
                  <a:lnTo>
                    <a:pt x="15" y="122"/>
                  </a:lnTo>
                  <a:lnTo>
                    <a:pt x="20" y="119"/>
                  </a:lnTo>
                  <a:lnTo>
                    <a:pt x="26" y="116"/>
                  </a:lnTo>
                  <a:lnTo>
                    <a:pt x="32" y="114"/>
                  </a:lnTo>
                  <a:lnTo>
                    <a:pt x="39" y="111"/>
                  </a:lnTo>
                  <a:lnTo>
                    <a:pt x="43" y="110"/>
                  </a:lnTo>
                  <a:lnTo>
                    <a:pt x="46" y="108"/>
                  </a:lnTo>
                  <a:lnTo>
                    <a:pt x="51" y="107"/>
                  </a:lnTo>
                  <a:lnTo>
                    <a:pt x="56" y="106"/>
                  </a:lnTo>
                  <a:lnTo>
                    <a:pt x="59" y="104"/>
                  </a:lnTo>
                  <a:lnTo>
                    <a:pt x="64" y="103"/>
                  </a:lnTo>
                  <a:lnTo>
                    <a:pt x="70" y="103"/>
                  </a:lnTo>
                  <a:lnTo>
                    <a:pt x="75" y="101"/>
                  </a:lnTo>
                  <a:lnTo>
                    <a:pt x="79" y="100"/>
                  </a:lnTo>
                  <a:lnTo>
                    <a:pt x="84" y="98"/>
                  </a:lnTo>
                  <a:lnTo>
                    <a:pt x="89" y="97"/>
                  </a:lnTo>
                  <a:lnTo>
                    <a:pt x="95" y="95"/>
                  </a:lnTo>
                  <a:lnTo>
                    <a:pt x="100" y="94"/>
                  </a:lnTo>
                  <a:lnTo>
                    <a:pt x="107" y="93"/>
                  </a:lnTo>
                  <a:lnTo>
                    <a:pt x="111" y="91"/>
                  </a:lnTo>
                  <a:lnTo>
                    <a:pt x="119" y="91"/>
                  </a:lnTo>
                  <a:lnTo>
                    <a:pt x="123" y="90"/>
                  </a:lnTo>
                  <a:lnTo>
                    <a:pt x="130" y="88"/>
                  </a:lnTo>
                  <a:lnTo>
                    <a:pt x="136" y="87"/>
                  </a:lnTo>
                  <a:lnTo>
                    <a:pt x="143" y="87"/>
                  </a:lnTo>
                  <a:lnTo>
                    <a:pt x="149" y="87"/>
                  </a:lnTo>
                  <a:lnTo>
                    <a:pt x="157" y="87"/>
                  </a:lnTo>
                  <a:lnTo>
                    <a:pt x="164" y="87"/>
                  </a:lnTo>
                  <a:lnTo>
                    <a:pt x="171" y="87"/>
                  </a:lnTo>
                  <a:lnTo>
                    <a:pt x="178" y="85"/>
                  </a:lnTo>
                  <a:lnTo>
                    <a:pt x="184" y="85"/>
                  </a:lnTo>
                  <a:lnTo>
                    <a:pt x="191" y="85"/>
                  </a:lnTo>
                  <a:lnTo>
                    <a:pt x="199" y="87"/>
                  </a:lnTo>
                  <a:lnTo>
                    <a:pt x="205" y="87"/>
                  </a:lnTo>
                  <a:lnTo>
                    <a:pt x="213" y="87"/>
                  </a:lnTo>
                  <a:lnTo>
                    <a:pt x="221" y="87"/>
                  </a:lnTo>
                  <a:lnTo>
                    <a:pt x="230" y="90"/>
                  </a:lnTo>
                  <a:lnTo>
                    <a:pt x="236" y="90"/>
                  </a:lnTo>
                  <a:lnTo>
                    <a:pt x="244" y="91"/>
                  </a:lnTo>
                  <a:lnTo>
                    <a:pt x="253" y="93"/>
                  </a:lnTo>
                  <a:lnTo>
                    <a:pt x="261" y="95"/>
                  </a:lnTo>
                  <a:lnTo>
                    <a:pt x="268" y="95"/>
                  </a:lnTo>
                  <a:lnTo>
                    <a:pt x="278" y="98"/>
                  </a:lnTo>
                  <a:lnTo>
                    <a:pt x="286" y="101"/>
                  </a:lnTo>
                  <a:lnTo>
                    <a:pt x="294" y="104"/>
                  </a:lnTo>
                  <a:lnTo>
                    <a:pt x="205" y="53"/>
                  </a:lnTo>
                  <a:lnTo>
                    <a:pt x="320" y="67"/>
                  </a:lnTo>
                  <a:lnTo>
                    <a:pt x="232" y="22"/>
                  </a:lnTo>
                  <a:lnTo>
                    <a:pt x="356" y="30"/>
                  </a:lnTo>
                  <a:lnTo>
                    <a:pt x="355" y="29"/>
                  </a:lnTo>
                  <a:lnTo>
                    <a:pt x="351" y="29"/>
                  </a:lnTo>
                  <a:lnTo>
                    <a:pt x="345" y="26"/>
                  </a:lnTo>
                  <a:lnTo>
                    <a:pt x="339" y="23"/>
                  </a:lnTo>
                  <a:lnTo>
                    <a:pt x="335" y="22"/>
                  </a:lnTo>
                  <a:lnTo>
                    <a:pt x="330" y="22"/>
                  </a:lnTo>
                  <a:lnTo>
                    <a:pt x="325" y="19"/>
                  </a:lnTo>
                  <a:lnTo>
                    <a:pt x="320" y="19"/>
                  </a:lnTo>
                  <a:lnTo>
                    <a:pt x="314" y="16"/>
                  </a:lnTo>
                  <a:lnTo>
                    <a:pt x="308" y="16"/>
                  </a:lnTo>
                  <a:lnTo>
                    <a:pt x="302" y="13"/>
                  </a:lnTo>
                  <a:lnTo>
                    <a:pt x="297" y="13"/>
                  </a:lnTo>
                  <a:lnTo>
                    <a:pt x="289" y="10"/>
                  </a:lnTo>
                  <a:lnTo>
                    <a:pt x="283" y="9"/>
                  </a:lnTo>
                  <a:lnTo>
                    <a:pt x="276" y="7"/>
                  </a:lnTo>
                  <a:lnTo>
                    <a:pt x="270" y="6"/>
                  </a:lnTo>
                  <a:lnTo>
                    <a:pt x="263" y="4"/>
                  </a:lnTo>
                  <a:lnTo>
                    <a:pt x="256" y="3"/>
                  </a:lnTo>
                  <a:lnTo>
                    <a:pt x="249" y="3"/>
                  </a:lnTo>
                  <a:lnTo>
                    <a:pt x="243" y="3"/>
                  </a:lnTo>
                  <a:lnTo>
                    <a:pt x="236" y="0"/>
                  </a:lnTo>
                  <a:lnTo>
                    <a:pt x="230" y="0"/>
                  </a:lnTo>
                  <a:lnTo>
                    <a:pt x="223" y="0"/>
                  </a:lnTo>
                  <a:lnTo>
                    <a:pt x="216" y="0"/>
                  </a:lnTo>
                  <a:lnTo>
                    <a:pt x="209" y="0"/>
                  </a:lnTo>
                  <a:lnTo>
                    <a:pt x="202" y="0"/>
                  </a:lnTo>
                  <a:lnTo>
                    <a:pt x="196" y="0"/>
                  </a:lnTo>
                  <a:lnTo>
                    <a:pt x="191" y="1"/>
                  </a:lnTo>
                  <a:lnTo>
                    <a:pt x="19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2"/>
            <p:cNvSpPr>
              <a:spLocks/>
            </p:cNvSpPr>
            <p:nvPr/>
          </p:nvSpPr>
          <p:spPr bwMode="auto">
            <a:xfrm>
              <a:off x="5002" y="2077"/>
              <a:ext cx="44" cy="195"/>
            </a:xfrm>
            <a:custGeom>
              <a:avLst/>
              <a:gdLst>
                <a:gd name="T0" fmla="*/ 20 w 89"/>
                <a:gd name="T1" fmla="*/ 10 h 391"/>
                <a:gd name="T2" fmla="*/ 23 w 89"/>
                <a:gd name="T3" fmla="*/ 21 h 391"/>
                <a:gd name="T4" fmla="*/ 28 w 89"/>
                <a:gd name="T5" fmla="*/ 34 h 391"/>
                <a:gd name="T6" fmla="*/ 34 w 89"/>
                <a:gd name="T7" fmla="*/ 48 h 391"/>
                <a:gd name="T8" fmla="*/ 41 w 89"/>
                <a:gd name="T9" fmla="*/ 67 h 391"/>
                <a:gd name="T10" fmla="*/ 46 w 89"/>
                <a:gd name="T11" fmla="*/ 84 h 391"/>
                <a:gd name="T12" fmla="*/ 49 w 89"/>
                <a:gd name="T13" fmla="*/ 93 h 391"/>
                <a:gd name="T14" fmla="*/ 52 w 89"/>
                <a:gd name="T15" fmla="*/ 105 h 391"/>
                <a:gd name="T16" fmla="*/ 54 w 89"/>
                <a:gd name="T17" fmla="*/ 116 h 391"/>
                <a:gd name="T18" fmla="*/ 58 w 89"/>
                <a:gd name="T19" fmla="*/ 128 h 391"/>
                <a:gd name="T20" fmla="*/ 60 w 89"/>
                <a:gd name="T21" fmla="*/ 138 h 391"/>
                <a:gd name="T22" fmla="*/ 64 w 89"/>
                <a:gd name="T23" fmla="*/ 152 h 391"/>
                <a:gd name="T24" fmla="*/ 66 w 89"/>
                <a:gd name="T25" fmla="*/ 162 h 391"/>
                <a:gd name="T26" fmla="*/ 68 w 89"/>
                <a:gd name="T27" fmla="*/ 175 h 391"/>
                <a:gd name="T28" fmla="*/ 71 w 89"/>
                <a:gd name="T29" fmla="*/ 188 h 391"/>
                <a:gd name="T30" fmla="*/ 73 w 89"/>
                <a:gd name="T31" fmla="*/ 203 h 391"/>
                <a:gd name="T32" fmla="*/ 74 w 89"/>
                <a:gd name="T33" fmla="*/ 217 h 391"/>
                <a:gd name="T34" fmla="*/ 76 w 89"/>
                <a:gd name="T35" fmla="*/ 232 h 391"/>
                <a:gd name="T36" fmla="*/ 78 w 89"/>
                <a:gd name="T37" fmla="*/ 245 h 391"/>
                <a:gd name="T38" fmla="*/ 79 w 89"/>
                <a:gd name="T39" fmla="*/ 261 h 391"/>
                <a:gd name="T40" fmla="*/ 86 w 89"/>
                <a:gd name="T41" fmla="*/ 322 h 391"/>
                <a:gd name="T42" fmla="*/ 77 w 89"/>
                <a:gd name="T43" fmla="*/ 327 h 391"/>
                <a:gd name="T44" fmla="*/ 67 w 89"/>
                <a:gd name="T45" fmla="*/ 333 h 391"/>
                <a:gd name="T46" fmla="*/ 57 w 89"/>
                <a:gd name="T47" fmla="*/ 342 h 391"/>
                <a:gd name="T48" fmla="*/ 45 w 89"/>
                <a:gd name="T49" fmla="*/ 354 h 391"/>
                <a:gd name="T50" fmla="*/ 32 w 89"/>
                <a:gd name="T51" fmla="*/ 369 h 391"/>
                <a:gd name="T52" fmla="*/ 22 w 89"/>
                <a:gd name="T53" fmla="*/ 381 h 391"/>
                <a:gd name="T54" fmla="*/ 58 w 89"/>
                <a:gd name="T55" fmla="*/ 290 h 391"/>
                <a:gd name="T56" fmla="*/ 54 w 89"/>
                <a:gd name="T57" fmla="*/ 239 h 391"/>
                <a:gd name="T58" fmla="*/ 49 w 89"/>
                <a:gd name="T59" fmla="*/ 197 h 391"/>
                <a:gd name="T60" fmla="*/ 7 w 89"/>
                <a:gd name="T61" fmla="*/ 220 h 391"/>
                <a:gd name="T62" fmla="*/ 13 w 89"/>
                <a:gd name="T63" fmla="*/ 212 h 391"/>
                <a:gd name="T64" fmla="*/ 17 w 89"/>
                <a:gd name="T65" fmla="*/ 203 h 391"/>
                <a:gd name="T66" fmla="*/ 23 w 89"/>
                <a:gd name="T67" fmla="*/ 191 h 391"/>
                <a:gd name="T68" fmla="*/ 30 w 89"/>
                <a:gd name="T69" fmla="*/ 178 h 391"/>
                <a:gd name="T70" fmla="*/ 34 w 89"/>
                <a:gd name="T71" fmla="*/ 164 h 391"/>
                <a:gd name="T72" fmla="*/ 39 w 89"/>
                <a:gd name="T73" fmla="*/ 148 h 391"/>
                <a:gd name="T74" fmla="*/ 39 w 89"/>
                <a:gd name="T75" fmla="*/ 133 h 391"/>
                <a:gd name="T76" fmla="*/ 39 w 89"/>
                <a:gd name="T77" fmla="*/ 122 h 391"/>
                <a:gd name="T78" fmla="*/ 39 w 89"/>
                <a:gd name="T79" fmla="*/ 112 h 391"/>
                <a:gd name="T80" fmla="*/ 36 w 89"/>
                <a:gd name="T81" fmla="*/ 100 h 391"/>
                <a:gd name="T82" fmla="*/ 34 w 89"/>
                <a:gd name="T83" fmla="*/ 89 h 391"/>
                <a:gd name="T84" fmla="*/ 33 w 89"/>
                <a:gd name="T85" fmla="*/ 74 h 391"/>
                <a:gd name="T86" fmla="*/ 30 w 89"/>
                <a:gd name="T87" fmla="*/ 63 h 391"/>
                <a:gd name="T88" fmla="*/ 27 w 89"/>
                <a:gd name="T89" fmla="*/ 51 h 391"/>
                <a:gd name="T90" fmla="*/ 23 w 89"/>
                <a:gd name="T91" fmla="*/ 39 h 391"/>
                <a:gd name="T92" fmla="*/ 21 w 89"/>
                <a:gd name="T93" fmla="*/ 28 h 391"/>
                <a:gd name="T94" fmla="*/ 17 w 89"/>
                <a:gd name="T95" fmla="*/ 13 h 391"/>
                <a:gd name="T96" fmla="*/ 15 w 89"/>
                <a:gd name="T97" fmla="*/ 0 h 3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89" h="391">
                  <a:moveTo>
                    <a:pt x="15" y="0"/>
                  </a:moveTo>
                  <a:lnTo>
                    <a:pt x="20" y="10"/>
                  </a:lnTo>
                  <a:lnTo>
                    <a:pt x="21" y="15"/>
                  </a:lnTo>
                  <a:lnTo>
                    <a:pt x="23" y="21"/>
                  </a:lnTo>
                  <a:lnTo>
                    <a:pt x="26" y="26"/>
                  </a:lnTo>
                  <a:lnTo>
                    <a:pt x="28" y="34"/>
                  </a:lnTo>
                  <a:lnTo>
                    <a:pt x="30" y="41"/>
                  </a:lnTo>
                  <a:lnTo>
                    <a:pt x="34" y="48"/>
                  </a:lnTo>
                  <a:lnTo>
                    <a:pt x="36" y="57"/>
                  </a:lnTo>
                  <a:lnTo>
                    <a:pt x="41" y="67"/>
                  </a:lnTo>
                  <a:lnTo>
                    <a:pt x="44" y="74"/>
                  </a:lnTo>
                  <a:lnTo>
                    <a:pt x="46" y="84"/>
                  </a:lnTo>
                  <a:lnTo>
                    <a:pt x="47" y="89"/>
                  </a:lnTo>
                  <a:lnTo>
                    <a:pt x="49" y="93"/>
                  </a:lnTo>
                  <a:lnTo>
                    <a:pt x="49" y="99"/>
                  </a:lnTo>
                  <a:lnTo>
                    <a:pt x="52" y="105"/>
                  </a:lnTo>
                  <a:lnTo>
                    <a:pt x="53" y="110"/>
                  </a:lnTo>
                  <a:lnTo>
                    <a:pt x="54" y="116"/>
                  </a:lnTo>
                  <a:lnTo>
                    <a:pt x="57" y="122"/>
                  </a:lnTo>
                  <a:lnTo>
                    <a:pt x="58" y="128"/>
                  </a:lnTo>
                  <a:lnTo>
                    <a:pt x="59" y="133"/>
                  </a:lnTo>
                  <a:lnTo>
                    <a:pt x="60" y="138"/>
                  </a:lnTo>
                  <a:lnTo>
                    <a:pt x="61" y="145"/>
                  </a:lnTo>
                  <a:lnTo>
                    <a:pt x="64" y="152"/>
                  </a:lnTo>
                  <a:lnTo>
                    <a:pt x="65" y="157"/>
                  </a:lnTo>
                  <a:lnTo>
                    <a:pt x="66" y="162"/>
                  </a:lnTo>
                  <a:lnTo>
                    <a:pt x="67" y="170"/>
                  </a:lnTo>
                  <a:lnTo>
                    <a:pt x="68" y="175"/>
                  </a:lnTo>
                  <a:lnTo>
                    <a:pt x="70" y="183"/>
                  </a:lnTo>
                  <a:lnTo>
                    <a:pt x="71" y="188"/>
                  </a:lnTo>
                  <a:lnTo>
                    <a:pt x="71" y="196"/>
                  </a:lnTo>
                  <a:lnTo>
                    <a:pt x="73" y="203"/>
                  </a:lnTo>
                  <a:lnTo>
                    <a:pt x="73" y="210"/>
                  </a:lnTo>
                  <a:lnTo>
                    <a:pt x="74" y="217"/>
                  </a:lnTo>
                  <a:lnTo>
                    <a:pt x="74" y="223"/>
                  </a:lnTo>
                  <a:lnTo>
                    <a:pt x="76" y="232"/>
                  </a:lnTo>
                  <a:lnTo>
                    <a:pt x="76" y="238"/>
                  </a:lnTo>
                  <a:lnTo>
                    <a:pt x="78" y="245"/>
                  </a:lnTo>
                  <a:lnTo>
                    <a:pt x="78" y="252"/>
                  </a:lnTo>
                  <a:lnTo>
                    <a:pt x="79" y="261"/>
                  </a:lnTo>
                  <a:lnTo>
                    <a:pt x="89" y="322"/>
                  </a:lnTo>
                  <a:lnTo>
                    <a:pt x="86" y="322"/>
                  </a:lnTo>
                  <a:lnTo>
                    <a:pt x="81" y="326"/>
                  </a:lnTo>
                  <a:lnTo>
                    <a:pt x="77" y="327"/>
                  </a:lnTo>
                  <a:lnTo>
                    <a:pt x="73" y="330"/>
                  </a:lnTo>
                  <a:lnTo>
                    <a:pt x="67" y="333"/>
                  </a:lnTo>
                  <a:lnTo>
                    <a:pt x="63" y="339"/>
                  </a:lnTo>
                  <a:lnTo>
                    <a:pt x="57" y="342"/>
                  </a:lnTo>
                  <a:lnTo>
                    <a:pt x="51" y="348"/>
                  </a:lnTo>
                  <a:lnTo>
                    <a:pt x="45" y="354"/>
                  </a:lnTo>
                  <a:lnTo>
                    <a:pt x="39" y="362"/>
                  </a:lnTo>
                  <a:lnTo>
                    <a:pt x="32" y="369"/>
                  </a:lnTo>
                  <a:lnTo>
                    <a:pt x="26" y="377"/>
                  </a:lnTo>
                  <a:lnTo>
                    <a:pt x="22" y="381"/>
                  </a:lnTo>
                  <a:lnTo>
                    <a:pt x="16" y="391"/>
                  </a:lnTo>
                  <a:lnTo>
                    <a:pt x="58" y="290"/>
                  </a:lnTo>
                  <a:lnTo>
                    <a:pt x="6" y="329"/>
                  </a:lnTo>
                  <a:lnTo>
                    <a:pt x="54" y="239"/>
                  </a:lnTo>
                  <a:lnTo>
                    <a:pt x="0" y="275"/>
                  </a:lnTo>
                  <a:lnTo>
                    <a:pt x="49" y="197"/>
                  </a:lnTo>
                  <a:lnTo>
                    <a:pt x="6" y="222"/>
                  </a:lnTo>
                  <a:lnTo>
                    <a:pt x="7" y="220"/>
                  </a:lnTo>
                  <a:lnTo>
                    <a:pt x="10" y="215"/>
                  </a:lnTo>
                  <a:lnTo>
                    <a:pt x="13" y="212"/>
                  </a:lnTo>
                  <a:lnTo>
                    <a:pt x="15" y="207"/>
                  </a:lnTo>
                  <a:lnTo>
                    <a:pt x="17" y="203"/>
                  </a:lnTo>
                  <a:lnTo>
                    <a:pt x="22" y="199"/>
                  </a:lnTo>
                  <a:lnTo>
                    <a:pt x="23" y="191"/>
                  </a:lnTo>
                  <a:lnTo>
                    <a:pt x="27" y="186"/>
                  </a:lnTo>
                  <a:lnTo>
                    <a:pt x="30" y="178"/>
                  </a:lnTo>
                  <a:lnTo>
                    <a:pt x="33" y="173"/>
                  </a:lnTo>
                  <a:lnTo>
                    <a:pt x="34" y="164"/>
                  </a:lnTo>
                  <a:lnTo>
                    <a:pt x="36" y="157"/>
                  </a:lnTo>
                  <a:lnTo>
                    <a:pt x="39" y="148"/>
                  </a:lnTo>
                  <a:lnTo>
                    <a:pt x="40" y="139"/>
                  </a:lnTo>
                  <a:lnTo>
                    <a:pt x="39" y="133"/>
                  </a:lnTo>
                  <a:lnTo>
                    <a:pt x="39" y="128"/>
                  </a:lnTo>
                  <a:lnTo>
                    <a:pt x="39" y="122"/>
                  </a:lnTo>
                  <a:lnTo>
                    <a:pt x="39" y="118"/>
                  </a:lnTo>
                  <a:lnTo>
                    <a:pt x="39" y="112"/>
                  </a:lnTo>
                  <a:lnTo>
                    <a:pt x="38" y="106"/>
                  </a:lnTo>
                  <a:lnTo>
                    <a:pt x="36" y="100"/>
                  </a:lnTo>
                  <a:lnTo>
                    <a:pt x="36" y="94"/>
                  </a:lnTo>
                  <a:lnTo>
                    <a:pt x="34" y="89"/>
                  </a:lnTo>
                  <a:lnTo>
                    <a:pt x="34" y="81"/>
                  </a:lnTo>
                  <a:lnTo>
                    <a:pt x="33" y="74"/>
                  </a:lnTo>
                  <a:lnTo>
                    <a:pt x="32" y="70"/>
                  </a:lnTo>
                  <a:lnTo>
                    <a:pt x="30" y="63"/>
                  </a:lnTo>
                  <a:lnTo>
                    <a:pt x="28" y="57"/>
                  </a:lnTo>
                  <a:lnTo>
                    <a:pt x="27" y="51"/>
                  </a:lnTo>
                  <a:lnTo>
                    <a:pt x="26" y="45"/>
                  </a:lnTo>
                  <a:lnTo>
                    <a:pt x="23" y="39"/>
                  </a:lnTo>
                  <a:lnTo>
                    <a:pt x="22" y="34"/>
                  </a:lnTo>
                  <a:lnTo>
                    <a:pt x="21" y="28"/>
                  </a:lnTo>
                  <a:lnTo>
                    <a:pt x="20" y="23"/>
                  </a:lnTo>
                  <a:lnTo>
                    <a:pt x="17" y="13"/>
                  </a:lnTo>
                  <a:lnTo>
                    <a:pt x="15" y="0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8A99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3"/>
            <p:cNvSpPr>
              <a:spLocks/>
            </p:cNvSpPr>
            <p:nvPr/>
          </p:nvSpPr>
          <p:spPr bwMode="auto">
            <a:xfrm>
              <a:off x="4678" y="2394"/>
              <a:ext cx="120" cy="86"/>
            </a:xfrm>
            <a:custGeom>
              <a:avLst/>
              <a:gdLst>
                <a:gd name="T0" fmla="*/ 5 w 239"/>
                <a:gd name="T1" fmla="*/ 75 h 171"/>
                <a:gd name="T2" fmla="*/ 3 w 239"/>
                <a:gd name="T3" fmla="*/ 66 h 171"/>
                <a:gd name="T4" fmla="*/ 2 w 239"/>
                <a:gd name="T5" fmla="*/ 58 h 171"/>
                <a:gd name="T6" fmla="*/ 2 w 239"/>
                <a:gd name="T7" fmla="*/ 48 h 171"/>
                <a:gd name="T8" fmla="*/ 1 w 239"/>
                <a:gd name="T9" fmla="*/ 35 h 171"/>
                <a:gd name="T10" fmla="*/ 0 w 239"/>
                <a:gd name="T11" fmla="*/ 23 h 171"/>
                <a:gd name="T12" fmla="*/ 0 w 239"/>
                <a:gd name="T13" fmla="*/ 11 h 171"/>
                <a:gd name="T14" fmla="*/ 0 w 239"/>
                <a:gd name="T15" fmla="*/ 3 h 171"/>
                <a:gd name="T16" fmla="*/ 6 w 239"/>
                <a:gd name="T17" fmla="*/ 1 h 171"/>
                <a:gd name="T18" fmla="*/ 14 w 239"/>
                <a:gd name="T19" fmla="*/ 1 h 171"/>
                <a:gd name="T20" fmla="*/ 25 w 239"/>
                <a:gd name="T21" fmla="*/ 1 h 171"/>
                <a:gd name="T22" fmla="*/ 38 w 239"/>
                <a:gd name="T23" fmla="*/ 0 h 171"/>
                <a:gd name="T24" fmla="*/ 53 w 239"/>
                <a:gd name="T25" fmla="*/ 0 h 171"/>
                <a:gd name="T26" fmla="*/ 69 w 239"/>
                <a:gd name="T27" fmla="*/ 0 h 171"/>
                <a:gd name="T28" fmla="*/ 78 w 239"/>
                <a:gd name="T29" fmla="*/ 0 h 171"/>
                <a:gd name="T30" fmla="*/ 88 w 239"/>
                <a:gd name="T31" fmla="*/ 0 h 171"/>
                <a:gd name="T32" fmla="*/ 97 w 239"/>
                <a:gd name="T33" fmla="*/ 0 h 171"/>
                <a:gd name="T34" fmla="*/ 107 w 239"/>
                <a:gd name="T35" fmla="*/ 0 h 171"/>
                <a:gd name="T36" fmla="*/ 116 w 239"/>
                <a:gd name="T37" fmla="*/ 0 h 171"/>
                <a:gd name="T38" fmla="*/ 126 w 239"/>
                <a:gd name="T39" fmla="*/ 0 h 171"/>
                <a:gd name="T40" fmla="*/ 135 w 239"/>
                <a:gd name="T41" fmla="*/ 0 h 171"/>
                <a:gd name="T42" fmla="*/ 146 w 239"/>
                <a:gd name="T43" fmla="*/ 0 h 171"/>
                <a:gd name="T44" fmla="*/ 155 w 239"/>
                <a:gd name="T45" fmla="*/ 0 h 171"/>
                <a:gd name="T46" fmla="*/ 166 w 239"/>
                <a:gd name="T47" fmla="*/ 0 h 171"/>
                <a:gd name="T48" fmla="*/ 175 w 239"/>
                <a:gd name="T49" fmla="*/ 0 h 171"/>
                <a:gd name="T50" fmla="*/ 185 w 239"/>
                <a:gd name="T51" fmla="*/ 0 h 171"/>
                <a:gd name="T52" fmla="*/ 194 w 239"/>
                <a:gd name="T53" fmla="*/ 0 h 171"/>
                <a:gd name="T54" fmla="*/ 205 w 239"/>
                <a:gd name="T55" fmla="*/ 1 h 171"/>
                <a:gd name="T56" fmla="*/ 213 w 239"/>
                <a:gd name="T57" fmla="*/ 1 h 171"/>
                <a:gd name="T58" fmla="*/ 222 w 239"/>
                <a:gd name="T59" fmla="*/ 3 h 171"/>
                <a:gd name="T60" fmla="*/ 230 w 239"/>
                <a:gd name="T61" fmla="*/ 3 h 171"/>
                <a:gd name="T62" fmla="*/ 239 w 239"/>
                <a:gd name="T63" fmla="*/ 4 h 171"/>
                <a:gd name="T64" fmla="*/ 230 w 239"/>
                <a:gd name="T65" fmla="*/ 33 h 171"/>
                <a:gd name="T66" fmla="*/ 211 w 239"/>
                <a:gd name="T67" fmla="*/ 65 h 171"/>
                <a:gd name="T68" fmla="*/ 206 w 239"/>
                <a:gd name="T69" fmla="*/ 65 h 171"/>
                <a:gd name="T70" fmla="*/ 192 w 239"/>
                <a:gd name="T71" fmla="*/ 68 h 171"/>
                <a:gd name="T72" fmla="*/ 183 w 239"/>
                <a:gd name="T73" fmla="*/ 69 h 171"/>
                <a:gd name="T74" fmla="*/ 172 w 239"/>
                <a:gd name="T75" fmla="*/ 71 h 171"/>
                <a:gd name="T76" fmla="*/ 160 w 239"/>
                <a:gd name="T77" fmla="*/ 74 h 171"/>
                <a:gd name="T78" fmla="*/ 148 w 239"/>
                <a:gd name="T79" fmla="*/ 77 h 171"/>
                <a:gd name="T80" fmla="*/ 135 w 239"/>
                <a:gd name="T81" fmla="*/ 79 h 171"/>
                <a:gd name="T82" fmla="*/ 122 w 239"/>
                <a:gd name="T83" fmla="*/ 82 h 171"/>
                <a:gd name="T84" fmla="*/ 109 w 239"/>
                <a:gd name="T85" fmla="*/ 85 h 171"/>
                <a:gd name="T86" fmla="*/ 98 w 239"/>
                <a:gd name="T87" fmla="*/ 88 h 171"/>
                <a:gd name="T88" fmla="*/ 86 w 239"/>
                <a:gd name="T89" fmla="*/ 91 h 171"/>
                <a:gd name="T90" fmla="*/ 77 w 239"/>
                <a:gd name="T91" fmla="*/ 95 h 171"/>
                <a:gd name="T92" fmla="*/ 67 w 239"/>
                <a:gd name="T93" fmla="*/ 98 h 171"/>
                <a:gd name="T94" fmla="*/ 62 w 239"/>
                <a:gd name="T95" fmla="*/ 103 h 171"/>
                <a:gd name="T96" fmla="*/ 48 w 239"/>
                <a:gd name="T97" fmla="*/ 110 h 171"/>
                <a:gd name="T98" fmla="*/ 39 w 239"/>
                <a:gd name="T99" fmla="*/ 117 h 171"/>
                <a:gd name="T100" fmla="*/ 25 w 239"/>
                <a:gd name="T101" fmla="*/ 134 h 171"/>
                <a:gd name="T102" fmla="*/ 14 w 239"/>
                <a:gd name="T103" fmla="*/ 152 h 171"/>
                <a:gd name="T104" fmla="*/ 7 w 239"/>
                <a:gd name="T105" fmla="*/ 171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39" h="171">
                  <a:moveTo>
                    <a:pt x="7" y="171"/>
                  </a:moveTo>
                  <a:lnTo>
                    <a:pt x="5" y="75"/>
                  </a:lnTo>
                  <a:lnTo>
                    <a:pt x="3" y="72"/>
                  </a:lnTo>
                  <a:lnTo>
                    <a:pt x="3" y="66"/>
                  </a:lnTo>
                  <a:lnTo>
                    <a:pt x="2" y="62"/>
                  </a:lnTo>
                  <a:lnTo>
                    <a:pt x="2" y="58"/>
                  </a:lnTo>
                  <a:lnTo>
                    <a:pt x="2" y="52"/>
                  </a:lnTo>
                  <a:lnTo>
                    <a:pt x="2" y="48"/>
                  </a:lnTo>
                  <a:lnTo>
                    <a:pt x="1" y="40"/>
                  </a:lnTo>
                  <a:lnTo>
                    <a:pt x="1" y="35"/>
                  </a:lnTo>
                  <a:lnTo>
                    <a:pt x="0" y="29"/>
                  </a:lnTo>
                  <a:lnTo>
                    <a:pt x="0" y="23"/>
                  </a:lnTo>
                  <a:lnTo>
                    <a:pt x="0" y="16"/>
                  </a:lnTo>
                  <a:lnTo>
                    <a:pt x="0" y="11"/>
                  </a:lnTo>
                  <a:lnTo>
                    <a:pt x="0" y="6"/>
                  </a:lnTo>
                  <a:lnTo>
                    <a:pt x="0" y="3"/>
                  </a:lnTo>
                  <a:lnTo>
                    <a:pt x="1" y="1"/>
                  </a:lnTo>
                  <a:lnTo>
                    <a:pt x="6" y="1"/>
                  </a:lnTo>
                  <a:lnTo>
                    <a:pt x="9" y="1"/>
                  </a:lnTo>
                  <a:lnTo>
                    <a:pt x="14" y="1"/>
                  </a:lnTo>
                  <a:lnTo>
                    <a:pt x="19" y="1"/>
                  </a:lnTo>
                  <a:lnTo>
                    <a:pt x="25" y="1"/>
                  </a:lnTo>
                  <a:lnTo>
                    <a:pt x="31" y="0"/>
                  </a:lnTo>
                  <a:lnTo>
                    <a:pt x="38" y="0"/>
                  </a:lnTo>
                  <a:lnTo>
                    <a:pt x="44" y="0"/>
                  </a:lnTo>
                  <a:lnTo>
                    <a:pt x="53" y="0"/>
                  </a:lnTo>
                  <a:lnTo>
                    <a:pt x="60" y="0"/>
                  </a:lnTo>
                  <a:lnTo>
                    <a:pt x="69" y="0"/>
                  </a:lnTo>
                  <a:lnTo>
                    <a:pt x="73" y="0"/>
                  </a:lnTo>
                  <a:lnTo>
                    <a:pt x="78" y="0"/>
                  </a:lnTo>
                  <a:lnTo>
                    <a:pt x="83" y="0"/>
                  </a:lnTo>
                  <a:lnTo>
                    <a:pt x="88" y="0"/>
                  </a:lnTo>
                  <a:lnTo>
                    <a:pt x="92" y="0"/>
                  </a:lnTo>
                  <a:lnTo>
                    <a:pt x="97" y="0"/>
                  </a:lnTo>
                  <a:lnTo>
                    <a:pt x="102" y="0"/>
                  </a:lnTo>
                  <a:lnTo>
                    <a:pt x="107" y="0"/>
                  </a:lnTo>
                  <a:lnTo>
                    <a:pt x="111" y="0"/>
                  </a:lnTo>
                  <a:lnTo>
                    <a:pt x="116" y="0"/>
                  </a:lnTo>
                  <a:lnTo>
                    <a:pt x="120" y="0"/>
                  </a:lnTo>
                  <a:lnTo>
                    <a:pt x="126" y="0"/>
                  </a:lnTo>
                  <a:lnTo>
                    <a:pt x="130" y="0"/>
                  </a:lnTo>
                  <a:lnTo>
                    <a:pt x="135" y="0"/>
                  </a:lnTo>
                  <a:lnTo>
                    <a:pt x="140" y="0"/>
                  </a:lnTo>
                  <a:lnTo>
                    <a:pt x="146" y="0"/>
                  </a:lnTo>
                  <a:lnTo>
                    <a:pt x="150" y="0"/>
                  </a:lnTo>
                  <a:lnTo>
                    <a:pt x="155" y="0"/>
                  </a:lnTo>
                  <a:lnTo>
                    <a:pt x="161" y="0"/>
                  </a:lnTo>
                  <a:lnTo>
                    <a:pt x="166" y="0"/>
                  </a:lnTo>
                  <a:lnTo>
                    <a:pt x="171" y="0"/>
                  </a:lnTo>
                  <a:lnTo>
                    <a:pt x="175" y="0"/>
                  </a:lnTo>
                  <a:lnTo>
                    <a:pt x="180" y="0"/>
                  </a:lnTo>
                  <a:lnTo>
                    <a:pt x="185" y="0"/>
                  </a:lnTo>
                  <a:lnTo>
                    <a:pt x="190" y="0"/>
                  </a:lnTo>
                  <a:lnTo>
                    <a:pt x="194" y="0"/>
                  </a:lnTo>
                  <a:lnTo>
                    <a:pt x="199" y="0"/>
                  </a:lnTo>
                  <a:lnTo>
                    <a:pt x="205" y="1"/>
                  </a:lnTo>
                  <a:lnTo>
                    <a:pt x="209" y="1"/>
                  </a:lnTo>
                  <a:lnTo>
                    <a:pt x="213" y="1"/>
                  </a:lnTo>
                  <a:lnTo>
                    <a:pt x="217" y="1"/>
                  </a:lnTo>
                  <a:lnTo>
                    <a:pt x="222" y="3"/>
                  </a:lnTo>
                  <a:lnTo>
                    <a:pt x="226" y="3"/>
                  </a:lnTo>
                  <a:lnTo>
                    <a:pt x="230" y="3"/>
                  </a:lnTo>
                  <a:lnTo>
                    <a:pt x="235" y="3"/>
                  </a:lnTo>
                  <a:lnTo>
                    <a:pt x="239" y="4"/>
                  </a:lnTo>
                  <a:lnTo>
                    <a:pt x="152" y="22"/>
                  </a:lnTo>
                  <a:lnTo>
                    <a:pt x="230" y="33"/>
                  </a:lnTo>
                  <a:lnTo>
                    <a:pt x="146" y="53"/>
                  </a:lnTo>
                  <a:lnTo>
                    <a:pt x="211" y="65"/>
                  </a:lnTo>
                  <a:lnTo>
                    <a:pt x="210" y="65"/>
                  </a:lnTo>
                  <a:lnTo>
                    <a:pt x="206" y="65"/>
                  </a:lnTo>
                  <a:lnTo>
                    <a:pt x="199" y="66"/>
                  </a:lnTo>
                  <a:lnTo>
                    <a:pt x="192" y="68"/>
                  </a:lnTo>
                  <a:lnTo>
                    <a:pt x="187" y="68"/>
                  </a:lnTo>
                  <a:lnTo>
                    <a:pt x="183" y="69"/>
                  </a:lnTo>
                  <a:lnTo>
                    <a:pt x="177" y="69"/>
                  </a:lnTo>
                  <a:lnTo>
                    <a:pt x="172" y="71"/>
                  </a:lnTo>
                  <a:lnTo>
                    <a:pt x="166" y="72"/>
                  </a:lnTo>
                  <a:lnTo>
                    <a:pt x="160" y="74"/>
                  </a:lnTo>
                  <a:lnTo>
                    <a:pt x="154" y="75"/>
                  </a:lnTo>
                  <a:lnTo>
                    <a:pt x="148" y="77"/>
                  </a:lnTo>
                  <a:lnTo>
                    <a:pt x="142" y="78"/>
                  </a:lnTo>
                  <a:lnTo>
                    <a:pt x="135" y="79"/>
                  </a:lnTo>
                  <a:lnTo>
                    <a:pt x="129" y="79"/>
                  </a:lnTo>
                  <a:lnTo>
                    <a:pt x="122" y="82"/>
                  </a:lnTo>
                  <a:lnTo>
                    <a:pt x="116" y="82"/>
                  </a:lnTo>
                  <a:lnTo>
                    <a:pt x="109" y="85"/>
                  </a:lnTo>
                  <a:lnTo>
                    <a:pt x="103" y="85"/>
                  </a:lnTo>
                  <a:lnTo>
                    <a:pt x="98" y="88"/>
                  </a:lnTo>
                  <a:lnTo>
                    <a:pt x="92" y="90"/>
                  </a:lnTo>
                  <a:lnTo>
                    <a:pt x="86" y="91"/>
                  </a:lnTo>
                  <a:lnTo>
                    <a:pt x="82" y="93"/>
                  </a:lnTo>
                  <a:lnTo>
                    <a:pt x="77" y="95"/>
                  </a:lnTo>
                  <a:lnTo>
                    <a:pt x="72" y="95"/>
                  </a:lnTo>
                  <a:lnTo>
                    <a:pt x="67" y="98"/>
                  </a:lnTo>
                  <a:lnTo>
                    <a:pt x="64" y="100"/>
                  </a:lnTo>
                  <a:lnTo>
                    <a:pt x="62" y="103"/>
                  </a:lnTo>
                  <a:lnTo>
                    <a:pt x="56" y="106"/>
                  </a:lnTo>
                  <a:lnTo>
                    <a:pt x="48" y="110"/>
                  </a:lnTo>
                  <a:lnTo>
                    <a:pt x="44" y="113"/>
                  </a:lnTo>
                  <a:lnTo>
                    <a:pt x="39" y="117"/>
                  </a:lnTo>
                  <a:lnTo>
                    <a:pt x="32" y="126"/>
                  </a:lnTo>
                  <a:lnTo>
                    <a:pt x="25" y="134"/>
                  </a:lnTo>
                  <a:lnTo>
                    <a:pt x="19" y="143"/>
                  </a:lnTo>
                  <a:lnTo>
                    <a:pt x="14" y="152"/>
                  </a:lnTo>
                  <a:lnTo>
                    <a:pt x="9" y="162"/>
                  </a:lnTo>
                  <a:lnTo>
                    <a:pt x="7" y="171"/>
                  </a:lnTo>
                  <a:lnTo>
                    <a:pt x="7" y="171"/>
                  </a:lnTo>
                  <a:close/>
                </a:path>
              </a:pathLst>
            </a:custGeom>
            <a:solidFill>
              <a:srgbClr val="4047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64"/>
            <p:cNvSpPr>
              <a:spLocks/>
            </p:cNvSpPr>
            <p:nvPr/>
          </p:nvSpPr>
          <p:spPr bwMode="auto">
            <a:xfrm>
              <a:off x="5034" y="2151"/>
              <a:ext cx="13" cy="94"/>
            </a:xfrm>
            <a:custGeom>
              <a:avLst/>
              <a:gdLst>
                <a:gd name="T0" fmla="*/ 1 w 26"/>
                <a:gd name="T1" fmla="*/ 0 h 189"/>
                <a:gd name="T2" fmla="*/ 1 w 26"/>
                <a:gd name="T3" fmla="*/ 2 h 189"/>
                <a:gd name="T4" fmla="*/ 2 w 26"/>
                <a:gd name="T5" fmla="*/ 8 h 189"/>
                <a:gd name="T6" fmla="*/ 2 w 26"/>
                <a:gd name="T7" fmla="*/ 12 h 189"/>
                <a:gd name="T8" fmla="*/ 3 w 26"/>
                <a:gd name="T9" fmla="*/ 18 h 189"/>
                <a:gd name="T10" fmla="*/ 4 w 26"/>
                <a:gd name="T11" fmla="*/ 24 h 189"/>
                <a:gd name="T12" fmla="*/ 6 w 26"/>
                <a:gd name="T13" fmla="*/ 31 h 189"/>
                <a:gd name="T14" fmla="*/ 7 w 26"/>
                <a:gd name="T15" fmla="*/ 37 h 189"/>
                <a:gd name="T16" fmla="*/ 8 w 26"/>
                <a:gd name="T17" fmla="*/ 44 h 189"/>
                <a:gd name="T18" fmla="*/ 9 w 26"/>
                <a:gd name="T19" fmla="*/ 51 h 189"/>
                <a:gd name="T20" fmla="*/ 10 w 26"/>
                <a:gd name="T21" fmla="*/ 58 h 189"/>
                <a:gd name="T22" fmla="*/ 12 w 26"/>
                <a:gd name="T23" fmla="*/ 66 h 189"/>
                <a:gd name="T24" fmla="*/ 13 w 26"/>
                <a:gd name="T25" fmla="*/ 73 h 189"/>
                <a:gd name="T26" fmla="*/ 14 w 26"/>
                <a:gd name="T27" fmla="*/ 80 h 189"/>
                <a:gd name="T28" fmla="*/ 15 w 26"/>
                <a:gd name="T29" fmla="*/ 87 h 189"/>
                <a:gd name="T30" fmla="*/ 15 w 26"/>
                <a:gd name="T31" fmla="*/ 92 h 189"/>
                <a:gd name="T32" fmla="*/ 15 w 26"/>
                <a:gd name="T33" fmla="*/ 96 h 189"/>
                <a:gd name="T34" fmla="*/ 16 w 26"/>
                <a:gd name="T35" fmla="*/ 100 h 189"/>
                <a:gd name="T36" fmla="*/ 16 w 26"/>
                <a:gd name="T37" fmla="*/ 106 h 189"/>
                <a:gd name="T38" fmla="*/ 19 w 26"/>
                <a:gd name="T39" fmla="*/ 113 h 189"/>
                <a:gd name="T40" fmla="*/ 19 w 26"/>
                <a:gd name="T41" fmla="*/ 122 h 189"/>
                <a:gd name="T42" fmla="*/ 21 w 26"/>
                <a:gd name="T43" fmla="*/ 129 h 189"/>
                <a:gd name="T44" fmla="*/ 21 w 26"/>
                <a:gd name="T45" fmla="*/ 138 h 189"/>
                <a:gd name="T46" fmla="*/ 22 w 26"/>
                <a:gd name="T47" fmla="*/ 145 h 189"/>
                <a:gd name="T48" fmla="*/ 22 w 26"/>
                <a:gd name="T49" fmla="*/ 151 h 189"/>
                <a:gd name="T50" fmla="*/ 23 w 26"/>
                <a:gd name="T51" fmla="*/ 158 h 189"/>
                <a:gd name="T52" fmla="*/ 25 w 26"/>
                <a:gd name="T53" fmla="*/ 163 h 189"/>
                <a:gd name="T54" fmla="*/ 25 w 26"/>
                <a:gd name="T55" fmla="*/ 167 h 189"/>
                <a:gd name="T56" fmla="*/ 25 w 26"/>
                <a:gd name="T57" fmla="*/ 170 h 189"/>
                <a:gd name="T58" fmla="*/ 26 w 26"/>
                <a:gd name="T59" fmla="*/ 171 h 189"/>
                <a:gd name="T60" fmla="*/ 0 w 26"/>
                <a:gd name="T61" fmla="*/ 189 h 189"/>
                <a:gd name="T62" fmla="*/ 1 w 26"/>
                <a:gd name="T63" fmla="*/ 184 h 189"/>
                <a:gd name="T64" fmla="*/ 1 w 26"/>
                <a:gd name="T65" fmla="*/ 178 h 189"/>
                <a:gd name="T66" fmla="*/ 1 w 26"/>
                <a:gd name="T67" fmla="*/ 173 h 189"/>
                <a:gd name="T68" fmla="*/ 2 w 26"/>
                <a:gd name="T69" fmla="*/ 168 h 189"/>
                <a:gd name="T70" fmla="*/ 2 w 26"/>
                <a:gd name="T71" fmla="*/ 163 h 189"/>
                <a:gd name="T72" fmla="*/ 3 w 26"/>
                <a:gd name="T73" fmla="*/ 157 h 189"/>
                <a:gd name="T74" fmla="*/ 3 w 26"/>
                <a:gd name="T75" fmla="*/ 150 h 189"/>
                <a:gd name="T76" fmla="*/ 3 w 26"/>
                <a:gd name="T77" fmla="*/ 142 h 189"/>
                <a:gd name="T78" fmla="*/ 3 w 26"/>
                <a:gd name="T79" fmla="*/ 134 h 189"/>
                <a:gd name="T80" fmla="*/ 3 w 26"/>
                <a:gd name="T81" fmla="*/ 126 h 189"/>
                <a:gd name="T82" fmla="*/ 3 w 26"/>
                <a:gd name="T83" fmla="*/ 118 h 189"/>
                <a:gd name="T84" fmla="*/ 3 w 26"/>
                <a:gd name="T85" fmla="*/ 109 h 189"/>
                <a:gd name="T86" fmla="*/ 3 w 26"/>
                <a:gd name="T87" fmla="*/ 100 h 189"/>
                <a:gd name="T88" fmla="*/ 3 w 26"/>
                <a:gd name="T89" fmla="*/ 93 h 189"/>
                <a:gd name="T90" fmla="*/ 2 w 26"/>
                <a:gd name="T91" fmla="*/ 83 h 189"/>
                <a:gd name="T92" fmla="*/ 2 w 26"/>
                <a:gd name="T93" fmla="*/ 74 h 189"/>
                <a:gd name="T94" fmla="*/ 2 w 26"/>
                <a:gd name="T95" fmla="*/ 66 h 189"/>
                <a:gd name="T96" fmla="*/ 2 w 26"/>
                <a:gd name="T97" fmla="*/ 58 h 189"/>
                <a:gd name="T98" fmla="*/ 2 w 26"/>
                <a:gd name="T99" fmla="*/ 50 h 189"/>
                <a:gd name="T100" fmla="*/ 2 w 26"/>
                <a:gd name="T101" fmla="*/ 41 h 189"/>
                <a:gd name="T102" fmla="*/ 2 w 26"/>
                <a:gd name="T103" fmla="*/ 34 h 189"/>
                <a:gd name="T104" fmla="*/ 2 w 26"/>
                <a:gd name="T105" fmla="*/ 28 h 189"/>
                <a:gd name="T106" fmla="*/ 1 w 26"/>
                <a:gd name="T107" fmla="*/ 22 h 189"/>
                <a:gd name="T108" fmla="*/ 1 w 26"/>
                <a:gd name="T109" fmla="*/ 16 h 189"/>
                <a:gd name="T110" fmla="*/ 1 w 26"/>
                <a:gd name="T111" fmla="*/ 11 h 189"/>
                <a:gd name="T112" fmla="*/ 1 w 26"/>
                <a:gd name="T113" fmla="*/ 8 h 189"/>
                <a:gd name="T114" fmla="*/ 1 w 26"/>
                <a:gd name="T115" fmla="*/ 2 h 189"/>
                <a:gd name="T116" fmla="*/ 1 w 26"/>
                <a:gd name="T117" fmla="*/ 0 h 189"/>
                <a:gd name="T118" fmla="*/ 1 w 26"/>
                <a:gd name="T119" fmla="*/ 0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6" h="189">
                  <a:moveTo>
                    <a:pt x="1" y="0"/>
                  </a:moveTo>
                  <a:lnTo>
                    <a:pt x="1" y="2"/>
                  </a:lnTo>
                  <a:lnTo>
                    <a:pt x="2" y="8"/>
                  </a:lnTo>
                  <a:lnTo>
                    <a:pt x="2" y="12"/>
                  </a:lnTo>
                  <a:lnTo>
                    <a:pt x="3" y="18"/>
                  </a:lnTo>
                  <a:lnTo>
                    <a:pt x="4" y="24"/>
                  </a:lnTo>
                  <a:lnTo>
                    <a:pt x="6" y="31"/>
                  </a:lnTo>
                  <a:lnTo>
                    <a:pt x="7" y="37"/>
                  </a:lnTo>
                  <a:lnTo>
                    <a:pt x="8" y="44"/>
                  </a:lnTo>
                  <a:lnTo>
                    <a:pt x="9" y="51"/>
                  </a:lnTo>
                  <a:lnTo>
                    <a:pt x="10" y="58"/>
                  </a:lnTo>
                  <a:lnTo>
                    <a:pt x="12" y="66"/>
                  </a:lnTo>
                  <a:lnTo>
                    <a:pt x="13" y="73"/>
                  </a:lnTo>
                  <a:lnTo>
                    <a:pt x="14" y="80"/>
                  </a:lnTo>
                  <a:lnTo>
                    <a:pt x="15" y="87"/>
                  </a:lnTo>
                  <a:lnTo>
                    <a:pt x="15" y="92"/>
                  </a:lnTo>
                  <a:lnTo>
                    <a:pt x="15" y="96"/>
                  </a:lnTo>
                  <a:lnTo>
                    <a:pt x="16" y="100"/>
                  </a:lnTo>
                  <a:lnTo>
                    <a:pt x="16" y="106"/>
                  </a:lnTo>
                  <a:lnTo>
                    <a:pt x="19" y="113"/>
                  </a:lnTo>
                  <a:lnTo>
                    <a:pt x="19" y="122"/>
                  </a:lnTo>
                  <a:lnTo>
                    <a:pt x="21" y="129"/>
                  </a:lnTo>
                  <a:lnTo>
                    <a:pt x="21" y="138"/>
                  </a:lnTo>
                  <a:lnTo>
                    <a:pt x="22" y="145"/>
                  </a:lnTo>
                  <a:lnTo>
                    <a:pt x="22" y="151"/>
                  </a:lnTo>
                  <a:lnTo>
                    <a:pt x="23" y="158"/>
                  </a:lnTo>
                  <a:lnTo>
                    <a:pt x="25" y="163"/>
                  </a:lnTo>
                  <a:lnTo>
                    <a:pt x="25" y="167"/>
                  </a:lnTo>
                  <a:lnTo>
                    <a:pt x="25" y="170"/>
                  </a:lnTo>
                  <a:lnTo>
                    <a:pt x="26" y="171"/>
                  </a:lnTo>
                  <a:lnTo>
                    <a:pt x="0" y="189"/>
                  </a:lnTo>
                  <a:lnTo>
                    <a:pt x="1" y="184"/>
                  </a:lnTo>
                  <a:lnTo>
                    <a:pt x="1" y="178"/>
                  </a:lnTo>
                  <a:lnTo>
                    <a:pt x="1" y="173"/>
                  </a:lnTo>
                  <a:lnTo>
                    <a:pt x="2" y="168"/>
                  </a:lnTo>
                  <a:lnTo>
                    <a:pt x="2" y="163"/>
                  </a:lnTo>
                  <a:lnTo>
                    <a:pt x="3" y="157"/>
                  </a:lnTo>
                  <a:lnTo>
                    <a:pt x="3" y="150"/>
                  </a:lnTo>
                  <a:lnTo>
                    <a:pt x="3" y="142"/>
                  </a:lnTo>
                  <a:lnTo>
                    <a:pt x="3" y="134"/>
                  </a:lnTo>
                  <a:lnTo>
                    <a:pt x="3" y="126"/>
                  </a:lnTo>
                  <a:lnTo>
                    <a:pt x="3" y="118"/>
                  </a:lnTo>
                  <a:lnTo>
                    <a:pt x="3" y="109"/>
                  </a:lnTo>
                  <a:lnTo>
                    <a:pt x="3" y="100"/>
                  </a:lnTo>
                  <a:lnTo>
                    <a:pt x="3" y="93"/>
                  </a:lnTo>
                  <a:lnTo>
                    <a:pt x="2" y="83"/>
                  </a:lnTo>
                  <a:lnTo>
                    <a:pt x="2" y="74"/>
                  </a:lnTo>
                  <a:lnTo>
                    <a:pt x="2" y="66"/>
                  </a:lnTo>
                  <a:lnTo>
                    <a:pt x="2" y="58"/>
                  </a:lnTo>
                  <a:lnTo>
                    <a:pt x="2" y="50"/>
                  </a:lnTo>
                  <a:lnTo>
                    <a:pt x="2" y="41"/>
                  </a:lnTo>
                  <a:lnTo>
                    <a:pt x="2" y="34"/>
                  </a:lnTo>
                  <a:lnTo>
                    <a:pt x="2" y="28"/>
                  </a:lnTo>
                  <a:lnTo>
                    <a:pt x="1" y="22"/>
                  </a:lnTo>
                  <a:lnTo>
                    <a:pt x="1" y="16"/>
                  </a:lnTo>
                  <a:lnTo>
                    <a:pt x="1" y="11"/>
                  </a:lnTo>
                  <a:lnTo>
                    <a:pt x="1" y="8"/>
                  </a:lnTo>
                  <a:lnTo>
                    <a:pt x="1" y="2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7C4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65"/>
            <p:cNvSpPr>
              <a:spLocks/>
            </p:cNvSpPr>
            <p:nvPr/>
          </p:nvSpPr>
          <p:spPr bwMode="auto">
            <a:xfrm>
              <a:off x="4672" y="2060"/>
              <a:ext cx="156" cy="57"/>
            </a:xfrm>
            <a:custGeom>
              <a:avLst/>
              <a:gdLst>
                <a:gd name="T0" fmla="*/ 46 w 312"/>
                <a:gd name="T1" fmla="*/ 45 h 114"/>
                <a:gd name="T2" fmla="*/ 57 w 312"/>
                <a:gd name="T3" fmla="*/ 54 h 114"/>
                <a:gd name="T4" fmla="*/ 66 w 312"/>
                <a:gd name="T5" fmla="*/ 61 h 114"/>
                <a:gd name="T6" fmla="*/ 75 w 312"/>
                <a:gd name="T7" fmla="*/ 65 h 114"/>
                <a:gd name="T8" fmla="*/ 83 w 312"/>
                <a:gd name="T9" fmla="*/ 68 h 114"/>
                <a:gd name="T10" fmla="*/ 92 w 312"/>
                <a:gd name="T11" fmla="*/ 72 h 114"/>
                <a:gd name="T12" fmla="*/ 103 w 312"/>
                <a:gd name="T13" fmla="*/ 75 h 114"/>
                <a:gd name="T14" fmla="*/ 115 w 312"/>
                <a:gd name="T15" fmla="*/ 77 h 114"/>
                <a:gd name="T16" fmla="*/ 127 w 312"/>
                <a:gd name="T17" fmla="*/ 78 h 114"/>
                <a:gd name="T18" fmla="*/ 141 w 312"/>
                <a:gd name="T19" fmla="*/ 78 h 114"/>
                <a:gd name="T20" fmla="*/ 154 w 312"/>
                <a:gd name="T21" fmla="*/ 78 h 114"/>
                <a:gd name="T22" fmla="*/ 170 w 312"/>
                <a:gd name="T23" fmla="*/ 77 h 114"/>
                <a:gd name="T24" fmla="*/ 185 w 312"/>
                <a:gd name="T25" fmla="*/ 72 h 114"/>
                <a:gd name="T26" fmla="*/ 199 w 312"/>
                <a:gd name="T27" fmla="*/ 67 h 114"/>
                <a:gd name="T28" fmla="*/ 212 w 312"/>
                <a:gd name="T29" fmla="*/ 61 h 114"/>
                <a:gd name="T30" fmla="*/ 225 w 312"/>
                <a:gd name="T31" fmla="*/ 55 h 114"/>
                <a:gd name="T32" fmla="*/ 236 w 312"/>
                <a:gd name="T33" fmla="*/ 49 h 114"/>
                <a:gd name="T34" fmla="*/ 247 w 312"/>
                <a:gd name="T35" fmla="*/ 42 h 114"/>
                <a:gd name="T36" fmla="*/ 255 w 312"/>
                <a:gd name="T37" fmla="*/ 36 h 114"/>
                <a:gd name="T38" fmla="*/ 265 w 312"/>
                <a:gd name="T39" fmla="*/ 30 h 114"/>
                <a:gd name="T40" fmla="*/ 275 w 312"/>
                <a:gd name="T41" fmla="*/ 20 h 114"/>
                <a:gd name="T42" fmla="*/ 286 w 312"/>
                <a:gd name="T43" fmla="*/ 10 h 114"/>
                <a:gd name="T44" fmla="*/ 295 w 312"/>
                <a:gd name="T45" fmla="*/ 1 h 114"/>
                <a:gd name="T46" fmla="*/ 312 w 312"/>
                <a:gd name="T47" fmla="*/ 4 h 114"/>
                <a:gd name="T48" fmla="*/ 310 w 312"/>
                <a:gd name="T49" fmla="*/ 7 h 114"/>
                <a:gd name="T50" fmla="*/ 303 w 312"/>
                <a:gd name="T51" fmla="*/ 20 h 114"/>
                <a:gd name="T52" fmla="*/ 291 w 312"/>
                <a:gd name="T53" fmla="*/ 36 h 114"/>
                <a:gd name="T54" fmla="*/ 284 w 312"/>
                <a:gd name="T55" fmla="*/ 46 h 114"/>
                <a:gd name="T56" fmla="*/ 275 w 312"/>
                <a:gd name="T57" fmla="*/ 56 h 114"/>
                <a:gd name="T58" fmla="*/ 263 w 312"/>
                <a:gd name="T59" fmla="*/ 65 h 114"/>
                <a:gd name="T60" fmla="*/ 251 w 312"/>
                <a:gd name="T61" fmla="*/ 77 h 114"/>
                <a:gd name="T62" fmla="*/ 238 w 312"/>
                <a:gd name="T63" fmla="*/ 84 h 114"/>
                <a:gd name="T64" fmla="*/ 223 w 312"/>
                <a:gd name="T65" fmla="*/ 94 h 114"/>
                <a:gd name="T66" fmla="*/ 215 w 312"/>
                <a:gd name="T67" fmla="*/ 97 h 114"/>
                <a:gd name="T68" fmla="*/ 205 w 312"/>
                <a:gd name="T69" fmla="*/ 101 h 114"/>
                <a:gd name="T70" fmla="*/ 197 w 312"/>
                <a:gd name="T71" fmla="*/ 104 h 114"/>
                <a:gd name="T72" fmla="*/ 189 w 312"/>
                <a:gd name="T73" fmla="*/ 107 h 114"/>
                <a:gd name="T74" fmla="*/ 178 w 312"/>
                <a:gd name="T75" fmla="*/ 109 h 114"/>
                <a:gd name="T76" fmla="*/ 167 w 312"/>
                <a:gd name="T77" fmla="*/ 111 h 114"/>
                <a:gd name="T78" fmla="*/ 157 w 312"/>
                <a:gd name="T79" fmla="*/ 113 h 114"/>
                <a:gd name="T80" fmla="*/ 146 w 312"/>
                <a:gd name="T81" fmla="*/ 114 h 114"/>
                <a:gd name="T82" fmla="*/ 134 w 312"/>
                <a:gd name="T83" fmla="*/ 114 h 114"/>
                <a:gd name="T84" fmla="*/ 123 w 312"/>
                <a:gd name="T85" fmla="*/ 114 h 114"/>
                <a:gd name="T86" fmla="*/ 113 w 312"/>
                <a:gd name="T87" fmla="*/ 114 h 114"/>
                <a:gd name="T88" fmla="*/ 104 w 312"/>
                <a:gd name="T89" fmla="*/ 114 h 114"/>
                <a:gd name="T90" fmla="*/ 94 w 312"/>
                <a:gd name="T91" fmla="*/ 113 h 114"/>
                <a:gd name="T92" fmla="*/ 85 w 312"/>
                <a:gd name="T93" fmla="*/ 113 h 114"/>
                <a:gd name="T94" fmla="*/ 71 w 312"/>
                <a:gd name="T95" fmla="*/ 110 h 114"/>
                <a:gd name="T96" fmla="*/ 56 w 312"/>
                <a:gd name="T97" fmla="*/ 107 h 114"/>
                <a:gd name="T98" fmla="*/ 45 w 312"/>
                <a:gd name="T99" fmla="*/ 103 h 114"/>
                <a:gd name="T100" fmla="*/ 34 w 312"/>
                <a:gd name="T101" fmla="*/ 100 h 114"/>
                <a:gd name="T102" fmla="*/ 26 w 312"/>
                <a:gd name="T103" fmla="*/ 96 h 114"/>
                <a:gd name="T104" fmla="*/ 13 w 312"/>
                <a:gd name="T105" fmla="*/ 87 h 114"/>
                <a:gd name="T106" fmla="*/ 5 w 312"/>
                <a:gd name="T107" fmla="*/ 80 h 114"/>
                <a:gd name="T108" fmla="*/ 0 w 312"/>
                <a:gd name="T109" fmla="*/ 72 h 114"/>
                <a:gd name="T110" fmla="*/ 44 w 312"/>
                <a:gd name="T111" fmla="*/ 43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12" h="114">
                  <a:moveTo>
                    <a:pt x="44" y="43"/>
                  </a:moveTo>
                  <a:lnTo>
                    <a:pt x="46" y="45"/>
                  </a:lnTo>
                  <a:lnTo>
                    <a:pt x="52" y="51"/>
                  </a:lnTo>
                  <a:lnTo>
                    <a:pt x="57" y="54"/>
                  </a:lnTo>
                  <a:lnTo>
                    <a:pt x="63" y="58"/>
                  </a:lnTo>
                  <a:lnTo>
                    <a:pt x="66" y="61"/>
                  </a:lnTo>
                  <a:lnTo>
                    <a:pt x="70" y="64"/>
                  </a:lnTo>
                  <a:lnTo>
                    <a:pt x="75" y="65"/>
                  </a:lnTo>
                  <a:lnTo>
                    <a:pt x="79" y="68"/>
                  </a:lnTo>
                  <a:lnTo>
                    <a:pt x="83" y="68"/>
                  </a:lnTo>
                  <a:lnTo>
                    <a:pt x="88" y="71"/>
                  </a:lnTo>
                  <a:lnTo>
                    <a:pt x="92" y="72"/>
                  </a:lnTo>
                  <a:lnTo>
                    <a:pt x="97" y="74"/>
                  </a:lnTo>
                  <a:lnTo>
                    <a:pt x="103" y="75"/>
                  </a:lnTo>
                  <a:lnTo>
                    <a:pt x="109" y="77"/>
                  </a:lnTo>
                  <a:lnTo>
                    <a:pt x="115" y="77"/>
                  </a:lnTo>
                  <a:lnTo>
                    <a:pt x="121" y="78"/>
                  </a:lnTo>
                  <a:lnTo>
                    <a:pt x="127" y="78"/>
                  </a:lnTo>
                  <a:lnTo>
                    <a:pt x="134" y="78"/>
                  </a:lnTo>
                  <a:lnTo>
                    <a:pt x="141" y="78"/>
                  </a:lnTo>
                  <a:lnTo>
                    <a:pt x="147" y="80"/>
                  </a:lnTo>
                  <a:lnTo>
                    <a:pt x="154" y="78"/>
                  </a:lnTo>
                  <a:lnTo>
                    <a:pt x="162" y="78"/>
                  </a:lnTo>
                  <a:lnTo>
                    <a:pt x="170" y="77"/>
                  </a:lnTo>
                  <a:lnTo>
                    <a:pt x="178" y="75"/>
                  </a:lnTo>
                  <a:lnTo>
                    <a:pt x="185" y="72"/>
                  </a:lnTo>
                  <a:lnTo>
                    <a:pt x="192" y="69"/>
                  </a:lnTo>
                  <a:lnTo>
                    <a:pt x="199" y="67"/>
                  </a:lnTo>
                  <a:lnTo>
                    <a:pt x="206" y="64"/>
                  </a:lnTo>
                  <a:lnTo>
                    <a:pt x="212" y="61"/>
                  </a:lnTo>
                  <a:lnTo>
                    <a:pt x="218" y="58"/>
                  </a:lnTo>
                  <a:lnTo>
                    <a:pt x="225" y="55"/>
                  </a:lnTo>
                  <a:lnTo>
                    <a:pt x="231" y="52"/>
                  </a:lnTo>
                  <a:lnTo>
                    <a:pt x="236" y="49"/>
                  </a:lnTo>
                  <a:lnTo>
                    <a:pt x="242" y="45"/>
                  </a:lnTo>
                  <a:lnTo>
                    <a:pt x="247" y="42"/>
                  </a:lnTo>
                  <a:lnTo>
                    <a:pt x="251" y="39"/>
                  </a:lnTo>
                  <a:lnTo>
                    <a:pt x="255" y="36"/>
                  </a:lnTo>
                  <a:lnTo>
                    <a:pt x="260" y="33"/>
                  </a:lnTo>
                  <a:lnTo>
                    <a:pt x="265" y="30"/>
                  </a:lnTo>
                  <a:lnTo>
                    <a:pt x="268" y="27"/>
                  </a:lnTo>
                  <a:lnTo>
                    <a:pt x="275" y="20"/>
                  </a:lnTo>
                  <a:lnTo>
                    <a:pt x="281" y="14"/>
                  </a:lnTo>
                  <a:lnTo>
                    <a:pt x="286" y="10"/>
                  </a:lnTo>
                  <a:lnTo>
                    <a:pt x="291" y="7"/>
                  </a:lnTo>
                  <a:lnTo>
                    <a:pt x="295" y="1"/>
                  </a:lnTo>
                  <a:lnTo>
                    <a:pt x="298" y="0"/>
                  </a:lnTo>
                  <a:lnTo>
                    <a:pt x="312" y="4"/>
                  </a:lnTo>
                  <a:lnTo>
                    <a:pt x="311" y="4"/>
                  </a:lnTo>
                  <a:lnTo>
                    <a:pt x="310" y="7"/>
                  </a:lnTo>
                  <a:lnTo>
                    <a:pt x="306" y="13"/>
                  </a:lnTo>
                  <a:lnTo>
                    <a:pt x="303" y="20"/>
                  </a:lnTo>
                  <a:lnTo>
                    <a:pt x="297" y="27"/>
                  </a:lnTo>
                  <a:lnTo>
                    <a:pt x="291" y="36"/>
                  </a:lnTo>
                  <a:lnTo>
                    <a:pt x="287" y="42"/>
                  </a:lnTo>
                  <a:lnTo>
                    <a:pt x="284" y="46"/>
                  </a:lnTo>
                  <a:lnTo>
                    <a:pt x="279" y="51"/>
                  </a:lnTo>
                  <a:lnTo>
                    <a:pt x="275" y="56"/>
                  </a:lnTo>
                  <a:lnTo>
                    <a:pt x="268" y="61"/>
                  </a:lnTo>
                  <a:lnTo>
                    <a:pt x="263" y="65"/>
                  </a:lnTo>
                  <a:lnTo>
                    <a:pt x="257" y="71"/>
                  </a:lnTo>
                  <a:lnTo>
                    <a:pt x="251" y="77"/>
                  </a:lnTo>
                  <a:lnTo>
                    <a:pt x="244" y="80"/>
                  </a:lnTo>
                  <a:lnTo>
                    <a:pt x="238" y="84"/>
                  </a:lnTo>
                  <a:lnTo>
                    <a:pt x="230" y="90"/>
                  </a:lnTo>
                  <a:lnTo>
                    <a:pt x="223" y="94"/>
                  </a:lnTo>
                  <a:lnTo>
                    <a:pt x="218" y="94"/>
                  </a:lnTo>
                  <a:lnTo>
                    <a:pt x="215" y="97"/>
                  </a:lnTo>
                  <a:lnTo>
                    <a:pt x="210" y="98"/>
                  </a:lnTo>
                  <a:lnTo>
                    <a:pt x="205" y="101"/>
                  </a:lnTo>
                  <a:lnTo>
                    <a:pt x="202" y="103"/>
                  </a:lnTo>
                  <a:lnTo>
                    <a:pt x="197" y="104"/>
                  </a:lnTo>
                  <a:lnTo>
                    <a:pt x="192" y="106"/>
                  </a:lnTo>
                  <a:lnTo>
                    <a:pt x="189" y="107"/>
                  </a:lnTo>
                  <a:lnTo>
                    <a:pt x="183" y="107"/>
                  </a:lnTo>
                  <a:lnTo>
                    <a:pt x="178" y="109"/>
                  </a:lnTo>
                  <a:lnTo>
                    <a:pt x="172" y="110"/>
                  </a:lnTo>
                  <a:lnTo>
                    <a:pt x="167" y="111"/>
                  </a:lnTo>
                  <a:lnTo>
                    <a:pt x="162" y="111"/>
                  </a:lnTo>
                  <a:lnTo>
                    <a:pt x="157" y="113"/>
                  </a:lnTo>
                  <a:lnTo>
                    <a:pt x="152" y="113"/>
                  </a:lnTo>
                  <a:lnTo>
                    <a:pt x="146" y="114"/>
                  </a:lnTo>
                  <a:lnTo>
                    <a:pt x="139" y="114"/>
                  </a:lnTo>
                  <a:lnTo>
                    <a:pt x="134" y="114"/>
                  </a:lnTo>
                  <a:lnTo>
                    <a:pt x="128" y="114"/>
                  </a:lnTo>
                  <a:lnTo>
                    <a:pt x="123" y="114"/>
                  </a:lnTo>
                  <a:lnTo>
                    <a:pt x="117" y="114"/>
                  </a:lnTo>
                  <a:lnTo>
                    <a:pt x="113" y="114"/>
                  </a:lnTo>
                  <a:lnTo>
                    <a:pt x="108" y="114"/>
                  </a:lnTo>
                  <a:lnTo>
                    <a:pt x="104" y="114"/>
                  </a:lnTo>
                  <a:lnTo>
                    <a:pt x="98" y="113"/>
                  </a:lnTo>
                  <a:lnTo>
                    <a:pt x="94" y="113"/>
                  </a:lnTo>
                  <a:lnTo>
                    <a:pt x="89" y="113"/>
                  </a:lnTo>
                  <a:lnTo>
                    <a:pt x="85" y="113"/>
                  </a:lnTo>
                  <a:lnTo>
                    <a:pt x="78" y="111"/>
                  </a:lnTo>
                  <a:lnTo>
                    <a:pt x="71" y="110"/>
                  </a:lnTo>
                  <a:lnTo>
                    <a:pt x="63" y="109"/>
                  </a:lnTo>
                  <a:lnTo>
                    <a:pt x="56" y="107"/>
                  </a:lnTo>
                  <a:lnTo>
                    <a:pt x="50" y="106"/>
                  </a:lnTo>
                  <a:lnTo>
                    <a:pt x="45" y="103"/>
                  </a:lnTo>
                  <a:lnTo>
                    <a:pt x="39" y="101"/>
                  </a:lnTo>
                  <a:lnTo>
                    <a:pt x="34" y="100"/>
                  </a:lnTo>
                  <a:lnTo>
                    <a:pt x="31" y="97"/>
                  </a:lnTo>
                  <a:lnTo>
                    <a:pt x="26" y="96"/>
                  </a:lnTo>
                  <a:lnTo>
                    <a:pt x="19" y="91"/>
                  </a:lnTo>
                  <a:lnTo>
                    <a:pt x="13" y="87"/>
                  </a:lnTo>
                  <a:lnTo>
                    <a:pt x="8" y="82"/>
                  </a:lnTo>
                  <a:lnTo>
                    <a:pt x="5" y="80"/>
                  </a:lnTo>
                  <a:lnTo>
                    <a:pt x="1" y="74"/>
                  </a:lnTo>
                  <a:lnTo>
                    <a:pt x="0" y="72"/>
                  </a:lnTo>
                  <a:lnTo>
                    <a:pt x="44" y="43"/>
                  </a:lnTo>
                  <a:lnTo>
                    <a:pt x="44" y="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66"/>
            <p:cNvSpPr>
              <a:spLocks/>
            </p:cNvSpPr>
            <p:nvPr/>
          </p:nvSpPr>
          <p:spPr bwMode="auto">
            <a:xfrm>
              <a:off x="4706" y="2039"/>
              <a:ext cx="104" cy="52"/>
            </a:xfrm>
            <a:custGeom>
              <a:avLst/>
              <a:gdLst>
                <a:gd name="T0" fmla="*/ 0 w 206"/>
                <a:gd name="T1" fmla="*/ 88 h 104"/>
                <a:gd name="T2" fmla="*/ 1 w 206"/>
                <a:gd name="T3" fmla="*/ 84 h 104"/>
                <a:gd name="T4" fmla="*/ 7 w 206"/>
                <a:gd name="T5" fmla="*/ 77 h 104"/>
                <a:gd name="T6" fmla="*/ 10 w 206"/>
                <a:gd name="T7" fmla="*/ 71 h 104"/>
                <a:gd name="T8" fmla="*/ 16 w 206"/>
                <a:gd name="T9" fmla="*/ 65 h 104"/>
                <a:gd name="T10" fmla="*/ 22 w 206"/>
                <a:gd name="T11" fmla="*/ 59 h 104"/>
                <a:gd name="T12" fmla="*/ 29 w 206"/>
                <a:gd name="T13" fmla="*/ 52 h 104"/>
                <a:gd name="T14" fmla="*/ 35 w 206"/>
                <a:gd name="T15" fmla="*/ 43 h 104"/>
                <a:gd name="T16" fmla="*/ 42 w 206"/>
                <a:gd name="T17" fmla="*/ 36 h 104"/>
                <a:gd name="T18" fmla="*/ 50 w 206"/>
                <a:gd name="T19" fmla="*/ 29 h 104"/>
                <a:gd name="T20" fmla="*/ 57 w 206"/>
                <a:gd name="T21" fmla="*/ 23 h 104"/>
                <a:gd name="T22" fmla="*/ 64 w 206"/>
                <a:gd name="T23" fmla="*/ 14 h 104"/>
                <a:gd name="T24" fmla="*/ 71 w 206"/>
                <a:gd name="T25" fmla="*/ 9 h 104"/>
                <a:gd name="T26" fmla="*/ 78 w 206"/>
                <a:gd name="T27" fmla="*/ 4 h 104"/>
                <a:gd name="T28" fmla="*/ 85 w 206"/>
                <a:gd name="T29" fmla="*/ 0 h 104"/>
                <a:gd name="T30" fmla="*/ 206 w 206"/>
                <a:gd name="T31" fmla="*/ 36 h 104"/>
                <a:gd name="T32" fmla="*/ 105 w 206"/>
                <a:gd name="T33" fmla="*/ 32 h 104"/>
                <a:gd name="T34" fmla="*/ 175 w 206"/>
                <a:gd name="T35" fmla="*/ 58 h 104"/>
                <a:gd name="T36" fmla="*/ 77 w 206"/>
                <a:gd name="T37" fmla="*/ 55 h 104"/>
                <a:gd name="T38" fmla="*/ 145 w 206"/>
                <a:gd name="T39" fmla="*/ 84 h 104"/>
                <a:gd name="T40" fmla="*/ 51 w 206"/>
                <a:gd name="T41" fmla="*/ 81 h 104"/>
                <a:gd name="T42" fmla="*/ 115 w 206"/>
                <a:gd name="T43" fmla="*/ 100 h 104"/>
                <a:gd name="T44" fmla="*/ 112 w 206"/>
                <a:gd name="T45" fmla="*/ 100 h 104"/>
                <a:gd name="T46" fmla="*/ 107 w 206"/>
                <a:gd name="T47" fmla="*/ 103 h 104"/>
                <a:gd name="T48" fmla="*/ 101 w 206"/>
                <a:gd name="T49" fmla="*/ 103 h 104"/>
                <a:gd name="T50" fmla="*/ 95 w 206"/>
                <a:gd name="T51" fmla="*/ 103 h 104"/>
                <a:gd name="T52" fmla="*/ 88 w 206"/>
                <a:gd name="T53" fmla="*/ 103 h 104"/>
                <a:gd name="T54" fmla="*/ 82 w 206"/>
                <a:gd name="T55" fmla="*/ 104 h 104"/>
                <a:gd name="T56" fmla="*/ 77 w 206"/>
                <a:gd name="T57" fmla="*/ 103 h 104"/>
                <a:gd name="T58" fmla="*/ 72 w 206"/>
                <a:gd name="T59" fmla="*/ 103 h 104"/>
                <a:gd name="T60" fmla="*/ 67 w 206"/>
                <a:gd name="T61" fmla="*/ 103 h 104"/>
                <a:gd name="T62" fmla="*/ 64 w 206"/>
                <a:gd name="T63" fmla="*/ 103 h 104"/>
                <a:gd name="T64" fmla="*/ 59 w 206"/>
                <a:gd name="T65" fmla="*/ 103 h 104"/>
                <a:gd name="T66" fmla="*/ 54 w 206"/>
                <a:gd name="T67" fmla="*/ 101 h 104"/>
                <a:gd name="T68" fmla="*/ 50 w 206"/>
                <a:gd name="T69" fmla="*/ 100 h 104"/>
                <a:gd name="T70" fmla="*/ 45 w 206"/>
                <a:gd name="T71" fmla="*/ 100 h 104"/>
                <a:gd name="T72" fmla="*/ 39 w 206"/>
                <a:gd name="T73" fmla="*/ 98 h 104"/>
                <a:gd name="T74" fmla="*/ 33 w 206"/>
                <a:gd name="T75" fmla="*/ 97 h 104"/>
                <a:gd name="T76" fmla="*/ 28 w 206"/>
                <a:gd name="T77" fmla="*/ 97 h 104"/>
                <a:gd name="T78" fmla="*/ 22 w 206"/>
                <a:gd name="T79" fmla="*/ 96 h 104"/>
                <a:gd name="T80" fmla="*/ 16 w 206"/>
                <a:gd name="T81" fmla="*/ 94 h 104"/>
                <a:gd name="T82" fmla="*/ 10 w 206"/>
                <a:gd name="T83" fmla="*/ 91 h 104"/>
                <a:gd name="T84" fmla="*/ 5 w 206"/>
                <a:gd name="T85" fmla="*/ 90 h 104"/>
                <a:gd name="T86" fmla="*/ 0 w 206"/>
                <a:gd name="T87" fmla="*/ 88 h 104"/>
                <a:gd name="T88" fmla="*/ 0 w 206"/>
                <a:gd name="T89" fmla="*/ 8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06" h="104">
                  <a:moveTo>
                    <a:pt x="0" y="88"/>
                  </a:moveTo>
                  <a:lnTo>
                    <a:pt x="1" y="84"/>
                  </a:lnTo>
                  <a:lnTo>
                    <a:pt x="7" y="77"/>
                  </a:lnTo>
                  <a:lnTo>
                    <a:pt x="10" y="71"/>
                  </a:lnTo>
                  <a:lnTo>
                    <a:pt x="16" y="65"/>
                  </a:lnTo>
                  <a:lnTo>
                    <a:pt x="22" y="59"/>
                  </a:lnTo>
                  <a:lnTo>
                    <a:pt x="29" y="52"/>
                  </a:lnTo>
                  <a:lnTo>
                    <a:pt x="35" y="43"/>
                  </a:lnTo>
                  <a:lnTo>
                    <a:pt x="42" y="36"/>
                  </a:lnTo>
                  <a:lnTo>
                    <a:pt x="50" y="29"/>
                  </a:lnTo>
                  <a:lnTo>
                    <a:pt x="57" y="23"/>
                  </a:lnTo>
                  <a:lnTo>
                    <a:pt x="64" y="14"/>
                  </a:lnTo>
                  <a:lnTo>
                    <a:pt x="71" y="9"/>
                  </a:lnTo>
                  <a:lnTo>
                    <a:pt x="78" y="4"/>
                  </a:lnTo>
                  <a:lnTo>
                    <a:pt x="85" y="0"/>
                  </a:lnTo>
                  <a:lnTo>
                    <a:pt x="206" y="36"/>
                  </a:lnTo>
                  <a:lnTo>
                    <a:pt x="105" y="32"/>
                  </a:lnTo>
                  <a:lnTo>
                    <a:pt x="175" y="58"/>
                  </a:lnTo>
                  <a:lnTo>
                    <a:pt x="77" y="55"/>
                  </a:lnTo>
                  <a:lnTo>
                    <a:pt x="145" y="84"/>
                  </a:lnTo>
                  <a:lnTo>
                    <a:pt x="51" y="81"/>
                  </a:lnTo>
                  <a:lnTo>
                    <a:pt x="115" y="100"/>
                  </a:lnTo>
                  <a:lnTo>
                    <a:pt x="112" y="100"/>
                  </a:lnTo>
                  <a:lnTo>
                    <a:pt x="107" y="103"/>
                  </a:lnTo>
                  <a:lnTo>
                    <a:pt x="101" y="103"/>
                  </a:lnTo>
                  <a:lnTo>
                    <a:pt x="95" y="103"/>
                  </a:lnTo>
                  <a:lnTo>
                    <a:pt x="88" y="103"/>
                  </a:lnTo>
                  <a:lnTo>
                    <a:pt x="82" y="104"/>
                  </a:lnTo>
                  <a:lnTo>
                    <a:pt x="77" y="103"/>
                  </a:lnTo>
                  <a:lnTo>
                    <a:pt x="72" y="103"/>
                  </a:lnTo>
                  <a:lnTo>
                    <a:pt x="67" y="103"/>
                  </a:lnTo>
                  <a:lnTo>
                    <a:pt x="64" y="103"/>
                  </a:lnTo>
                  <a:lnTo>
                    <a:pt x="59" y="103"/>
                  </a:lnTo>
                  <a:lnTo>
                    <a:pt x="54" y="101"/>
                  </a:lnTo>
                  <a:lnTo>
                    <a:pt x="50" y="100"/>
                  </a:lnTo>
                  <a:lnTo>
                    <a:pt x="45" y="100"/>
                  </a:lnTo>
                  <a:lnTo>
                    <a:pt x="39" y="98"/>
                  </a:lnTo>
                  <a:lnTo>
                    <a:pt x="33" y="97"/>
                  </a:lnTo>
                  <a:lnTo>
                    <a:pt x="28" y="97"/>
                  </a:lnTo>
                  <a:lnTo>
                    <a:pt x="22" y="96"/>
                  </a:lnTo>
                  <a:lnTo>
                    <a:pt x="16" y="94"/>
                  </a:lnTo>
                  <a:lnTo>
                    <a:pt x="10" y="91"/>
                  </a:lnTo>
                  <a:lnTo>
                    <a:pt x="5" y="90"/>
                  </a:lnTo>
                  <a:lnTo>
                    <a:pt x="0" y="88"/>
                  </a:lnTo>
                  <a:lnTo>
                    <a:pt x="0" y="88"/>
                  </a:ln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67"/>
            <p:cNvSpPr>
              <a:spLocks/>
            </p:cNvSpPr>
            <p:nvPr/>
          </p:nvSpPr>
          <p:spPr bwMode="auto">
            <a:xfrm>
              <a:off x="4952" y="2689"/>
              <a:ext cx="66" cy="69"/>
            </a:xfrm>
            <a:custGeom>
              <a:avLst/>
              <a:gdLst>
                <a:gd name="T0" fmla="*/ 6 w 133"/>
                <a:gd name="T1" fmla="*/ 109 h 138"/>
                <a:gd name="T2" fmla="*/ 1 w 133"/>
                <a:gd name="T3" fmla="*/ 96 h 138"/>
                <a:gd name="T4" fmla="*/ 0 w 133"/>
                <a:gd name="T5" fmla="*/ 81 h 138"/>
                <a:gd name="T6" fmla="*/ 2 w 133"/>
                <a:gd name="T7" fmla="*/ 68 h 138"/>
                <a:gd name="T8" fmla="*/ 7 w 133"/>
                <a:gd name="T9" fmla="*/ 55 h 138"/>
                <a:gd name="T10" fmla="*/ 14 w 133"/>
                <a:gd name="T11" fmla="*/ 39 h 138"/>
                <a:gd name="T12" fmla="*/ 24 w 133"/>
                <a:gd name="T13" fmla="*/ 23 h 138"/>
                <a:gd name="T14" fmla="*/ 37 w 133"/>
                <a:gd name="T15" fmla="*/ 7 h 138"/>
                <a:gd name="T16" fmla="*/ 26 w 133"/>
                <a:gd name="T17" fmla="*/ 86 h 138"/>
                <a:gd name="T18" fmla="*/ 59 w 133"/>
                <a:gd name="T19" fmla="*/ 23 h 138"/>
                <a:gd name="T20" fmla="*/ 57 w 133"/>
                <a:gd name="T21" fmla="*/ 33 h 138"/>
                <a:gd name="T22" fmla="*/ 57 w 133"/>
                <a:gd name="T23" fmla="*/ 44 h 138"/>
                <a:gd name="T24" fmla="*/ 57 w 133"/>
                <a:gd name="T25" fmla="*/ 55 h 138"/>
                <a:gd name="T26" fmla="*/ 57 w 133"/>
                <a:gd name="T27" fmla="*/ 68 h 138"/>
                <a:gd name="T28" fmla="*/ 59 w 133"/>
                <a:gd name="T29" fmla="*/ 80 h 138"/>
                <a:gd name="T30" fmla="*/ 63 w 133"/>
                <a:gd name="T31" fmla="*/ 91 h 138"/>
                <a:gd name="T32" fmla="*/ 69 w 133"/>
                <a:gd name="T33" fmla="*/ 100 h 138"/>
                <a:gd name="T34" fmla="*/ 78 w 133"/>
                <a:gd name="T35" fmla="*/ 107 h 138"/>
                <a:gd name="T36" fmla="*/ 87 w 133"/>
                <a:gd name="T37" fmla="*/ 113 h 138"/>
                <a:gd name="T38" fmla="*/ 97 w 133"/>
                <a:gd name="T39" fmla="*/ 117 h 138"/>
                <a:gd name="T40" fmla="*/ 107 w 133"/>
                <a:gd name="T41" fmla="*/ 122 h 138"/>
                <a:gd name="T42" fmla="*/ 116 w 133"/>
                <a:gd name="T43" fmla="*/ 125 h 138"/>
                <a:gd name="T44" fmla="*/ 126 w 133"/>
                <a:gd name="T45" fmla="*/ 128 h 138"/>
                <a:gd name="T46" fmla="*/ 133 w 133"/>
                <a:gd name="T47" fmla="*/ 138 h 138"/>
                <a:gd name="T48" fmla="*/ 127 w 133"/>
                <a:gd name="T49" fmla="*/ 138 h 138"/>
                <a:gd name="T50" fmla="*/ 115 w 133"/>
                <a:gd name="T51" fmla="*/ 138 h 138"/>
                <a:gd name="T52" fmla="*/ 106 w 133"/>
                <a:gd name="T53" fmla="*/ 138 h 138"/>
                <a:gd name="T54" fmla="*/ 96 w 133"/>
                <a:gd name="T55" fmla="*/ 138 h 138"/>
                <a:gd name="T56" fmla="*/ 87 w 133"/>
                <a:gd name="T57" fmla="*/ 138 h 138"/>
                <a:gd name="T58" fmla="*/ 76 w 133"/>
                <a:gd name="T59" fmla="*/ 138 h 138"/>
                <a:gd name="T60" fmla="*/ 65 w 133"/>
                <a:gd name="T61" fmla="*/ 136 h 138"/>
                <a:gd name="T62" fmla="*/ 55 w 133"/>
                <a:gd name="T63" fmla="*/ 135 h 138"/>
                <a:gd name="T64" fmla="*/ 44 w 133"/>
                <a:gd name="T65" fmla="*/ 133 h 138"/>
                <a:gd name="T66" fmla="*/ 34 w 133"/>
                <a:gd name="T67" fmla="*/ 132 h 138"/>
                <a:gd name="T68" fmla="*/ 25 w 133"/>
                <a:gd name="T69" fmla="*/ 128 h 138"/>
                <a:gd name="T70" fmla="*/ 18 w 133"/>
                <a:gd name="T71" fmla="*/ 125 h 138"/>
                <a:gd name="T72" fmla="*/ 9 w 133"/>
                <a:gd name="T73" fmla="*/ 116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33" h="138">
                  <a:moveTo>
                    <a:pt x="9" y="116"/>
                  </a:moveTo>
                  <a:lnTo>
                    <a:pt x="6" y="109"/>
                  </a:lnTo>
                  <a:lnTo>
                    <a:pt x="4" y="103"/>
                  </a:lnTo>
                  <a:lnTo>
                    <a:pt x="1" y="96"/>
                  </a:lnTo>
                  <a:lnTo>
                    <a:pt x="1" y="90"/>
                  </a:lnTo>
                  <a:lnTo>
                    <a:pt x="0" y="81"/>
                  </a:lnTo>
                  <a:lnTo>
                    <a:pt x="1" y="75"/>
                  </a:lnTo>
                  <a:lnTo>
                    <a:pt x="2" y="68"/>
                  </a:lnTo>
                  <a:lnTo>
                    <a:pt x="5" y="62"/>
                  </a:lnTo>
                  <a:lnTo>
                    <a:pt x="7" y="55"/>
                  </a:lnTo>
                  <a:lnTo>
                    <a:pt x="11" y="48"/>
                  </a:lnTo>
                  <a:lnTo>
                    <a:pt x="14" y="39"/>
                  </a:lnTo>
                  <a:lnTo>
                    <a:pt x="20" y="32"/>
                  </a:lnTo>
                  <a:lnTo>
                    <a:pt x="24" y="23"/>
                  </a:lnTo>
                  <a:lnTo>
                    <a:pt x="31" y="16"/>
                  </a:lnTo>
                  <a:lnTo>
                    <a:pt x="37" y="7"/>
                  </a:lnTo>
                  <a:lnTo>
                    <a:pt x="44" y="0"/>
                  </a:lnTo>
                  <a:lnTo>
                    <a:pt x="26" y="86"/>
                  </a:lnTo>
                  <a:lnTo>
                    <a:pt x="59" y="22"/>
                  </a:lnTo>
                  <a:lnTo>
                    <a:pt x="59" y="23"/>
                  </a:lnTo>
                  <a:lnTo>
                    <a:pt x="58" y="29"/>
                  </a:lnTo>
                  <a:lnTo>
                    <a:pt x="57" y="33"/>
                  </a:lnTo>
                  <a:lnTo>
                    <a:pt x="57" y="38"/>
                  </a:lnTo>
                  <a:lnTo>
                    <a:pt x="57" y="44"/>
                  </a:lnTo>
                  <a:lnTo>
                    <a:pt x="57" y="49"/>
                  </a:lnTo>
                  <a:lnTo>
                    <a:pt x="57" y="55"/>
                  </a:lnTo>
                  <a:lnTo>
                    <a:pt x="57" y="61"/>
                  </a:lnTo>
                  <a:lnTo>
                    <a:pt x="57" y="68"/>
                  </a:lnTo>
                  <a:lnTo>
                    <a:pt x="59" y="74"/>
                  </a:lnTo>
                  <a:lnTo>
                    <a:pt x="59" y="80"/>
                  </a:lnTo>
                  <a:lnTo>
                    <a:pt x="60" y="86"/>
                  </a:lnTo>
                  <a:lnTo>
                    <a:pt x="63" y="91"/>
                  </a:lnTo>
                  <a:lnTo>
                    <a:pt x="66" y="97"/>
                  </a:lnTo>
                  <a:lnTo>
                    <a:pt x="69" y="100"/>
                  </a:lnTo>
                  <a:lnTo>
                    <a:pt x="75" y="104"/>
                  </a:lnTo>
                  <a:lnTo>
                    <a:pt x="78" y="107"/>
                  </a:lnTo>
                  <a:lnTo>
                    <a:pt x="83" y="110"/>
                  </a:lnTo>
                  <a:lnTo>
                    <a:pt x="87" y="113"/>
                  </a:lnTo>
                  <a:lnTo>
                    <a:pt x="93" y="116"/>
                  </a:lnTo>
                  <a:lnTo>
                    <a:pt x="97" y="117"/>
                  </a:lnTo>
                  <a:lnTo>
                    <a:pt x="102" y="119"/>
                  </a:lnTo>
                  <a:lnTo>
                    <a:pt x="107" y="122"/>
                  </a:lnTo>
                  <a:lnTo>
                    <a:pt x="111" y="125"/>
                  </a:lnTo>
                  <a:lnTo>
                    <a:pt x="116" y="125"/>
                  </a:lnTo>
                  <a:lnTo>
                    <a:pt x="121" y="126"/>
                  </a:lnTo>
                  <a:lnTo>
                    <a:pt x="126" y="128"/>
                  </a:lnTo>
                  <a:lnTo>
                    <a:pt x="130" y="129"/>
                  </a:lnTo>
                  <a:lnTo>
                    <a:pt x="133" y="138"/>
                  </a:lnTo>
                  <a:lnTo>
                    <a:pt x="130" y="138"/>
                  </a:lnTo>
                  <a:lnTo>
                    <a:pt x="127" y="138"/>
                  </a:lnTo>
                  <a:lnTo>
                    <a:pt x="122" y="138"/>
                  </a:lnTo>
                  <a:lnTo>
                    <a:pt x="115" y="138"/>
                  </a:lnTo>
                  <a:lnTo>
                    <a:pt x="110" y="138"/>
                  </a:lnTo>
                  <a:lnTo>
                    <a:pt x="106" y="138"/>
                  </a:lnTo>
                  <a:lnTo>
                    <a:pt x="101" y="138"/>
                  </a:lnTo>
                  <a:lnTo>
                    <a:pt x="96" y="138"/>
                  </a:lnTo>
                  <a:lnTo>
                    <a:pt x="91" y="138"/>
                  </a:lnTo>
                  <a:lnTo>
                    <a:pt x="87" y="138"/>
                  </a:lnTo>
                  <a:lnTo>
                    <a:pt x="81" y="138"/>
                  </a:lnTo>
                  <a:lnTo>
                    <a:pt x="76" y="138"/>
                  </a:lnTo>
                  <a:lnTo>
                    <a:pt x="70" y="138"/>
                  </a:lnTo>
                  <a:lnTo>
                    <a:pt x="65" y="136"/>
                  </a:lnTo>
                  <a:lnTo>
                    <a:pt x="59" y="135"/>
                  </a:lnTo>
                  <a:lnTo>
                    <a:pt x="55" y="135"/>
                  </a:lnTo>
                  <a:lnTo>
                    <a:pt x="49" y="135"/>
                  </a:lnTo>
                  <a:lnTo>
                    <a:pt x="44" y="133"/>
                  </a:lnTo>
                  <a:lnTo>
                    <a:pt x="39" y="132"/>
                  </a:lnTo>
                  <a:lnTo>
                    <a:pt x="34" y="132"/>
                  </a:lnTo>
                  <a:lnTo>
                    <a:pt x="30" y="129"/>
                  </a:lnTo>
                  <a:lnTo>
                    <a:pt x="25" y="128"/>
                  </a:lnTo>
                  <a:lnTo>
                    <a:pt x="21" y="126"/>
                  </a:lnTo>
                  <a:lnTo>
                    <a:pt x="18" y="125"/>
                  </a:lnTo>
                  <a:lnTo>
                    <a:pt x="13" y="120"/>
                  </a:lnTo>
                  <a:lnTo>
                    <a:pt x="9" y="116"/>
                  </a:lnTo>
                  <a:lnTo>
                    <a:pt x="9" y="1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68"/>
            <p:cNvSpPr>
              <a:spLocks/>
            </p:cNvSpPr>
            <p:nvPr/>
          </p:nvSpPr>
          <p:spPr bwMode="auto">
            <a:xfrm>
              <a:off x="5252" y="2246"/>
              <a:ext cx="22" cy="38"/>
            </a:xfrm>
            <a:custGeom>
              <a:avLst/>
              <a:gdLst>
                <a:gd name="T0" fmla="*/ 36 w 43"/>
                <a:gd name="T1" fmla="*/ 22 h 75"/>
                <a:gd name="T2" fmla="*/ 12 w 43"/>
                <a:gd name="T3" fmla="*/ 0 h 75"/>
                <a:gd name="T4" fmla="*/ 9 w 43"/>
                <a:gd name="T5" fmla="*/ 15 h 75"/>
                <a:gd name="T6" fmla="*/ 34 w 43"/>
                <a:gd name="T7" fmla="*/ 36 h 75"/>
                <a:gd name="T8" fmla="*/ 30 w 43"/>
                <a:gd name="T9" fmla="*/ 51 h 75"/>
                <a:gd name="T10" fmla="*/ 4 w 43"/>
                <a:gd name="T11" fmla="*/ 32 h 75"/>
                <a:gd name="T12" fmla="*/ 0 w 43"/>
                <a:gd name="T13" fmla="*/ 46 h 75"/>
                <a:gd name="T14" fmla="*/ 25 w 43"/>
                <a:gd name="T15" fmla="*/ 62 h 75"/>
                <a:gd name="T16" fmla="*/ 25 w 43"/>
                <a:gd name="T17" fmla="*/ 75 h 75"/>
                <a:gd name="T18" fmla="*/ 43 w 43"/>
                <a:gd name="T19" fmla="*/ 41 h 75"/>
                <a:gd name="T20" fmla="*/ 36 w 43"/>
                <a:gd name="T21" fmla="*/ 22 h 75"/>
                <a:gd name="T22" fmla="*/ 36 w 43"/>
                <a:gd name="T23" fmla="*/ 22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3" h="75">
                  <a:moveTo>
                    <a:pt x="36" y="22"/>
                  </a:moveTo>
                  <a:lnTo>
                    <a:pt x="12" y="0"/>
                  </a:lnTo>
                  <a:lnTo>
                    <a:pt x="9" y="15"/>
                  </a:lnTo>
                  <a:lnTo>
                    <a:pt x="34" y="36"/>
                  </a:lnTo>
                  <a:lnTo>
                    <a:pt x="30" y="51"/>
                  </a:lnTo>
                  <a:lnTo>
                    <a:pt x="4" y="32"/>
                  </a:lnTo>
                  <a:lnTo>
                    <a:pt x="0" y="46"/>
                  </a:lnTo>
                  <a:lnTo>
                    <a:pt x="25" y="62"/>
                  </a:lnTo>
                  <a:lnTo>
                    <a:pt x="25" y="75"/>
                  </a:lnTo>
                  <a:lnTo>
                    <a:pt x="43" y="41"/>
                  </a:lnTo>
                  <a:lnTo>
                    <a:pt x="36" y="22"/>
                  </a:lnTo>
                  <a:lnTo>
                    <a:pt x="36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69"/>
            <p:cNvSpPr>
              <a:spLocks/>
            </p:cNvSpPr>
            <p:nvPr/>
          </p:nvSpPr>
          <p:spPr bwMode="auto">
            <a:xfrm>
              <a:off x="5207" y="2237"/>
              <a:ext cx="34" cy="38"/>
            </a:xfrm>
            <a:custGeom>
              <a:avLst/>
              <a:gdLst>
                <a:gd name="T0" fmla="*/ 68 w 68"/>
                <a:gd name="T1" fmla="*/ 0 h 77"/>
                <a:gd name="T2" fmla="*/ 62 w 68"/>
                <a:gd name="T3" fmla="*/ 77 h 77"/>
                <a:gd name="T4" fmla="*/ 31 w 68"/>
                <a:gd name="T5" fmla="*/ 62 h 77"/>
                <a:gd name="T6" fmla="*/ 50 w 68"/>
                <a:gd name="T7" fmla="*/ 51 h 77"/>
                <a:gd name="T8" fmla="*/ 10 w 68"/>
                <a:gd name="T9" fmla="*/ 51 h 77"/>
                <a:gd name="T10" fmla="*/ 52 w 68"/>
                <a:gd name="T11" fmla="*/ 34 h 77"/>
                <a:gd name="T12" fmla="*/ 0 w 68"/>
                <a:gd name="T13" fmla="*/ 38 h 77"/>
                <a:gd name="T14" fmla="*/ 68 w 68"/>
                <a:gd name="T15" fmla="*/ 0 h 77"/>
                <a:gd name="T16" fmla="*/ 68 w 68"/>
                <a:gd name="T17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8" h="77">
                  <a:moveTo>
                    <a:pt x="68" y="0"/>
                  </a:moveTo>
                  <a:lnTo>
                    <a:pt x="62" y="77"/>
                  </a:lnTo>
                  <a:lnTo>
                    <a:pt x="31" y="62"/>
                  </a:lnTo>
                  <a:lnTo>
                    <a:pt x="50" y="51"/>
                  </a:lnTo>
                  <a:lnTo>
                    <a:pt x="10" y="51"/>
                  </a:lnTo>
                  <a:lnTo>
                    <a:pt x="52" y="34"/>
                  </a:lnTo>
                  <a:lnTo>
                    <a:pt x="0" y="38"/>
                  </a:lnTo>
                  <a:lnTo>
                    <a:pt x="68" y="0"/>
                  </a:lnTo>
                  <a:lnTo>
                    <a:pt x="68" y="0"/>
                  </a:lnTo>
                  <a:close/>
                </a:path>
              </a:pathLst>
            </a:custGeom>
            <a:solidFill>
              <a:srgbClr val="F2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70"/>
            <p:cNvSpPr>
              <a:spLocks/>
            </p:cNvSpPr>
            <p:nvPr/>
          </p:nvSpPr>
          <p:spPr bwMode="auto">
            <a:xfrm>
              <a:off x="4820" y="1928"/>
              <a:ext cx="102" cy="102"/>
            </a:xfrm>
            <a:custGeom>
              <a:avLst/>
              <a:gdLst>
                <a:gd name="T0" fmla="*/ 2 w 204"/>
                <a:gd name="T1" fmla="*/ 190 h 206"/>
                <a:gd name="T2" fmla="*/ 0 w 204"/>
                <a:gd name="T3" fmla="*/ 168 h 206"/>
                <a:gd name="T4" fmla="*/ 0 w 204"/>
                <a:gd name="T5" fmla="*/ 139 h 206"/>
                <a:gd name="T6" fmla="*/ 2 w 204"/>
                <a:gd name="T7" fmla="*/ 109 h 206"/>
                <a:gd name="T8" fmla="*/ 10 w 204"/>
                <a:gd name="T9" fmla="*/ 74 h 206"/>
                <a:gd name="T10" fmla="*/ 27 w 204"/>
                <a:gd name="T11" fmla="*/ 43 h 206"/>
                <a:gd name="T12" fmla="*/ 48 w 204"/>
                <a:gd name="T13" fmla="*/ 23 h 206"/>
                <a:gd name="T14" fmla="*/ 65 w 204"/>
                <a:gd name="T15" fmla="*/ 13 h 206"/>
                <a:gd name="T16" fmla="*/ 84 w 204"/>
                <a:gd name="T17" fmla="*/ 6 h 206"/>
                <a:gd name="T18" fmla="*/ 102 w 204"/>
                <a:gd name="T19" fmla="*/ 1 h 206"/>
                <a:gd name="T20" fmla="*/ 123 w 204"/>
                <a:gd name="T21" fmla="*/ 0 h 206"/>
                <a:gd name="T22" fmla="*/ 149 w 204"/>
                <a:gd name="T23" fmla="*/ 6 h 206"/>
                <a:gd name="T24" fmla="*/ 170 w 204"/>
                <a:gd name="T25" fmla="*/ 19 h 206"/>
                <a:gd name="T26" fmla="*/ 187 w 204"/>
                <a:gd name="T27" fmla="*/ 38 h 206"/>
                <a:gd name="T28" fmla="*/ 197 w 204"/>
                <a:gd name="T29" fmla="*/ 58 h 206"/>
                <a:gd name="T30" fmla="*/ 202 w 204"/>
                <a:gd name="T31" fmla="*/ 80 h 206"/>
                <a:gd name="T32" fmla="*/ 202 w 204"/>
                <a:gd name="T33" fmla="*/ 104 h 206"/>
                <a:gd name="T34" fmla="*/ 195 w 204"/>
                <a:gd name="T35" fmla="*/ 133 h 206"/>
                <a:gd name="T36" fmla="*/ 180 w 204"/>
                <a:gd name="T37" fmla="*/ 161 h 206"/>
                <a:gd name="T38" fmla="*/ 155 w 204"/>
                <a:gd name="T39" fmla="*/ 180 h 206"/>
                <a:gd name="T40" fmla="*/ 131 w 204"/>
                <a:gd name="T41" fmla="*/ 188 h 206"/>
                <a:gd name="T42" fmla="*/ 110 w 204"/>
                <a:gd name="T43" fmla="*/ 188 h 206"/>
                <a:gd name="T44" fmla="*/ 86 w 204"/>
                <a:gd name="T45" fmla="*/ 182 h 206"/>
                <a:gd name="T46" fmla="*/ 68 w 204"/>
                <a:gd name="T47" fmla="*/ 174 h 206"/>
                <a:gd name="T48" fmla="*/ 54 w 204"/>
                <a:gd name="T49" fmla="*/ 151 h 206"/>
                <a:gd name="T50" fmla="*/ 51 w 204"/>
                <a:gd name="T51" fmla="*/ 119 h 206"/>
                <a:gd name="T52" fmla="*/ 59 w 204"/>
                <a:gd name="T53" fmla="*/ 94 h 206"/>
                <a:gd name="T54" fmla="*/ 73 w 204"/>
                <a:gd name="T55" fmla="*/ 80 h 206"/>
                <a:gd name="T56" fmla="*/ 94 w 204"/>
                <a:gd name="T57" fmla="*/ 71 h 206"/>
                <a:gd name="T58" fmla="*/ 116 w 204"/>
                <a:gd name="T59" fmla="*/ 70 h 206"/>
                <a:gd name="T60" fmla="*/ 140 w 204"/>
                <a:gd name="T61" fmla="*/ 97 h 206"/>
                <a:gd name="T62" fmla="*/ 121 w 204"/>
                <a:gd name="T63" fmla="*/ 97 h 206"/>
                <a:gd name="T64" fmla="*/ 93 w 204"/>
                <a:gd name="T65" fmla="*/ 119 h 206"/>
                <a:gd name="T66" fmla="*/ 98 w 204"/>
                <a:gd name="T67" fmla="*/ 145 h 206"/>
                <a:gd name="T68" fmla="*/ 125 w 204"/>
                <a:gd name="T69" fmla="*/ 148 h 206"/>
                <a:gd name="T70" fmla="*/ 147 w 204"/>
                <a:gd name="T71" fmla="*/ 120 h 206"/>
                <a:gd name="T72" fmla="*/ 153 w 204"/>
                <a:gd name="T73" fmla="*/ 91 h 206"/>
                <a:gd name="T74" fmla="*/ 141 w 204"/>
                <a:gd name="T75" fmla="*/ 62 h 206"/>
                <a:gd name="T76" fmla="*/ 127 w 204"/>
                <a:gd name="T77" fmla="*/ 51 h 206"/>
                <a:gd name="T78" fmla="*/ 108 w 204"/>
                <a:gd name="T79" fmla="*/ 43 h 206"/>
                <a:gd name="T80" fmla="*/ 90 w 204"/>
                <a:gd name="T81" fmla="*/ 43 h 206"/>
                <a:gd name="T82" fmla="*/ 62 w 204"/>
                <a:gd name="T83" fmla="*/ 58 h 206"/>
                <a:gd name="T84" fmla="*/ 42 w 204"/>
                <a:gd name="T85" fmla="*/ 77 h 206"/>
                <a:gd name="T86" fmla="*/ 33 w 204"/>
                <a:gd name="T87" fmla="*/ 94 h 206"/>
                <a:gd name="T88" fmla="*/ 28 w 204"/>
                <a:gd name="T89" fmla="*/ 117 h 206"/>
                <a:gd name="T90" fmla="*/ 23 w 204"/>
                <a:gd name="T91" fmla="*/ 142 h 206"/>
                <a:gd name="T92" fmla="*/ 23 w 204"/>
                <a:gd name="T93" fmla="*/ 165 h 206"/>
                <a:gd name="T94" fmla="*/ 24 w 204"/>
                <a:gd name="T95" fmla="*/ 191 h 206"/>
                <a:gd name="T96" fmla="*/ 4 w 204"/>
                <a:gd name="T97" fmla="*/ 201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04" h="206">
                  <a:moveTo>
                    <a:pt x="4" y="201"/>
                  </a:moveTo>
                  <a:lnTo>
                    <a:pt x="4" y="198"/>
                  </a:lnTo>
                  <a:lnTo>
                    <a:pt x="3" y="194"/>
                  </a:lnTo>
                  <a:lnTo>
                    <a:pt x="2" y="190"/>
                  </a:lnTo>
                  <a:lnTo>
                    <a:pt x="2" y="185"/>
                  </a:lnTo>
                  <a:lnTo>
                    <a:pt x="1" y="180"/>
                  </a:lnTo>
                  <a:lnTo>
                    <a:pt x="1" y="175"/>
                  </a:lnTo>
                  <a:lnTo>
                    <a:pt x="0" y="168"/>
                  </a:lnTo>
                  <a:lnTo>
                    <a:pt x="0" y="161"/>
                  </a:lnTo>
                  <a:lnTo>
                    <a:pt x="0" y="155"/>
                  </a:lnTo>
                  <a:lnTo>
                    <a:pt x="0" y="148"/>
                  </a:lnTo>
                  <a:lnTo>
                    <a:pt x="0" y="139"/>
                  </a:lnTo>
                  <a:lnTo>
                    <a:pt x="0" y="132"/>
                  </a:lnTo>
                  <a:lnTo>
                    <a:pt x="0" y="125"/>
                  </a:lnTo>
                  <a:lnTo>
                    <a:pt x="2" y="116"/>
                  </a:lnTo>
                  <a:lnTo>
                    <a:pt x="2" y="109"/>
                  </a:lnTo>
                  <a:lnTo>
                    <a:pt x="3" y="100"/>
                  </a:lnTo>
                  <a:lnTo>
                    <a:pt x="6" y="91"/>
                  </a:lnTo>
                  <a:lnTo>
                    <a:pt x="8" y="83"/>
                  </a:lnTo>
                  <a:lnTo>
                    <a:pt x="10" y="74"/>
                  </a:lnTo>
                  <a:lnTo>
                    <a:pt x="14" y="65"/>
                  </a:lnTo>
                  <a:lnTo>
                    <a:pt x="17" y="58"/>
                  </a:lnTo>
                  <a:lnTo>
                    <a:pt x="22" y="52"/>
                  </a:lnTo>
                  <a:lnTo>
                    <a:pt x="27" y="43"/>
                  </a:lnTo>
                  <a:lnTo>
                    <a:pt x="32" y="36"/>
                  </a:lnTo>
                  <a:lnTo>
                    <a:pt x="39" y="30"/>
                  </a:lnTo>
                  <a:lnTo>
                    <a:pt x="45" y="26"/>
                  </a:lnTo>
                  <a:lnTo>
                    <a:pt x="48" y="23"/>
                  </a:lnTo>
                  <a:lnTo>
                    <a:pt x="52" y="20"/>
                  </a:lnTo>
                  <a:lnTo>
                    <a:pt x="55" y="17"/>
                  </a:lnTo>
                  <a:lnTo>
                    <a:pt x="60" y="16"/>
                  </a:lnTo>
                  <a:lnTo>
                    <a:pt x="65" y="13"/>
                  </a:lnTo>
                  <a:lnTo>
                    <a:pt x="68" y="12"/>
                  </a:lnTo>
                  <a:lnTo>
                    <a:pt x="74" y="10"/>
                  </a:lnTo>
                  <a:lnTo>
                    <a:pt x="79" y="9"/>
                  </a:lnTo>
                  <a:lnTo>
                    <a:pt x="84" y="6"/>
                  </a:lnTo>
                  <a:lnTo>
                    <a:pt x="89" y="4"/>
                  </a:lnTo>
                  <a:lnTo>
                    <a:pt x="93" y="3"/>
                  </a:lnTo>
                  <a:lnTo>
                    <a:pt x="98" y="3"/>
                  </a:lnTo>
                  <a:lnTo>
                    <a:pt x="102" y="1"/>
                  </a:lnTo>
                  <a:lnTo>
                    <a:pt x="106" y="1"/>
                  </a:lnTo>
                  <a:lnTo>
                    <a:pt x="110" y="1"/>
                  </a:lnTo>
                  <a:lnTo>
                    <a:pt x="115" y="1"/>
                  </a:lnTo>
                  <a:lnTo>
                    <a:pt x="123" y="0"/>
                  </a:lnTo>
                  <a:lnTo>
                    <a:pt x="130" y="1"/>
                  </a:lnTo>
                  <a:lnTo>
                    <a:pt x="137" y="1"/>
                  </a:lnTo>
                  <a:lnTo>
                    <a:pt x="144" y="4"/>
                  </a:lnTo>
                  <a:lnTo>
                    <a:pt x="149" y="6"/>
                  </a:lnTo>
                  <a:lnTo>
                    <a:pt x="155" y="9"/>
                  </a:lnTo>
                  <a:lnTo>
                    <a:pt x="161" y="12"/>
                  </a:lnTo>
                  <a:lnTo>
                    <a:pt x="167" y="16"/>
                  </a:lnTo>
                  <a:lnTo>
                    <a:pt x="170" y="19"/>
                  </a:lnTo>
                  <a:lnTo>
                    <a:pt x="175" y="23"/>
                  </a:lnTo>
                  <a:lnTo>
                    <a:pt x="179" y="29"/>
                  </a:lnTo>
                  <a:lnTo>
                    <a:pt x="183" y="33"/>
                  </a:lnTo>
                  <a:lnTo>
                    <a:pt x="187" y="38"/>
                  </a:lnTo>
                  <a:lnTo>
                    <a:pt x="189" y="42"/>
                  </a:lnTo>
                  <a:lnTo>
                    <a:pt x="192" y="48"/>
                  </a:lnTo>
                  <a:lnTo>
                    <a:pt x="194" y="54"/>
                  </a:lnTo>
                  <a:lnTo>
                    <a:pt x="197" y="58"/>
                  </a:lnTo>
                  <a:lnTo>
                    <a:pt x="199" y="64"/>
                  </a:lnTo>
                  <a:lnTo>
                    <a:pt x="200" y="70"/>
                  </a:lnTo>
                  <a:lnTo>
                    <a:pt x="201" y="75"/>
                  </a:lnTo>
                  <a:lnTo>
                    <a:pt x="202" y="80"/>
                  </a:lnTo>
                  <a:lnTo>
                    <a:pt x="202" y="85"/>
                  </a:lnTo>
                  <a:lnTo>
                    <a:pt x="202" y="90"/>
                  </a:lnTo>
                  <a:lnTo>
                    <a:pt x="204" y="96"/>
                  </a:lnTo>
                  <a:lnTo>
                    <a:pt x="202" y="104"/>
                  </a:lnTo>
                  <a:lnTo>
                    <a:pt x="202" y="113"/>
                  </a:lnTo>
                  <a:lnTo>
                    <a:pt x="201" y="119"/>
                  </a:lnTo>
                  <a:lnTo>
                    <a:pt x="199" y="126"/>
                  </a:lnTo>
                  <a:lnTo>
                    <a:pt x="195" y="133"/>
                  </a:lnTo>
                  <a:lnTo>
                    <a:pt x="193" y="140"/>
                  </a:lnTo>
                  <a:lnTo>
                    <a:pt x="189" y="148"/>
                  </a:lnTo>
                  <a:lnTo>
                    <a:pt x="186" y="153"/>
                  </a:lnTo>
                  <a:lnTo>
                    <a:pt x="180" y="161"/>
                  </a:lnTo>
                  <a:lnTo>
                    <a:pt x="175" y="167"/>
                  </a:lnTo>
                  <a:lnTo>
                    <a:pt x="168" y="171"/>
                  </a:lnTo>
                  <a:lnTo>
                    <a:pt x="162" y="177"/>
                  </a:lnTo>
                  <a:lnTo>
                    <a:pt x="155" y="180"/>
                  </a:lnTo>
                  <a:lnTo>
                    <a:pt x="147" y="185"/>
                  </a:lnTo>
                  <a:lnTo>
                    <a:pt x="142" y="185"/>
                  </a:lnTo>
                  <a:lnTo>
                    <a:pt x="137" y="187"/>
                  </a:lnTo>
                  <a:lnTo>
                    <a:pt x="131" y="188"/>
                  </a:lnTo>
                  <a:lnTo>
                    <a:pt x="128" y="188"/>
                  </a:lnTo>
                  <a:lnTo>
                    <a:pt x="121" y="188"/>
                  </a:lnTo>
                  <a:lnTo>
                    <a:pt x="116" y="188"/>
                  </a:lnTo>
                  <a:lnTo>
                    <a:pt x="110" y="188"/>
                  </a:lnTo>
                  <a:lnTo>
                    <a:pt x="104" y="188"/>
                  </a:lnTo>
                  <a:lnTo>
                    <a:pt x="97" y="187"/>
                  </a:lnTo>
                  <a:lnTo>
                    <a:pt x="91" y="185"/>
                  </a:lnTo>
                  <a:lnTo>
                    <a:pt x="86" y="182"/>
                  </a:lnTo>
                  <a:lnTo>
                    <a:pt x="81" y="182"/>
                  </a:lnTo>
                  <a:lnTo>
                    <a:pt x="77" y="180"/>
                  </a:lnTo>
                  <a:lnTo>
                    <a:pt x="73" y="177"/>
                  </a:lnTo>
                  <a:lnTo>
                    <a:pt x="68" y="174"/>
                  </a:lnTo>
                  <a:lnTo>
                    <a:pt x="66" y="171"/>
                  </a:lnTo>
                  <a:lnTo>
                    <a:pt x="60" y="165"/>
                  </a:lnTo>
                  <a:lnTo>
                    <a:pt x="57" y="158"/>
                  </a:lnTo>
                  <a:lnTo>
                    <a:pt x="54" y="151"/>
                  </a:lnTo>
                  <a:lnTo>
                    <a:pt x="52" y="143"/>
                  </a:lnTo>
                  <a:lnTo>
                    <a:pt x="51" y="135"/>
                  </a:lnTo>
                  <a:lnTo>
                    <a:pt x="51" y="127"/>
                  </a:lnTo>
                  <a:lnTo>
                    <a:pt x="51" y="119"/>
                  </a:lnTo>
                  <a:lnTo>
                    <a:pt x="53" y="113"/>
                  </a:lnTo>
                  <a:lnTo>
                    <a:pt x="54" y="106"/>
                  </a:lnTo>
                  <a:lnTo>
                    <a:pt x="57" y="100"/>
                  </a:lnTo>
                  <a:lnTo>
                    <a:pt x="59" y="94"/>
                  </a:lnTo>
                  <a:lnTo>
                    <a:pt x="62" y="91"/>
                  </a:lnTo>
                  <a:lnTo>
                    <a:pt x="65" y="87"/>
                  </a:lnTo>
                  <a:lnTo>
                    <a:pt x="68" y="83"/>
                  </a:lnTo>
                  <a:lnTo>
                    <a:pt x="73" y="80"/>
                  </a:lnTo>
                  <a:lnTo>
                    <a:pt x="78" y="78"/>
                  </a:lnTo>
                  <a:lnTo>
                    <a:pt x="83" y="75"/>
                  </a:lnTo>
                  <a:lnTo>
                    <a:pt x="89" y="74"/>
                  </a:lnTo>
                  <a:lnTo>
                    <a:pt x="94" y="71"/>
                  </a:lnTo>
                  <a:lnTo>
                    <a:pt x="102" y="71"/>
                  </a:lnTo>
                  <a:lnTo>
                    <a:pt x="105" y="71"/>
                  </a:lnTo>
                  <a:lnTo>
                    <a:pt x="111" y="70"/>
                  </a:lnTo>
                  <a:lnTo>
                    <a:pt x="116" y="70"/>
                  </a:lnTo>
                  <a:lnTo>
                    <a:pt x="121" y="70"/>
                  </a:lnTo>
                  <a:lnTo>
                    <a:pt x="127" y="70"/>
                  </a:lnTo>
                  <a:lnTo>
                    <a:pt x="129" y="70"/>
                  </a:lnTo>
                  <a:lnTo>
                    <a:pt x="140" y="97"/>
                  </a:lnTo>
                  <a:lnTo>
                    <a:pt x="137" y="96"/>
                  </a:lnTo>
                  <a:lnTo>
                    <a:pt x="134" y="96"/>
                  </a:lnTo>
                  <a:lnTo>
                    <a:pt x="128" y="96"/>
                  </a:lnTo>
                  <a:lnTo>
                    <a:pt x="121" y="97"/>
                  </a:lnTo>
                  <a:lnTo>
                    <a:pt x="112" y="100"/>
                  </a:lnTo>
                  <a:lnTo>
                    <a:pt x="105" y="103"/>
                  </a:lnTo>
                  <a:lnTo>
                    <a:pt x="98" y="109"/>
                  </a:lnTo>
                  <a:lnTo>
                    <a:pt x="93" y="119"/>
                  </a:lnTo>
                  <a:lnTo>
                    <a:pt x="90" y="126"/>
                  </a:lnTo>
                  <a:lnTo>
                    <a:pt x="90" y="135"/>
                  </a:lnTo>
                  <a:lnTo>
                    <a:pt x="92" y="139"/>
                  </a:lnTo>
                  <a:lnTo>
                    <a:pt x="98" y="145"/>
                  </a:lnTo>
                  <a:lnTo>
                    <a:pt x="103" y="148"/>
                  </a:lnTo>
                  <a:lnTo>
                    <a:pt x="110" y="151"/>
                  </a:lnTo>
                  <a:lnTo>
                    <a:pt x="117" y="151"/>
                  </a:lnTo>
                  <a:lnTo>
                    <a:pt x="125" y="148"/>
                  </a:lnTo>
                  <a:lnTo>
                    <a:pt x="132" y="142"/>
                  </a:lnTo>
                  <a:lnTo>
                    <a:pt x="141" y="133"/>
                  </a:lnTo>
                  <a:lnTo>
                    <a:pt x="143" y="126"/>
                  </a:lnTo>
                  <a:lnTo>
                    <a:pt x="147" y="120"/>
                  </a:lnTo>
                  <a:lnTo>
                    <a:pt x="149" y="113"/>
                  </a:lnTo>
                  <a:lnTo>
                    <a:pt x="151" y="107"/>
                  </a:lnTo>
                  <a:lnTo>
                    <a:pt x="151" y="98"/>
                  </a:lnTo>
                  <a:lnTo>
                    <a:pt x="153" y="91"/>
                  </a:lnTo>
                  <a:lnTo>
                    <a:pt x="151" y="84"/>
                  </a:lnTo>
                  <a:lnTo>
                    <a:pt x="149" y="77"/>
                  </a:lnTo>
                  <a:lnTo>
                    <a:pt x="146" y="68"/>
                  </a:lnTo>
                  <a:lnTo>
                    <a:pt x="141" y="62"/>
                  </a:lnTo>
                  <a:lnTo>
                    <a:pt x="137" y="58"/>
                  </a:lnTo>
                  <a:lnTo>
                    <a:pt x="134" y="55"/>
                  </a:lnTo>
                  <a:lnTo>
                    <a:pt x="130" y="52"/>
                  </a:lnTo>
                  <a:lnTo>
                    <a:pt x="127" y="51"/>
                  </a:lnTo>
                  <a:lnTo>
                    <a:pt x="121" y="48"/>
                  </a:lnTo>
                  <a:lnTo>
                    <a:pt x="117" y="45"/>
                  </a:lnTo>
                  <a:lnTo>
                    <a:pt x="112" y="43"/>
                  </a:lnTo>
                  <a:lnTo>
                    <a:pt x="108" y="43"/>
                  </a:lnTo>
                  <a:lnTo>
                    <a:pt x="103" y="42"/>
                  </a:lnTo>
                  <a:lnTo>
                    <a:pt x="98" y="42"/>
                  </a:lnTo>
                  <a:lnTo>
                    <a:pt x="94" y="42"/>
                  </a:lnTo>
                  <a:lnTo>
                    <a:pt x="90" y="43"/>
                  </a:lnTo>
                  <a:lnTo>
                    <a:pt x="81" y="45"/>
                  </a:lnTo>
                  <a:lnTo>
                    <a:pt x="76" y="48"/>
                  </a:lnTo>
                  <a:lnTo>
                    <a:pt x="67" y="52"/>
                  </a:lnTo>
                  <a:lnTo>
                    <a:pt x="62" y="58"/>
                  </a:lnTo>
                  <a:lnTo>
                    <a:pt x="55" y="62"/>
                  </a:lnTo>
                  <a:lnTo>
                    <a:pt x="51" y="67"/>
                  </a:lnTo>
                  <a:lnTo>
                    <a:pt x="46" y="71"/>
                  </a:lnTo>
                  <a:lnTo>
                    <a:pt x="42" y="77"/>
                  </a:lnTo>
                  <a:lnTo>
                    <a:pt x="38" y="84"/>
                  </a:lnTo>
                  <a:lnTo>
                    <a:pt x="36" y="87"/>
                  </a:lnTo>
                  <a:lnTo>
                    <a:pt x="34" y="88"/>
                  </a:lnTo>
                  <a:lnTo>
                    <a:pt x="33" y="94"/>
                  </a:lnTo>
                  <a:lnTo>
                    <a:pt x="30" y="97"/>
                  </a:lnTo>
                  <a:lnTo>
                    <a:pt x="30" y="103"/>
                  </a:lnTo>
                  <a:lnTo>
                    <a:pt x="28" y="109"/>
                  </a:lnTo>
                  <a:lnTo>
                    <a:pt x="28" y="117"/>
                  </a:lnTo>
                  <a:lnTo>
                    <a:pt x="26" y="125"/>
                  </a:lnTo>
                  <a:lnTo>
                    <a:pt x="24" y="133"/>
                  </a:lnTo>
                  <a:lnTo>
                    <a:pt x="23" y="138"/>
                  </a:lnTo>
                  <a:lnTo>
                    <a:pt x="23" y="142"/>
                  </a:lnTo>
                  <a:lnTo>
                    <a:pt x="23" y="148"/>
                  </a:lnTo>
                  <a:lnTo>
                    <a:pt x="23" y="153"/>
                  </a:lnTo>
                  <a:lnTo>
                    <a:pt x="23" y="159"/>
                  </a:lnTo>
                  <a:lnTo>
                    <a:pt x="23" y="165"/>
                  </a:lnTo>
                  <a:lnTo>
                    <a:pt x="23" y="171"/>
                  </a:lnTo>
                  <a:lnTo>
                    <a:pt x="23" y="178"/>
                  </a:lnTo>
                  <a:lnTo>
                    <a:pt x="23" y="184"/>
                  </a:lnTo>
                  <a:lnTo>
                    <a:pt x="24" y="191"/>
                  </a:lnTo>
                  <a:lnTo>
                    <a:pt x="26" y="198"/>
                  </a:lnTo>
                  <a:lnTo>
                    <a:pt x="27" y="206"/>
                  </a:lnTo>
                  <a:lnTo>
                    <a:pt x="4" y="201"/>
                  </a:lnTo>
                  <a:lnTo>
                    <a:pt x="4" y="201"/>
                  </a:lnTo>
                  <a:close/>
                </a:path>
              </a:pathLst>
            </a:custGeom>
            <a:solidFill>
              <a:srgbClr val="FFFF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71"/>
            <p:cNvSpPr>
              <a:spLocks/>
            </p:cNvSpPr>
            <p:nvPr/>
          </p:nvSpPr>
          <p:spPr bwMode="auto">
            <a:xfrm>
              <a:off x="4499" y="1901"/>
              <a:ext cx="202" cy="254"/>
            </a:xfrm>
            <a:custGeom>
              <a:avLst/>
              <a:gdLst>
                <a:gd name="T0" fmla="*/ 3 w 405"/>
                <a:gd name="T1" fmla="*/ 493 h 509"/>
                <a:gd name="T2" fmla="*/ 10 w 405"/>
                <a:gd name="T3" fmla="*/ 464 h 509"/>
                <a:gd name="T4" fmla="*/ 21 w 405"/>
                <a:gd name="T5" fmla="*/ 430 h 509"/>
                <a:gd name="T6" fmla="*/ 31 w 405"/>
                <a:gd name="T7" fmla="*/ 410 h 509"/>
                <a:gd name="T8" fmla="*/ 42 w 405"/>
                <a:gd name="T9" fmla="*/ 390 h 509"/>
                <a:gd name="T10" fmla="*/ 56 w 405"/>
                <a:gd name="T11" fmla="*/ 367 h 509"/>
                <a:gd name="T12" fmla="*/ 74 w 405"/>
                <a:gd name="T13" fmla="*/ 345 h 509"/>
                <a:gd name="T14" fmla="*/ 94 w 405"/>
                <a:gd name="T15" fmla="*/ 325 h 509"/>
                <a:gd name="T16" fmla="*/ 118 w 405"/>
                <a:gd name="T17" fmla="*/ 307 h 509"/>
                <a:gd name="T18" fmla="*/ 144 w 405"/>
                <a:gd name="T19" fmla="*/ 291 h 509"/>
                <a:gd name="T20" fmla="*/ 175 w 405"/>
                <a:gd name="T21" fmla="*/ 280 h 509"/>
                <a:gd name="T22" fmla="*/ 211 w 405"/>
                <a:gd name="T23" fmla="*/ 271 h 509"/>
                <a:gd name="T24" fmla="*/ 239 w 405"/>
                <a:gd name="T25" fmla="*/ 264 h 509"/>
                <a:gd name="T26" fmla="*/ 244 w 405"/>
                <a:gd name="T27" fmla="*/ 235 h 509"/>
                <a:gd name="T28" fmla="*/ 251 w 405"/>
                <a:gd name="T29" fmla="*/ 202 h 509"/>
                <a:gd name="T30" fmla="*/ 257 w 405"/>
                <a:gd name="T31" fmla="*/ 180 h 509"/>
                <a:gd name="T32" fmla="*/ 265 w 405"/>
                <a:gd name="T33" fmla="*/ 157 h 509"/>
                <a:gd name="T34" fmla="*/ 273 w 405"/>
                <a:gd name="T35" fmla="*/ 132 h 509"/>
                <a:gd name="T36" fmla="*/ 283 w 405"/>
                <a:gd name="T37" fmla="*/ 108 h 509"/>
                <a:gd name="T38" fmla="*/ 295 w 405"/>
                <a:gd name="T39" fmla="*/ 84 h 509"/>
                <a:gd name="T40" fmla="*/ 310 w 405"/>
                <a:gd name="T41" fmla="*/ 63 h 509"/>
                <a:gd name="T42" fmla="*/ 326 w 405"/>
                <a:gd name="T43" fmla="*/ 42 h 509"/>
                <a:gd name="T44" fmla="*/ 343 w 405"/>
                <a:gd name="T45" fmla="*/ 25 h 509"/>
                <a:gd name="T46" fmla="*/ 364 w 405"/>
                <a:gd name="T47" fmla="*/ 12 h 509"/>
                <a:gd name="T48" fmla="*/ 386 w 405"/>
                <a:gd name="T49" fmla="*/ 3 h 509"/>
                <a:gd name="T50" fmla="*/ 404 w 405"/>
                <a:gd name="T51" fmla="*/ 0 h 509"/>
                <a:gd name="T52" fmla="*/ 384 w 405"/>
                <a:gd name="T53" fmla="*/ 9 h 509"/>
                <a:gd name="T54" fmla="*/ 362 w 405"/>
                <a:gd name="T55" fmla="*/ 31 h 509"/>
                <a:gd name="T56" fmla="*/ 341 w 405"/>
                <a:gd name="T57" fmla="*/ 61 h 509"/>
                <a:gd name="T58" fmla="*/ 327 w 405"/>
                <a:gd name="T59" fmla="*/ 87 h 509"/>
                <a:gd name="T60" fmla="*/ 316 w 405"/>
                <a:gd name="T61" fmla="*/ 112 h 509"/>
                <a:gd name="T62" fmla="*/ 304 w 405"/>
                <a:gd name="T63" fmla="*/ 141 h 509"/>
                <a:gd name="T64" fmla="*/ 292 w 405"/>
                <a:gd name="T65" fmla="*/ 176 h 509"/>
                <a:gd name="T66" fmla="*/ 282 w 405"/>
                <a:gd name="T67" fmla="*/ 216 h 509"/>
                <a:gd name="T68" fmla="*/ 271 w 405"/>
                <a:gd name="T69" fmla="*/ 261 h 509"/>
                <a:gd name="T70" fmla="*/ 259 w 405"/>
                <a:gd name="T71" fmla="*/ 281 h 509"/>
                <a:gd name="T72" fmla="*/ 243 w 405"/>
                <a:gd name="T73" fmla="*/ 287 h 509"/>
                <a:gd name="T74" fmla="*/ 225 w 405"/>
                <a:gd name="T75" fmla="*/ 293 h 509"/>
                <a:gd name="T76" fmla="*/ 202 w 405"/>
                <a:gd name="T77" fmla="*/ 300 h 509"/>
                <a:gd name="T78" fmla="*/ 177 w 405"/>
                <a:gd name="T79" fmla="*/ 312 h 509"/>
                <a:gd name="T80" fmla="*/ 149 w 405"/>
                <a:gd name="T81" fmla="*/ 326 h 509"/>
                <a:gd name="T82" fmla="*/ 119 w 405"/>
                <a:gd name="T83" fmla="*/ 346 h 509"/>
                <a:gd name="T84" fmla="*/ 89 w 405"/>
                <a:gd name="T85" fmla="*/ 370 h 509"/>
                <a:gd name="T86" fmla="*/ 63 w 405"/>
                <a:gd name="T87" fmla="*/ 396 h 509"/>
                <a:gd name="T88" fmla="*/ 43 w 405"/>
                <a:gd name="T89" fmla="*/ 422 h 509"/>
                <a:gd name="T90" fmla="*/ 27 w 405"/>
                <a:gd name="T91" fmla="*/ 448 h 509"/>
                <a:gd name="T92" fmla="*/ 15 w 405"/>
                <a:gd name="T93" fmla="*/ 470 h 509"/>
                <a:gd name="T94" fmla="*/ 3 w 405"/>
                <a:gd name="T95" fmla="*/ 498 h 509"/>
                <a:gd name="T96" fmla="*/ 0 w 405"/>
                <a:gd name="T97" fmla="*/ 509 h 5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05" h="509">
                  <a:moveTo>
                    <a:pt x="0" y="509"/>
                  </a:moveTo>
                  <a:lnTo>
                    <a:pt x="0" y="506"/>
                  </a:lnTo>
                  <a:lnTo>
                    <a:pt x="2" y="498"/>
                  </a:lnTo>
                  <a:lnTo>
                    <a:pt x="3" y="493"/>
                  </a:lnTo>
                  <a:lnTo>
                    <a:pt x="4" y="487"/>
                  </a:lnTo>
                  <a:lnTo>
                    <a:pt x="5" y="480"/>
                  </a:lnTo>
                  <a:lnTo>
                    <a:pt x="8" y="472"/>
                  </a:lnTo>
                  <a:lnTo>
                    <a:pt x="10" y="464"/>
                  </a:lnTo>
                  <a:lnTo>
                    <a:pt x="12" y="455"/>
                  </a:lnTo>
                  <a:lnTo>
                    <a:pt x="15" y="445"/>
                  </a:lnTo>
                  <a:lnTo>
                    <a:pt x="19" y="436"/>
                  </a:lnTo>
                  <a:lnTo>
                    <a:pt x="21" y="430"/>
                  </a:lnTo>
                  <a:lnTo>
                    <a:pt x="23" y="426"/>
                  </a:lnTo>
                  <a:lnTo>
                    <a:pt x="25" y="420"/>
                  </a:lnTo>
                  <a:lnTo>
                    <a:pt x="29" y="416"/>
                  </a:lnTo>
                  <a:lnTo>
                    <a:pt x="31" y="410"/>
                  </a:lnTo>
                  <a:lnTo>
                    <a:pt x="34" y="406"/>
                  </a:lnTo>
                  <a:lnTo>
                    <a:pt x="36" y="400"/>
                  </a:lnTo>
                  <a:lnTo>
                    <a:pt x="40" y="396"/>
                  </a:lnTo>
                  <a:lnTo>
                    <a:pt x="42" y="390"/>
                  </a:lnTo>
                  <a:lnTo>
                    <a:pt x="46" y="384"/>
                  </a:lnTo>
                  <a:lnTo>
                    <a:pt x="49" y="378"/>
                  </a:lnTo>
                  <a:lnTo>
                    <a:pt x="53" y="373"/>
                  </a:lnTo>
                  <a:lnTo>
                    <a:pt x="56" y="367"/>
                  </a:lnTo>
                  <a:lnTo>
                    <a:pt x="60" y="361"/>
                  </a:lnTo>
                  <a:lnTo>
                    <a:pt x="65" y="355"/>
                  </a:lnTo>
                  <a:lnTo>
                    <a:pt x="69" y="351"/>
                  </a:lnTo>
                  <a:lnTo>
                    <a:pt x="74" y="345"/>
                  </a:lnTo>
                  <a:lnTo>
                    <a:pt x="79" y="339"/>
                  </a:lnTo>
                  <a:lnTo>
                    <a:pt x="84" y="335"/>
                  </a:lnTo>
                  <a:lnTo>
                    <a:pt x="88" y="331"/>
                  </a:lnTo>
                  <a:lnTo>
                    <a:pt x="94" y="325"/>
                  </a:lnTo>
                  <a:lnTo>
                    <a:pt x="100" y="320"/>
                  </a:lnTo>
                  <a:lnTo>
                    <a:pt x="105" y="316"/>
                  </a:lnTo>
                  <a:lnTo>
                    <a:pt x="112" y="313"/>
                  </a:lnTo>
                  <a:lnTo>
                    <a:pt x="118" y="307"/>
                  </a:lnTo>
                  <a:lnTo>
                    <a:pt x="124" y="303"/>
                  </a:lnTo>
                  <a:lnTo>
                    <a:pt x="131" y="299"/>
                  </a:lnTo>
                  <a:lnTo>
                    <a:pt x="137" y="296"/>
                  </a:lnTo>
                  <a:lnTo>
                    <a:pt x="144" y="291"/>
                  </a:lnTo>
                  <a:lnTo>
                    <a:pt x="151" y="289"/>
                  </a:lnTo>
                  <a:lnTo>
                    <a:pt x="158" y="286"/>
                  </a:lnTo>
                  <a:lnTo>
                    <a:pt x="168" y="283"/>
                  </a:lnTo>
                  <a:lnTo>
                    <a:pt x="175" y="280"/>
                  </a:lnTo>
                  <a:lnTo>
                    <a:pt x="183" y="277"/>
                  </a:lnTo>
                  <a:lnTo>
                    <a:pt x="192" y="274"/>
                  </a:lnTo>
                  <a:lnTo>
                    <a:pt x="201" y="273"/>
                  </a:lnTo>
                  <a:lnTo>
                    <a:pt x="211" y="271"/>
                  </a:lnTo>
                  <a:lnTo>
                    <a:pt x="220" y="270"/>
                  </a:lnTo>
                  <a:lnTo>
                    <a:pt x="228" y="268"/>
                  </a:lnTo>
                  <a:lnTo>
                    <a:pt x="239" y="268"/>
                  </a:lnTo>
                  <a:lnTo>
                    <a:pt x="239" y="264"/>
                  </a:lnTo>
                  <a:lnTo>
                    <a:pt x="240" y="257"/>
                  </a:lnTo>
                  <a:lnTo>
                    <a:pt x="241" y="249"/>
                  </a:lnTo>
                  <a:lnTo>
                    <a:pt x="243" y="244"/>
                  </a:lnTo>
                  <a:lnTo>
                    <a:pt x="244" y="235"/>
                  </a:lnTo>
                  <a:lnTo>
                    <a:pt x="246" y="228"/>
                  </a:lnTo>
                  <a:lnTo>
                    <a:pt x="247" y="218"/>
                  </a:lnTo>
                  <a:lnTo>
                    <a:pt x="250" y="207"/>
                  </a:lnTo>
                  <a:lnTo>
                    <a:pt x="251" y="202"/>
                  </a:lnTo>
                  <a:lnTo>
                    <a:pt x="252" y="196"/>
                  </a:lnTo>
                  <a:lnTo>
                    <a:pt x="253" y="192"/>
                  </a:lnTo>
                  <a:lnTo>
                    <a:pt x="256" y="186"/>
                  </a:lnTo>
                  <a:lnTo>
                    <a:pt x="257" y="180"/>
                  </a:lnTo>
                  <a:lnTo>
                    <a:pt x="258" y="174"/>
                  </a:lnTo>
                  <a:lnTo>
                    <a:pt x="260" y="168"/>
                  </a:lnTo>
                  <a:lnTo>
                    <a:pt x="263" y="163"/>
                  </a:lnTo>
                  <a:lnTo>
                    <a:pt x="265" y="157"/>
                  </a:lnTo>
                  <a:lnTo>
                    <a:pt x="267" y="151"/>
                  </a:lnTo>
                  <a:lnTo>
                    <a:pt x="269" y="145"/>
                  </a:lnTo>
                  <a:lnTo>
                    <a:pt x="271" y="139"/>
                  </a:lnTo>
                  <a:lnTo>
                    <a:pt x="273" y="132"/>
                  </a:lnTo>
                  <a:lnTo>
                    <a:pt x="276" y="126"/>
                  </a:lnTo>
                  <a:lnTo>
                    <a:pt x="278" y="119"/>
                  </a:lnTo>
                  <a:lnTo>
                    <a:pt x="281" y="113"/>
                  </a:lnTo>
                  <a:lnTo>
                    <a:pt x="283" y="108"/>
                  </a:lnTo>
                  <a:lnTo>
                    <a:pt x="286" y="102"/>
                  </a:lnTo>
                  <a:lnTo>
                    <a:pt x="289" y="96"/>
                  </a:lnTo>
                  <a:lnTo>
                    <a:pt x="292" y="90"/>
                  </a:lnTo>
                  <a:lnTo>
                    <a:pt x="295" y="84"/>
                  </a:lnTo>
                  <a:lnTo>
                    <a:pt x="299" y="80"/>
                  </a:lnTo>
                  <a:lnTo>
                    <a:pt x="302" y="74"/>
                  </a:lnTo>
                  <a:lnTo>
                    <a:pt x="307" y="69"/>
                  </a:lnTo>
                  <a:lnTo>
                    <a:pt x="310" y="63"/>
                  </a:lnTo>
                  <a:lnTo>
                    <a:pt x="314" y="57"/>
                  </a:lnTo>
                  <a:lnTo>
                    <a:pt x="317" y="53"/>
                  </a:lnTo>
                  <a:lnTo>
                    <a:pt x="322" y="48"/>
                  </a:lnTo>
                  <a:lnTo>
                    <a:pt x="326" y="42"/>
                  </a:lnTo>
                  <a:lnTo>
                    <a:pt x="330" y="38"/>
                  </a:lnTo>
                  <a:lnTo>
                    <a:pt x="334" y="34"/>
                  </a:lnTo>
                  <a:lnTo>
                    <a:pt x="339" y="29"/>
                  </a:lnTo>
                  <a:lnTo>
                    <a:pt x="343" y="25"/>
                  </a:lnTo>
                  <a:lnTo>
                    <a:pt x="348" y="22"/>
                  </a:lnTo>
                  <a:lnTo>
                    <a:pt x="354" y="19"/>
                  </a:lnTo>
                  <a:lnTo>
                    <a:pt x="359" y="16"/>
                  </a:lnTo>
                  <a:lnTo>
                    <a:pt x="364" y="12"/>
                  </a:lnTo>
                  <a:lnTo>
                    <a:pt x="369" y="9"/>
                  </a:lnTo>
                  <a:lnTo>
                    <a:pt x="375" y="6"/>
                  </a:lnTo>
                  <a:lnTo>
                    <a:pt x="381" y="5"/>
                  </a:lnTo>
                  <a:lnTo>
                    <a:pt x="386" y="3"/>
                  </a:lnTo>
                  <a:lnTo>
                    <a:pt x="393" y="2"/>
                  </a:lnTo>
                  <a:lnTo>
                    <a:pt x="399" y="0"/>
                  </a:lnTo>
                  <a:lnTo>
                    <a:pt x="405" y="0"/>
                  </a:lnTo>
                  <a:lnTo>
                    <a:pt x="404" y="0"/>
                  </a:lnTo>
                  <a:lnTo>
                    <a:pt x="402" y="0"/>
                  </a:lnTo>
                  <a:lnTo>
                    <a:pt x="397" y="2"/>
                  </a:lnTo>
                  <a:lnTo>
                    <a:pt x="392" y="6"/>
                  </a:lnTo>
                  <a:lnTo>
                    <a:pt x="384" y="9"/>
                  </a:lnTo>
                  <a:lnTo>
                    <a:pt x="377" y="16"/>
                  </a:lnTo>
                  <a:lnTo>
                    <a:pt x="372" y="21"/>
                  </a:lnTo>
                  <a:lnTo>
                    <a:pt x="367" y="27"/>
                  </a:lnTo>
                  <a:lnTo>
                    <a:pt x="362" y="31"/>
                  </a:lnTo>
                  <a:lnTo>
                    <a:pt x="358" y="38"/>
                  </a:lnTo>
                  <a:lnTo>
                    <a:pt x="352" y="44"/>
                  </a:lnTo>
                  <a:lnTo>
                    <a:pt x="347" y="53"/>
                  </a:lnTo>
                  <a:lnTo>
                    <a:pt x="341" y="61"/>
                  </a:lnTo>
                  <a:lnTo>
                    <a:pt x="336" y="71"/>
                  </a:lnTo>
                  <a:lnTo>
                    <a:pt x="333" y="76"/>
                  </a:lnTo>
                  <a:lnTo>
                    <a:pt x="330" y="82"/>
                  </a:lnTo>
                  <a:lnTo>
                    <a:pt x="327" y="87"/>
                  </a:lnTo>
                  <a:lnTo>
                    <a:pt x="324" y="93"/>
                  </a:lnTo>
                  <a:lnTo>
                    <a:pt x="321" y="99"/>
                  </a:lnTo>
                  <a:lnTo>
                    <a:pt x="318" y="106"/>
                  </a:lnTo>
                  <a:lnTo>
                    <a:pt x="316" y="112"/>
                  </a:lnTo>
                  <a:lnTo>
                    <a:pt x="314" y="119"/>
                  </a:lnTo>
                  <a:lnTo>
                    <a:pt x="310" y="126"/>
                  </a:lnTo>
                  <a:lnTo>
                    <a:pt x="308" y="134"/>
                  </a:lnTo>
                  <a:lnTo>
                    <a:pt x="304" y="141"/>
                  </a:lnTo>
                  <a:lnTo>
                    <a:pt x="302" y="150"/>
                  </a:lnTo>
                  <a:lnTo>
                    <a:pt x="299" y="158"/>
                  </a:lnTo>
                  <a:lnTo>
                    <a:pt x="296" y="167"/>
                  </a:lnTo>
                  <a:lnTo>
                    <a:pt x="292" y="176"/>
                  </a:lnTo>
                  <a:lnTo>
                    <a:pt x="291" y="186"/>
                  </a:lnTo>
                  <a:lnTo>
                    <a:pt x="288" y="196"/>
                  </a:lnTo>
                  <a:lnTo>
                    <a:pt x="284" y="206"/>
                  </a:lnTo>
                  <a:lnTo>
                    <a:pt x="282" y="216"/>
                  </a:lnTo>
                  <a:lnTo>
                    <a:pt x="279" y="228"/>
                  </a:lnTo>
                  <a:lnTo>
                    <a:pt x="276" y="239"/>
                  </a:lnTo>
                  <a:lnTo>
                    <a:pt x="273" y="249"/>
                  </a:lnTo>
                  <a:lnTo>
                    <a:pt x="271" y="261"/>
                  </a:lnTo>
                  <a:lnTo>
                    <a:pt x="269" y="274"/>
                  </a:lnTo>
                  <a:lnTo>
                    <a:pt x="267" y="276"/>
                  </a:lnTo>
                  <a:lnTo>
                    <a:pt x="264" y="278"/>
                  </a:lnTo>
                  <a:lnTo>
                    <a:pt x="259" y="281"/>
                  </a:lnTo>
                  <a:lnTo>
                    <a:pt x="254" y="284"/>
                  </a:lnTo>
                  <a:lnTo>
                    <a:pt x="250" y="284"/>
                  </a:lnTo>
                  <a:lnTo>
                    <a:pt x="246" y="286"/>
                  </a:lnTo>
                  <a:lnTo>
                    <a:pt x="243" y="287"/>
                  </a:lnTo>
                  <a:lnTo>
                    <a:pt x="239" y="289"/>
                  </a:lnTo>
                  <a:lnTo>
                    <a:pt x="234" y="290"/>
                  </a:lnTo>
                  <a:lnTo>
                    <a:pt x="229" y="291"/>
                  </a:lnTo>
                  <a:lnTo>
                    <a:pt x="225" y="293"/>
                  </a:lnTo>
                  <a:lnTo>
                    <a:pt x="220" y="296"/>
                  </a:lnTo>
                  <a:lnTo>
                    <a:pt x="214" y="297"/>
                  </a:lnTo>
                  <a:lnTo>
                    <a:pt x="208" y="299"/>
                  </a:lnTo>
                  <a:lnTo>
                    <a:pt x="202" y="300"/>
                  </a:lnTo>
                  <a:lnTo>
                    <a:pt x="196" y="303"/>
                  </a:lnTo>
                  <a:lnTo>
                    <a:pt x="190" y="306"/>
                  </a:lnTo>
                  <a:lnTo>
                    <a:pt x="184" y="309"/>
                  </a:lnTo>
                  <a:lnTo>
                    <a:pt x="177" y="312"/>
                  </a:lnTo>
                  <a:lnTo>
                    <a:pt x="171" y="316"/>
                  </a:lnTo>
                  <a:lnTo>
                    <a:pt x="163" y="319"/>
                  </a:lnTo>
                  <a:lnTo>
                    <a:pt x="157" y="322"/>
                  </a:lnTo>
                  <a:lnTo>
                    <a:pt x="149" y="326"/>
                  </a:lnTo>
                  <a:lnTo>
                    <a:pt x="142" y="332"/>
                  </a:lnTo>
                  <a:lnTo>
                    <a:pt x="135" y="336"/>
                  </a:lnTo>
                  <a:lnTo>
                    <a:pt x="126" y="341"/>
                  </a:lnTo>
                  <a:lnTo>
                    <a:pt x="119" y="346"/>
                  </a:lnTo>
                  <a:lnTo>
                    <a:pt x="112" y="352"/>
                  </a:lnTo>
                  <a:lnTo>
                    <a:pt x="104" y="358"/>
                  </a:lnTo>
                  <a:lnTo>
                    <a:pt x="97" y="364"/>
                  </a:lnTo>
                  <a:lnTo>
                    <a:pt x="89" y="370"/>
                  </a:lnTo>
                  <a:lnTo>
                    <a:pt x="82" y="377"/>
                  </a:lnTo>
                  <a:lnTo>
                    <a:pt x="75" y="383"/>
                  </a:lnTo>
                  <a:lnTo>
                    <a:pt x="69" y="390"/>
                  </a:lnTo>
                  <a:lnTo>
                    <a:pt x="63" y="396"/>
                  </a:lnTo>
                  <a:lnTo>
                    <a:pt x="59" y="403"/>
                  </a:lnTo>
                  <a:lnTo>
                    <a:pt x="53" y="409"/>
                  </a:lnTo>
                  <a:lnTo>
                    <a:pt x="48" y="416"/>
                  </a:lnTo>
                  <a:lnTo>
                    <a:pt x="43" y="422"/>
                  </a:lnTo>
                  <a:lnTo>
                    <a:pt x="38" y="429"/>
                  </a:lnTo>
                  <a:lnTo>
                    <a:pt x="34" y="435"/>
                  </a:lnTo>
                  <a:lnTo>
                    <a:pt x="30" y="441"/>
                  </a:lnTo>
                  <a:lnTo>
                    <a:pt x="27" y="448"/>
                  </a:lnTo>
                  <a:lnTo>
                    <a:pt x="24" y="454"/>
                  </a:lnTo>
                  <a:lnTo>
                    <a:pt x="21" y="458"/>
                  </a:lnTo>
                  <a:lnTo>
                    <a:pt x="17" y="464"/>
                  </a:lnTo>
                  <a:lnTo>
                    <a:pt x="15" y="470"/>
                  </a:lnTo>
                  <a:lnTo>
                    <a:pt x="12" y="474"/>
                  </a:lnTo>
                  <a:lnTo>
                    <a:pt x="8" y="484"/>
                  </a:lnTo>
                  <a:lnTo>
                    <a:pt x="5" y="493"/>
                  </a:lnTo>
                  <a:lnTo>
                    <a:pt x="3" y="498"/>
                  </a:lnTo>
                  <a:lnTo>
                    <a:pt x="2" y="504"/>
                  </a:lnTo>
                  <a:lnTo>
                    <a:pt x="0" y="506"/>
                  </a:lnTo>
                  <a:lnTo>
                    <a:pt x="0" y="509"/>
                  </a:lnTo>
                  <a:lnTo>
                    <a:pt x="0" y="50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72"/>
            <p:cNvSpPr>
              <a:spLocks/>
            </p:cNvSpPr>
            <p:nvPr/>
          </p:nvSpPr>
          <p:spPr bwMode="auto">
            <a:xfrm>
              <a:off x="5176" y="1878"/>
              <a:ext cx="219" cy="196"/>
            </a:xfrm>
            <a:custGeom>
              <a:avLst/>
              <a:gdLst>
                <a:gd name="T0" fmla="*/ 8 w 438"/>
                <a:gd name="T1" fmla="*/ 2 h 392"/>
                <a:gd name="T2" fmla="*/ 25 w 438"/>
                <a:gd name="T3" fmla="*/ 4 h 392"/>
                <a:gd name="T4" fmla="*/ 48 w 438"/>
                <a:gd name="T5" fmla="*/ 8 h 392"/>
                <a:gd name="T6" fmla="*/ 78 w 438"/>
                <a:gd name="T7" fmla="*/ 16 h 392"/>
                <a:gd name="T8" fmla="*/ 110 w 438"/>
                <a:gd name="T9" fmla="*/ 26 h 392"/>
                <a:gd name="T10" fmla="*/ 131 w 438"/>
                <a:gd name="T11" fmla="*/ 34 h 392"/>
                <a:gd name="T12" fmla="*/ 156 w 438"/>
                <a:gd name="T13" fmla="*/ 46 h 392"/>
                <a:gd name="T14" fmla="*/ 176 w 438"/>
                <a:gd name="T15" fmla="*/ 57 h 392"/>
                <a:gd name="T16" fmla="*/ 206 w 438"/>
                <a:gd name="T17" fmla="*/ 82 h 392"/>
                <a:gd name="T18" fmla="*/ 232 w 438"/>
                <a:gd name="T19" fmla="*/ 110 h 392"/>
                <a:gd name="T20" fmla="*/ 251 w 438"/>
                <a:gd name="T21" fmla="*/ 143 h 392"/>
                <a:gd name="T22" fmla="*/ 266 w 438"/>
                <a:gd name="T23" fmla="*/ 178 h 392"/>
                <a:gd name="T24" fmla="*/ 278 w 438"/>
                <a:gd name="T25" fmla="*/ 212 h 392"/>
                <a:gd name="T26" fmla="*/ 286 w 438"/>
                <a:gd name="T27" fmla="*/ 243 h 392"/>
                <a:gd name="T28" fmla="*/ 291 w 438"/>
                <a:gd name="T29" fmla="*/ 267 h 392"/>
                <a:gd name="T30" fmla="*/ 295 w 438"/>
                <a:gd name="T31" fmla="*/ 286 h 392"/>
                <a:gd name="T32" fmla="*/ 308 w 438"/>
                <a:gd name="T33" fmla="*/ 293 h 392"/>
                <a:gd name="T34" fmla="*/ 323 w 438"/>
                <a:gd name="T35" fmla="*/ 302 h 392"/>
                <a:gd name="T36" fmla="*/ 343 w 438"/>
                <a:gd name="T37" fmla="*/ 315 h 392"/>
                <a:gd name="T38" fmla="*/ 365 w 438"/>
                <a:gd name="T39" fmla="*/ 328 h 392"/>
                <a:gd name="T40" fmla="*/ 390 w 438"/>
                <a:gd name="T41" fmla="*/ 347 h 392"/>
                <a:gd name="T42" fmla="*/ 413 w 438"/>
                <a:gd name="T43" fmla="*/ 367 h 392"/>
                <a:gd name="T44" fmla="*/ 438 w 438"/>
                <a:gd name="T45" fmla="*/ 392 h 392"/>
                <a:gd name="T46" fmla="*/ 430 w 438"/>
                <a:gd name="T47" fmla="*/ 370 h 392"/>
                <a:gd name="T48" fmla="*/ 415 w 438"/>
                <a:gd name="T49" fmla="*/ 347 h 392"/>
                <a:gd name="T50" fmla="*/ 398 w 438"/>
                <a:gd name="T51" fmla="*/ 325 h 392"/>
                <a:gd name="T52" fmla="*/ 377 w 438"/>
                <a:gd name="T53" fmla="*/ 299 h 392"/>
                <a:gd name="T54" fmla="*/ 347 w 438"/>
                <a:gd name="T55" fmla="*/ 270 h 392"/>
                <a:gd name="T56" fmla="*/ 329 w 438"/>
                <a:gd name="T57" fmla="*/ 256 h 392"/>
                <a:gd name="T58" fmla="*/ 327 w 438"/>
                <a:gd name="T59" fmla="*/ 240 h 392"/>
                <a:gd name="T60" fmla="*/ 323 w 438"/>
                <a:gd name="T61" fmla="*/ 217 h 392"/>
                <a:gd name="T62" fmla="*/ 316 w 438"/>
                <a:gd name="T63" fmla="*/ 188 h 392"/>
                <a:gd name="T64" fmla="*/ 305 w 438"/>
                <a:gd name="T65" fmla="*/ 156 h 392"/>
                <a:gd name="T66" fmla="*/ 288 w 438"/>
                <a:gd name="T67" fmla="*/ 121 h 392"/>
                <a:gd name="T68" fmla="*/ 264 w 438"/>
                <a:gd name="T69" fmla="*/ 88 h 392"/>
                <a:gd name="T70" fmla="*/ 240 w 438"/>
                <a:gd name="T71" fmla="*/ 66 h 392"/>
                <a:gd name="T72" fmla="*/ 221 w 438"/>
                <a:gd name="T73" fmla="*/ 55 h 392"/>
                <a:gd name="T74" fmla="*/ 201 w 438"/>
                <a:gd name="T75" fmla="*/ 44 h 392"/>
                <a:gd name="T76" fmla="*/ 181 w 438"/>
                <a:gd name="T77" fmla="*/ 36 h 392"/>
                <a:gd name="T78" fmla="*/ 161 w 438"/>
                <a:gd name="T79" fmla="*/ 27 h 392"/>
                <a:gd name="T80" fmla="*/ 143 w 438"/>
                <a:gd name="T81" fmla="*/ 21 h 392"/>
                <a:gd name="T82" fmla="*/ 124 w 438"/>
                <a:gd name="T83" fmla="*/ 16 h 392"/>
                <a:gd name="T84" fmla="*/ 106 w 438"/>
                <a:gd name="T85" fmla="*/ 10 h 392"/>
                <a:gd name="T86" fmla="*/ 82 w 438"/>
                <a:gd name="T87" fmla="*/ 5 h 392"/>
                <a:gd name="T88" fmla="*/ 54 w 438"/>
                <a:gd name="T89" fmla="*/ 1 h 392"/>
                <a:gd name="T90" fmla="*/ 31 w 438"/>
                <a:gd name="T91" fmla="*/ 0 h 392"/>
                <a:gd name="T92" fmla="*/ 11 w 438"/>
                <a:gd name="T93" fmla="*/ 0 h 392"/>
                <a:gd name="T94" fmla="*/ 0 w 438"/>
                <a:gd name="T95" fmla="*/ 2 h 3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38" h="392">
                  <a:moveTo>
                    <a:pt x="0" y="2"/>
                  </a:moveTo>
                  <a:lnTo>
                    <a:pt x="2" y="2"/>
                  </a:lnTo>
                  <a:lnTo>
                    <a:pt x="5" y="2"/>
                  </a:lnTo>
                  <a:lnTo>
                    <a:pt x="8" y="2"/>
                  </a:lnTo>
                  <a:lnTo>
                    <a:pt x="11" y="2"/>
                  </a:lnTo>
                  <a:lnTo>
                    <a:pt x="16" y="4"/>
                  </a:lnTo>
                  <a:lnTo>
                    <a:pt x="21" y="4"/>
                  </a:lnTo>
                  <a:lnTo>
                    <a:pt x="25" y="4"/>
                  </a:lnTo>
                  <a:lnTo>
                    <a:pt x="30" y="5"/>
                  </a:lnTo>
                  <a:lnTo>
                    <a:pt x="35" y="7"/>
                  </a:lnTo>
                  <a:lnTo>
                    <a:pt x="42" y="8"/>
                  </a:lnTo>
                  <a:lnTo>
                    <a:pt x="48" y="8"/>
                  </a:lnTo>
                  <a:lnTo>
                    <a:pt x="55" y="10"/>
                  </a:lnTo>
                  <a:lnTo>
                    <a:pt x="63" y="13"/>
                  </a:lnTo>
                  <a:lnTo>
                    <a:pt x="70" y="16"/>
                  </a:lnTo>
                  <a:lnTo>
                    <a:pt x="78" y="16"/>
                  </a:lnTo>
                  <a:lnTo>
                    <a:pt x="86" y="18"/>
                  </a:lnTo>
                  <a:lnTo>
                    <a:pt x="93" y="21"/>
                  </a:lnTo>
                  <a:lnTo>
                    <a:pt x="102" y="23"/>
                  </a:lnTo>
                  <a:lnTo>
                    <a:pt x="110" y="26"/>
                  </a:lnTo>
                  <a:lnTo>
                    <a:pt x="118" y="29"/>
                  </a:lnTo>
                  <a:lnTo>
                    <a:pt x="121" y="30"/>
                  </a:lnTo>
                  <a:lnTo>
                    <a:pt x="126" y="33"/>
                  </a:lnTo>
                  <a:lnTo>
                    <a:pt x="131" y="34"/>
                  </a:lnTo>
                  <a:lnTo>
                    <a:pt x="136" y="36"/>
                  </a:lnTo>
                  <a:lnTo>
                    <a:pt x="143" y="39"/>
                  </a:lnTo>
                  <a:lnTo>
                    <a:pt x="152" y="44"/>
                  </a:lnTo>
                  <a:lnTo>
                    <a:pt x="156" y="46"/>
                  </a:lnTo>
                  <a:lnTo>
                    <a:pt x="161" y="47"/>
                  </a:lnTo>
                  <a:lnTo>
                    <a:pt x="164" y="50"/>
                  </a:lnTo>
                  <a:lnTo>
                    <a:pt x="169" y="53"/>
                  </a:lnTo>
                  <a:lnTo>
                    <a:pt x="176" y="57"/>
                  </a:lnTo>
                  <a:lnTo>
                    <a:pt x="184" y="63"/>
                  </a:lnTo>
                  <a:lnTo>
                    <a:pt x="191" y="69"/>
                  </a:lnTo>
                  <a:lnTo>
                    <a:pt x="200" y="76"/>
                  </a:lnTo>
                  <a:lnTo>
                    <a:pt x="206" y="82"/>
                  </a:lnTo>
                  <a:lnTo>
                    <a:pt x="213" y="86"/>
                  </a:lnTo>
                  <a:lnTo>
                    <a:pt x="219" y="94"/>
                  </a:lnTo>
                  <a:lnTo>
                    <a:pt x="226" y="102"/>
                  </a:lnTo>
                  <a:lnTo>
                    <a:pt x="232" y="110"/>
                  </a:lnTo>
                  <a:lnTo>
                    <a:pt x="237" y="118"/>
                  </a:lnTo>
                  <a:lnTo>
                    <a:pt x="242" y="127"/>
                  </a:lnTo>
                  <a:lnTo>
                    <a:pt x="247" y="134"/>
                  </a:lnTo>
                  <a:lnTo>
                    <a:pt x="251" y="143"/>
                  </a:lnTo>
                  <a:lnTo>
                    <a:pt x="256" y="152"/>
                  </a:lnTo>
                  <a:lnTo>
                    <a:pt x="260" y="160"/>
                  </a:lnTo>
                  <a:lnTo>
                    <a:pt x="264" y="169"/>
                  </a:lnTo>
                  <a:lnTo>
                    <a:pt x="266" y="178"/>
                  </a:lnTo>
                  <a:lnTo>
                    <a:pt x="271" y="188"/>
                  </a:lnTo>
                  <a:lnTo>
                    <a:pt x="273" y="195"/>
                  </a:lnTo>
                  <a:lnTo>
                    <a:pt x="277" y="205"/>
                  </a:lnTo>
                  <a:lnTo>
                    <a:pt x="278" y="212"/>
                  </a:lnTo>
                  <a:lnTo>
                    <a:pt x="280" y="221"/>
                  </a:lnTo>
                  <a:lnTo>
                    <a:pt x="283" y="228"/>
                  </a:lnTo>
                  <a:lnTo>
                    <a:pt x="285" y="237"/>
                  </a:lnTo>
                  <a:lnTo>
                    <a:pt x="286" y="243"/>
                  </a:lnTo>
                  <a:lnTo>
                    <a:pt x="288" y="250"/>
                  </a:lnTo>
                  <a:lnTo>
                    <a:pt x="289" y="256"/>
                  </a:lnTo>
                  <a:lnTo>
                    <a:pt x="290" y="263"/>
                  </a:lnTo>
                  <a:lnTo>
                    <a:pt x="291" y="267"/>
                  </a:lnTo>
                  <a:lnTo>
                    <a:pt x="292" y="272"/>
                  </a:lnTo>
                  <a:lnTo>
                    <a:pt x="292" y="276"/>
                  </a:lnTo>
                  <a:lnTo>
                    <a:pt x="294" y="280"/>
                  </a:lnTo>
                  <a:lnTo>
                    <a:pt x="295" y="286"/>
                  </a:lnTo>
                  <a:lnTo>
                    <a:pt x="295" y="288"/>
                  </a:lnTo>
                  <a:lnTo>
                    <a:pt x="298" y="288"/>
                  </a:lnTo>
                  <a:lnTo>
                    <a:pt x="302" y="291"/>
                  </a:lnTo>
                  <a:lnTo>
                    <a:pt x="308" y="293"/>
                  </a:lnTo>
                  <a:lnTo>
                    <a:pt x="310" y="295"/>
                  </a:lnTo>
                  <a:lnTo>
                    <a:pt x="314" y="296"/>
                  </a:lnTo>
                  <a:lnTo>
                    <a:pt x="318" y="299"/>
                  </a:lnTo>
                  <a:lnTo>
                    <a:pt x="323" y="302"/>
                  </a:lnTo>
                  <a:lnTo>
                    <a:pt x="327" y="304"/>
                  </a:lnTo>
                  <a:lnTo>
                    <a:pt x="331" y="307"/>
                  </a:lnTo>
                  <a:lnTo>
                    <a:pt x="337" y="311"/>
                  </a:lnTo>
                  <a:lnTo>
                    <a:pt x="343" y="315"/>
                  </a:lnTo>
                  <a:lnTo>
                    <a:pt x="348" y="317"/>
                  </a:lnTo>
                  <a:lnTo>
                    <a:pt x="353" y="320"/>
                  </a:lnTo>
                  <a:lnTo>
                    <a:pt x="359" y="324"/>
                  </a:lnTo>
                  <a:lnTo>
                    <a:pt x="365" y="328"/>
                  </a:lnTo>
                  <a:lnTo>
                    <a:pt x="371" y="333"/>
                  </a:lnTo>
                  <a:lnTo>
                    <a:pt x="377" y="337"/>
                  </a:lnTo>
                  <a:lnTo>
                    <a:pt x="382" y="341"/>
                  </a:lnTo>
                  <a:lnTo>
                    <a:pt x="390" y="347"/>
                  </a:lnTo>
                  <a:lnTo>
                    <a:pt x="396" y="351"/>
                  </a:lnTo>
                  <a:lnTo>
                    <a:pt x="401" y="356"/>
                  </a:lnTo>
                  <a:lnTo>
                    <a:pt x="407" y="362"/>
                  </a:lnTo>
                  <a:lnTo>
                    <a:pt x="413" y="367"/>
                  </a:lnTo>
                  <a:lnTo>
                    <a:pt x="420" y="373"/>
                  </a:lnTo>
                  <a:lnTo>
                    <a:pt x="426" y="377"/>
                  </a:lnTo>
                  <a:lnTo>
                    <a:pt x="432" y="385"/>
                  </a:lnTo>
                  <a:lnTo>
                    <a:pt x="438" y="392"/>
                  </a:lnTo>
                  <a:lnTo>
                    <a:pt x="437" y="389"/>
                  </a:lnTo>
                  <a:lnTo>
                    <a:pt x="435" y="382"/>
                  </a:lnTo>
                  <a:lnTo>
                    <a:pt x="432" y="376"/>
                  </a:lnTo>
                  <a:lnTo>
                    <a:pt x="430" y="370"/>
                  </a:lnTo>
                  <a:lnTo>
                    <a:pt x="425" y="363"/>
                  </a:lnTo>
                  <a:lnTo>
                    <a:pt x="422" y="356"/>
                  </a:lnTo>
                  <a:lnTo>
                    <a:pt x="418" y="351"/>
                  </a:lnTo>
                  <a:lnTo>
                    <a:pt x="415" y="347"/>
                  </a:lnTo>
                  <a:lnTo>
                    <a:pt x="411" y="341"/>
                  </a:lnTo>
                  <a:lnTo>
                    <a:pt x="407" y="335"/>
                  </a:lnTo>
                  <a:lnTo>
                    <a:pt x="403" y="330"/>
                  </a:lnTo>
                  <a:lnTo>
                    <a:pt x="398" y="325"/>
                  </a:lnTo>
                  <a:lnTo>
                    <a:pt x="393" y="320"/>
                  </a:lnTo>
                  <a:lnTo>
                    <a:pt x="388" y="314"/>
                  </a:lnTo>
                  <a:lnTo>
                    <a:pt x="382" y="307"/>
                  </a:lnTo>
                  <a:lnTo>
                    <a:pt x="377" y="299"/>
                  </a:lnTo>
                  <a:lnTo>
                    <a:pt x="369" y="292"/>
                  </a:lnTo>
                  <a:lnTo>
                    <a:pt x="362" y="286"/>
                  </a:lnTo>
                  <a:lnTo>
                    <a:pt x="354" y="278"/>
                  </a:lnTo>
                  <a:lnTo>
                    <a:pt x="347" y="270"/>
                  </a:lnTo>
                  <a:lnTo>
                    <a:pt x="342" y="266"/>
                  </a:lnTo>
                  <a:lnTo>
                    <a:pt x="337" y="263"/>
                  </a:lnTo>
                  <a:lnTo>
                    <a:pt x="333" y="259"/>
                  </a:lnTo>
                  <a:lnTo>
                    <a:pt x="329" y="256"/>
                  </a:lnTo>
                  <a:lnTo>
                    <a:pt x="328" y="253"/>
                  </a:lnTo>
                  <a:lnTo>
                    <a:pt x="328" y="249"/>
                  </a:lnTo>
                  <a:lnTo>
                    <a:pt x="327" y="243"/>
                  </a:lnTo>
                  <a:lnTo>
                    <a:pt x="327" y="240"/>
                  </a:lnTo>
                  <a:lnTo>
                    <a:pt x="326" y="236"/>
                  </a:lnTo>
                  <a:lnTo>
                    <a:pt x="326" y="230"/>
                  </a:lnTo>
                  <a:lnTo>
                    <a:pt x="324" y="224"/>
                  </a:lnTo>
                  <a:lnTo>
                    <a:pt x="323" y="217"/>
                  </a:lnTo>
                  <a:lnTo>
                    <a:pt x="321" y="211"/>
                  </a:lnTo>
                  <a:lnTo>
                    <a:pt x="321" y="204"/>
                  </a:lnTo>
                  <a:lnTo>
                    <a:pt x="318" y="195"/>
                  </a:lnTo>
                  <a:lnTo>
                    <a:pt x="316" y="188"/>
                  </a:lnTo>
                  <a:lnTo>
                    <a:pt x="314" y="181"/>
                  </a:lnTo>
                  <a:lnTo>
                    <a:pt x="312" y="173"/>
                  </a:lnTo>
                  <a:lnTo>
                    <a:pt x="309" y="163"/>
                  </a:lnTo>
                  <a:lnTo>
                    <a:pt x="305" y="156"/>
                  </a:lnTo>
                  <a:lnTo>
                    <a:pt x="302" y="147"/>
                  </a:lnTo>
                  <a:lnTo>
                    <a:pt x="298" y="139"/>
                  </a:lnTo>
                  <a:lnTo>
                    <a:pt x="292" y="128"/>
                  </a:lnTo>
                  <a:lnTo>
                    <a:pt x="288" y="121"/>
                  </a:lnTo>
                  <a:lnTo>
                    <a:pt x="283" y="113"/>
                  </a:lnTo>
                  <a:lnTo>
                    <a:pt x="277" y="105"/>
                  </a:lnTo>
                  <a:lnTo>
                    <a:pt x="271" y="97"/>
                  </a:lnTo>
                  <a:lnTo>
                    <a:pt x="264" y="88"/>
                  </a:lnTo>
                  <a:lnTo>
                    <a:pt x="256" y="81"/>
                  </a:lnTo>
                  <a:lnTo>
                    <a:pt x="248" y="73"/>
                  </a:lnTo>
                  <a:lnTo>
                    <a:pt x="245" y="71"/>
                  </a:lnTo>
                  <a:lnTo>
                    <a:pt x="240" y="66"/>
                  </a:lnTo>
                  <a:lnTo>
                    <a:pt x="235" y="63"/>
                  </a:lnTo>
                  <a:lnTo>
                    <a:pt x="232" y="60"/>
                  </a:lnTo>
                  <a:lnTo>
                    <a:pt x="226" y="57"/>
                  </a:lnTo>
                  <a:lnTo>
                    <a:pt x="221" y="55"/>
                  </a:lnTo>
                  <a:lnTo>
                    <a:pt x="216" y="53"/>
                  </a:lnTo>
                  <a:lnTo>
                    <a:pt x="213" y="50"/>
                  </a:lnTo>
                  <a:lnTo>
                    <a:pt x="207" y="47"/>
                  </a:lnTo>
                  <a:lnTo>
                    <a:pt x="201" y="44"/>
                  </a:lnTo>
                  <a:lnTo>
                    <a:pt x="196" y="42"/>
                  </a:lnTo>
                  <a:lnTo>
                    <a:pt x="191" y="40"/>
                  </a:lnTo>
                  <a:lnTo>
                    <a:pt x="187" y="37"/>
                  </a:lnTo>
                  <a:lnTo>
                    <a:pt x="181" y="36"/>
                  </a:lnTo>
                  <a:lnTo>
                    <a:pt x="176" y="34"/>
                  </a:lnTo>
                  <a:lnTo>
                    <a:pt x="171" y="31"/>
                  </a:lnTo>
                  <a:lnTo>
                    <a:pt x="167" y="29"/>
                  </a:lnTo>
                  <a:lnTo>
                    <a:pt x="161" y="27"/>
                  </a:lnTo>
                  <a:lnTo>
                    <a:pt x="156" y="26"/>
                  </a:lnTo>
                  <a:lnTo>
                    <a:pt x="152" y="24"/>
                  </a:lnTo>
                  <a:lnTo>
                    <a:pt x="148" y="23"/>
                  </a:lnTo>
                  <a:lnTo>
                    <a:pt x="143" y="21"/>
                  </a:lnTo>
                  <a:lnTo>
                    <a:pt x="138" y="20"/>
                  </a:lnTo>
                  <a:lnTo>
                    <a:pt x="133" y="18"/>
                  </a:lnTo>
                  <a:lnTo>
                    <a:pt x="129" y="17"/>
                  </a:lnTo>
                  <a:lnTo>
                    <a:pt x="124" y="16"/>
                  </a:lnTo>
                  <a:lnTo>
                    <a:pt x="119" y="14"/>
                  </a:lnTo>
                  <a:lnTo>
                    <a:pt x="114" y="13"/>
                  </a:lnTo>
                  <a:lnTo>
                    <a:pt x="111" y="11"/>
                  </a:lnTo>
                  <a:lnTo>
                    <a:pt x="106" y="10"/>
                  </a:lnTo>
                  <a:lnTo>
                    <a:pt x="102" y="10"/>
                  </a:lnTo>
                  <a:lnTo>
                    <a:pt x="98" y="10"/>
                  </a:lnTo>
                  <a:lnTo>
                    <a:pt x="89" y="7"/>
                  </a:lnTo>
                  <a:lnTo>
                    <a:pt x="82" y="5"/>
                  </a:lnTo>
                  <a:lnTo>
                    <a:pt x="75" y="4"/>
                  </a:lnTo>
                  <a:lnTo>
                    <a:pt x="68" y="4"/>
                  </a:lnTo>
                  <a:lnTo>
                    <a:pt x="61" y="2"/>
                  </a:lnTo>
                  <a:lnTo>
                    <a:pt x="54" y="1"/>
                  </a:lnTo>
                  <a:lnTo>
                    <a:pt x="48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31" y="0"/>
                  </a:lnTo>
                  <a:lnTo>
                    <a:pt x="27" y="0"/>
                  </a:lnTo>
                  <a:lnTo>
                    <a:pt x="23" y="0"/>
                  </a:lnTo>
                  <a:lnTo>
                    <a:pt x="16" y="0"/>
                  </a:lnTo>
                  <a:lnTo>
                    <a:pt x="11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73"/>
            <p:cNvSpPr>
              <a:spLocks/>
            </p:cNvSpPr>
            <p:nvPr/>
          </p:nvSpPr>
          <p:spPr bwMode="auto">
            <a:xfrm>
              <a:off x="4953" y="2329"/>
              <a:ext cx="116" cy="87"/>
            </a:xfrm>
            <a:custGeom>
              <a:avLst/>
              <a:gdLst>
                <a:gd name="T0" fmla="*/ 0 w 233"/>
                <a:gd name="T1" fmla="*/ 99 h 175"/>
                <a:gd name="T2" fmla="*/ 9 w 233"/>
                <a:gd name="T3" fmla="*/ 112 h 175"/>
                <a:gd name="T4" fmla="*/ 17 w 233"/>
                <a:gd name="T5" fmla="*/ 123 h 175"/>
                <a:gd name="T6" fmla="*/ 29 w 233"/>
                <a:gd name="T7" fmla="*/ 136 h 175"/>
                <a:gd name="T8" fmla="*/ 42 w 233"/>
                <a:gd name="T9" fmla="*/ 149 h 175"/>
                <a:gd name="T10" fmla="*/ 54 w 233"/>
                <a:gd name="T11" fmla="*/ 158 h 175"/>
                <a:gd name="T12" fmla="*/ 62 w 233"/>
                <a:gd name="T13" fmla="*/ 164 h 175"/>
                <a:gd name="T14" fmla="*/ 72 w 233"/>
                <a:gd name="T15" fmla="*/ 168 h 175"/>
                <a:gd name="T16" fmla="*/ 81 w 233"/>
                <a:gd name="T17" fmla="*/ 172 h 175"/>
                <a:gd name="T18" fmla="*/ 91 w 233"/>
                <a:gd name="T19" fmla="*/ 174 h 175"/>
                <a:gd name="T20" fmla="*/ 100 w 233"/>
                <a:gd name="T21" fmla="*/ 175 h 175"/>
                <a:gd name="T22" fmla="*/ 111 w 233"/>
                <a:gd name="T23" fmla="*/ 175 h 175"/>
                <a:gd name="T24" fmla="*/ 121 w 233"/>
                <a:gd name="T25" fmla="*/ 175 h 175"/>
                <a:gd name="T26" fmla="*/ 132 w 233"/>
                <a:gd name="T27" fmla="*/ 172 h 175"/>
                <a:gd name="T28" fmla="*/ 144 w 233"/>
                <a:gd name="T29" fmla="*/ 171 h 175"/>
                <a:gd name="T30" fmla="*/ 155 w 233"/>
                <a:gd name="T31" fmla="*/ 168 h 175"/>
                <a:gd name="T32" fmla="*/ 165 w 233"/>
                <a:gd name="T33" fmla="*/ 165 h 175"/>
                <a:gd name="T34" fmla="*/ 176 w 233"/>
                <a:gd name="T35" fmla="*/ 162 h 175"/>
                <a:gd name="T36" fmla="*/ 185 w 233"/>
                <a:gd name="T37" fmla="*/ 158 h 175"/>
                <a:gd name="T38" fmla="*/ 195 w 233"/>
                <a:gd name="T39" fmla="*/ 154 h 175"/>
                <a:gd name="T40" fmla="*/ 204 w 233"/>
                <a:gd name="T41" fmla="*/ 151 h 175"/>
                <a:gd name="T42" fmla="*/ 215 w 233"/>
                <a:gd name="T43" fmla="*/ 143 h 175"/>
                <a:gd name="T44" fmla="*/ 228 w 233"/>
                <a:gd name="T45" fmla="*/ 138 h 175"/>
                <a:gd name="T46" fmla="*/ 231 w 233"/>
                <a:gd name="T47" fmla="*/ 133 h 175"/>
                <a:gd name="T48" fmla="*/ 222 w 233"/>
                <a:gd name="T49" fmla="*/ 130 h 175"/>
                <a:gd name="T50" fmla="*/ 214 w 233"/>
                <a:gd name="T51" fmla="*/ 129 h 175"/>
                <a:gd name="T52" fmla="*/ 203 w 233"/>
                <a:gd name="T53" fmla="*/ 125 h 175"/>
                <a:gd name="T54" fmla="*/ 191 w 233"/>
                <a:gd name="T55" fmla="*/ 120 h 175"/>
                <a:gd name="T56" fmla="*/ 176 w 233"/>
                <a:gd name="T57" fmla="*/ 116 h 175"/>
                <a:gd name="T58" fmla="*/ 161 w 233"/>
                <a:gd name="T59" fmla="*/ 110 h 175"/>
                <a:gd name="T60" fmla="*/ 149 w 233"/>
                <a:gd name="T61" fmla="*/ 104 h 175"/>
                <a:gd name="T62" fmla="*/ 139 w 233"/>
                <a:gd name="T63" fmla="*/ 100 h 175"/>
                <a:gd name="T64" fmla="*/ 131 w 233"/>
                <a:gd name="T65" fmla="*/ 96 h 175"/>
                <a:gd name="T66" fmla="*/ 123 w 233"/>
                <a:gd name="T67" fmla="*/ 90 h 175"/>
                <a:gd name="T68" fmla="*/ 114 w 233"/>
                <a:gd name="T69" fmla="*/ 86 h 175"/>
                <a:gd name="T70" fmla="*/ 105 w 233"/>
                <a:gd name="T71" fmla="*/ 80 h 175"/>
                <a:gd name="T72" fmla="*/ 96 w 233"/>
                <a:gd name="T73" fmla="*/ 74 h 175"/>
                <a:gd name="T74" fmla="*/ 88 w 233"/>
                <a:gd name="T75" fmla="*/ 70 h 175"/>
                <a:gd name="T76" fmla="*/ 80 w 233"/>
                <a:gd name="T77" fmla="*/ 62 h 175"/>
                <a:gd name="T78" fmla="*/ 72 w 233"/>
                <a:gd name="T79" fmla="*/ 55 h 175"/>
                <a:gd name="T80" fmla="*/ 58 w 233"/>
                <a:gd name="T81" fmla="*/ 44 h 175"/>
                <a:gd name="T82" fmla="*/ 44 w 233"/>
                <a:gd name="T83" fmla="*/ 26 h 175"/>
                <a:gd name="T84" fmla="*/ 30 w 233"/>
                <a:gd name="T85" fmla="*/ 9 h 175"/>
                <a:gd name="T86" fmla="*/ 70 w 233"/>
                <a:gd name="T87" fmla="*/ 88 h 175"/>
                <a:gd name="T88" fmla="*/ 44 w 233"/>
                <a:gd name="T89" fmla="*/ 112 h 175"/>
                <a:gd name="T90" fmla="*/ 0 w 233"/>
                <a:gd name="T91" fmla="*/ 96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33" h="175">
                  <a:moveTo>
                    <a:pt x="0" y="96"/>
                  </a:moveTo>
                  <a:lnTo>
                    <a:pt x="0" y="99"/>
                  </a:lnTo>
                  <a:lnTo>
                    <a:pt x="5" y="106"/>
                  </a:lnTo>
                  <a:lnTo>
                    <a:pt x="9" y="112"/>
                  </a:lnTo>
                  <a:lnTo>
                    <a:pt x="13" y="116"/>
                  </a:lnTo>
                  <a:lnTo>
                    <a:pt x="17" y="123"/>
                  </a:lnTo>
                  <a:lnTo>
                    <a:pt x="23" y="130"/>
                  </a:lnTo>
                  <a:lnTo>
                    <a:pt x="29" y="136"/>
                  </a:lnTo>
                  <a:lnTo>
                    <a:pt x="35" y="143"/>
                  </a:lnTo>
                  <a:lnTo>
                    <a:pt x="42" y="149"/>
                  </a:lnTo>
                  <a:lnTo>
                    <a:pt x="50" y="156"/>
                  </a:lnTo>
                  <a:lnTo>
                    <a:pt x="54" y="158"/>
                  </a:lnTo>
                  <a:lnTo>
                    <a:pt x="57" y="161"/>
                  </a:lnTo>
                  <a:lnTo>
                    <a:pt x="62" y="164"/>
                  </a:lnTo>
                  <a:lnTo>
                    <a:pt x="67" y="167"/>
                  </a:lnTo>
                  <a:lnTo>
                    <a:pt x="72" y="168"/>
                  </a:lnTo>
                  <a:lnTo>
                    <a:pt x="76" y="169"/>
                  </a:lnTo>
                  <a:lnTo>
                    <a:pt x="81" y="172"/>
                  </a:lnTo>
                  <a:lnTo>
                    <a:pt x="86" y="174"/>
                  </a:lnTo>
                  <a:lnTo>
                    <a:pt x="91" y="174"/>
                  </a:lnTo>
                  <a:lnTo>
                    <a:pt x="95" y="175"/>
                  </a:lnTo>
                  <a:lnTo>
                    <a:pt x="100" y="175"/>
                  </a:lnTo>
                  <a:lnTo>
                    <a:pt x="106" y="175"/>
                  </a:lnTo>
                  <a:lnTo>
                    <a:pt x="111" y="175"/>
                  </a:lnTo>
                  <a:lnTo>
                    <a:pt x="115" y="175"/>
                  </a:lnTo>
                  <a:lnTo>
                    <a:pt x="121" y="175"/>
                  </a:lnTo>
                  <a:lnTo>
                    <a:pt x="127" y="175"/>
                  </a:lnTo>
                  <a:lnTo>
                    <a:pt x="132" y="172"/>
                  </a:lnTo>
                  <a:lnTo>
                    <a:pt x="138" y="172"/>
                  </a:lnTo>
                  <a:lnTo>
                    <a:pt x="144" y="171"/>
                  </a:lnTo>
                  <a:lnTo>
                    <a:pt x="150" y="169"/>
                  </a:lnTo>
                  <a:lnTo>
                    <a:pt x="155" y="168"/>
                  </a:lnTo>
                  <a:lnTo>
                    <a:pt x="161" y="167"/>
                  </a:lnTo>
                  <a:lnTo>
                    <a:pt x="165" y="165"/>
                  </a:lnTo>
                  <a:lnTo>
                    <a:pt x="171" y="164"/>
                  </a:lnTo>
                  <a:lnTo>
                    <a:pt x="176" y="162"/>
                  </a:lnTo>
                  <a:lnTo>
                    <a:pt x="181" y="159"/>
                  </a:lnTo>
                  <a:lnTo>
                    <a:pt x="185" y="158"/>
                  </a:lnTo>
                  <a:lnTo>
                    <a:pt x="191" y="156"/>
                  </a:lnTo>
                  <a:lnTo>
                    <a:pt x="195" y="154"/>
                  </a:lnTo>
                  <a:lnTo>
                    <a:pt x="200" y="152"/>
                  </a:lnTo>
                  <a:lnTo>
                    <a:pt x="204" y="151"/>
                  </a:lnTo>
                  <a:lnTo>
                    <a:pt x="208" y="148"/>
                  </a:lnTo>
                  <a:lnTo>
                    <a:pt x="215" y="143"/>
                  </a:lnTo>
                  <a:lnTo>
                    <a:pt x="222" y="141"/>
                  </a:lnTo>
                  <a:lnTo>
                    <a:pt x="228" y="138"/>
                  </a:lnTo>
                  <a:lnTo>
                    <a:pt x="233" y="135"/>
                  </a:lnTo>
                  <a:lnTo>
                    <a:pt x="231" y="133"/>
                  </a:lnTo>
                  <a:lnTo>
                    <a:pt x="226" y="132"/>
                  </a:lnTo>
                  <a:lnTo>
                    <a:pt x="222" y="130"/>
                  </a:lnTo>
                  <a:lnTo>
                    <a:pt x="219" y="130"/>
                  </a:lnTo>
                  <a:lnTo>
                    <a:pt x="214" y="129"/>
                  </a:lnTo>
                  <a:lnTo>
                    <a:pt x="209" y="128"/>
                  </a:lnTo>
                  <a:lnTo>
                    <a:pt x="203" y="125"/>
                  </a:lnTo>
                  <a:lnTo>
                    <a:pt x="197" y="123"/>
                  </a:lnTo>
                  <a:lnTo>
                    <a:pt x="191" y="120"/>
                  </a:lnTo>
                  <a:lnTo>
                    <a:pt x="184" y="119"/>
                  </a:lnTo>
                  <a:lnTo>
                    <a:pt x="176" y="116"/>
                  </a:lnTo>
                  <a:lnTo>
                    <a:pt x="169" y="113"/>
                  </a:lnTo>
                  <a:lnTo>
                    <a:pt x="161" y="110"/>
                  </a:lnTo>
                  <a:lnTo>
                    <a:pt x="153" y="107"/>
                  </a:lnTo>
                  <a:lnTo>
                    <a:pt x="149" y="104"/>
                  </a:lnTo>
                  <a:lnTo>
                    <a:pt x="144" y="103"/>
                  </a:lnTo>
                  <a:lnTo>
                    <a:pt x="139" y="100"/>
                  </a:lnTo>
                  <a:lnTo>
                    <a:pt x="136" y="99"/>
                  </a:lnTo>
                  <a:lnTo>
                    <a:pt x="131" y="96"/>
                  </a:lnTo>
                  <a:lnTo>
                    <a:pt x="127" y="93"/>
                  </a:lnTo>
                  <a:lnTo>
                    <a:pt x="123" y="90"/>
                  </a:lnTo>
                  <a:lnTo>
                    <a:pt x="119" y="88"/>
                  </a:lnTo>
                  <a:lnTo>
                    <a:pt x="114" y="86"/>
                  </a:lnTo>
                  <a:lnTo>
                    <a:pt x="109" y="83"/>
                  </a:lnTo>
                  <a:lnTo>
                    <a:pt x="105" y="80"/>
                  </a:lnTo>
                  <a:lnTo>
                    <a:pt x="101" y="77"/>
                  </a:lnTo>
                  <a:lnTo>
                    <a:pt x="96" y="74"/>
                  </a:lnTo>
                  <a:lnTo>
                    <a:pt x="93" y="71"/>
                  </a:lnTo>
                  <a:lnTo>
                    <a:pt x="88" y="70"/>
                  </a:lnTo>
                  <a:lnTo>
                    <a:pt x="85" y="67"/>
                  </a:lnTo>
                  <a:lnTo>
                    <a:pt x="80" y="62"/>
                  </a:lnTo>
                  <a:lnTo>
                    <a:pt x="75" y="58"/>
                  </a:lnTo>
                  <a:lnTo>
                    <a:pt x="72" y="55"/>
                  </a:lnTo>
                  <a:lnTo>
                    <a:pt x="68" y="51"/>
                  </a:lnTo>
                  <a:lnTo>
                    <a:pt x="58" y="44"/>
                  </a:lnTo>
                  <a:lnTo>
                    <a:pt x="51" y="36"/>
                  </a:lnTo>
                  <a:lnTo>
                    <a:pt x="44" y="26"/>
                  </a:lnTo>
                  <a:lnTo>
                    <a:pt x="37" y="19"/>
                  </a:lnTo>
                  <a:lnTo>
                    <a:pt x="30" y="9"/>
                  </a:lnTo>
                  <a:lnTo>
                    <a:pt x="24" y="0"/>
                  </a:lnTo>
                  <a:lnTo>
                    <a:pt x="70" y="88"/>
                  </a:lnTo>
                  <a:lnTo>
                    <a:pt x="10" y="39"/>
                  </a:lnTo>
                  <a:lnTo>
                    <a:pt x="44" y="112"/>
                  </a:lnTo>
                  <a:lnTo>
                    <a:pt x="0" y="96"/>
                  </a:lnTo>
                  <a:lnTo>
                    <a:pt x="0" y="96"/>
                  </a:lnTo>
                  <a:close/>
                </a:path>
              </a:pathLst>
            </a:custGeom>
            <a:solidFill>
              <a:srgbClr val="D1EB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74"/>
            <p:cNvSpPr>
              <a:spLocks/>
            </p:cNvSpPr>
            <p:nvPr/>
          </p:nvSpPr>
          <p:spPr bwMode="auto">
            <a:xfrm>
              <a:off x="4763" y="2051"/>
              <a:ext cx="131" cy="312"/>
            </a:xfrm>
            <a:custGeom>
              <a:avLst/>
              <a:gdLst>
                <a:gd name="T0" fmla="*/ 264 w 264"/>
                <a:gd name="T1" fmla="*/ 0 h 622"/>
                <a:gd name="T2" fmla="*/ 262 w 264"/>
                <a:gd name="T3" fmla="*/ 4 h 622"/>
                <a:gd name="T4" fmla="*/ 257 w 264"/>
                <a:gd name="T5" fmla="*/ 18 h 622"/>
                <a:gd name="T6" fmla="*/ 252 w 264"/>
                <a:gd name="T7" fmla="*/ 27 h 622"/>
                <a:gd name="T8" fmla="*/ 248 w 264"/>
                <a:gd name="T9" fmla="*/ 40 h 622"/>
                <a:gd name="T10" fmla="*/ 244 w 264"/>
                <a:gd name="T11" fmla="*/ 53 h 622"/>
                <a:gd name="T12" fmla="*/ 239 w 264"/>
                <a:gd name="T13" fmla="*/ 69 h 622"/>
                <a:gd name="T14" fmla="*/ 233 w 264"/>
                <a:gd name="T15" fmla="*/ 85 h 622"/>
                <a:gd name="T16" fmla="*/ 227 w 264"/>
                <a:gd name="T17" fmla="*/ 105 h 622"/>
                <a:gd name="T18" fmla="*/ 220 w 264"/>
                <a:gd name="T19" fmla="*/ 124 h 622"/>
                <a:gd name="T20" fmla="*/ 213 w 264"/>
                <a:gd name="T21" fmla="*/ 146 h 622"/>
                <a:gd name="T22" fmla="*/ 206 w 264"/>
                <a:gd name="T23" fmla="*/ 168 h 622"/>
                <a:gd name="T24" fmla="*/ 197 w 264"/>
                <a:gd name="T25" fmla="*/ 191 h 622"/>
                <a:gd name="T26" fmla="*/ 190 w 264"/>
                <a:gd name="T27" fmla="*/ 215 h 622"/>
                <a:gd name="T28" fmla="*/ 182 w 264"/>
                <a:gd name="T29" fmla="*/ 240 h 622"/>
                <a:gd name="T30" fmla="*/ 174 w 264"/>
                <a:gd name="T31" fmla="*/ 265 h 622"/>
                <a:gd name="T32" fmla="*/ 165 w 264"/>
                <a:gd name="T33" fmla="*/ 289 h 622"/>
                <a:gd name="T34" fmla="*/ 157 w 264"/>
                <a:gd name="T35" fmla="*/ 315 h 622"/>
                <a:gd name="T36" fmla="*/ 149 w 264"/>
                <a:gd name="T37" fmla="*/ 341 h 622"/>
                <a:gd name="T38" fmla="*/ 140 w 264"/>
                <a:gd name="T39" fmla="*/ 366 h 622"/>
                <a:gd name="T40" fmla="*/ 132 w 264"/>
                <a:gd name="T41" fmla="*/ 392 h 622"/>
                <a:gd name="T42" fmla="*/ 124 w 264"/>
                <a:gd name="T43" fmla="*/ 419 h 622"/>
                <a:gd name="T44" fmla="*/ 117 w 264"/>
                <a:gd name="T45" fmla="*/ 446 h 622"/>
                <a:gd name="T46" fmla="*/ 108 w 264"/>
                <a:gd name="T47" fmla="*/ 469 h 622"/>
                <a:gd name="T48" fmla="*/ 100 w 264"/>
                <a:gd name="T49" fmla="*/ 493 h 622"/>
                <a:gd name="T50" fmla="*/ 94 w 264"/>
                <a:gd name="T51" fmla="*/ 516 h 622"/>
                <a:gd name="T52" fmla="*/ 87 w 264"/>
                <a:gd name="T53" fmla="*/ 541 h 622"/>
                <a:gd name="T54" fmla="*/ 81 w 264"/>
                <a:gd name="T55" fmla="*/ 563 h 622"/>
                <a:gd name="T56" fmla="*/ 75 w 264"/>
                <a:gd name="T57" fmla="*/ 583 h 622"/>
                <a:gd name="T58" fmla="*/ 70 w 264"/>
                <a:gd name="T59" fmla="*/ 602 h 622"/>
                <a:gd name="T60" fmla="*/ 66 w 264"/>
                <a:gd name="T61" fmla="*/ 622 h 622"/>
                <a:gd name="T62" fmla="*/ 3 w 264"/>
                <a:gd name="T63" fmla="*/ 538 h 622"/>
                <a:gd name="T64" fmla="*/ 11 w 264"/>
                <a:gd name="T65" fmla="*/ 524 h 622"/>
                <a:gd name="T66" fmla="*/ 23 w 264"/>
                <a:gd name="T67" fmla="*/ 509 h 622"/>
                <a:gd name="T68" fmla="*/ 31 w 264"/>
                <a:gd name="T69" fmla="*/ 496 h 622"/>
                <a:gd name="T70" fmla="*/ 38 w 264"/>
                <a:gd name="T71" fmla="*/ 486 h 622"/>
                <a:gd name="T72" fmla="*/ 47 w 264"/>
                <a:gd name="T73" fmla="*/ 476 h 622"/>
                <a:gd name="T74" fmla="*/ 54 w 264"/>
                <a:gd name="T75" fmla="*/ 464 h 622"/>
                <a:gd name="T76" fmla="*/ 62 w 264"/>
                <a:gd name="T77" fmla="*/ 453 h 622"/>
                <a:gd name="T78" fmla="*/ 70 w 264"/>
                <a:gd name="T79" fmla="*/ 440 h 622"/>
                <a:gd name="T80" fmla="*/ 79 w 264"/>
                <a:gd name="T81" fmla="*/ 425 h 622"/>
                <a:gd name="T82" fmla="*/ 88 w 264"/>
                <a:gd name="T83" fmla="*/ 411 h 622"/>
                <a:gd name="T84" fmla="*/ 97 w 264"/>
                <a:gd name="T85" fmla="*/ 396 h 622"/>
                <a:gd name="T86" fmla="*/ 105 w 264"/>
                <a:gd name="T87" fmla="*/ 380 h 622"/>
                <a:gd name="T88" fmla="*/ 113 w 264"/>
                <a:gd name="T89" fmla="*/ 364 h 622"/>
                <a:gd name="T90" fmla="*/ 122 w 264"/>
                <a:gd name="T91" fmla="*/ 347 h 622"/>
                <a:gd name="T92" fmla="*/ 131 w 264"/>
                <a:gd name="T93" fmla="*/ 330 h 622"/>
                <a:gd name="T94" fmla="*/ 138 w 264"/>
                <a:gd name="T95" fmla="*/ 312 h 622"/>
                <a:gd name="T96" fmla="*/ 146 w 264"/>
                <a:gd name="T97" fmla="*/ 295 h 622"/>
                <a:gd name="T98" fmla="*/ 155 w 264"/>
                <a:gd name="T99" fmla="*/ 278 h 622"/>
                <a:gd name="T100" fmla="*/ 161 w 264"/>
                <a:gd name="T101" fmla="*/ 259 h 622"/>
                <a:gd name="T102" fmla="*/ 168 w 264"/>
                <a:gd name="T103" fmla="*/ 240 h 622"/>
                <a:gd name="T104" fmla="*/ 174 w 264"/>
                <a:gd name="T105" fmla="*/ 221 h 622"/>
                <a:gd name="T106" fmla="*/ 178 w 264"/>
                <a:gd name="T107" fmla="*/ 202 h 622"/>
                <a:gd name="T108" fmla="*/ 183 w 264"/>
                <a:gd name="T109" fmla="*/ 183 h 622"/>
                <a:gd name="T110" fmla="*/ 187 w 264"/>
                <a:gd name="T111" fmla="*/ 165 h 622"/>
                <a:gd name="T112" fmla="*/ 190 w 264"/>
                <a:gd name="T113" fmla="*/ 146 h 622"/>
                <a:gd name="T114" fmla="*/ 193 w 264"/>
                <a:gd name="T115" fmla="*/ 127 h 622"/>
                <a:gd name="T116" fmla="*/ 144 w 264"/>
                <a:gd name="T117" fmla="*/ 94 h 622"/>
                <a:gd name="T118" fmla="*/ 140 w 264"/>
                <a:gd name="T119" fmla="*/ 62 h 622"/>
                <a:gd name="T120" fmla="*/ 146 w 264"/>
                <a:gd name="T121" fmla="*/ 29 h 622"/>
                <a:gd name="T122" fmla="*/ 155 w 264"/>
                <a:gd name="T123" fmla="*/ 1 h 6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64" h="622">
                  <a:moveTo>
                    <a:pt x="155" y="1"/>
                  </a:moveTo>
                  <a:lnTo>
                    <a:pt x="264" y="0"/>
                  </a:lnTo>
                  <a:lnTo>
                    <a:pt x="263" y="1"/>
                  </a:lnTo>
                  <a:lnTo>
                    <a:pt x="262" y="4"/>
                  </a:lnTo>
                  <a:lnTo>
                    <a:pt x="259" y="10"/>
                  </a:lnTo>
                  <a:lnTo>
                    <a:pt x="257" y="18"/>
                  </a:lnTo>
                  <a:lnTo>
                    <a:pt x="254" y="21"/>
                  </a:lnTo>
                  <a:lnTo>
                    <a:pt x="252" y="27"/>
                  </a:lnTo>
                  <a:lnTo>
                    <a:pt x="250" y="33"/>
                  </a:lnTo>
                  <a:lnTo>
                    <a:pt x="248" y="40"/>
                  </a:lnTo>
                  <a:lnTo>
                    <a:pt x="246" y="46"/>
                  </a:lnTo>
                  <a:lnTo>
                    <a:pt x="244" y="53"/>
                  </a:lnTo>
                  <a:lnTo>
                    <a:pt x="241" y="62"/>
                  </a:lnTo>
                  <a:lnTo>
                    <a:pt x="239" y="69"/>
                  </a:lnTo>
                  <a:lnTo>
                    <a:pt x="235" y="78"/>
                  </a:lnTo>
                  <a:lnTo>
                    <a:pt x="233" y="85"/>
                  </a:lnTo>
                  <a:lnTo>
                    <a:pt x="229" y="95"/>
                  </a:lnTo>
                  <a:lnTo>
                    <a:pt x="227" y="105"/>
                  </a:lnTo>
                  <a:lnTo>
                    <a:pt x="224" y="114"/>
                  </a:lnTo>
                  <a:lnTo>
                    <a:pt x="220" y="124"/>
                  </a:lnTo>
                  <a:lnTo>
                    <a:pt x="216" y="136"/>
                  </a:lnTo>
                  <a:lnTo>
                    <a:pt x="213" y="146"/>
                  </a:lnTo>
                  <a:lnTo>
                    <a:pt x="208" y="156"/>
                  </a:lnTo>
                  <a:lnTo>
                    <a:pt x="206" y="168"/>
                  </a:lnTo>
                  <a:lnTo>
                    <a:pt x="201" y="179"/>
                  </a:lnTo>
                  <a:lnTo>
                    <a:pt x="197" y="191"/>
                  </a:lnTo>
                  <a:lnTo>
                    <a:pt x="194" y="202"/>
                  </a:lnTo>
                  <a:lnTo>
                    <a:pt x="190" y="215"/>
                  </a:lnTo>
                  <a:lnTo>
                    <a:pt x="186" y="227"/>
                  </a:lnTo>
                  <a:lnTo>
                    <a:pt x="182" y="240"/>
                  </a:lnTo>
                  <a:lnTo>
                    <a:pt x="178" y="252"/>
                  </a:lnTo>
                  <a:lnTo>
                    <a:pt x="174" y="265"/>
                  </a:lnTo>
                  <a:lnTo>
                    <a:pt x="170" y="276"/>
                  </a:lnTo>
                  <a:lnTo>
                    <a:pt x="165" y="289"/>
                  </a:lnTo>
                  <a:lnTo>
                    <a:pt x="161" y="302"/>
                  </a:lnTo>
                  <a:lnTo>
                    <a:pt x="157" y="315"/>
                  </a:lnTo>
                  <a:lnTo>
                    <a:pt x="152" y="327"/>
                  </a:lnTo>
                  <a:lnTo>
                    <a:pt x="149" y="341"/>
                  </a:lnTo>
                  <a:lnTo>
                    <a:pt x="144" y="353"/>
                  </a:lnTo>
                  <a:lnTo>
                    <a:pt x="140" y="366"/>
                  </a:lnTo>
                  <a:lnTo>
                    <a:pt x="136" y="379"/>
                  </a:lnTo>
                  <a:lnTo>
                    <a:pt x="132" y="392"/>
                  </a:lnTo>
                  <a:lnTo>
                    <a:pt x="127" y="405"/>
                  </a:lnTo>
                  <a:lnTo>
                    <a:pt x="124" y="419"/>
                  </a:lnTo>
                  <a:lnTo>
                    <a:pt x="120" y="432"/>
                  </a:lnTo>
                  <a:lnTo>
                    <a:pt x="117" y="446"/>
                  </a:lnTo>
                  <a:lnTo>
                    <a:pt x="112" y="457"/>
                  </a:lnTo>
                  <a:lnTo>
                    <a:pt x="108" y="469"/>
                  </a:lnTo>
                  <a:lnTo>
                    <a:pt x="105" y="482"/>
                  </a:lnTo>
                  <a:lnTo>
                    <a:pt x="100" y="493"/>
                  </a:lnTo>
                  <a:lnTo>
                    <a:pt x="97" y="505"/>
                  </a:lnTo>
                  <a:lnTo>
                    <a:pt x="94" y="516"/>
                  </a:lnTo>
                  <a:lnTo>
                    <a:pt x="89" y="528"/>
                  </a:lnTo>
                  <a:lnTo>
                    <a:pt x="87" y="541"/>
                  </a:lnTo>
                  <a:lnTo>
                    <a:pt x="84" y="551"/>
                  </a:lnTo>
                  <a:lnTo>
                    <a:pt x="81" y="563"/>
                  </a:lnTo>
                  <a:lnTo>
                    <a:pt x="78" y="573"/>
                  </a:lnTo>
                  <a:lnTo>
                    <a:pt x="75" y="583"/>
                  </a:lnTo>
                  <a:lnTo>
                    <a:pt x="72" y="593"/>
                  </a:lnTo>
                  <a:lnTo>
                    <a:pt x="70" y="602"/>
                  </a:lnTo>
                  <a:lnTo>
                    <a:pt x="68" y="612"/>
                  </a:lnTo>
                  <a:lnTo>
                    <a:pt x="66" y="622"/>
                  </a:lnTo>
                  <a:lnTo>
                    <a:pt x="0" y="541"/>
                  </a:lnTo>
                  <a:lnTo>
                    <a:pt x="3" y="538"/>
                  </a:lnTo>
                  <a:lnTo>
                    <a:pt x="8" y="531"/>
                  </a:lnTo>
                  <a:lnTo>
                    <a:pt x="11" y="524"/>
                  </a:lnTo>
                  <a:lnTo>
                    <a:pt x="17" y="518"/>
                  </a:lnTo>
                  <a:lnTo>
                    <a:pt x="23" y="509"/>
                  </a:lnTo>
                  <a:lnTo>
                    <a:pt x="29" y="502"/>
                  </a:lnTo>
                  <a:lnTo>
                    <a:pt x="31" y="496"/>
                  </a:lnTo>
                  <a:lnTo>
                    <a:pt x="36" y="492"/>
                  </a:lnTo>
                  <a:lnTo>
                    <a:pt x="38" y="486"/>
                  </a:lnTo>
                  <a:lnTo>
                    <a:pt x="42" y="482"/>
                  </a:lnTo>
                  <a:lnTo>
                    <a:pt x="47" y="476"/>
                  </a:lnTo>
                  <a:lnTo>
                    <a:pt x="50" y="470"/>
                  </a:lnTo>
                  <a:lnTo>
                    <a:pt x="54" y="464"/>
                  </a:lnTo>
                  <a:lnTo>
                    <a:pt x="59" y="459"/>
                  </a:lnTo>
                  <a:lnTo>
                    <a:pt x="62" y="453"/>
                  </a:lnTo>
                  <a:lnTo>
                    <a:pt x="66" y="446"/>
                  </a:lnTo>
                  <a:lnTo>
                    <a:pt x="70" y="440"/>
                  </a:lnTo>
                  <a:lnTo>
                    <a:pt x="74" y="432"/>
                  </a:lnTo>
                  <a:lnTo>
                    <a:pt x="79" y="425"/>
                  </a:lnTo>
                  <a:lnTo>
                    <a:pt x="84" y="419"/>
                  </a:lnTo>
                  <a:lnTo>
                    <a:pt x="88" y="411"/>
                  </a:lnTo>
                  <a:lnTo>
                    <a:pt x="93" y="405"/>
                  </a:lnTo>
                  <a:lnTo>
                    <a:pt x="97" y="396"/>
                  </a:lnTo>
                  <a:lnTo>
                    <a:pt x="101" y="389"/>
                  </a:lnTo>
                  <a:lnTo>
                    <a:pt x="105" y="380"/>
                  </a:lnTo>
                  <a:lnTo>
                    <a:pt x="110" y="373"/>
                  </a:lnTo>
                  <a:lnTo>
                    <a:pt x="113" y="364"/>
                  </a:lnTo>
                  <a:lnTo>
                    <a:pt x="118" y="356"/>
                  </a:lnTo>
                  <a:lnTo>
                    <a:pt x="122" y="347"/>
                  </a:lnTo>
                  <a:lnTo>
                    <a:pt x="126" y="340"/>
                  </a:lnTo>
                  <a:lnTo>
                    <a:pt x="131" y="330"/>
                  </a:lnTo>
                  <a:lnTo>
                    <a:pt x="135" y="321"/>
                  </a:lnTo>
                  <a:lnTo>
                    <a:pt x="138" y="312"/>
                  </a:lnTo>
                  <a:lnTo>
                    <a:pt x="143" y="305"/>
                  </a:lnTo>
                  <a:lnTo>
                    <a:pt x="146" y="295"/>
                  </a:lnTo>
                  <a:lnTo>
                    <a:pt x="150" y="286"/>
                  </a:lnTo>
                  <a:lnTo>
                    <a:pt x="155" y="278"/>
                  </a:lnTo>
                  <a:lnTo>
                    <a:pt x="158" y="269"/>
                  </a:lnTo>
                  <a:lnTo>
                    <a:pt x="161" y="259"/>
                  </a:lnTo>
                  <a:lnTo>
                    <a:pt x="164" y="250"/>
                  </a:lnTo>
                  <a:lnTo>
                    <a:pt x="168" y="240"/>
                  </a:lnTo>
                  <a:lnTo>
                    <a:pt x="171" y="231"/>
                  </a:lnTo>
                  <a:lnTo>
                    <a:pt x="174" y="221"/>
                  </a:lnTo>
                  <a:lnTo>
                    <a:pt x="176" y="212"/>
                  </a:lnTo>
                  <a:lnTo>
                    <a:pt x="178" y="202"/>
                  </a:lnTo>
                  <a:lnTo>
                    <a:pt x="182" y="194"/>
                  </a:lnTo>
                  <a:lnTo>
                    <a:pt x="183" y="183"/>
                  </a:lnTo>
                  <a:lnTo>
                    <a:pt x="186" y="175"/>
                  </a:lnTo>
                  <a:lnTo>
                    <a:pt x="187" y="165"/>
                  </a:lnTo>
                  <a:lnTo>
                    <a:pt x="189" y="156"/>
                  </a:lnTo>
                  <a:lnTo>
                    <a:pt x="190" y="146"/>
                  </a:lnTo>
                  <a:lnTo>
                    <a:pt x="192" y="137"/>
                  </a:lnTo>
                  <a:lnTo>
                    <a:pt x="193" y="127"/>
                  </a:lnTo>
                  <a:lnTo>
                    <a:pt x="194" y="118"/>
                  </a:lnTo>
                  <a:lnTo>
                    <a:pt x="144" y="94"/>
                  </a:lnTo>
                  <a:lnTo>
                    <a:pt x="209" y="81"/>
                  </a:lnTo>
                  <a:lnTo>
                    <a:pt x="140" y="62"/>
                  </a:lnTo>
                  <a:lnTo>
                    <a:pt x="224" y="42"/>
                  </a:lnTo>
                  <a:lnTo>
                    <a:pt x="146" y="29"/>
                  </a:lnTo>
                  <a:lnTo>
                    <a:pt x="222" y="21"/>
                  </a:lnTo>
                  <a:lnTo>
                    <a:pt x="155" y="1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AD33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75"/>
            <p:cNvSpPr>
              <a:spLocks/>
            </p:cNvSpPr>
            <p:nvPr/>
          </p:nvSpPr>
          <p:spPr bwMode="auto">
            <a:xfrm>
              <a:off x="4633" y="2293"/>
              <a:ext cx="169" cy="77"/>
            </a:xfrm>
            <a:custGeom>
              <a:avLst/>
              <a:gdLst>
                <a:gd name="T0" fmla="*/ 280 w 337"/>
                <a:gd name="T1" fmla="*/ 10 h 154"/>
                <a:gd name="T2" fmla="*/ 266 w 337"/>
                <a:gd name="T3" fmla="*/ 15 h 154"/>
                <a:gd name="T4" fmla="*/ 251 w 337"/>
                <a:gd name="T5" fmla="*/ 19 h 154"/>
                <a:gd name="T6" fmla="*/ 235 w 337"/>
                <a:gd name="T7" fmla="*/ 22 h 154"/>
                <a:gd name="T8" fmla="*/ 218 w 337"/>
                <a:gd name="T9" fmla="*/ 25 h 154"/>
                <a:gd name="T10" fmla="*/ 202 w 337"/>
                <a:gd name="T11" fmla="*/ 26 h 154"/>
                <a:gd name="T12" fmla="*/ 184 w 337"/>
                <a:gd name="T13" fmla="*/ 29 h 154"/>
                <a:gd name="T14" fmla="*/ 166 w 337"/>
                <a:gd name="T15" fmla="*/ 29 h 154"/>
                <a:gd name="T16" fmla="*/ 148 w 337"/>
                <a:gd name="T17" fmla="*/ 31 h 154"/>
                <a:gd name="T18" fmla="*/ 129 w 337"/>
                <a:gd name="T19" fmla="*/ 32 h 154"/>
                <a:gd name="T20" fmla="*/ 113 w 337"/>
                <a:gd name="T21" fmla="*/ 32 h 154"/>
                <a:gd name="T22" fmla="*/ 95 w 337"/>
                <a:gd name="T23" fmla="*/ 32 h 154"/>
                <a:gd name="T24" fmla="*/ 78 w 337"/>
                <a:gd name="T25" fmla="*/ 31 h 154"/>
                <a:gd name="T26" fmla="*/ 64 w 337"/>
                <a:gd name="T27" fmla="*/ 29 h 154"/>
                <a:gd name="T28" fmla="*/ 48 w 337"/>
                <a:gd name="T29" fmla="*/ 29 h 154"/>
                <a:gd name="T30" fmla="*/ 37 w 337"/>
                <a:gd name="T31" fmla="*/ 29 h 154"/>
                <a:gd name="T32" fmla="*/ 19 w 337"/>
                <a:gd name="T33" fmla="*/ 29 h 154"/>
                <a:gd name="T34" fmla="*/ 1 w 337"/>
                <a:gd name="T35" fmla="*/ 28 h 154"/>
                <a:gd name="T36" fmla="*/ 15 w 337"/>
                <a:gd name="T37" fmla="*/ 67 h 154"/>
                <a:gd name="T38" fmla="*/ 37 w 337"/>
                <a:gd name="T39" fmla="*/ 112 h 154"/>
                <a:gd name="T40" fmla="*/ 48 w 337"/>
                <a:gd name="T41" fmla="*/ 116 h 154"/>
                <a:gd name="T42" fmla="*/ 66 w 337"/>
                <a:gd name="T43" fmla="*/ 123 h 154"/>
                <a:gd name="T44" fmla="*/ 89 w 337"/>
                <a:gd name="T45" fmla="*/ 132 h 154"/>
                <a:gd name="T46" fmla="*/ 102 w 337"/>
                <a:gd name="T47" fmla="*/ 135 h 154"/>
                <a:gd name="T48" fmla="*/ 116 w 337"/>
                <a:gd name="T49" fmla="*/ 141 h 154"/>
                <a:gd name="T50" fmla="*/ 132 w 337"/>
                <a:gd name="T51" fmla="*/ 142 h 154"/>
                <a:gd name="T52" fmla="*/ 148 w 337"/>
                <a:gd name="T53" fmla="*/ 146 h 154"/>
                <a:gd name="T54" fmla="*/ 165 w 337"/>
                <a:gd name="T55" fmla="*/ 148 h 154"/>
                <a:gd name="T56" fmla="*/ 183 w 337"/>
                <a:gd name="T57" fmla="*/ 151 h 154"/>
                <a:gd name="T58" fmla="*/ 200 w 337"/>
                <a:gd name="T59" fmla="*/ 152 h 154"/>
                <a:gd name="T60" fmla="*/ 219 w 337"/>
                <a:gd name="T61" fmla="*/ 154 h 154"/>
                <a:gd name="T62" fmla="*/ 238 w 337"/>
                <a:gd name="T63" fmla="*/ 152 h 154"/>
                <a:gd name="T64" fmla="*/ 257 w 337"/>
                <a:gd name="T65" fmla="*/ 151 h 154"/>
                <a:gd name="T66" fmla="*/ 277 w 337"/>
                <a:gd name="T67" fmla="*/ 148 h 154"/>
                <a:gd name="T68" fmla="*/ 298 w 337"/>
                <a:gd name="T69" fmla="*/ 145 h 154"/>
                <a:gd name="T70" fmla="*/ 318 w 337"/>
                <a:gd name="T71" fmla="*/ 138 h 154"/>
                <a:gd name="T72" fmla="*/ 326 w 337"/>
                <a:gd name="T73" fmla="*/ 129 h 154"/>
                <a:gd name="T74" fmla="*/ 328 w 337"/>
                <a:gd name="T75" fmla="*/ 116 h 154"/>
                <a:gd name="T76" fmla="*/ 332 w 337"/>
                <a:gd name="T77" fmla="*/ 97 h 154"/>
                <a:gd name="T78" fmla="*/ 334 w 337"/>
                <a:gd name="T79" fmla="*/ 78 h 154"/>
                <a:gd name="T80" fmla="*/ 337 w 337"/>
                <a:gd name="T81" fmla="*/ 58 h 154"/>
                <a:gd name="T82" fmla="*/ 336 w 337"/>
                <a:gd name="T83" fmla="*/ 36 h 154"/>
                <a:gd name="T84" fmla="*/ 332 w 337"/>
                <a:gd name="T85" fmla="*/ 19 h 154"/>
                <a:gd name="T86" fmla="*/ 325 w 337"/>
                <a:gd name="T87" fmla="*/ 6 h 154"/>
                <a:gd name="T88" fmla="*/ 313 w 337"/>
                <a:gd name="T89" fmla="*/ 2 h 154"/>
                <a:gd name="T90" fmla="*/ 295 w 337"/>
                <a:gd name="T91" fmla="*/ 5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37" h="154">
                  <a:moveTo>
                    <a:pt x="289" y="7"/>
                  </a:moveTo>
                  <a:lnTo>
                    <a:pt x="285" y="9"/>
                  </a:lnTo>
                  <a:lnTo>
                    <a:pt x="280" y="10"/>
                  </a:lnTo>
                  <a:lnTo>
                    <a:pt x="275" y="12"/>
                  </a:lnTo>
                  <a:lnTo>
                    <a:pt x="272" y="13"/>
                  </a:lnTo>
                  <a:lnTo>
                    <a:pt x="266" y="15"/>
                  </a:lnTo>
                  <a:lnTo>
                    <a:pt x="261" y="16"/>
                  </a:lnTo>
                  <a:lnTo>
                    <a:pt x="256" y="18"/>
                  </a:lnTo>
                  <a:lnTo>
                    <a:pt x="251" y="19"/>
                  </a:lnTo>
                  <a:lnTo>
                    <a:pt x="245" y="20"/>
                  </a:lnTo>
                  <a:lnTo>
                    <a:pt x="241" y="20"/>
                  </a:lnTo>
                  <a:lnTo>
                    <a:pt x="235" y="22"/>
                  </a:lnTo>
                  <a:lnTo>
                    <a:pt x="230" y="23"/>
                  </a:lnTo>
                  <a:lnTo>
                    <a:pt x="224" y="23"/>
                  </a:lnTo>
                  <a:lnTo>
                    <a:pt x="218" y="25"/>
                  </a:lnTo>
                  <a:lnTo>
                    <a:pt x="213" y="26"/>
                  </a:lnTo>
                  <a:lnTo>
                    <a:pt x="207" y="26"/>
                  </a:lnTo>
                  <a:lnTo>
                    <a:pt x="202" y="26"/>
                  </a:lnTo>
                  <a:lnTo>
                    <a:pt x="196" y="28"/>
                  </a:lnTo>
                  <a:lnTo>
                    <a:pt x="190" y="28"/>
                  </a:lnTo>
                  <a:lnTo>
                    <a:pt x="184" y="29"/>
                  </a:lnTo>
                  <a:lnTo>
                    <a:pt x="178" y="29"/>
                  </a:lnTo>
                  <a:lnTo>
                    <a:pt x="172" y="29"/>
                  </a:lnTo>
                  <a:lnTo>
                    <a:pt x="166" y="29"/>
                  </a:lnTo>
                  <a:lnTo>
                    <a:pt x="160" y="31"/>
                  </a:lnTo>
                  <a:lnTo>
                    <a:pt x="153" y="31"/>
                  </a:lnTo>
                  <a:lnTo>
                    <a:pt x="148" y="31"/>
                  </a:lnTo>
                  <a:lnTo>
                    <a:pt x="141" y="31"/>
                  </a:lnTo>
                  <a:lnTo>
                    <a:pt x="135" y="32"/>
                  </a:lnTo>
                  <a:lnTo>
                    <a:pt x="129" y="32"/>
                  </a:lnTo>
                  <a:lnTo>
                    <a:pt x="124" y="32"/>
                  </a:lnTo>
                  <a:lnTo>
                    <a:pt x="118" y="32"/>
                  </a:lnTo>
                  <a:lnTo>
                    <a:pt x="113" y="32"/>
                  </a:lnTo>
                  <a:lnTo>
                    <a:pt x="107" y="32"/>
                  </a:lnTo>
                  <a:lnTo>
                    <a:pt x="101" y="32"/>
                  </a:lnTo>
                  <a:lnTo>
                    <a:pt x="95" y="32"/>
                  </a:lnTo>
                  <a:lnTo>
                    <a:pt x="90" y="32"/>
                  </a:lnTo>
                  <a:lnTo>
                    <a:pt x="84" y="31"/>
                  </a:lnTo>
                  <a:lnTo>
                    <a:pt x="78" y="31"/>
                  </a:lnTo>
                  <a:lnTo>
                    <a:pt x="73" y="31"/>
                  </a:lnTo>
                  <a:lnTo>
                    <a:pt x="69" y="31"/>
                  </a:lnTo>
                  <a:lnTo>
                    <a:pt x="64" y="29"/>
                  </a:lnTo>
                  <a:lnTo>
                    <a:pt x="58" y="29"/>
                  </a:lnTo>
                  <a:lnTo>
                    <a:pt x="53" y="29"/>
                  </a:lnTo>
                  <a:lnTo>
                    <a:pt x="48" y="29"/>
                  </a:lnTo>
                  <a:lnTo>
                    <a:pt x="45" y="29"/>
                  </a:lnTo>
                  <a:lnTo>
                    <a:pt x="40" y="29"/>
                  </a:lnTo>
                  <a:lnTo>
                    <a:pt x="37" y="29"/>
                  </a:lnTo>
                  <a:lnTo>
                    <a:pt x="33" y="29"/>
                  </a:lnTo>
                  <a:lnTo>
                    <a:pt x="25" y="29"/>
                  </a:lnTo>
                  <a:lnTo>
                    <a:pt x="19" y="29"/>
                  </a:lnTo>
                  <a:lnTo>
                    <a:pt x="13" y="28"/>
                  </a:lnTo>
                  <a:lnTo>
                    <a:pt x="8" y="28"/>
                  </a:lnTo>
                  <a:lnTo>
                    <a:pt x="1" y="28"/>
                  </a:lnTo>
                  <a:lnTo>
                    <a:pt x="0" y="28"/>
                  </a:lnTo>
                  <a:lnTo>
                    <a:pt x="115" y="65"/>
                  </a:lnTo>
                  <a:lnTo>
                    <a:pt x="15" y="67"/>
                  </a:lnTo>
                  <a:lnTo>
                    <a:pt x="117" y="99"/>
                  </a:lnTo>
                  <a:lnTo>
                    <a:pt x="35" y="112"/>
                  </a:lnTo>
                  <a:lnTo>
                    <a:pt x="37" y="112"/>
                  </a:lnTo>
                  <a:lnTo>
                    <a:pt x="41" y="113"/>
                  </a:lnTo>
                  <a:lnTo>
                    <a:pt x="45" y="115"/>
                  </a:lnTo>
                  <a:lnTo>
                    <a:pt x="48" y="116"/>
                  </a:lnTo>
                  <a:lnTo>
                    <a:pt x="53" y="119"/>
                  </a:lnTo>
                  <a:lnTo>
                    <a:pt x="60" y="122"/>
                  </a:lnTo>
                  <a:lnTo>
                    <a:pt x="66" y="123"/>
                  </a:lnTo>
                  <a:lnTo>
                    <a:pt x="73" y="126"/>
                  </a:lnTo>
                  <a:lnTo>
                    <a:pt x="81" y="129"/>
                  </a:lnTo>
                  <a:lnTo>
                    <a:pt x="89" y="132"/>
                  </a:lnTo>
                  <a:lnTo>
                    <a:pt x="92" y="132"/>
                  </a:lnTo>
                  <a:lnTo>
                    <a:pt x="97" y="135"/>
                  </a:lnTo>
                  <a:lnTo>
                    <a:pt x="102" y="135"/>
                  </a:lnTo>
                  <a:lnTo>
                    <a:pt x="107" y="138"/>
                  </a:lnTo>
                  <a:lnTo>
                    <a:pt x="111" y="138"/>
                  </a:lnTo>
                  <a:lnTo>
                    <a:pt x="116" y="141"/>
                  </a:lnTo>
                  <a:lnTo>
                    <a:pt x="122" y="141"/>
                  </a:lnTo>
                  <a:lnTo>
                    <a:pt x="127" y="142"/>
                  </a:lnTo>
                  <a:lnTo>
                    <a:pt x="132" y="142"/>
                  </a:lnTo>
                  <a:lnTo>
                    <a:pt x="137" y="145"/>
                  </a:lnTo>
                  <a:lnTo>
                    <a:pt x="142" y="145"/>
                  </a:lnTo>
                  <a:lnTo>
                    <a:pt x="148" y="146"/>
                  </a:lnTo>
                  <a:lnTo>
                    <a:pt x="153" y="146"/>
                  </a:lnTo>
                  <a:lnTo>
                    <a:pt x="159" y="148"/>
                  </a:lnTo>
                  <a:lnTo>
                    <a:pt x="165" y="148"/>
                  </a:lnTo>
                  <a:lnTo>
                    <a:pt x="171" y="151"/>
                  </a:lnTo>
                  <a:lnTo>
                    <a:pt x="177" y="151"/>
                  </a:lnTo>
                  <a:lnTo>
                    <a:pt x="183" y="151"/>
                  </a:lnTo>
                  <a:lnTo>
                    <a:pt x="187" y="151"/>
                  </a:lnTo>
                  <a:lnTo>
                    <a:pt x="194" y="152"/>
                  </a:lnTo>
                  <a:lnTo>
                    <a:pt x="200" y="152"/>
                  </a:lnTo>
                  <a:lnTo>
                    <a:pt x="207" y="154"/>
                  </a:lnTo>
                  <a:lnTo>
                    <a:pt x="213" y="154"/>
                  </a:lnTo>
                  <a:lnTo>
                    <a:pt x="219" y="154"/>
                  </a:lnTo>
                  <a:lnTo>
                    <a:pt x="226" y="154"/>
                  </a:lnTo>
                  <a:lnTo>
                    <a:pt x="232" y="154"/>
                  </a:lnTo>
                  <a:lnTo>
                    <a:pt x="238" y="152"/>
                  </a:lnTo>
                  <a:lnTo>
                    <a:pt x="245" y="152"/>
                  </a:lnTo>
                  <a:lnTo>
                    <a:pt x="251" y="151"/>
                  </a:lnTo>
                  <a:lnTo>
                    <a:pt x="257" y="151"/>
                  </a:lnTo>
                  <a:lnTo>
                    <a:pt x="264" y="149"/>
                  </a:lnTo>
                  <a:lnTo>
                    <a:pt x="272" y="149"/>
                  </a:lnTo>
                  <a:lnTo>
                    <a:pt x="277" y="148"/>
                  </a:lnTo>
                  <a:lnTo>
                    <a:pt x="285" y="146"/>
                  </a:lnTo>
                  <a:lnTo>
                    <a:pt x="292" y="145"/>
                  </a:lnTo>
                  <a:lnTo>
                    <a:pt x="298" y="145"/>
                  </a:lnTo>
                  <a:lnTo>
                    <a:pt x="305" y="142"/>
                  </a:lnTo>
                  <a:lnTo>
                    <a:pt x="311" y="141"/>
                  </a:lnTo>
                  <a:lnTo>
                    <a:pt x="318" y="138"/>
                  </a:lnTo>
                  <a:lnTo>
                    <a:pt x="325" y="138"/>
                  </a:lnTo>
                  <a:lnTo>
                    <a:pt x="325" y="135"/>
                  </a:lnTo>
                  <a:lnTo>
                    <a:pt x="326" y="129"/>
                  </a:lnTo>
                  <a:lnTo>
                    <a:pt x="326" y="125"/>
                  </a:lnTo>
                  <a:lnTo>
                    <a:pt x="328" y="122"/>
                  </a:lnTo>
                  <a:lnTo>
                    <a:pt x="328" y="116"/>
                  </a:lnTo>
                  <a:lnTo>
                    <a:pt x="330" y="112"/>
                  </a:lnTo>
                  <a:lnTo>
                    <a:pt x="331" y="104"/>
                  </a:lnTo>
                  <a:lnTo>
                    <a:pt x="332" y="97"/>
                  </a:lnTo>
                  <a:lnTo>
                    <a:pt x="332" y="91"/>
                  </a:lnTo>
                  <a:lnTo>
                    <a:pt x="334" y="86"/>
                  </a:lnTo>
                  <a:lnTo>
                    <a:pt x="334" y="78"/>
                  </a:lnTo>
                  <a:lnTo>
                    <a:pt x="336" y="71"/>
                  </a:lnTo>
                  <a:lnTo>
                    <a:pt x="337" y="64"/>
                  </a:lnTo>
                  <a:lnTo>
                    <a:pt x="337" y="58"/>
                  </a:lnTo>
                  <a:lnTo>
                    <a:pt x="337" y="49"/>
                  </a:lnTo>
                  <a:lnTo>
                    <a:pt x="337" y="44"/>
                  </a:lnTo>
                  <a:lnTo>
                    <a:pt x="336" y="36"/>
                  </a:lnTo>
                  <a:lnTo>
                    <a:pt x="336" y="31"/>
                  </a:lnTo>
                  <a:lnTo>
                    <a:pt x="334" y="25"/>
                  </a:lnTo>
                  <a:lnTo>
                    <a:pt x="332" y="19"/>
                  </a:lnTo>
                  <a:lnTo>
                    <a:pt x="330" y="13"/>
                  </a:lnTo>
                  <a:lnTo>
                    <a:pt x="328" y="10"/>
                  </a:lnTo>
                  <a:lnTo>
                    <a:pt x="325" y="6"/>
                  </a:lnTo>
                  <a:lnTo>
                    <a:pt x="321" y="5"/>
                  </a:lnTo>
                  <a:lnTo>
                    <a:pt x="318" y="2"/>
                  </a:lnTo>
                  <a:lnTo>
                    <a:pt x="313" y="2"/>
                  </a:lnTo>
                  <a:lnTo>
                    <a:pt x="307" y="0"/>
                  </a:lnTo>
                  <a:lnTo>
                    <a:pt x="302" y="2"/>
                  </a:lnTo>
                  <a:lnTo>
                    <a:pt x="295" y="5"/>
                  </a:lnTo>
                  <a:lnTo>
                    <a:pt x="289" y="7"/>
                  </a:lnTo>
                  <a:lnTo>
                    <a:pt x="289" y="7"/>
                  </a:lnTo>
                  <a:close/>
                </a:path>
              </a:pathLst>
            </a:custGeom>
            <a:solidFill>
              <a:srgbClr val="AD33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76"/>
            <p:cNvSpPr>
              <a:spLocks/>
            </p:cNvSpPr>
            <p:nvPr/>
          </p:nvSpPr>
          <p:spPr bwMode="auto">
            <a:xfrm>
              <a:off x="4622" y="2876"/>
              <a:ext cx="98" cy="164"/>
            </a:xfrm>
            <a:custGeom>
              <a:avLst/>
              <a:gdLst>
                <a:gd name="T0" fmla="*/ 47 w 196"/>
                <a:gd name="T1" fmla="*/ 1 h 328"/>
                <a:gd name="T2" fmla="*/ 55 w 196"/>
                <a:gd name="T3" fmla="*/ 4 h 328"/>
                <a:gd name="T4" fmla="*/ 63 w 196"/>
                <a:gd name="T5" fmla="*/ 7 h 328"/>
                <a:gd name="T6" fmla="*/ 73 w 196"/>
                <a:gd name="T7" fmla="*/ 11 h 328"/>
                <a:gd name="T8" fmla="*/ 83 w 196"/>
                <a:gd name="T9" fmla="*/ 16 h 328"/>
                <a:gd name="T10" fmla="*/ 95 w 196"/>
                <a:gd name="T11" fmla="*/ 17 h 328"/>
                <a:gd name="T12" fmla="*/ 108 w 196"/>
                <a:gd name="T13" fmla="*/ 20 h 328"/>
                <a:gd name="T14" fmla="*/ 122 w 196"/>
                <a:gd name="T15" fmla="*/ 23 h 328"/>
                <a:gd name="T16" fmla="*/ 137 w 196"/>
                <a:gd name="T17" fmla="*/ 24 h 328"/>
                <a:gd name="T18" fmla="*/ 149 w 196"/>
                <a:gd name="T19" fmla="*/ 24 h 328"/>
                <a:gd name="T20" fmla="*/ 157 w 196"/>
                <a:gd name="T21" fmla="*/ 24 h 328"/>
                <a:gd name="T22" fmla="*/ 170 w 196"/>
                <a:gd name="T23" fmla="*/ 24 h 328"/>
                <a:gd name="T24" fmla="*/ 182 w 196"/>
                <a:gd name="T25" fmla="*/ 23 h 328"/>
                <a:gd name="T26" fmla="*/ 191 w 196"/>
                <a:gd name="T27" fmla="*/ 23 h 328"/>
                <a:gd name="T28" fmla="*/ 11 w 196"/>
                <a:gd name="T29" fmla="*/ 328 h 328"/>
                <a:gd name="T30" fmla="*/ 1 w 196"/>
                <a:gd name="T31" fmla="*/ 325 h 328"/>
                <a:gd name="T32" fmla="*/ 6 w 196"/>
                <a:gd name="T33" fmla="*/ 317 h 328"/>
                <a:gd name="T34" fmla="*/ 11 w 196"/>
                <a:gd name="T35" fmla="*/ 308 h 328"/>
                <a:gd name="T36" fmla="*/ 18 w 196"/>
                <a:gd name="T37" fmla="*/ 296 h 328"/>
                <a:gd name="T38" fmla="*/ 25 w 196"/>
                <a:gd name="T39" fmla="*/ 285 h 328"/>
                <a:gd name="T40" fmla="*/ 34 w 196"/>
                <a:gd name="T41" fmla="*/ 270 h 328"/>
                <a:gd name="T42" fmla="*/ 41 w 196"/>
                <a:gd name="T43" fmla="*/ 256 h 328"/>
                <a:gd name="T44" fmla="*/ 48 w 196"/>
                <a:gd name="T45" fmla="*/ 240 h 328"/>
                <a:gd name="T46" fmla="*/ 55 w 196"/>
                <a:gd name="T47" fmla="*/ 223 h 328"/>
                <a:gd name="T48" fmla="*/ 61 w 196"/>
                <a:gd name="T49" fmla="*/ 205 h 328"/>
                <a:gd name="T50" fmla="*/ 66 w 196"/>
                <a:gd name="T51" fmla="*/ 189 h 328"/>
                <a:gd name="T52" fmla="*/ 68 w 196"/>
                <a:gd name="T53" fmla="*/ 173 h 328"/>
                <a:gd name="T54" fmla="*/ 69 w 196"/>
                <a:gd name="T55" fmla="*/ 157 h 328"/>
                <a:gd name="T56" fmla="*/ 68 w 196"/>
                <a:gd name="T57" fmla="*/ 144 h 328"/>
                <a:gd name="T58" fmla="*/ 63 w 196"/>
                <a:gd name="T59" fmla="*/ 134 h 328"/>
                <a:gd name="T60" fmla="*/ 100 w 196"/>
                <a:gd name="T61" fmla="*/ 121 h 328"/>
                <a:gd name="T62" fmla="*/ 112 w 196"/>
                <a:gd name="T63" fmla="*/ 91 h 328"/>
                <a:gd name="T64" fmla="*/ 118 w 196"/>
                <a:gd name="T65" fmla="*/ 52 h 328"/>
                <a:gd name="T66" fmla="*/ 44 w 196"/>
                <a:gd name="T67" fmla="*/ 0 h 3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96" h="328">
                  <a:moveTo>
                    <a:pt x="44" y="0"/>
                  </a:moveTo>
                  <a:lnTo>
                    <a:pt x="47" y="1"/>
                  </a:lnTo>
                  <a:lnTo>
                    <a:pt x="50" y="3"/>
                  </a:lnTo>
                  <a:lnTo>
                    <a:pt x="55" y="4"/>
                  </a:lnTo>
                  <a:lnTo>
                    <a:pt x="60" y="7"/>
                  </a:lnTo>
                  <a:lnTo>
                    <a:pt x="63" y="7"/>
                  </a:lnTo>
                  <a:lnTo>
                    <a:pt x="68" y="10"/>
                  </a:lnTo>
                  <a:lnTo>
                    <a:pt x="73" y="11"/>
                  </a:lnTo>
                  <a:lnTo>
                    <a:pt x="79" y="14"/>
                  </a:lnTo>
                  <a:lnTo>
                    <a:pt x="83" y="16"/>
                  </a:lnTo>
                  <a:lnTo>
                    <a:pt x="89" y="17"/>
                  </a:lnTo>
                  <a:lnTo>
                    <a:pt x="95" y="17"/>
                  </a:lnTo>
                  <a:lnTo>
                    <a:pt x="102" y="20"/>
                  </a:lnTo>
                  <a:lnTo>
                    <a:pt x="108" y="20"/>
                  </a:lnTo>
                  <a:lnTo>
                    <a:pt x="115" y="21"/>
                  </a:lnTo>
                  <a:lnTo>
                    <a:pt x="122" y="23"/>
                  </a:lnTo>
                  <a:lnTo>
                    <a:pt x="131" y="24"/>
                  </a:lnTo>
                  <a:lnTo>
                    <a:pt x="137" y="24"/>
                  </a:lnTo>
                  <a:lnTo>
                    <a:pt x="145" y="24"/>
                  </a:lnTo>
                  <a:lnTo>
                    <a:pt x="149" y="24"/>
                  </a:lnTo>
                  <a:lnTo>
                    <a:pt x="152" y="24"/>
                  </a:lnTo>
                  <a:lnTo>
                    <a:pt x="157" y="24"/>
                  </a:lnTo>
                  <a:lnTo>
                    <a:pt x="162" y="26"/>
                  </a:lnTo>
                  <a:lnTo>
                    <a:pt x="170" y="24"/>
                  </a:lnTo>
                  <a:lnTo>
                    <a:pt x="178" y="24"/>
                  </a:lnTo>
                  <a:lnTo>
                    <a:pt x="182" y="23"/>
                  </a:lnTo>
                  <a:lnTo>
                    <a:pt x="187" y="23"/>
                  </a:lnTo>
                  <a:lnTo>
                    <a:pt x="191" y="23"/>
                  </a:lnTo>
                  <a:lnTo>
                    <a:pt x="196" y="23"/>
                  </a:lnTo>
                  <a:lnTo>
                    <a:pt x="11" y="328"/>
                  </a:lnTo>
                  <a:lnTo>
                    <a:pt x="0" y="328"/>
                  </a:lnTo>
                  <a:lnTo>
                    <a:pt x="1" y="325"/>
                  </a:lnTo>
                  <a:lnTo>
                    <a:pt x="5" y="321"/>
                  </a:lnTo>
                  <a:lnTo>
                    <a:pt x="6" y="317"/>
                  </a:lnTo>
                  <a:lnTo>
                    <a:pt x="9" y="312"/>
                  </a:lnTo>
                  <a:lnTo>
                    <a:pt x="11" y="308"/>
                  </a:lnTo>
                  <a:lnTo>
                    <a:pt x="16" y="304"/>
                  </a:lnTo>
                  <a:lnTo>
                    <a:pt x="18" y="296"/>
                  </a:lnTo>
                  <a:lnTo>
                    <a:pt x="22" y="291"/>
                  </a:lnTo>
                  <a:lnTo>
                    <a:pt x="25" y="285"/>
                  </a:lnTo>
                  <a:lnTo>
                    <a:pt x="29" y="278"/>
                  </a:lnTo>
                  <a:lnTo>
                    <a:pt x="34" y="270"/>
                  </a:lnTo>
                  <a:lnTo>
                    <a:pt x="37" y="263"/>
                  </a:lnTo>
                  <a:lnTo>
                    <a:pt x="41" y="256"/>
                  </a:lnTo>
                  <a:lnTo>
                    <a:pt x="45" y="249"/>
                  </a:lnTo>
                  <a:lnTo>
                    <a:pt x="48" y="240"/>
                  </a:lnTo>
                  <a:lnTo>
                    <a:pt x="51" y="231"/>
                  </a:lnTo>
                  <a:lnTo>
                    <a:pt x="55" y="223"/>
                  </a:lnTo>
                  <a:lnTo>
                    <a:pt x="58" y="214"/>
                  </a:lnTo>
                  <a:lnTo>
                    <a:pt x="61" y="205"/>
                  </a:lnTo>
                  <a:lnTo>
                    <a:pt x="63" y="198"/>
                  </a:lnTo>
                  <a:lnTo>
                    <a:pt x="66" y="189"/>
                  </a:lnTo>
                  <a:lnTo>
                    <a:pt x="68" y="182"/>
                  </a:lnTo>
                  <a:lnTo>
                    <a:pt x="68" y="173"/>
                  </a:lnTo>
                  <a:lnTo>
                    <a:pt x="69" y="166"/>
                  </a:lnTo>
                  <a:lnTo>
                    <a:pt x="69" y="157"/>
                  </a:lnTo>
                  <a:lnTo>
                    <a:pt x="69" y="153"/>
                  </a:lnTo>
                  <a:lnTo>
                    <a:pt x="68" y="144"/>
                  </a:lnTo>
                  <a:lnTo>
                    <a:pt x="66" y="140"/>
                  </a:lnTo>
                  <a:lnTo>
                    <a:pt x="63" y="134"/>
                  </a:lnTo>
                  <a:lnTo>
                    <a:pt x="61" y="128"/>
                  </a:lnTo>
                  <a:lnTo>
                    <a:pt x="100" y="121"/>
                  </a:lnTo>
                  <a:lnTo>
                    <a:pt x="55" y="89"/>
                  </a:lnTo>
                  <a:lnTo>
                    <a:pt x="112" y="91"/>
                  </a:lnTo>
                  <a:lnTo>
                    <a:pt x="42" y="47"/>
                  </a:lnTo>
                  <a:lnTo>
                    <a:pt x="118" y="52"/>
                  </a:lnTo>
                  <a:lnTo>
                    <a:pt x="44" y="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A84A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77"/>
            <p:cNvSpPr>
              <a:spLocks/>
            </p:cNvSpPr>
            <p:nvPr/>
          </p:nvSpPr>
          <p:spPr bwMode="auto">
            <a:xfrm>
              <a:off x="5115" y="2253"/>
              <a:ext cx="64" cy="14"/>
            </a:xfrm>
            <a:custGeom>
              <a:avLst/>
              <a:gdLst>
                <a:gd name="T0" fmla="*/ 0 w 129"/>
                <a:gd name="T1" fmla="*/ 0 h 27"/>
                <a:gd name="T2" fmla="*/ 129 w 129"/>
                <a:gd name="T3" fmla="*/ 2 h 27"/>
                <a:gd name="T4" fmla="*/ 121 w 129"/>
                <a:gd name="T5" fmla="*/ 27 h 27"/>
                <a:gd name="T6" fmla="*/ 0 w 129"/>
                <a:gd name="T7" fmla="*/ 0 h 27"/>
                <a:gd name="T8" fmla="*/ 0 w 129"/>
                <a:gd name="T9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27">
                  <a:moveTo>
                    <a:pt x="0" y="0"/>
                  </a:moveTo>
                  <a:lnTo>
                    <a:pt x="129" y="2"/>
                  </a:lnTo>
                  <a:lnTo>
                    <a:pt x="121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7C4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78"/>
            <p:cNvSpPr>
              <a:spLocks/>
            </p:cNvSpPr>
            <p:nvPr/>
          </p:nvSpPr>
          <p:spPr bwMode="auto">
            <a:xfrm>
              <a:off x="4942" y="2992"/>
              <a:ext cx="86" cy="37"/>
            </a:xfrm>
            <a:custGeom>
              <a:avLst/>
              <a:gdLst>
                <a:gd name="T0" fmla="*/ 172 w 172"/>
                <a:gd name="T1" fmla="*/ 72 h 72"/>
                <a:gd name="T2" fmla="*/ 172 w 172"/>
                <a:gd name="T3" fmla="*/ 71 h 72"/>
                <a:gd name="T4" fmla="*/ 172 w 172"/>
                <a:gd name="T5" fmla="*/ 65 h 72"/>
                <a:gd name="T6" fmla="*/ 172 w 172"/>
                <a:gd name="T7" fmla="*/ 59 h 72"/>
                <a:gd name="T8" fmla="*/ 171 w 172"/>
                <a:gd name="T9" fmla="*/ 52 h 72"/>
                <a:gd name="T10" fmla="*/ 167 w 172"/>
                <a:gd name="T11" fmla="*/ 43 h 72"/>
                <a:gd name="T12" fmla="*/ 161 w 172"/>
                <a:gd name="T13" fmla="*/ 34 h 72"/>
                <a:gd name="T14" fmla="*/ 155 w 172"/>
                <a:gd name="T15" fmla="*/ 30 h 72"/>
                <a:gd name="T16" fmla="*/ 150 w 172"/>
                <a:gd name="T17" fmla="*/ 27 h 72"/>
                <a:gd name="T18" fmla="*/ 143 w 172"/>
                <a:gd name="T19" fmla="*/ 23 h 72"/>
                <a:gd name="T20" fmla="*/ 136 w 172"/>
                <a:gd name="T21" fmla="*/ 20 h 72"/>
                <a:gd name="T22" fmla="*/ 131 w 172"/>
                <a:gd name="T23" fmla="*/ 19 h 72"/>
                <a:gd name="T24" fmla="*/ 127 w 172"/>
                <a:gd name="T25" fmla="*/ 17 h 72"/>
                <a:gd name="T26" fmla="*/ 122 w 172"/>
                <a:gd name="T27" fmla="*/ 16 h 72"/>
                <a:gd name="T28" fmla="*/ 118 w 172"/>
                <a:gd name="T29" fmla="*/ 14 h 72"/>
                <a:gd name="T30" fmla="*/ 114 w 172"/>
                <a:gd name="T31" fmla="*/ 13 h 72"/>
                <a:gd name="T32" fmla="*/ 109 w 172"/>
                <a:gd name="T33" fmla="*/ 11 h 72"/>
                <a:gd name="T34" fmla="*/ 104 w 172"/>
                <a:gd name="T35" fmla="*/ 10 h 72"/>
                <a:gd name="T36" fmla="*/ 99 w 172"/>
                <a:gd name="T37" fmla="*/ 8 h 72"/>
                <a:gd name="T38" fmla="*/ 95 w 172"/>
                <a:gd name="T39" fmla="*/ 7 h 72"/>
                <a:gd name="T40" fmla="*/ 90 w 172"/>
                <a:gd name="T41" fmla="*/ 6 h 72"/>
                <a:gd name="T42" fmla="*/ 85 w 172"/>
                <a:gd name="T43" fmla="*/ 4 h 72"/>
                <a:gd name="T44" fmla="*/ 80 w 172"/>
                <a:gd name="T45" fmla="*/ 4 h 72"/>
                <a:gd name="T46" fmla="*/ 77 w 172"/>
                <a:gd name="T47" fmla="*/ 4 h 72"/>
                <a:gd name="T48" fmla="*/ 72 w 172"/>
                <a:gd name="T49" fmla="*/ 3 h 72"/>
                <a:gd name="T50" fmla="*/ 67 w 172"/>
                <a:gd name="T51" fmla="*/ 3 h 72"/>
                <a:gd name="T52" fmla="*/ 63 w 172"/>
                <a:gd name="T53" fmla="*/ 3 h 72"/>
                <a:gd name="T54" fmla="*/ 58 w 172"/>
                <a:gd name="T55" fmla="*/ 3 h 72"/>
                <a:gd name="T56" fmla="*/ 53 w 172"/>
                <a:gd name="T57" fmla="*/ 1 h 72"/>
                <a:gd name="T58" fmla="*/ 48 w 172"/>
                <a:gd name="T59" fmla="*/ 0 h 72"/>
                <a:gd name="T60" fmla="*/ 44 w 172"/>
                <a:gd name="T61" fmla="*/ 0 h 72"/>
                <a:gd name="T62" fmla="*/ 35 w 172"/>
                <a:gd name="T63" fmla="*/ 0 h 72"/>
                <a:gd name="T64" fmla="*/ 28 w 172"/>
                <a:gd name="T65" fmla="*/ 0 h 72"/>
                <a:gd name="T66" fmla="*/ 20 w 172"/>
                <a:gd name="T67" fmla="*/ 0 h 72"/>
                <a:gd name="T68" fmla="*/ 13 w 172"/>
                <a:gd name="T69" fmla="*/ 0 h 72"/>
                <a:gd name="T70" fmla="*/ 6 w 172"/>
                <a:gd name="T71" fmla="*/ 0 h 72"/>
                <a:gd name="T72" fmla="*/ 0 w 172"/>
                <a:gd name="T73" fmla="*/ 0 h 72"/>
                <a:gd name="T74" fmla="*/ 63 w 172"/>
                <a:gd name="T75" fmla="*/ 14 h 72"/>
                <a:gd name="T76" fmla="*/ 66 w 172"/>
                <a:gd name="T77" fmla="*/ 16 h 72"/>
                <a:gd name="T78" fmla="*/ 70 w 172"/>
                <a:gd name="T79" fmla="*/ 19 h 72"/>
                <a:gd name="T80" fmla="*/ 75 w 172"/>
                <a:gd name="T81" fmla="*/ 21 h 72"/>
                <a:gd name="T82" fmla="*/ 79 w 172"/>
                <a:gd name="T83" fmla="*/ 26 h 72"/>
                <a:gd name="T84" fmla="*/ 83 w 172"/>
                <a:gd name="T85" fmla="*/ 29 h 72"/>
                <a:gd name="T86" fmla="*/ 88 w 172"/>
                <a:gd name="T87" fmla="*/ 33 h 72"/>
                <a:gd name="T88" fmla="*/ 92 w 172"/>
                <a:gd name="T89" fmla="*/ 37 h 72"/>
                <a:gd name="T90" fmla="*/ 96 w 172"/>
                <a:gd name="T91" fmla="*/ 42 h 72"/>
                <a:gd name="T92" fmla="*/ 104 w 172"/>
                <a:gd name="T93" fmla="*/ 50 h 72"/>
                <a:gd name="T94" fmla="*/ 110 w 172"/>
                <a:gd name="T95" fmla="*/ 56 h 72"/>
                <a:gd name="T96" fmla="*/ 114 w 172"/>
                <a:gd name="T97" fmla="*/ 61 h 72"/>
                <a:gd name="T98" fmla="*/ 116 w 172"/>
                <a:gd name="T99" fmla="*/ 63 h 72"/>
                <a:gd name="T100" fmla="*/ 107 w 172"/>
                <a:gd name="T101" fmla="*/ 21 h 72"/>
                <a:gd name="T102" fmla="*/ 140 w 172"/>
                <a:gd name="T103" fmla="*/ 71 h 72"/>
                <a:gd name="T104" fmla="*/ 134 w 172"/>
                <a:gd name="T105" fmla="*/ 30 h 72"/>
                <a:gd name="T106" fmla="*/ 172 w 172"/>
                <a:gd name="T107" fmla="*/ 72 h 72"/>
                <a:gd name="T108" fmla="*/ 172 w 172"/>
                <a:gd name="T109" fmla="*/ 7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72" h="72">
                  <a:moveTo>
                    <a:pt x="172" y="72"/>
                  </a:moveTo>
                  <a:lnTo>
                    <a:pt x="172" y="71"/>
                  </a:lnTo>
                  <a:lnTo>
                    <a:pt x="172" y="65"/>
                  </a:lnTo>
                  <a:lnTo>
                    <a:pt x="172" y="59"/>
                  </a:lnTo>
                  <a:lnTo>
                    <a:pt x="171" y="52"/>
                  </a:lnTo>
                  <a:lnTo>
                    <a:pt x="167" y="43"/>
                  </a:lnTo>
                  <a:lnTo>
                    <a:pt x="161" y="34"/>
                  </a:lnTo>
                  <a:lnTo>
                    <a:pt x="155" y="30"/>
                  </a:lnTo>
                  <a:lnTo>
                    <a:pt x="150" y="27"/>
                  </a:lnTo>
                  <a:lnTo>
                    <a:pt x="143" y="23"/>
                  </a:lnTo>
                  <a:lnTo>
                    <a:pt x="136" y="20"/>
                  </a:lnTo>
                  <a:lnTo>
                    <a:pt x="131" y="19"/>
                  </a:lnTo>
                  <a:lnTo>
                    <a:pt x="127" y="17"/>
                  </a:lnTo>
                  <a:lnTo>
                    <a:pt x="122" y="16"/>
                  </a:lnTo>
                  <a:lnTo>
                    <a:pt x="118" y="14"/>
                  </a:lnTo>
                  <a:lnTo>
                    <a:pt x="114" y="13"/>
                  </a:lnTo>
                  <a:lnTo>
                    <a:pt x="109" y="11"/>
                  </a:lnTo>
                  <a:lnTo>
                    <a:pt x="104" y="10"/>
                  </a:lnTo>
                  <a:lnTo>
                    <a:pt x="99" y="8"/>
                  </a:lnTo>
                  <a:lnTo>
                    <a:pt x="95" y="7"/>
                  </a:lnTo>
                  <a:lnTo>
                    <a:pt x="90" y="6"/>
                  </a:lnTo>
                  <a:lnTo>
                    <a:pt x="85" y="4"/>
                  </a:lnTo>
                  <a:lnTo>
                    <a:pt x="80" y="4"/>
                  </a:lnTo>
                  <a:lnTo>
                    <a:pt x="77" y="4"/>
                  </a:lnTo>
                  <a:lnTo>
                    <a:pt x="72" y="3"/>
                  </a:lnTo>
                  <a:lnTo>
                    <a:pt x="67" y="3"/>
                  </a:lnTo>
                  <a:lnTo>
                    <a:pt x="63" y="3"/>
                  </a:lnTo>
                  <a:lnTo>
                    <a:pt x="58" y="3"/>
                  </a:lnTo>
                  <a:lnTo>
                    <a:pt x="53" y="1"/>
                  </a:lnTo>
                  <a:lnTo>
                    <a:pt x="48" y="0"/>
                  </a:lnTo>
                  <a:lnTo>
                    <a:pt x="44" y="0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0" y="0"/>
                  </a:lnTo>
                  <a:lnTo>
                    <a:pt x="13" y="0"/>
                  </a:lnTo>
                  <a:lnTo>
                    <a:pt x="6" y="0"/>
                  </a:lnTo>
                  <a:lnTo>
                    <a:pt x="0" y="0"/>
                  </a:lnTo>
                  <a:lnTo>
                    <a:pt x="63" y="14"/>
                  </a:lnTo>
                  <a:lnTo>
                    <a:pt x="66" y="16"/>
                  </a:lnTo>
                  <a:lnTo>
                    <a:pt x="70" y="19"/>
                  </a:lnTo>
                  <a:lnTo>
                    <a:pt x="75" y="21"/>
                  </a:lnTo>
                  <a:lnTo>
                    <a:pt x="79" y="26"/>
                  </a:lnTo>
                  <a:lnTo>
                    <a:pt x="83" y="29"/>
                  </a:lnTo>
                  <a:lnTo>
                    <a:pt x="88" y="33"/>
                  </a:lnTo>
                  <a:lnTo>
                    <a:pt x="92" y="37"/>
                  </a:lnTo>
                  <a:lnTo>
                    <a:pt x="96" y="42"/>
                  </a:lnTo>
                  <a:lnTo>
                    <a:pt x="104" y="50"/>
                  </a:lnTo>
                  <a:lnTo>
                    <a:pt x="110" y="56"/>
                  </a:lnTo>
                  <a:lnTo>
                    <a:pt x="114" y="61"/>
                  </a:lnTo>
                  <a:lnTo>
                    <a:pt x="116" y="63"/>
                  </a:lnTo>
                  <a:lnTo>
                    <a:pt x="107" y="21"/>
                  </a:lnTo>
                  <a:lnTo>
                    <a:pt x="140" y="71"/>
                  </a:lnTo>
                  <a:lnTo>
                    <a:pt x="134" y="30"/>
                  </a:lnTo>
                  <a:lnTo>
                    <a:pt x="172" y="72"/>
                  </a:lnTo>
                  <a:lnTo>
                    <a:pt x="172" y="72"/>
                  </a:lnTo>
                  <a:close/>
                </a:path>
              </a:pathLst>
            </a:custGeom>
            <a:solidFill>
              <a:srgbClr val="A84A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79"/>
            <p:cNvSpPr>
              <a:spLocks/>
            </p:cNvSpPr>
            <p:nvPr/>
          </p:nvSpPr>
          <p:spPr bwMode="auto">
            <a:xfrm>
              <a:off x="5142" y="2294"/>
              <a:ext cx="98" cy="745"/>
            </a:xfrm>
            <a:custGeom>
              <a:avLst/>
              <a:gdLst>
                <a:gd name="T0" fmla="*/ 0 w 197"/>
                <a:gd name="T1" fmla="*/ 1491 h 1491"/>
                <a:gd name="T2" fmla="*/ 25 w 197"/>
                <a:gd name="T3" fmla="*/ 1491 h 1491"/>
                <a:gd name="T4" fmla="*/ 197 w 197"/>
                <a:gd name="T5" fmla="*/ 0 h 1491"/>
                <a:gd name="T6" fmla="*/ 174 w 197"/>
                <a:gd name="T7" fmla="*/ 13 h 1491"/>
                <a:gd name="T8" fmla="*/ 0 w 197"/>
                <a:gd name="T9" fmla="*/ 1491 h 1491"/>
                <a:gd name="T10" fmla="*/ 0 w 197"/>
                <a:gd name="T11" fmla="*/ 1491 h 14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7" h="1491">
                  <a:moveTo>
                    <a:pt x="0" y="1491"/>
                  </a:moveTo>
                  <a:lnTo>
                    <a:pt x="25" y="1491"/>
                  </a:lnTo>
                  <a:lnTo>
                    <a:pt x="197" y="0"/>
                  </a:lnTo>
                  <a:lnTo>
                    <a:pt x="174" y="13"/>
                  </a:lnTo>
                  <a:lnTo>
                    <a:pt x="0" y="1491"/>
                  </a:lnTo>
                  <a:lnTo>
                    <a:pt x="0" y="1491"/>
                  </a:lnTo>
                  <a:close/>
                </a:path>
              </a:pathLst>
            </a:custGeom>
            <a:solidFill>
              <a:srgbClr val="C47A1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80"/>
            <p:cNvSpPr>
              <a:spLocks/>
            </p:cNvSpPr>
            <p:nvPr/>
          </p:nvSpPr>
          <p:spPr bwMode="auto">
            <a:xfrm>
              <a:off x="5239" y="2205"/>
              <a:ext cx="20" cy="14"/>
            </a:xfrm>
            <a:custGeom>
              <a:avLst/>
              <a:gdLst>
                <a:gd name="T0" fmla="*/ 0 w 39"/>
                <a:gd name="T1" fmla="*/ 23 h 27"/>
                <a:gd name="T2" fmla="*/ 0 w 39"/>
                <a:gd name="T3" fmla="*/ 19 h 27"/>
                <a:gd name="T4" fmla="*/ 5 w 39"/>
                <a:gd name="T5" fmla="*/ 12 h 27"/>
                <a:gd name="T6" fmla="*/ 7 w 39"/>
                <a:gd name="T7" fmla="*/ 7 h 27"/>
                <a:gd name="T8" fmla="*/ 12 w 39"/>
                <a:gd name="T9" fmla="*/ 3 h 27"/>
                <a:gd name="T10" fmla="*/ 17 w 39"/>
                <a:gd name="T11" fmla="*/ 0 h 27"/>
                <a:gd name="T12" fmla="*/ 24 w 39"/>
                <a:gd name="T13" fmla="*/ 1 h 27"/>
                <a:gd name="T14" fmla="*/ 28 w 39"/>
                <a:gd name="T15" fmla="*/ 3 h 27"/>
                <a:gd name="T16" fmla="*/ 32 w 39"/>
                <a:gd name="T17" fmla="*/ 6 h 27"/>
                <a:gd name="T18" fmla="*/ 35 w 39"/>
                <a:gd name="T19" fmla="*/ 10 h 27"/>
                <a:gd name="T20" fmla="*/ 37 w 39"/>
                <a:gd name="T21" fmla="*/ 14 h 27"/>
                <a:gd name="T22" fmla="*/ 38 w 39"/>
                <a:gd name="T23" fmla="*/ 23 h 27"/>
                <a:gd name="T24" fmla="*/ 39 w 39"/>
                <a:gd name="T25" fmla="*/ 27 h 27"/>
                <a:gd name="T26" fmla="*/ 0 w 39"/>
                <a:gd name="T27" fmla="*/ 23 h 27"/>
                <a:gd name="T28" fmla="*/ 0 w 39"/>
                <a:gd name="T29" fmla="*/ 2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9" h="27">
                  <a:moveTo>
                    <a:pt x="0" y="23"/>
                  </a:moveTo>
                  <a:lnTo>
                    <a:pt x="0" y="19"/>
                  </a:lnTo>
                  <a:lnTo>
                    <a:pt x="5" y="12"/>
                  </a:lnTo>
                  <a:lnTo>
                    <a:pt x="7" y="7"/>
                  </a:lnTo>
                  <a:lnTo>
                    <a:pt x="12" y="3"/>
                  </a:lnTo>
                  <a:lnTo>
                    <a:pt x="17" y="0"/>
                  </a:lnTo>
                  <a:lnTo>
                    <a:pt x="24" y="1"/>
                  </a:lnTo>
                  <a:lnTo>
                    <a:pt x="28" y="3"/>
                  </a:lnTo>
                  <a:lnTo>
                    <a:pt x="32" y="6"/>
                  </a:lnTo>
                  <a:lnTo>
                    <a:pt x="35" y="10"/>
                  </a:lnTo>
                  <a:lnTo>
                    <a:pt x="37" y="14"/>
                  </a:lnTo>
                  <a:lnTo>
                    <a:pt x="38" y="23"/>
                  </a:lnTo>
                  <a:lnTo>
                    <a:pt x="39" y="27"/>
                  </a:lnTo>
                  <a:lnTo>
                    <a:pt x="0" y="23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C47A1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81"/>
            <p:cNvSpPr>
              <a:spLocks/>
            </p:cNvSpPr>
            <p:nvPr/>
          </p:nvSpPr>
          <p:spPr bwMode="auto">
            <a:xfrm>
              <a:off x="5147" y="2294"/>
              <a:ext cx="100" cy="746"/>
            </a:xfrm>
            <a:custGeom>
              <a:avLst/>
              <a:gdLst>
                <a:gd name="T0" fmla="*/ 184 w 200"/>
                <a:gd name="T1" fmla="*/ 0 h 1492"/>
                <a:gd name="T2" fmla="*/ 0 w 200"/>
                <a:gd name="T3" fmla="*/ 1492 h 1492"/>
                <a:gd name="T4" fmla="*/ 23 w 200"/>
                <a:gd name="T5" fmla="*/ 1492 h 1492"/>
                <a:gd name="T6" fmla="*/ 200 w 200"/>
                <a:gd name="T7" fmla="*/ 1 h 1492"/>
                <a:gd name="T8" fmla="*/ 184 w 200"/>
                <a:gd name="T9" fmla="*/ 0 h 1492"/>
                <a:gd name="T10" fmla="*/ 184 w 200"/>
                <a:gd name="T11" fmla="*/ 0 h 14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00" h="1492">
                  <a:moveTo>
                    <a:pt x="184" y="0"/>
                  </a:moveTo>
                  <a:lnTo>
                    <a:pt x="0" y="1492"/>
                  </a:lnTo>
                  <a:lnTo>
                    <a:pt x="23" y="1492"/>
                  </a:lnTo>
                  <a:lnTo>
                    <a:pt x="200" y="1"/>
                  </a:lnTo>
                  <a:lnTo>
                    <a:pt x="184" y="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7833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2751243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699900" y="301968"/>
            <a:ext cx="6264696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NĚCO PRO ZASMÁNÍ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029861"/>
            <a:ext cx="8510488" cy="409630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PŘIJDE KRAKONOŠ DO OBCHODU A ŘÍKÁ: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,,CHTĚL BYCH PŮL VYSOČINY A CELOU ŠUMAVU.“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Petra\AppData\Local\Microsoft\Windows\Temporary Internet Files\Content.IE5\DD4CHJU7\MC9004238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2232248" cy="2336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452585"/>
            <a:ext cx="1791978" cy="152915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556792"/>
            <a:ext cx="2137420" cy="142494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818" y="4547572"/>
            <a:ext cx="2951246" cy="183568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598430"/>
            <a:ext cx="3028758" cy="1733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9130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277</Words>
  <Application>Microsoft Office PowerPoint</Application>
  <PresentationFormat>Předvádění na obrazovce (4:3)</PresentationFormat>
  <Paragraphs>80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VYHLEDEJ NA MAPĚ A DOPLŇ POHOŘÍ, HORY   A NÍŽINY ČESKÉ REPUBLIKY</vt:lpstr>
      <vt:lpstr>MORAVSKOSLEZSKÉ BESKYDY NEJVYŠŠÍ HORA - </vt:lpstr>
      <vt:lpstr>JESENÍKY NEJVYŠŠÍ HORA - </vt:lpstr>
      <vt:lpstr>ORLICKÉ HORY NEJVYŠŠÍ HORA - </vt:lpstr>
      <vt:lpstr>KRKONOŠE NEJVYŠŠÍ HORA - </vt:lpstr>
      <vt:lpstr>JIZERSKÉ HORY NEJVYŠŠÍ HORA - </vt:lpstr>
      <vt:lpstr>LUŽICKÉ HORY NEJVYŠŠÍ HORA - </vt:lpstr>
      <vt:lpstr>KRUŠNÉ HORY NEJVYŠŠÍ HORA - </vt:lpstr>
      <vt:lpstr>ŠUMAVA NEJVYŠŠÍ HORA - </vt:lpstr>
      <vt:lpstr>ČESKÉ STŘEDOHOŘÍ NEJVYŠŠÍ HORA - </vt:lpstr>
      <vt:lpstr>BRDY NEJVYŠŠÍ HORA - </vt:lpstr>
      <vt:lpstr>ČESKÝ LES NEJVYŠŠÍ HORA - </vt:lpstr>
      <vt:lpstr>ČESKOMORAVSKÁ VRCHOVINA NEJVYŠŠÍ HORA - </vt:lpstr>
      <vt:lpstr>POLABSKÁ NÍŽINA</vt:lpstr>
      <vt:lpstr>HORNOMORAVSKÝ ÚVAL</vt:lpstr>
      <vt:lpstr>DOLNOMORAVSKÝ ÚVAL</vt:lpstr>
      <vt:lpstr>DYJSKOSVRATECKÝ ÚVAL</vt:lpstr>
      <vt:lpstr>PŘIŘAĎ NEJVYŠŠÍ HORY  K POHOŘÍ</vt:lpstr>
      <vt:lpstr>NĚCO PRO ZASMÁNÍ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9</cp:revision>
  <dcterms:created xsi:type="dcterms:W3CDTF">2012-06-05T12:49:40Z</dcterms:created>
  <dcterms:modified xsi:type="dcterms:W3CDTF">2012-11-11T17:43:29Z</dcterms:modified>
</cp:coreProperties>
</file>