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93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10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739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484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805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4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795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255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087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94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843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AE767-715B-4C5A-9A0A-D23114A7AB37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5BAC2-7D84-40C8-8162-12867C7DA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0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664011"/>
              </p:ext>
            </p:extLst>
          </p:nvPr>
        </p:nvGraphicFramePr>
        <p:xfrm>
          <a:off x="1511660" y="1196752"/>
          <a:ext cx="6120680" cy="5567349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52_INOVACE_25_ROZMANITOST PŘÍRODY - PODZIM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V/2 Inovace a zkvalitnění v oblasti přírodních věd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22. 9. 2011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ROZMANITOST PŘÍRODY - PODZIM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Sleduje a popisuje změny v přírodě na podzim, vyjmenuje podzimní měsíce, popíše, jaké sklizně probíhají na polích,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zahradách,v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sadech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použity z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Microsoft Office.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3470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3034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PODZIM ZAČÍNÁ 23.ZÁŘÍ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735516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JE TO </a:t>
            </a:r>
            <a:r>
              <a:rPr lang="cs-CZ" b="1" dirty="0" smtClean="0">
                <a:solidFill>
                  <a:srgbClr val="FF0000"/>
                </a:solidFill>
              </a:rPr>
              <a:t>DEN PODZIMNÍ ROVNODENNOSTI </a:t>
            </a:r>
            <a:r>
              <a:rPr lang="cs-CZ" dirty="0" smtClean="0">
                <a:solidFill>
                  <a:srgbClr val="FF0000"/>
                </a:solidFill>
              </a:rPr>
              <a:t>– DEN I NOC JSOU STEJNĚ DLOUHÉ. PODZIMNÍ MĚSÍCE JSOU </a:t>
            </a:r>
            <a:r>
              <a:rPr lang="cs-CZ" b="1" dirty="0" smtClean="0">
                <a:solidFill>
                  <a:srgbClr val="FF0000"/>
                </a:solidFill>
              </a:rPr>
              <a:t>ZÁŘÍ, ŘÍJEN, LISTOPAD.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DNY SE ZKRACUJÍ, NOCI PRODLUŽUJÍ.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VENKU SE OCHLAZUJE, MUSÍME SE TEPLEJI OBLÉKAT.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LISTÍ NA STROMECH SE BARVÍ A OPADÁVÁ.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17" descr="C:\Users\Petra\AppData\Local\Microsoft\Windows\Temporary Internet Files\Content.IE5\W0JDQO07\MC90040470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763" y="1556792"/>
            <a:ext cx="262523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9280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32656"/>
            <a:ext cx="8784977" cy="640871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NA PODZIM SKLÍZÍME BRAMBORY                             A VĚTŠINU ZELENINY. (MRKEV, CELER,                            PETRŽEL, ZELÍ, …)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 SADECH A ZAHRADÁCH ČEŠEME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Z OVOCNÝCH STROMŮ OVOCE.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ZEMĚDĚLCI ORAJÍ A VLÁČEJÍ POLE,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SEJÍ NĚKTERÉ DRUHY OBILÍ – OZIM.                                                                                        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3" name="Picture 5" descr="C:\Users\Petra\AppData\Local\Microsoft\Windows\Temporary Internet Files\Content.IE5\ME8R1IM6\MP90028943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188640"/>
            <a:ext cx="227635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etra\AppData\Local\Microsoft\Windows\Temporary Internet Files\Content.IE5\R8S25GK3\MP9004266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855" y="4471871"/>
            <a:ext cx="2674732" cy="215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Petra\AppData\Local\Microsoft\Windows\Temporary Internet Files\Content.IE5\VJ8JBHB1\MP900406533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23" r="5045"/>
          <a:stretch/>
        </p:blipFill>
        <p:spPr bwMode="auto">
          <a:xfrm>
            <a:off x="179512" y="2060848"/>
            <a:ext cx="2232248" cy="241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558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8520" y="0"/>
            <a:ext cx="7826254" cy="141763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POVÍDEJ O TOM, CO DĚLÁTE</a:t>
            </a:r>
            <a:b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 PODZIM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11" descr="C:\Users\Petra\AppData\Local\Microsoft\Windows\Temporary Internet Files\Content.IE5\ME8R1IM6\MP9004023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40769"/>
            <a:ext cx="9199220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etra\AppData\Local\Microsoft\Windows\Temporary Internet Files\Content.IE5\K0O7W0UI\MC9001232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4375579"/>
            <a:ext cx="2115005" cy="246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etra\AppData\Local\Microsoft\Windows\Temporary Internet Files\Content.IE5\K0O7W0UI\MC9001228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1128"/>
            <a:ext cx="1944216" cy="194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etra\AppData\Local\Microsoft\Windows\Temporary Internet Files\Content.IE5\K0O7W0UI\MC9001932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5"/>
            <a:ext cx="1831738" cy="171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etra\AppData\Local\Microsoft\Windows\Temporary Internet Files\Content.IE5\AM1I8PN9\MC9002373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342" y="116633"/>
            <a:ext cx="305147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Petra\AppData\Local\Microsoft\Windows\Temporary Internet Files\Content.IE5\S7687CZ2\MC90001967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072" y="5091089"/>
            <a:ext cx="1656540" cy="143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C:\Users\Petra\AppData\Local\Microsoft\Windows\Temporary Internet Files\Content.IE5\ME8R1IM6\MC9002394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87" y="3769746"/>
            <a:ext cx="1812457" cy="2810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0838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7787209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4038600" cy="4925144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PODZIM ZAČÍNÁ</a:t>
            </a:r>
          </a:p>
          <a:p>
            <a:pPr marL="0" indent="0" algn="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JE TO DEN</a:t>
            </a:r>
          </a:p>
          <a:p>
            <a:pPr marL="0" indent="0" algn="r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PODZIMNÍ MĚSÍCE JSOU</a:t>
            </a:r>
            <a:endParaRPr lang="cs-CZ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DNY SE </a:t>
            </a:r>
          </a:p>
          <a:p>
            <a:pPr marL="0" indent="0" algn="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NOCI SE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556792"/>
            <a:ext cx="4608512" cy="4608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23. ZÁŘÍ.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PODZIMNÍ ROVNODENNOSTI.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ZÁŘÍ, ŘÍJEN, LISTOPAD.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ZKRACUJÍ.</a:t>
            </a: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PRODLUŽUJÍ.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etra\AppData\Local\Microsoft\Windows\Temporary Internet Files\Content.IE5\DD4CHJU7\MC9003983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" y="5949280"/>
            <a:ext cx="4579315" cy="66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etra\AppData\Local\Microsoft\Windows\Temporary Internet Files\Content.IE5\W0JDQO07\MP900411817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84" r="-202" b="13250"/>
          <a:stretch/>
        </p:blipFill>
        <p:spPr bwMode="auto">
          <a:xfrm>
            <a:off x="6084168" y="188639"/>
            <a:ext cx="2880320" cy="203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Petra\AppData\Local\Microsoft\Windows\Temporary Internet Files\Content.IE5\DD4CHJU7\MC9003983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685" y="5949280"/>
            <a:ext cx="4579315" cy="66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5983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236</Words>
  <Application>Microsoft Office PowerPoint</Application>
  <PresentationFormat>Předvádění na obrazovce (4:3)</PresentationFormat>
  <Paragraphs>58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PODZIM ZAČÍNÁ 23.ZÁŘÍ</vt:lpstr>
      <vt:lpstr>Prezentace aplikace PowerPoint</vt:lpstr>
      <vt:lpstr>POVÍDEJ O TOM, CO DĚLÁTE  NA PODZIM</vt:lpstr>
      <vt:lpstr>DOPLŇ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3</cp:revision>
  <dcterms:created xsi:type="dcterms:W3CDTF">2012-06-04T10:19:41Z</dcterms:created>
  <dcterms:modified xsi:type="dcterms:W3CDTF">2012-11-11T17:51:42Z</dcterms:modified>
</cp:coreProperties>
</file>