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2076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AEA34-4302-46DF-B89A-85DF896A87F3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187200-5EC3-472F-8253-AA43A3211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4557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A8429A-1525-4D55-9855-6C36E9814C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6530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761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915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35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69958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76399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9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781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95577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685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630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7078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1D8C8B-6B0E-430B-87C4-BEDC9FADC277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8EEF00-04FF-455E-912D-9674F9ECB9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547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image" Target="../media/image8.wmf"/><Relationship Id="rId7" Type="http://schemas.openxmlformats.org/officeDocument/2006/relationships/image" Target="../media/image12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10" Type="http://schemas.openxmlformats.org/officeDocument/2006/relationships/image" Target="../media/image15.wmf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0592277"/>
              </p:ext>
            </p:extLst>
          </p:nvPr>
        </p:nvGraphicFramePr>
        <p:xfrm>
          <a:off x="1511660" y="1196752"/>
          <a:ext cx="6120680" cy="5661883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52_INOVACE_26_ROZMANITOST PŘÍRODY - ZIMA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Kukuczková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Prvouka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V/2 Inovace a zkvalitnění v oblasti přírodních věd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8. 12. 2011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ROZMANITOST PŘÍRODY - ZIMA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Sleduje a popisuje změny v přírodě v zimě, vyjmenuje zimní měsíce, pojmenuje některé zimní sporty, vhodně zvolí oblečení, chrání své zdraví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7532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použity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87580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7590" y="-99392"/>
            <a:ext cx="8028384" cy="1301006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ZIMA ZAČÍNÁ 21.PROSINCE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079971"/>
            <a:ext cx="7704856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TO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DEN ZIMNÍHO SLUNOVRATU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 NEJDELŠÍ NOC A NEJKRATŠÍ DEN.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ZIMNÍ MĚSÍCE JSOU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PROSINEC, LEDEN, ÚNOR.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VENKU JE MRÁZ, FOUKÁ STUDENÝ VÍTR, PADÁ SNÍH. ŘEKY A RYBNÍKY ZAMRZLY.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DĚTI SE NEJVÍCE TĚŠÍ NA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VÁNOCE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ŠTĚDRÝ DEN – 24. PROSINCE. 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LIDÉ SLAVÍ TAKÉ PŘÍCHOD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NOVÉHO ROKU – 1. LEDNA.                                                                               </a:t>
            </a: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7" name="Picture 3" descr="C:\Users\Petra\AppData\Local\Microsoft\Windows\Temporary Internet Files\Content.IE5\VJ8JBHB1\MP90044909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50" t="5105" r="18840" b="-5105"/>
          <a:stretch/>
        </p:blipFill>
        <p:spPr bwMode="auto">
          <a:xfrm>
            <a:off x="6804248" y="836712"/>
            <a:ext cx="2339752" cy="3261017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548999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12" descr="C:\Users\Petra\AppData\Local\Microsoft\Windows\Temporary Internet Files\Content.IE5\K0O7W0UI\MC9000094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062" y="116632"/>
            <a:ext cx="224493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332656"/>
            <a:ext cx="8784977" cy="698477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600" b="1" dirty="0">
                <a:solidFill>
                  <a:srgbClr val="7030A0"/>
                </a:solidFill>
              </a:rPr>
              <a:t>PŘÍRODA POD SNĚHEM ODPOČÍVÁ</a:t>
            </a:r>
            <a:r>
              <a:rPr lang="cs-CZ" sz="4600" b="1" dirty="0" smtClean="0">
                <a:solidFill>
                  <a:srgbClr val="7030A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rgbClr val="7030A0"/>
                </a:solidFill>
              </a:rPr>
              <a:t>LIDÉ </a:t>
            </a:r>
            <a:r>
              <a:rPr lang="cs-CZ" sz="4600" b="1" dirty="0">
                <a:solidFill>
                  <a:srgbClr val="7030A0"/>
                </a:solidFill>
              </a:rPr>
              <a:t>POMÁHAJÍ ZVÍŘATŮM – </a:t>
            </a:r>
            <a:r>
              <a:rPr lang="cs-CZ" sz="4600" b="1" dirty="0" smtClean="0">
                <a:solidFill>
                  <a:srgbClr val="7030A0"/>
                </a:solidFill>
              </a:rPr>
              <a:t>NOSÍ 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rgbClr val="7030A0"/>
                </a:solidFill>
              </a:rPr>
              <a:t>DO </a:t>
            </a:r>
            <a:r>
              <a:rPr lang="cs-CZ" sz="4600" b="1" dirty="0">
                <a:solidFill>
                  <a:srgbClr val="7030A0"/>
                </a:solidFill>
              </a:rPr>
              <a:t>KRMELCE SENO, ŽALUDY, KAŠTANY</a:t>
            </a:r>
            <a:r>
              <a:rPr lang="cs-CZ" sz="4600" b="1" dirty="0" smtClean="0">
                <a:solidFill>
                  <a:srgbClr val="7030A0"/>
                </a:solidFill>
              </a:rPr>
              <a:t>,…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rgbClr val="7030A0"/>
                </a:solidFill>
              </a:rPr>
              <a:t>PTÁKŮM </a:t>
            </a:r>
            <a:r>
              <a:rPr lang="cs-CZ" sz="4600" b="1" dirty="0">
                <a:solidFill>
                  <a:srgbClr val="7030A0"/>
                </a:solidFill>
              </a:rPr>
              <a:t>SYPOU DO KRMÍTEK SEMÍNKA.</a:t>
            </a:r>
          </a:p>
          <a:p>
            <a:pPr marL="0" indent="0">
              <a:buNone/>
            </a:pPr>
            <a:endParaRPr lang="cs-CZ" sz="41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1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1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</a:t>
            </a:r>
            <a:r>
              <a:rPr lang="cs-CZ" sz="4600" b="1" dirty="0" smtClean="0">
                <a:solidFill>
                  <a:schemeClr val="accent2">
                    <a:lumMod val="75000"/>
                  </a:schemeClr>
                </a:solidFill>
              </a:rPr>
              <a:t>DĚTI SE TĚŠÍ NA ZIMNÍ SPORTY 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A HRY – LYŽOVÁNÍ, BRUSLENÍ, 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 SÁŇKOVÁNÍ, …</a:t>
            </a: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sz="4600" b="1" dirty="0" smtClean="0">
                <a:solidFill>
                  <a:schemeClr val="accent5">
                    <a:lumMod val="50000"/>
                  </a:schemeClr>
                </a:solidFill>
              </a:rPr>
              <a:t>    V </a:t>
            </a:r>
            <a:r>
              <a:rPr lang="cs-CZ" sz="4600" b="1" dirty="0">
                <a:solidFill>
                  <a:schemeClr val="accent5">
                    <a:lumMod val="50000"/>
                  </a:schemeClr>
                </a:solidFill>
              </a:rPr>
              <a:t>ZIMĚ JE </a:t>
            </a:r>
            <a:r>
              <a:rPr lang="cs-CZ" sz="4600" b="1" dirty="0" smtClean="0">
                <a:solidFill>
                  <a:schemeClr val="accent5">
                    <a:lumMod val="50000"/>
                  </a:schemeClr>
                </a:solidFill>
              </a:rPr>
              <a:t>CHLADNO,</a:t>
            </a:r>
          </a:p>
          <a:p>
            <a:pPr marL="0" indent="0">
              <a:buNone/>
            </a:pPr>
            <a:r>
              <a:rPr lang="cs-CZ" sz="4600" b="1" dirty="0" smtClean="0">
                <a:solidFill>
                  <a:schemeClr val="accent5">
                    <a:lumMod val="50000"/>
                  </a:schemeClr>
                </a:solidFill>
              </a:rPr>
              <a:t>    JE DŮLEŽITÉ </a:t>
            </a:r>
            <a:r>
              <a:rPr lang="cs-CZ" sz="4600" b="1" dirty="0">
                <a:solidFill>
                  <a:schemeClr val="accent5">
                    <a:lumMod val="50000"/>
                  </a:schemeClr>
                </a:solidFill>
              </a:rPr>
              <a:t>SE TEPLE </a:t>
            </a:r>
            <a:r>
              <a:rPr lang="cs-CZ" sz="4600" b="1" dirty="0" smtClean="0">
                <a:solidFill>
                  <a:schemeClr val="accent5">
                    <a:lumMod val="50000"/>
                  </a:schemeClr>
                </a:solidFill>
              </a:rPr>
              <a:t>OBLÉKNOUT.</a:t>
            </a:r>
            <a:endParaRPr lang="cs-CZ" sz="4600" b="1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                      </a:t>
            </a:r>
          </a:p>
        </p:txBody>
      </p:sp>
      <p:pic>
        <p:nvPicPr>
          <p:cNvPr id="3074" name="Picture 2" descr="C:\Users\Petra\AppData\Local\Microsoft\Windows\Temporary Internet Files\Content.IE5\W0JDQO07\MP9004229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7" y="2636912"/>
            <a:ext cx="3366444" cy="2211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a\AppData\Local\Microsoft\Windows\Temporary Internet Files\Content.IE5\K0O7W0UI\MP900433287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b="55000"/>
          <a:stretch/>
        </p:blipFill>
        <p:spPr bwMode="auto">
          <a:xfrm>
            <a:off x="6536747" y="3933056"/>
            <a:ext cx="2277071" cy="28731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448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Users\Petra\AppData\Local\Microsoft\Windows\Temporary Internet Files\Content.IE5\AM1I8PN9\MP900407523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9" t="13047" r="3468" b="-523"/>
          <a:stretch/>
        </p:blipFill>
        <p:spPr bwMode="auto">
          <a:xfrm>
            <a:off x="-27460" y="980728"/>
            <a:ext cx="6470279" cy="5877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80728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POVÍDEJ O TOM, CO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DĚLÁTE V ZIMĚ</a:t>
            </a:r>
            <a:endParaRPr lang="cs-CZ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34" name="Picture 10" descr="C:\Users\Petra\AppData\Local\Microsoft\Windows\Temporary Internet Files\Content.IE5\K0O7W0UI\MC9002326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7460" y="3834518"/>
            <a:ext cx="1902737" cy="1668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a\AppData\Local\Microsoft\Windows\Temporary Internet Files\Content.IE5\K0O7W0UI\MC90018306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49709"/>
            <a:ext cx="1794053" cy="1820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AM1I8PN9\MC9002321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0036" y="4348302"/>
            <a:ext cx="1772970" cy="2310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R8S25GK3\MC90023243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572" y="4726569"/>
            <a:ext cx="1735248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9" descr="C:\Users\Petra\AppData\Local\Microsoft\Windows\Temporary Internet Files\Content.IE5\S7687CZ2\MC90018306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974211"/>
            <a:ext cx="3210585" cy="2860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Petra\AppData\Local\Microsoft\Windows\Temporary Internet Files\Content.IE5\R8S25GK3\MC9002329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3246" y="2521386"/>
            <a:ext cx="1843889" cy="1831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etra\AppData\Local\Microsoft\Windows\Temporary Internet Files\Content.IE5\W0JDQO07\MC90039862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958" y="3049442"/>
            <a:ext cx="2698353" cy="3600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etra\AppData\Local\Microsoft\Windows\Temporary Internet Files\Content.IE5\BUFXB1FD\MC9002818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9070" y="5040022"/>
            <a:ext cx="1636776" cy="182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8469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3199" y="404664"/>
            <a:ext cx="7728917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80528" y="1772816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 algn="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ZIMA ZAČÍNÁ  </a:t>
            </a:r>
          </a:p>
          <a:p>
            <a:pPr marL="0" indent="0" algn="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JE TO DEN</a:t>
            </a:r>
          </a:p>
          <a:p>
            <a:pPr marL="0" indent="0" algn="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ZIMNÍ MĚSÍCE JSOU</a:t>
            </a:r>
          </a:p>
          <a:p>
            <a:pPr marL="0" indent="0" algn="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NOC JE </a:t>
            </a:r>
          </a:p>
          <a:p>
            <a:pPr marL="0" indent="0" algn="r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r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DEN JE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08648" y="1772816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21.PROSINCE.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ZIMNÍHO SLUNOVRATU.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PROSINEC, LEDEN,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ÚNOR.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NEJDELŠÍ.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NEJKRATŠÍ.</a:t>
            </a:r>
          </a:p>
          <a:p>
            <a:pPr marL="0" indent="0">
              <a:buNone/>
            </a:pP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2" name="Picture 4" descr="C:\Users\Petra\AppData\Local\Microsoft\Windows\Temporary Internet Files\Content.IE5\VJ8JBHB1\MP900422470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75" t="13766" r="14577" b="10191"/>
          <a:stretch/>
        </p:blipFill>
        <p:spPr bwMode="auto">
          <a:xfrm>
            <a:off x="6804248" y="116632"/>
            <a:ext cx="2195736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a\AppData\Local\Microsoft\Windows\Temporary Internet Files\Content.IE5\O0O96ZXW\MC9003558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855236">
            <a:off x="6814423" y="5138322"/>
            <a:ext cx="1901579" cy="1772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7" descr="C:\Users\Petra\AppData\Local\Microsoft\Windows\Temporary Internet Files\Content.IE5\O0O96ZXW\MC9003558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57285" flipH="1" flipV="1">
            <a:off x="497691" y="5121847"/>
            <a:ext cx="1874599" cy="1747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7" descr="C:\Users\Petra\AppData\Local\Microsoft\Windows\Temporary Internet Files\Content.IE5\O0O96ZXW\MC9003558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57285" flipH="1" flipV="1">
            <a:off x="2672085" y="5590422"/>
            <a:ext cx="1444574" cy="1346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7" descr="C:\Users\Petra\AppData\Local\Microsoft\Windows\Temporary Internet Files\Content.IE5\O0O96ZXW\MC9003558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952659">
            <a:off x="5203139" y="5682275"/>
            <a:ext cx="1372348" cy="1278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Petra\AppData\Local\Microsoft\Windows\Temporary Internet Files\Content.IE5\O0O96ZXW\MC900355857[1].wmf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91" t="50693" b="-5993"/>
          <a:stretch/>
        </p:blipFill>
        <p:spPr bwMode="auto">
          <a:xfrm rot="18855236">
            <a:off x="4463076" y="5950168"/>
            <a:ext cx="674709" cy="784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422986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272</Words>
  <Application>Microsoft Office PowerPoint</Application>
  <PresentationFormat>Předvádění na obrazovce (4:3)</PresentationFormat>
  <Paragraphs>68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ZIMA ZAČÍNÁ 21.PROSINCE</vt:lpstr>
      <vt:lpstr>Prezentace aplikace PowerPoint</vt:lpstr>
      <vt:lpstr>POVÍDEJ O TOM, CO DĚLÁTE V ZIMĚ</vt:lpstr>
      <vt:lpstr>DOPLŇ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2</cp:revision>
  <dcterms:created xsi:type="dcterms:W3CDTF">2012-06-04T10:26:54Z</dcterms:created>
  <dcterms:modified xsi:type="dcterms:W3CDTF">2012-11-11T17:56:42Z</dcterms:modified>
</cp:coreProperties>
</file>