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955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14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19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53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96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8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547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968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46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97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533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9140C-338C-4C20-BACF-A5A41167C3E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6E4F4-5B00-4627-A48F-B4B8A5CE5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2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wm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0115565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52_INOVACE_28_ROZMANITOST PŘÍRODY - LÉTO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21. 5. 2012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ROZMANITOST PŘÍRODY - LÉTO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Sleduje a popisuje změny v přírodě v létě, vyjmenuje letní měsíce, popíše práce na poli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35642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LÉTO ZAČÍNÁ 21.ČERVNA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79971"/>
            <a:ext cx="8208912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 TO </a:t>
            </a:r>
            <a:r>
              <a:rPr lang="cs-CZ" b="1" dirty="0" smtClean="0">
                <a:solidFill>
                  <a:srgbClr val="FF0000"/>
                </a:solidFill>
              </a:rPr>
              <a:t>DEN LETNÍHO SLUNOVRATU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 NEJDELŠÍ DEN A NEJKRATŠÍ NOC.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LETNÍ MĚSÍCE JSOU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ČERVEN, ČERVENEC, SRPEN.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JSOU DLOUHÉ A HORKÉ DNY.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ZAHRADÁCH I V PŘÍRODĚ VŠECHNO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KVETE, ZAČÍNAJÍ LETNÍ PRÁZDNINY.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Users\Petra\AppData\Local\Microsoft\Windows\Temporary Internet Files\Content.IE5\R8S25GK3\MC900391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51886"/>
            <a:ext cx="2946404" cy="503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4494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14" y="217218"/>
            <a:ext cx="8829083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PLODY </a:t>
            </a:r>
            <a:r>
              <a:rPr lang="cs-CZ" b="1" dirty="0">
                <a:solidFill>
                  <a:srgbClr val="FF0000"/>
                </a:solidFill>
              </a:rPr>
              <a:t>NA STROMECH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A KEŘÍCH DOZRÁVAJÍ</a:t>
            </a:r>
            <a:r>
              <a:rPr lang="cs-CZ" dirty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b="1" dirty="0" smtClean="0">
                <a:solidFill>
                  <a:srgbClr val="0FB91F"/>
                </a:solidFill>
              </a:rPr>
              <a:t>CHODÍME NA VÝLETY,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FB91F"/>
                </a:solidFill>
              </a:rPr>
              <a:t> </a:t>
            </a:r>
            <a:r>
              <a:rPr lang="cs-CZ" b="1" dirty="0" smtClean="0">
                <a:solidFill>
                  <a:srgbClr val="0FB91F"/>
                </a:solidFill>
              </a:rPr>
              <a:t>                                     SBÍRÁME HOUBY A LESNÍ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FB91F"/>
                </a:solidFill>
              </a:rPr>
              <a:t> </a:t>
            </a:r>
            <a:r>
              <a:rPr lang="cs-CZ" b="1" dirty="0" smtClean="0">
                <a:solidFill>
                  <a:srgbClr val="0FB91F"/>
                </a:solidFill>
              </a:rPr>
              <a:t>                                     PLODY, KOUPEME SE, …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     ZEMĚDĚLCI SKLÍZEJÍ OBILÍ –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      PROBÍHAJÍ ŽNĚ.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3" name="Picture 5" descr="C:\Users\Petra\AppData\Local\Microsoft\Windows\Temporary Internet Files\Content.IE5\ME8R1IM6\MC900423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2" y="0"/>
            <a:ext cx="1872208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VJ8JBHB1\MP90042282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7" t="21667" r="16251" b="10624"/>
          <a:stretch/>
        </p:blipFill>
        <p:spPr bwMode="auto">
          <a:xfrm>
            <a:off x="5147715" y="125599"/>
            <a:ext cx="2033984" cy="178179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W0JDQO07\MP900401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29383"/>
            <a:ext cx="3265168" cy="2640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K0O7W0UI\MP90021606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21" r="8900" b="11610"/>
          <a:stretch/>
        </p:blipFill>
        <p:spPr bwMode="auto">
          <a:xfrm>
            <a:off x="5543600" y="3959189"/>
            <a:ext cx="3600400" cy="289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4336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 descr="C:\Users\Petra\AppData\Local\Microsoft\Windows\Temporary Internet Files\Content.IE5\VJ8JBHB1\MP900433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915" y="-30882"/>
            <a:ext cx="9198916" cy="623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\AppData\Local\Microsoft\Windows\Temporary Internet Files\Content.IE5\AM1I8PN9\MC9004298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0240" y="-74835"/>
            <a:ext cx="19050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19844" y="84610"/>
            <a:ext cx="8224156" cy="1417637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POVÍDEJ O TOM, CO DĚLÁTE V LÉTĚ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Petra\AppData\Local\Microsoft\Windows\Temporary Internet Files\Content.IE5\K0O7W0UI\MP90042649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50000" r="-1406"/>
          <a:stretch/>
        </p:blipFill>
        <p:spPr bwMode="auto">
          <a:xfrm>
            <a:off x="3142011" y="1484785"/>
            <a:ext cx="609957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W0JDQO07\MP90026223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907" y="4525916"/>
            <a:ext cx="3657600" cy="2365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etra\AppData\Local\Microsoft\Windows\Temporary Internet Files\Content.IE5\S7687CZ2\MP900255391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8"/>
          <a:stretch/>
        </p:blipFill>
        <p:spPr bwMode="auto">
          <a:xfrm>
            <a:off x="6457576" y="3645024"/>
            <a:ext cx="2755383" cy="32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etra\AppData\Local\Microsoft\Windows\Temporary Internet Files\Content.IE5\K0O7W0UI\MP90040652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8" t="26047" r="32160"/>
          <a:stretch/>
        </p:blipFill>
        <p:spPr bwMode="auto">
          <a:xfrm>
            <a:off x="1397473" y="2749400"/>
            <a:ext cx="2066457" cy="200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etra\AppData\Local\Microsoft\Windows\Temporary Internet Files\Content.IE5\S7687CZ2\MP9004394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202932"/>
            <a:ext cx="1266978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etra\AppData\Local\Microsoft\Windows\Temporary Internet Files\Content.IE5\K0O7W0UI\MP900227701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2" t="35085" r="18333" b="7848"/>
          <a:stretch/>
        </p:blipFill>
        <p:spPr bwMode="auto">
          <a:xfrm>
            <a:off x="3280522" y="5003896"/>
            <a:ext cx="2911275" cy="188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Petra\AppData\Local\Microsoft\Windows\Temporary Internet Files\Content.IE5\K0O7W0UI\MP9004277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540" y="2195493"/>
            <a:ext cx="152070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Petra\AppData\Local\Microsoft\Windows\Temporary Internet Files\Content.IE5\AM1I8PN9\MC900436899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546" y="2195493"/>
            <a:ext cx="1031243" cy="103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etra\AppData\Local\Microsoft\Windows\Temporary Internet Files\Content.IE5\VJ8JBHB1\MC90044171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09581"/>
            <a:ext cx="1695637" cy="169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Petra\AppData\Local\Microsoft\Windows\Temporary Internet Files\Content.IE5\W0JDQO07\MC90034331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6908" y="2905218"/>
            <a:ext cx="3168352" cy="247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7962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699512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250704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LÉTO ZAČÍNÁ</a:t>
            </a:r>
          </a:p>
          <a:p>
            <a:pPr marL="0" indent="0" algn="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 TO DEN</a:t>
            </a:r>
          </a:p>
          <a:p>
            <a:pPr marL="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marL="0" indent="0" algn="r">
              <a:buNone/>
            </a:pPr>
            <a:r>
              <a:rPr lang="cs-CZ" b="1" dirty="0">
                <a:solidFill>
                  <a:srgbClr val="FF0000"/>
                </a:solidFill>
              </a:rPr>
              <a:t>LETNÍ MĚSÍCE JSOU</a:t>
            </a:r>
          </a:p>
          <a:p>
            <a:pPr marL="0" indent="0" algn="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DEN JE</a:t>
            </a:r>
          </a:p>
          <a:p>
            <a:pPr marL="0" indent="0" algn="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NOC JE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779912" y="1600200"/>
            <a:ext cx="49068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21. ČERVNA.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LETNÍHO SLUNOVRATU. 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ČERVEN, ČERVENEC, SRPEN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NEJDELŠÍ.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NEJKRATŠÍ.</a:t>
            </a:r>
            <a:endParaRPr lang="cs-CZ" b="1" dirty="0"/>
          </a:p>
        </p:txBody>
      </p:sp>
      <p:pic>
        <p:nvPicPr>
          <p:cNvPr id="4099" name="Picture 3" descr="C:\Users\Petra\AppData\Local\Microsoft\Windows\Temporary Internet Files\Content.IE5\ME8R1IM6\MC900355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90" y="5878152"/>
            <a:ext cx="3640226" cy="70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etra\AppData\Local\Microsoft\Windows\Temporary Internet Files\Content.IE5\ME8R1IM6\MC900355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913249"/>
            <a:ext cx="3640226" cy="70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a\AppData\Local\Microsoft\Windows\Temporary Internet Files\Content.IE5\AM1I8PN9\MP90040202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22" r="4785" b="18414"/>
          <a:stretch/>
        </p:blipFill>
        <p:spPr bwMode="auto">
          <a:xfrm>
            <a:off x="6339556" y="140592"/>
            <a:ext cx="2608863" cy="235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872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222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    LÉTO ZAČÍNÁ 21.ČERVNA</vt:lpstr>
      <vt:lpstr>Prezentace aplikace PowerPoint</vt:lpstr>
      <vt:lpstr>     POVÍDEJ O TOM, CO DĚLÁTE V LÉTĚ</vt:lpstr>
      <vt:lpstr>DOPLŇ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2</cp:revision>
  <dcterms:created xsi:type="dcterms:W3CDTF">2012-06-04T10:37:24Z</dcterms:created>
  <dcterms:modified xsi:type="dcterms:W3CDTF">2012-11-11T18:06:39Z</dcterms:modified>
</cp:coreProperties>
</file>