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84" y="-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F9F72-1763-4CC6-99BF-168C5FB7D280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72C541-FEA1-420F-88C2-3AFF2E884C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56436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724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5218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867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73379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3251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05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822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481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6093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6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072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8342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093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F9F5DC-41B8-4777-9CD4-736FDDD2D617}" type="datetimeFigureOut">
              <a:rPr lang="cs-CZ" smtClean="0"/>
              <a:t>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2C6E88-7713-4B3D-A13D-C253AEC02C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717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6.png"/><Relationship Id="rId7" Type="http://schemas.openxmlformats.org/officeDocument/2006/relationships/image" Target="../media/image17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10" Type="http://schemas.openxmlformats.org/officeDocument/2006/relationships/image" Target="../media/image20.png"/><Relationship Id="rId4" Type="http://schemas.openxmlformats.org/officeDocument/2006/relationships/image" Target="../media/image14.jpeg"/><Relationship Id="rId9" Type="http://schemas.openxmlformats.org/officeDocument/2006/relationships/image" Target="../media/image1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2.jpeg"/><Relationship Id="rId7" Type="http://schemas.openxmlformats.org/officeDocument/2006/relationships/image" Target="../media/image25.wmf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10" Type="http://schemas.openxmlformats.org/officeDocument/2006/relationships/image" Target="../media/image28.wmf"/><Relationship Id="rId4" Type="http://schemas.openxmlformats.org/officeDocument/2006/relationships/image" Target="../media/image6.png"/><Relationship Id="rId9" Type="http://schemas.openxmlformats.org/officeDocument/2006/relationships/image" Target="../media/image27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29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6.png"/><Relationship Id="rId4" Type="http://schemas.openxmlformats.org/officeDocument/2006/relationships/image" Target="../media/image30.jpeg"/><Relationship Id="rId9" Type="http://schemas.openxmlformats.org/officeDocument/2006/relationships/image" Target="../media/image3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4714934"/>
              </p:ext>
            </p:extLst>
          </p:nvPr>
        </p:nvGraphicFramePr>
        <p:xfrm>
          <a:off x="1511660" y="1196752"/>
          <a:ext cx="6120680" cy="5567349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52_INOVACE_29_ROZMANITOST PŘÍRODY - OPAKOVÁNÍ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28. 5. 2012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ROZMANITOST PŘÍRODY - OPAKOVÁNÍ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Vyjmenuje měsíce v roce, jarní, letní, podzimní a zimní, stručně charakterizuje jednotlivá roční období, rozlišuje kalendářní a školní rok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klipartu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2562308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7" name="Picture 25" descr="C:\Users\Petra\AppData\Local\Microsoft\Windows\Temporary Internet Files\Content.IE5\K0O7W0UI\MP90043331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368"/>
          <a:stretch/>
        </p:blipFill>
        <p:spPr bwMode="auto">
          <a:xfrm>
            <a:off x="4716016" y="4869160"/>
            <a:ext cx="4427984" cy="1988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4" name="Picture 22" descr="C:\Users\Petra\AppData\Local\Microsoft\Windows\Temporary Internet Files\Content.IE5\VJ8JBHB1\MP90043860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8602" y="-1457"/>
            <a:ext cx="4293334" cy="4597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a\AppData\Local\Microsoft\Windows\Temporary Internet Files\Content.IE5\ME8R1IM6\MP90018520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334" y="1340768"/>
            <a:ext cx="4871301" cy="4158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ME8R1IM6\MC90043258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920" y="73999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922713" y="207963"/>
            <a:ext cx="5221287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PROMĚNY PŘÍRODY BĚHEM ROKU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80" name="Picture 8" descr="C:\Users\Petra\AppData\Local\Microsoft\Windows\Temporary Internet Files\Content.IE5\S7687CZ2\MC90008821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86" y="2380094"/>
            <a:ext cx="1550597" cy="1967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9" name="Picture 17" descr="C:\Users\Petra\AppData\Local\Microsoft\Windows\Temporary Internet Files\Content.IE5\VJ8JBHB1\MC90040461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75560"/>
            <a:ext cx="187007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5" name="Picture 23" descr="C:\Users\Petra\AppData\Local\Microsoft\Windows\Temporary Internet Files\Content.IE5\ME8R1IM6\MP900178447[1].jpg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906" t="26057" r="1"/>
          <a:stretch/>
        </p:blipFill>
        <p:spPr bwMode="auto">
          <a:xfrm>
            <a:off x="-35774" y="4602555"/>
            <a:ext cx="1941953" cy="2260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0" name="Picture 18" descr="C:\Users\Petra\AppData\Local\Microsoft\Windows\Temporary Internet Files\Content.IE5\R8S25GK3\MP900438589[1].jpg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19" t="8411" b="8752"/>
          <a:stretch/>
        </p:blipFill>
        <p:spPr bwMode="auto">
          <a:xfrm>
            <a:off x="3322670" y="2957237"/>
            <a:ext cx="1941328" cy="139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8" name="Picture 26" descr="C:\Users\Petra\AppData\Local\Microsoft\Windows\Temporary Internet Files\Content.IE5\K0O7W0UI\MP900433196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264" y="4347890"/>
            <a:ext cx="3740460" cy="2493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etra\AppData\Local\Microsoft\Windows\Temporary Internet Files\Content.IE5\W0JDQO07\MC900304939[1].wmf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57"/>
          <a:stretch/>
        </p:blipFill>
        <p:spPr bwMode="auto">
          <a:xfrm>
            <a:off x="4737542" y="5661954"/>
            <a:ext cx="1364812" cy="1179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91276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5" name="Picture 9" descr="C:\Users\Petra\AppData\Local\Microsoft\Windows\Temporary Internet Files\Content.IE5\ME8R1IM6\MP90040700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769210" cy="4374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ME8R1IM6\MC90043258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7265"/>
            <a:ext cx="2235321" cy="223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589213" y="188913"/>
            <a:ext cx="6554787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PROMĚNY PŘÍRODY BĚHEM ROKU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 descr="C:\Users\Petra\AppData\Local\Microsoft\Windows\Temporary Internet Files\Content.IE5\W0JDQO07\MP9001851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923" y="4376928"/>
            <a:ext cx="3657600" cy="248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Petra\AppData\Local\Microsoft\Windows\Temporary Internet Files\Content.IE5\AM1I8PN9\MP900438544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8" t="28896"/>
          <a:stretch/>
        </p:blipFill>
        <p:spPr bwMode="auto">
          <a:xfrm>
            <a:off x="2555776" y="2366287"/>
            <a:ext cx="4389265" cy="212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Petra\AppData\Local\Microsoft\Windows\Temporary Internet Files\Content.IE5\W0JDQO07\MP9004227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9001" y="3645024"/>
            <a:ext cx="3212976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Petra\AppData\Local\Microsoft\Windows\Temporary Internet Files\Content.IE5\AM1I8PN9\MC9001933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119" y="5359508"/>
            <a:ext cx="1772089" cy="1498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C:\Users\Petra\AppData\Local\Microsoft\Windows\Temporary Internet Files\Content.IE5\ME8R1IM6\MC90012323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160841"/>
            <a:ext cx="2034017" cy="239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Petra\AppData\Local\Microsoft\Windows\Temporary Internet Files\Content.IE5\K0O7W0UI\MC90019354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03873">
            <a:off x="7241266" y="2083829"/>
            <a:ext cx="1816458" cy="2048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2" name="Picture 16" descr="C:\Users\Petra\AppData\Local\Microsoft\Windows\Temporary Internet Files\Content.IE5\DE4CGPLA\MC900441719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3392" y="894418"/>
            <a:ext cx="2163688" cy="216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3920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Petra\AppData\Local\Microsoft\Windows\Temporary Internet Files\Content.IE5\AM1I8PN9\MP90022767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169" y="4860422"/>
            <a:ext cx="3052936" cy="2020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etra\AppData\Local\Microsoft\Windows\Temporary Internet Files\Content.IE5\R8S25GK3\MP90043115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632" y="3975793"/>
            <a:ext cx="2549967" cy="2904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ME8R1IM6\MC90043258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7327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a\AppData\Local\Microsoft\Windows\Temporary Internet Files\Content.IE5\ME8R1IM6\MP900262830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93" r="18263"/>
          <a:stretch/>
        </p:blipFill>
        <p:spPr bwMode="auto">
          <a:xfrm>
            <a:off x="-17591" y="-33746"/>
            <a:ext cx="2562649" cy="286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5611" y="248394"/>
            <a:ext cx="5430765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PROMĚNY PŘÍRODY BĚHEM ROKU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9" name="Picture 5" descr="C:\Users\Petra\AppData\Local\Microsoft\Windows\Temporary Internet Files\Content.IE5\R8S25GK3\MP900313789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591" y="4800121"/>
            <a:ext cx="3079121" cy="205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ME8R1IM6\MC9003098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591" y="2747923"/>
            <a:ext cx="2562649" cy="2184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a\AppData\Local\Microsoft\Windows\Temporary Internet Files\Content.IE5\W0JDQO07\MC900435841[1].wmf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652" y="1087558"/>
            <a:ext cx="2500963" cy="5586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etra\AppData\Local\Microsoft\Windows\Temporary Internet Files\Content.IE5\ME8R1IM6\MC900413534[1].wmf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587"/>
          <a:stretch/>
        </p:blipFill>
        <p:spPr bwMode="auto">
          <a:xfrm>
            <a:off x="6117169" y="2156782"/>
            <a:ext cx="3052936" cy="3447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Program Files\Microsoft Office\MEDIA\CAGCAT10\j0293828.wmf"/>
          <p:cNvPicPr>
            <a:picLocks noGrp="1" noChangeAspect="1" noChangeArrowheads="1"/>
          </p:cNvPicPr>
          <p:nvPr>
            <p:ph idx="1"/>
          </p:nvPr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376925"/>
            <a:ext cx="1744675" cy="183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42017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38" name="Picture 18" descr="C:\Users\Petra\AppData\Local\Microsoft\Windows\Temporary Internet Files\Content.IE5\DE4CGPLA\MP9004016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8611" y="1525747"/>
            <a:ext cx="4747406" cy="334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etra\AppData\Local\Microsoft\Windows\Temporary Internet Files\Content.IE5\K0O7W0UI\MP90031386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5" y="1522324"/>
            <a:ext cx="4568195" cy="5335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ME8R1IM6\MC90043258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071" y="81451"/>
            <a:ext cx="2235321" cy="2235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7000" y="188913"/>
            <a:ext cx="9017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PROMĚNY PŘÍRODY BĚHEM ROKU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46" name="Picture 26" descr="C:\Users\Petra\AppData\Local\Microsoft\Windows\Temporary Internet Files\Content.IE5\DE4CGPLA\MP90039986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54" r="4921"/>
          <a:stretch/>
        </p:blipFill>
        <p:spPr bwMode="auto">
          <a:xfrm>
            <a:off x="4393716" y="4028746"/>
            <a:ext cx="1983051" cy="282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etra\AppData\Local\Microsoft\Windows\Temporary Internet Files\Content.IE5\K0O7W0UI\MP90042213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766" y="4785172"/>
            <a:ext cx="2799251" cy="2072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0" name="Picture 20" descr="C:\Users\Petra\AppData\Local\Microsoft\Windows\Temporary Internet Files\Content.IE5\W0JDQO07\MC90030487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61048"/>
            <a:ext cx="2969586" cy="2699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etra\AppData\Local\Microsoft\Windows\Temporary Internet Files\Content.IE5\ME8R1IM6\MP900440281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62" t="3126" r="5938" b="3750"/>
          <a:stretch/>
        </p:blipFill>
        <p:spPr bwMode="auto">
          <a:xfrm>
            <a:off x="6101765" y="2876599"/>
            <a:ext cx="1598609" cy="262712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36210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123</Words>
  <Application>Microsoft Office PowerPoint</Application>
  <PresentationFormat>Předvádění na obrazovce (4:3)</PresentationFormat>
  <Paragraphs>28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PROMĚNY PŘÍRODY BĚHEM ROKU</vt:lpstr>
      <vt:lpstr>PROMĚNY PŘÍRODY BĚHEM ROKU</vt:lpstr>
      <vt:lpstr>PROMĚNY PŘÍRODY BĚHEM ROKU</vt:lpstr>
      <vt:lpstr>PROMĚNY PŘÍRODY BĚHEM ROKU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Petra</cp:lastModifiedBy>
  <cp:revision>1</cp:revision>
  <dcterms:created xsi:type="dcterms:W3CDTF">2012-06-04T10:40:15Z</dcterms:created>
  <dcterms:modified xsi:type="dcterms:W3CDTF">2012-06-04T10:41:15Z</dcterms:modified>
</cp:coreProperties>
</file>