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32AF8-F6FB-4279-BD1E-20E41370BFE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85A5F-B789-43C1-850A-C7AC737A81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117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sz="1400" b="1" baseline="0" dirty="0" smtClean="0"/>
              <a:t>Najdi v kalendáři, kdy máš jmeniny.</a:t>
            </a:r>
          </a:p>
          <a:p>
            <a:pPr marL="228600" indent="-228600">
              <a:buAutoNum type="arabicPeriod"/>
            </a:pPr>
            <a:r>
              <a:rPr lang="cs-CZ" sz="1400" b="1" baseline="0" dirty="0" smtClean="0"/>
              <a:t>Kolik měsíců má kalendářní rok, kolik školní?</a:t>
            </a:r>
          </a:p>
          <a:p>
            <a:pPr marL="228600" indent="-228600">
              <a:buAutoNum type="arabicPeriod"/>
            </a:pPr>
            <a:r>
              <a:rPr lang="cs-CZ" sz="1400" b="1" baseline="0" dirty="0" smtClean="0"/>
              <a:t>Který měsíc je nyní? Který měsíc předcházel a který bude následovat?</a:t>
            </a:r>
          </a:p>
          <a:p>
            <a:pPr marL="0" indent="0">
              <a:buNone/>
            </a:pPr>
            <a:endParaRPr lang="cs-CZ" sz="1400" b="1" baseline="0" dirty="0" smtClean="0"/>
          </a:p>
          <a:p>
            <a:pPr marL="228600" indent="-228600">
              <a:buAutoNum type="arabicPeriod"/>
            </a:pPr>
            <a:endParaRPr lang="cs-CZ" sz="1400" b="1" baseline="0" dirty="0" smtClean="0"/>
          </a:p>
          <a:p>
            <a:pPr marL="228600" indent="-228600">
              <a:buAutoNum type="arabicPeriod"/>
            </a:pPr>
            <a:endParaRPr lang="cs-CZ" sz="14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776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sz="1400" b="1" dirty="0" smtClean="0"/>
              <a:t>Dokresli ručičky – 5 hodin, 9</a:t>
            </a:r>
            <a:r>
              <a:rPr lang="cs-CZ" sz="1400" b="1" baseline="0" dirty="0" smtClean="0"/>
              <a:t> hodin, …</a:t>
            </a:r>
          </a:p>
          <a:p>
            <a:pPr marL="228600" indent="-228600">
              <a:buAutoNum type="arabicPeriod"/>
            </a:pPr>
            <a:r>
              <a:rPr lang="cs-CZ" sz="1400" b="1" baseline="0" dirty="0" smtClean="0"/>
              <a:t>Jaké typy hodin znáš?</a:t>
            </a:r>
          </a:p>
          <a:p>
            <a:pPr marL="228600" indent="-228600">
              <a:buAutoNum type="arabicPeriod"/>
            </a:pPr>
            <a:r>
              <a:rPr lang="cs-CZ" sz="1400" b="1" baseline="0" dirty="0" smtClean="0"/>
              <a:t>V kolik hodin je oběd? V kolik hodin chodíš spát a v kolik vstáváš?</a:t>
            </a:r>
            <a:endParaRPr lang="cs-CZ" sz="14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328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ED10-224D-4245-858F-43896C4DD4E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6D576-679A-43BA-BE15-E9A6AE7DB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666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ED10-224D-4245-858F-43896C4DD4E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6D576-679A-43BA-BE15-E9A6AE7DB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26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ED10-224D-4245-858F-43896C4DD4E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6D576-679A-43BA-BE15-E9A6AE7DB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552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ED10-224D-4245-858F-43896C4DD4E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6D576-679A-43BA-BE15-E9A6AE7DB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3521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ED10-224D-4245-858F-43896C4DD4E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6D576-679A-43BA-BE15-E9A6AE7DB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671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ED10-224D-4245-858F-43896C4DD4E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6D576-679A-43BA-BE15-E9A6AE7DB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101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ED10-224D-4245-858F-43896C4DD4E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6D576-679A-43BA-BE15-E9A6AE7DB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773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ED10-224D-4245-858F-43896C4DD4E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6D576-679A-43BA-BE15-E9A6AE7DB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726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ED10-224D-4245-858F-43896C4DD4E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6D576-679A-43BA-BE15-E9A6AE7DB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35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ED10-224D-4245-858F-43896C4DD4E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6D576-679A-43BA-BE15-E9A6AE7DB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490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ED10-224D-4245-858F-43896C4DD4E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6D576-679A-43BA-BE15-E9A6AE7DB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933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CED10-224D-4245-858F-43896C4DD4E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26D576-679A-43BA-BE15-E9A6AE7DB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83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5136436"/>
              </p:ext>
            </p:extLst>
          </p:nvPr>
        </p:nvGraphicFramePr>
        <p:xfrm>
          <a:off x="1511660" y="1210351"/>
          <a:ext cx="6228692" cy="5531017"/>
        </p:xfrm>
        <a:graphic>
          <a:graphicData uri="http://schemas.openxmlformats.org/drawingml/2006/table">
            <a:tbl>
              <a:tblPr/>
              <a:tblGrid>
                <a:gridCol w="2466869"/>
                <a:gridCol w="3761823"/>
              </a:tblGrid>
              <a:tr h="4969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52_INOVACE_30_LIDÉ A ČAS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3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1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02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2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16. 1. 2012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3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5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LIDÉ A ČAS – ROK, MĚSÍC, TÝDEN, DEN, HODINA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3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4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Vyjmenuje dny v týdnu, části dne, nazve celé hodiny, určuje čas podle mechanických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i digitálních hodin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5043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18386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Petra\AppData\Local\Microsoft\Windows\Temporary Internet Files\Content.IE5\VJ8JBHB1\MP9003210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205633"/>
            <a:ext cx="4680520" cy="5652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94915" y="-17090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Rok, měsíc, dny v týdnu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304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etra\AppData\Local\Microsoft\Windows\Temporary Internet Files\Content.IE5\S7687CZ2\MC90043266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851" y="2316857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4280" y="0"/>
            <a:ext cx="7258000" cy="1143000"/>
          </a:xfrm>
        </p:spPr>
        <p:txBody>
          <a:bodyPr>
            <a:normAutofit/>
          </a:bodyPr>
          <a:lstStyle/>
          <a:p>
            <a:r>
              <a:rPr lang="cs-CZ" sz="4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Rok, 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měsíc, dny v týdnu 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164288" y="2204864"/>
            <a:ext cx="181054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PONDĚLÍ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ÚTERÝ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STŘEDA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ČTVRTEK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PÁTEK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SOBOTA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NEDĚLE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1088740"/>
            <a:ext cx="4536504" cy="53645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Rok má 12 měsíců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: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LEDEN               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ÚNOR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BŘEZEN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DUBEN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KVĚTEN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ČERVEN 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2992631" y="1779637"/>
            <a:ext cx="3960440" cy="58772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indent="-742950">
              <a:buAutoNum type="arabicPeriod" startAt="7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ČERVENEC</a:t>
            </a:r>
          </a:p>
          <a:p>
            <a:pPr marL="742950" indent="-742950">
              <a:buAutoNum type="arabicPeriod" startAt="7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SRPEN</a:t>
            </a:r>
          </a:p>
          <a:p>
            <a:pPr marL="742950" indent="-742950">
              <a:buAutoNum type="arabicPeriod" startAt="7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ZÁŘÍ</a:t>
            </a:r>
          </a:p>
          <a:p>
            <a:pPr marL="742950" indent="-742950">
              <a:buAutoNum type="arabicPeriod" startAt="7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ŘÍJEN</a:t>
            </a:r>
          </a:p>
          <a:p>
            <a:pPr marL="742950" indent="-742950">
              <a:buAutoNum type="arabicPeriod" startAt="7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LISTOPAD</a:t>
            </a:r>
          </a:p>
          <a:p>
            <a:pPr marL="742950" indent="-742950">
              <a:buAutoNum type="arabicPeriod" startAt="7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PROSINEC</a:t>
            </a:r>
          </a:p>
          <a:p>
            <a:pPr marL="742950" indent="-742950">
              <a:buAutoNum type="arabicPeriod" startAt="7"/>
            </a:pPr>
            <a:endParaRPr lang="cs-CZ" sz="36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123" name="Picture 3" descr="C:\Users\Petra\AppData\Local\Microsoft\Windows\Temporary Internet Files\Content.IE5\DD4CHJU7\MP90030964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6632"/>
            <a:ext cx="2190929" cy="1790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54508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876" y="-4512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činnosti s částmi dne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948264" y="1340768"/>
            <a:ext cx="1944216" cy="79208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marL="0" indent="0"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SPÍM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6569281" y="2332809"/>
            <a:ext cx="1944216" cy="79208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 w="25400" cap="flat" cmpd="sng" algn="ctr">
            <a:noFill/>
            <a:prstDash val="solid"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DÍVÁM SE NA VEČERNÍČEK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2375447" y="1340768"/>
            <a:ext cx="1944216" cy="79208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 w="25400" cap="flat" cmpd="sng" algn="ctr">
            <a:noFill/>
            <a:prstDash val="solid"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PÍŠU DOMÁCÍ ÚKOLY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4"/>
          <p:cNvSpPr txBox="1">
            <a:spLocks/>
          </p:cNvSpPr>
          <p:nvPr/>
        </p:nvSpPr>
        <p:spPr>
          <a:xfrm>
            <a:off x="4644008" y="1340768"/>
            <a:ext cx="1944216" cy="792088"/>
          </a:xfrm>
          <a:prstGeom prst="roundRect">
            <a:avLst/>
          </a:prstGeom>
          <a:solidFill>
            <a:schemeClr val="bg2">
              <a:lumMod val="50000"/>
            </a:schemeClr>
          </a:solidFill>
          <a:ln w="25400" cap="flat" cmpd="sng" algn="ctr">
            <a:noFill/>
            <a:prstDash val="solid"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UČÍM SE 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9" name="Zástupný symbol pro obsah 4"/>
          <p:cNvSpPr txBox="1">
            <a:spLocks/>
          </p:cNvSpPr>
          <p:nvPr/>
        </p:nvSpPr>
        <p:spPr>
          <a:xfrm>
            <a:off x="281934" y="5695431"/>
            <a:ext cx="1944216" cy="79208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 w="25400" cap="flat" cmpd="sng" algn="ctr">
            <a:noFill/>
            <a:prstDash val="solid"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HRAJU SI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0" name="Zástupný symbol pro obsah 4"/>
          <p:cNvSpPr txBox="1">
            <a:spLocks/>
          </p:cNvSpPr>
          <p:nvPr/>
        </p:nvSpPr>
        <p:spPr>
          <a:xfrm>
            <a:off x="5350278" y="5805264"/>
            <a:ext cx="2763924" cy="792088"/>
          </a:xfrm>
          <a:prstGeom prst="roundRect">
            <a:avLst/>
          </a:prstGeom>
          <a:solidFill>
            <a:srgbClr val="C00000"/>
          </a:solidFill>
          <a:ln w="25400" cap="flat" cmpd="sng" algn="ctr">
            <a:noFill/>
            <a:prstDash val="solid"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KOUPU SE, ČISTÍM SI ZUBY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1" name="Zástupný symbol pro obsah 4"/>
          <p:cNvSpPr txBox="1">
            <a:spLocks/>
          </p:cNvSpPr>
          <p:nvPr/>
        </p:nvSpPr>
        <p:spPr>
          <a:xfrm>
            <a:off x="777828" y="4592301"/>
            <a:ext cx="3149116" cy="792088"/>
          </a:xfrm>
          <a:prstGeom prst="roundRect">
            <a:avLst/>
          </a:prstGeom>
          <a:solidFill>
            <a:schemeClr val="bg2">
              <a:lumMod val="50000"/>
            </a:schemeClr>
          </a:solidFill>
          <a:ln w="25400" cap="flat" cmpd="sng" algn="ctr">
            <a:noFill/>
            <a:prstDash val="solid"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MYJI SI OBLIČEJ, ČISTÍM ZUBY, ČEŠU SE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2" name="Zástupný symbol pro obsah 4"/>
          <p:cNvSpPr txBox="1">
            <a:spLocks/>
          </p:cNvSpPr>
          <p:nvPr/>
        </p:nvSpPr>
        <p:spPr>
          <a:xfrm>
            <a:off x="4465766" y="4489264"/>
            <a:ext cx="1944216" cy="79208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 w="25400" cap="flat" cmpd="sng" algn="ctr">
            <a:noFill/>
            <a:prstDash val="solid"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VSTÁVÁM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3" name="Zástupný symbol pro obsah 4"/>
          <p:cNvSpPr txBox="1">
            <a:spLocks/>
          </p:cNvSpPr>
          <p:nvPr/>
        </p:nvSpPr>
        <p:spPr>
          <a:xfrm>
            <a:off x="3013477" y="5805264"/>
            <a:ext cx="1944216" cy="792088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 w="25400" cap="flat" cmpd="sng" algn="ctr">
            <a:noFill/>
            <a:prstDash val="solid"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OBĚDVÁM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4" name="Zástupný symbol pro obsah 4"/>
          <p:cNvSpPr txBox="1">
            <a:spLocks/>
          </p:cNvSpPr>
          <p:nvPr/>
        </p:nvSpPr>
        <p:spPr>
          <a:xfrm>
            <a:off x="512084" y="2348880"/>
            <a:ext cx="1944216" cy="792088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 w="25400" cap="flat" cmpd="sng" algn="ctr">
            <a:noFill/>
            <a:prstDash val="solid"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VEČEŘÍM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5" name="Zástupný symbol pro obsah 4"/>
          <p:cNvSpPr txBox="1">
            <a:spLocks/>
          </p:cNvSpPr>
          <p:nvPr/>
        </p:nvSpPr>
        <p:spPr>
          <a:xfrm>
            <a:off x="3012688" y="2348880"/>
            <a:ext cx="2783448" cy="792088"/>
          </a:xfrm>
          <a:prstGeom prst="roundRect">
            <a:avLst/>
          </a:prstGeom>
          <a:solidFill>
            <a:srgbClr val="C00000"/>
          </a:solidFill>
          <a:ln w="25400" cap="flat" cmpd="sng" algn="ctr">
            <a:noFill/>
            <a:prstDash val="solid"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ČTU, PÍŠU, ZPÍVÁM, CVIČÍM, …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6" name="Zástupný symbol pro obsah 4"/>
          <p:cNvSpPr txBox="1">
            <a:spLocks/>
          </p:cNvSpPr>
          <p:nvPr/>
        </p:nvSpPr>
        <p:spPr>
          <a:xfrm>
            <a:off x="0" y="1340768"/>
            <a:ext cx="1944216" cy="79208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 w="25400" cap="flat" cmpd="sng" algn="ctr">
            <a:noFill/>
            <a:prstDash val="solid"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smtClean="0">
                <a:solidFill>
                  <a:srgbClr val="FFFF00"/>
                </a:solidFill>
              </a:rPr>
              <a:t>SNÍDÁM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7" name="Zástupný symbol pro obsah 4"/>
          <p:cNvSpPr txBox="1">
            <a:spLocks/>
          </p:cNvSpPr>
          <p:nvPr/>
        </p:nvSpPr>
        <p:spPr>
          <a:xfrm>
            <a:off x="6948264" y="4592301"/>
            <a:ext cx="1944216" cy="792088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 w="25400" cap="flat" cmpd="sng" algn="ctr">
            <a:noFill/>
            <a:prstDash val="solid"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ČTU SI KNIHU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93640" y="3346005"/>
            <a:ext cx="13420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C00000"/>
                </a:solidFill>
              </a:rPr>
              <a:t>RÁNO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098521" y="3845922"/>
            <a:ext cx="104547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C00000"/>
                </a:solidFill>
              </a:rPr>
              <a:t>NOC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850889" y="3346005"/>
            <a:ext cx="140262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C00000"/>
                </a:solidFill>
              </a:rPr>
              <a:t>VEČER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44008" y="3823468"/>
            <a:ext cx="25875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C00000"/>
                </a:solidFill>
              </a:rPr>
              <a:t>ODPOLEDNE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131840" y="3346003"/>
            <a:ext cx="198323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C00000"/>
                </a:solidFill>
              </a:rPr>
              <a:t>POLEDNE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901952" y="3823470"/>
            <a:ext cx="25875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C00000"/>
                </a:solidFill>
              </a:rPr>
              <a:t>DOPOLEDNE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524736" y="3823468"/>
            <a:ext cx="508542" cy="323165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431753" y="3845922"/>
            <a:ext cx="508542" cy="273214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7740352" y="3830188"/>
            <a:ext cx="434291" cy="29274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4211495" y="3830188"/>
            <a:ext cx="508542" cy="323165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7103094" y="3845922"/>
            <a:ext cx="438295" cy="233087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44328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Petra\AppData\Local\Microsoft\Windows\Temporary Internet Files\Content.IE5\K0O7W0UI\MP90040255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0" t="-1" r="8819" b="2584"/>
          <a:stretch/>
        </p:blipFill>
        <p:spPr bwMode="auto">
          <a:xfrm>
            <a:off x="1329240" y="1175091"/>
            <a:ext cx="5721657" cy="433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0" name="Skupina 189"/>
          <p:cNvGrpSpPr/>
          <p:nvPr/>
        </p:nvGrpSpPr>
        <p:grpSpPr>
          <a:xfrm>
            <a:off x="1045762" y="3786439"/>
            <a:ext cx="3012808" cy="3042986"/>
            <a:chOff x="2618612" y="1407302"/>
            <a:chExt cx="3177524" cy="3389850"/>
          </a:xfrm>
        </p:grpSpPr>
        <p:grpSp>
          <p:nvGrpSpPr>
            <p:cNvPr id="191" name="Group 150"/>
            <p:cNvGrpSpPr>
              <a:grpSpLocks noChangeAspect="1"/>
            </p:cNvGrpSpPr>
            <p:nvPr/>
          </p:nvGrpSpPr>
          <p:grpSpPr bwMode="auto">
            <a:xfrm>
              <a:off x="2618612" y="1407302"/>
              <a:ext cx="3177524" cy="3389850"/>
              <a:chOff x="2324" y="1604"/>
              <a:chExt cx="1112" cy="1112"/>
            </a:xfrm>
          </p:grpSpPr>
          <p:sp>
            <p:nvSpPr>
              <p:cNvPr id="204" name="AutoShape 149"/>
              <p:cNvSpPr>
                <a:spLocks noChangeAspect="1" noChangeArrowheads="1" noTextEdit="1"/>
              </p:cNvSpPr>
              <p:nvPr/>
            </p:nvSpPr>
            <p:spPr bwMode="auto">
              <a:xfrm>
                <a:off x="2324" y="1604"/>
                <a:ext cx="1112" cy="11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" name="Freeform 151"/>
              <p:cNvSpPr>
                <a:spLocks/>
              </p:cNvSpPr>
              <p:nvPr/>
            </p:nvSpPr>
            <p:spPr bwMode="auto">
              <a:xfrm>
                <a:off x="2328" y="1608"/>
                <a:ext cx="1104" cy="1104"/>
              </a:xfrm>
              <a:custGeom>
                <a:avLst/>
                <a:gdLst>
                  <a:gd name="T0" fmla="*/ 0 w 1104"/>
                  <a:gd name="T1" fmla="*/ 580 h 1104"/>
                  <a:gd name="T2" fmla="*/ 12 w 1104"/>
                  <a:gd name="T3" fmla="*/ 664 h 1104"/>
                  <a:gd name="T4" fmla="*/ 34 w 1104"/>
                  <a:gd name="T5" fmla="*/ 742 h 1104"/>
                  <a:gd name="T6" fmla="*/ 66 w 1104"/>
                  <a:gd name="T7" fmla="*/ 814 h 1104"/>
                  <a:gd name="T8" fmla="*/ 110 w 1104"/>
                  <a:gd name="T9" fmla="*/ 882 h 1104"/>
                  <a:gd name="T10" fmla="*/ 162 w 1104"/>
                  <a:gd name="T11" fmla="*/ 942 h 1104"/>
                  <a:gd name="T12" fmla="*/ 222 w 1104"/>
                  <a:gd name="T13" fmla="*/ 994 h 1104"/>
                  <a:gd name="T14" fmla="*/ 290 w 1104"/>
                  <a:gd name="T15" fmla="*/ 1038 h 1104"/>
                  <a:gd name="T16" fmla="*/ 362 w 1104"/>
                  <a:gd name="T17" fmla="*/ 1070 h 1104"/>
                  <a:gd name="T18" fmla="*/ 440 w 1104"/>
                  <a:gd name="T19" fmla="*/ 1092 h 1104"/>
                  <a:gd name="T20" fmla="*/ 524 w 1104"/>
                  <a:gd name="T21" fmla="*/ 1104 h 1104"/>
                  <a:gd name="T22" fmla="*/ 580 w 1104"/>
                  <a:gd name="T23" fmla="*/ 1104 h 1104"/>
                  <a:gd name="T24" fmla="*/ 664 w 1104"/>
                  <a:gd name="T25" fmla="*/ 1092 h 1104"/>
                  <a:gd name="T26" fmla="*/ 742 w 1104"/>
                  <a:gd name="T27" fmla="*/ 1070 h 1104"/>
                  <a:gd name="T28" fmla="*/ 814 w 1104"/>
                  <a:gd name="T29" fmla="*/ 1038 h 1104"/>
                  <a:gd name="T30" fmla="*/ 882 w 1104"/>
                  <a:gd name="T31" fmla="*/ 994 h 1104"/>
                  <a:gd name="T32" fmla="*/ 942 w 1104"/>
                  <a:gd name="T33" fmla="*/ 942 h 1104"/>
                  <a:gd name="T34" fmla="*/ 994 w 1104"/>
                  <a:gd name="T35" fmla="*/ 882 h 1104"/>
                  <a:gd name="T36" fmla="*/ 1038 w 1104"/>
                  <a:gd name="T37" fmla="*/ 814 h 1104"/>
                  <a:gd name="T38" fmla="*/ 1070 w 1104"/>
                  <a:gd name="T39" fmla="*/ 742 h 1104"/>
                  <a:gd name="T40" fmla="*/ 1092 w 1104"/>
                  <a:gd name="T41" fmla="*/ 664 h 1104"/>
                  <a:gd name="T42" fmla="*/ 1104 w 1104"/>
                  <a:gd name="T43" fmla="*/ 580 h 1104"/>
                  <a:gd name="T44" fmla="*/ 1104 w 1104"/>
                  <a:gd name="T45" fmla="*/ 524 h 1104"/>
                  <a:gd name="T46" fmla="*/ 1092 w 1104"/>
                  <a:gd name="T47" fmla="*/ 440 h 1104"/>
                  <a:gd name="T48" fmla="*/ 1070 w 1104"/>
                  <a:gd name="T49" fmla="*/ 362 h 1104"/>
                  <a:gd name="T50" fmla="*/ 1038 w 1104"/>
                  <a:gd name="T51" fmla="*/ 290 h 1104"/>
                  <a:gd name="T52" fmla="*/ 994 w 1104"/>
                  <a:gd name="T53" fmla="*/ 222 h 1104"/>
                  <a:gd name="T54" fmla="*/ 942 w 1104"/>
                  <a:gd name="T55" fmla="*/ 162 h 1104"/>
                  <a:gd name="T56" fmla="*/ 882 w 1104"/>
                  <a:gd name="T57" fmla="*/ 110 h 1104"/>
                  <a:gd name="T58" fmla="*/ 814 w 1104"/>
                  <a:gd name="T59" fmla="*/ 66 h 1104"/>
                  <a:gd name="T60" fmla="*/ 742 w 1104"/>
                  <a:gd name="T61" fmla="*/ 34 h 1104"/>
                  <a:gd name="T62" fmla="*/ 664 w 1104"/>
                  <a:gd name="T63" fmla="*/ 12 h 1104"/>
                  <a:gd name="T64" fmla="*/ 580 w 1104"/>
                  <a:gd name="T65" fmla="*/ 0 h 1104"/>
                  <a:gd name="T66" fmla="*/ 524 w 1104"/>
                  <a:gd name="T67" fmla="*/ 0 h 1104"/>
                  <a:gd name="T68" fmla="*/ 440 w 1104"/>
                  <a:gd name="T69" fmla="*/ 12 h 1104"/>
                  <a:gd name="T70" fmla="*/ 362 w 1104"/>
                  <a:gd name="T71" fmla="*/ 34 h 1104"/>
                  <a:gd name="T72" fmla="*/ 290 w 1104"/>
                  <a:gd name="T73" fmla="*/ 66 h 1104"/>
                  <a:gd name="T74" fmla="*/ 222 w 1104"/>
                  <a:gd name="T75" fmla="*/ 110 h 1104"/>
                  <a:gd name="T76" fmla="*/ 162 w 1104"/>
                  <a:gd name="T77" fmla="*/ 162 h 1104"/>
                  <a:gd name="T78" fmla="*/ 110 w 1104"/>
                  <a:gd name="T79" fmla="*/ 222 h 1104"/>
                  <a:gd name="T80" fmla="*/ 66 w 1104"/>
                  <a:gd name="T81" fmla="*/ 290 h 1104"/>
                  <a:gd name="T82" fmla="*/ 34 w 1104"/>
                  <a:gd name="T83" fmla="*/ 362 h 1104"/>
                  <a:gd name="T84" fmla="*/ 12 w 1104"/>
                  <a:gd name="T85" fmla="*/ 440 h 1104"/>
                  <a:gd name="T86" fmla="*/ 0 w 1104"/>
                  <a:gd name="T87" fmla="*/ 524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104" h="1104">
                    <a:moveTo>
                      <a:pt x="0" y="552"/>
                    </a:moveTo>
                    <a:lnTo>
                      <a:pt x="0" y="552"/>
                    </a:lnTo>
                    <a:lnTo>
                      <a:pt x="0" y="580"/>
                    </a:lnTo>
                    <a:lnTo>
                      <a:pt x="2" y="608"/>
                    </a:lnTo>
                    <a:lnTo>
                      <a:pt x="6" y="636"/>
                    </a:lnTo>
                    <a:lnTo>
                      <a:pt x="12" y="664"/>
                    </a:lnTo>
                    <a:lnTo>
                      <a:pt x="18" y="690"/>
                    </a:lnTo>
                    <a:lnTo>
                      <a:pt x="24" y="716"/>
                    </a:lnTo>
                    <a:lnTo>
                      <a:pt x="34" y="742"/>
                    </a:lnTo>
                    <a:lnTo>
                      <a:pt x="44" y="766"/>
                    </a:lnTo>
                    <a:lnTo>
                      <a:pt x="54" y="792"/>
                    </a:lnTo>
                    <a:lnTo>
                      <a:pt x="66" y="814"/>
                    </a:lnTo>
                    <a:lnTo>
                      <a:pt x="80" y="838"/>
                    </a:lnTo>
                    <a:lnTo>
                      <a:pt x="94" y="860"/>
                    </a:lnTo>
                    <a:lnTo>
                      <a:pt x="110" y="882"/>
                    </a:lnTo>
                    <a:lnTo>
                      <a:pt x="126" y="902"/>
                    </a:lnTo>
                    <a:lnTo>
                      <a:pt x="144" y="922"/>
                    </a:lnTo>
                    <a:lnTo>
                      <a:pt x="162" y="942"/>
                    </a:lnTo>
                    <a:lnTo>
                      <a:pt x="182" y="960"/>
                    </a:lnTo>
                    <a:lnTo>
                      <a:pt x="202" y="978"/>
                    </a:lnTo>
                    <a:lnTo>
                      <a:pt x="222" y="994"/>
                    </a:lnTo>
                    <a:lnTo>
                      <a:pt x="244" y="1010"/>
                    </a:lnTo>
                    <a:lnTo>
                      <a:pt x="266" y="1024"/>
                    </a:lnTo>
                    <a:lnTo>
                      <a:pt x="290" y="1038"/>
                    </a:lnTo>
                    <a:lnTo>
                      <a:pt x="312" y="1050"/>
                    </a:lnTo>
                    <a:lnTo>
                      <a:pt x="338" y="1060"/>
                    </a:lnTo>
                    <a:lnTo>
                      <a:pt x="362" y="1070"/>
                    </a:lnTo>
                    <a:lnTo>
                      <a:pt x="388" y="1080"/>
                    </a:lnTo>
                    <a:lnTo>
                      <a:pt x="414" y="1086"/>
                    </a:lnTo>
                    <a:lnTo>
                      <a:pt x="440" y="1092"/>
                    </a:lnTo>
                    <a:lnTo>
                      <a:pt x="468" y="1098"/>
                    </a:lnTo>
                    <a:lnTo>
                      <a:pt x="496" y="1102"/>
                    </a:lnTo>
                    <a:lnTo>
                      <a:pt x="524" y="1104"/>
                    </a:lnTo>
                    <a:lnTo>
                      <a:pt x="552" y="1104"/>
                    </a:lnTo>
                    <a:lnTo>
                      <a:pt x="552" y="1104"/>
                    </a:lnTo>
                    <a:lnTo>
                      <a:pt x="580" y="1104"/>
                    </a:lnTo>
                    <a:lnTo>
                      <a:pt x="608" y="1102"/>
                    </a:lnTo>
                    <a:lnTo>
                      <a:pt x="636" y="1098"/>
                    </a:lnTo>
                    <a:lnTo>
                      <a:pt x="664" y="1092"/>
                    </a:lnTo>
                    <a:lnTo>
                      <a:pt x="690" y="1086"/>
                    </a:lnTo>
                    <a:lnTo>
                      <a:pt x="716" y="1080"/>
                    </a:lnTo>
                    <a:lnTo>
                      <a:pt x="742" y="1070"/>
                    </a:lnTo>
                    <a:lnTo>
                      <a:pt x="766" y="1060"/>
                    </a:lnTo>
                    <a:lnTo>
                      <a:pt x="792" y="1050"/>
                    </a:lnTo>
                    <a:lnTo>
                      <a:pt x="814" y="1038"/>
                    </a:lnTo>
                    <a:lnTo>
                      <a:pt x="838" y="1024"/>
                    </a:lnTo>
                    <a:lnTo>
                      <a:pt x="860" y="1010"/>
                    </a:lnTo>
                    <a:lnTo>
                      <a:pt x="882" y="994"/>
                    </a:lnTo>
                    <a:lnTo>
                      <a:pt x="902" y="978"/>
                    </a:lnTo>
                    <a:lnTo>
                      <a:pt x="922" y="960"/>
                    </a:lnTo>
                    <a:lnTo>
                      <a:pt x="942" y="942"/>
                    </a:lnTo>
                    <a:lnTo>
                      <a:pt x="960" y="922"/>
                    </a:lnTo>
                    <a:lnTo>
                      <a:pt x="978" y="902"/>
                    </a:lnTo>
                    <a:lnTo>
                      <a:pt x="994" y="882"/>
                    </a:lnTo>
                    <a:lnTo>
                      <a:pt x="1010" y="860"/>
                    </a:lnTo>
                    <a:lnTo>
                      <a:pt x="1024" y="838"/>
                    </a:lnTo>
                    <a:lnTo>
                      <a:pt x="1038" y="814"/>
                    </a:lnTo>
                    <a:lnTo>
                      <a:pt x="1050" y="792"/>
                    </a:lnTo>
                    <a:lnTo>
                      <a:pt x="1060" y="766"/>
                    </a:lnTo>
                    <a:lnTo>
                      <a:pt x="1070" y="742"/>
                    </a:lnTo>
                    <a:lnTo>
                      <a:pt x="1080" y="716"/>
                    </a:lnTo>
                    <a:lnTo>
                      <a:pt x="1086" y="690"/>
                    </a:lnTo>
                    <a:lnTo>
                      <a:pt x="1092" y="664"/>
                    </a:lnTo>
                    <a:lnTo>
                      <a:pt x="1098" y="636"/>
                    </a:lnTo>
                    <a:lnTo>
                      <a:pt x="1102" y="608"/>
                    </a:lnTo>
                    <a:lnTo>
                      <a:pt x="1104" y="580"/>
                    </a:lnTo>
                    <a:lnTo>
                      <a:pt x="1104" y="552"/>
                    </a:lnTo>
                    <a:lnTo>
                      <a:pt x="1104" y="552"/>
                    </a:lnTo>
                    <a:lnTo>
                      <a:pt x="1104" y="524"/>
                    </a:lnTo>
                    <a:lnTo>
                      <a:pt x="1102" y="496"/>
                    </a:lnTo>
                    <a:lnTo>
                      <a:pt x="1098" y="468"/>
                    </a:lnTo>
                    <a:lnTo>
                      <a:pt x="1092" y="440"/>
                    </a:lnTo>
                    <a:lnTo>
                      <a:pt x="1086" y="414"/>
                    </a:lnTo>
                    <a:lnTo>
                      <a:pt x="1080" y="388"/>
                    </a:lnTo>
                    <a:lnTo>
                      <a:pt x="1070" y="362"/>
                    </a:lnTo>
                    <a:lnTo>
                      <a:pt x="1060" y="338"/>
                    </a:lnTo>
                    <a:lnTo>
                      <a:pt x="1050" y="312"/>
                    </a:lnTo>
                    <a:lnTo>
                      <a:pt x="1038" y="290"/>
                    </a:lnTo>
                    <a:lnTo>
                      <a:pt x="1024" y="266"/>
                    </a:lnTo>
                    <a:lnTo>
                      <a:pt x="1010" y="244"/>
                    </a:lnTo>
                    <a:lnTo>
                      <a:pt x="994" y="222"/>
                    </a:lnTo>
                    <a:lnTo>
                      <a:pt x="978" y="202"/>
                    </a:lnTo>
                    <a:lnTo>
                      <a:pt x="960" y="182"/>
                    </a:lnTo>
                    <a:lnTo>
                      <a:pt x="942" y="162"/>
                    </a:lnTo>
                    <a:lnTo>
                      <a:pt x="922" y="144"/>
                    </a:lnTo>
                    <a:lnTo>
                      <a:pt x="902" y="126"/>
                    </a:lnTo>
                    <a:lnTo>
                      <a:pt x="882" y="110"/>
                    </a:lnTo>
                    <a:lnTo>
                      <a:pt x="860" y="94"/>
                    </a:lnTo>
                    <a:lnTo>
                      <a:pt x="838" y="80"/>
                    </a:lnTo>
                    <a:lnTo>
                      <a:pt x="814" y="66"/>
                    </a:lnTo>
                    <a:lnTo>
                      <a:pt x="792" y="54"/>
                    </a:lnTo>
                    <a:lnTo>
                      <a:pt x="766" y="44"/>
                    </a:lnTo>
                    <a:lnTo>
                      <a:pt x="742" y="34"/>
                    </a:lnTo>
                    <a:lnTo>
                      <a:pt x="716" y="24"/>
                    </a:lnTo>
                    <a:lnTo>
                      <a:pt x="690" y="18"/>
                    </a:lnTo>
                    <a:lnTo>
                      <a:pt x="664" y="12"/>
                    </a:lnTo>
                    <a:lnTo>
                      <a:pt x="636" y="6"/>
                    </a:lnTo>
                    <a:lnTo>
                      <a:pt x="608" y="2"/>
                    </a:lnTo>
                    <a:lnTo>
                      <a:pt x="580" y="0"/>
                    </a:lnTo>
                    <a:lnTo>
                      <a:pt x="552" y="0"/>
                    </a:lnTo>
                    <a:lnTo>
                      <a:pt x="552" y="0"/>
                    </a:lnTo>
                    <a:lnTo>
                      <a:pt x="524" y="0"/>
                    </a:lnTo>
                    <a:lnTo>
                      <a:pt x="496" y="2"/>
                    </a:lnTo>
                    <a:lnTo>
                      <a:pt x="468" y="6"/>
                    </a:lnTo>
                    <a:lnTo>
                      <a:pt x="440" y="12"/>
                    </a:lnTo>
                    <a:lnTo>
                      <a:pt x="414" y="18"/>
                    </a:lnTo>
                    <a:lnTo>
                      <a:pt x="388" y="24"/>
                    </a:lnTo>
                    <a:lnTo>
                      <a:pt x="362" y="34"/>
                    </a:lnTo>
                    <a:lnTo>
                      <a:pt x="338" y="44"/>
                    </a:lnTo>
                    <a:lnTo>
                      <a:pt x="312" y="54"/>
                    </a:lnTo>
                    <a:lnTo>
                      <a:pt x="290" y="66"/>
                    </a:lnTo>
                    <a:lnTo>
                      <a:pt x="266" y="80"/>
                    </a:lnTo>
                    <a:lnTo>
                      <a:pt x="244" y="94"/>
                    </a:lnTo>
                    <a:lnTo>
                      <a:pt x="222" y="110"/>
                    </a:lnTo>
                    <a:lnTo>
                      <a:pt x="202" y="126"/>
                    </a:lnTo>
                    <a:lnTo>
                      <a:pt x="182" y="144"/>
                    </a:lnTo>
                    <a:lnTo>
                      <a:pt x="162" y="162"/>
                    </a:lnTo>
                    <a:lnTo>
                      <a:pt x="144" y="182"/>
                    </a:lnTo>
                    <a:lnTo>
                      <a:pt x="126" y="202"/>
                    </a:lnTo>
                    <a:lnTo>
                      <a:pt x="110" y="222"/>
                    </a:lnTo>
                    <a:lnTo>
                      <a:pt x="94" y="244"/>
                    </a:lnTo>
                    <a:lnTo>
                      <a:pt x="80" y="266"/>
                    </a:lnTo>
                    <a:lnTo>
                      <a:pt x="66" y="290"/>
                    </a:lnTo>
                    <a:lnTo>
                      <a:pt x="54" y="312"/>
                    </a:lnTo>
                    <a:lnTo>
                      <a:pt x="44" y="338"/>
                    </a:lnTo>
                    <a:lnTo>
                      <a:pt x="34" y="362"/>
                    </a:lnTo>
                    <a:lnTo>
                      <a:pt x="24" y="388"/>
                    </a:lnTo>
                    <a:lnTo>
                      <a:pt x="18" y="414"/>
                    </a:lnTo>
                    <a:lnTo>
                      <a:pt x="12" y="440"/>
                    </a:lnTo>
                    <a:lnTo>
                      <a:pt x="6" y="468"/>
                    </a:lnTo>
                    <a:lnTo>
                      <a:pt x="2" y="496"/>
                    </a:lnTo>
                    <a:lnTo>
                      <a:pt x="0" y="524"/>
                    </a:lnTo>
                    <a:lnTo>
                      <a:pt x="0" y="552"/>
                    </a:lnTo>
                    <a:lnTo>
                      <a:pt x="0" y="552"/>
                    </a:lnTo>
                    <a:close/>
                  </a:path>
                </a:pathLst>
              </a:custGeom>
              <a:solidFill>
                <a:srgbClr val="99D9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" name="Freeform 152"/>
              <p:cNvSpPr>
                <a:spLocks/>
              </p:cNvSpPr>
              <p:nvPr/>
            </p:nvSpPr>
            <p:spPr bwMode="auto">
              <a:xfrm>
                <a:off x="2354" y="1634"/>
                <a:ext cx="1052" cy="1052"/>
              </a:xfrm>
              <a:custGeom>
                <a:avLst/>
                <a:gdLst>
                  <a:gd name="T0" fmla="*/ 0 w 1052"/>
                  <a:gd name="T1" fmla="*/ 554 h 1052"/>
                  <a:gd name="T2" fmla="*/ 10 w 1052"/>
                  <a:gd name="T3" fmla="*/ 632 h 1052"/>
                  <a:gd name="T4" fmla="*/ 32 w 1052"/>
                  <a:gd name="T5" fmla="*/ 706 h 1052"/>
                  <a:gd name="T6" fmla="*/ 64 w 1052"/>
                  <a:gd name="T7" fmla="*/ 776 h 1052"/>
                  <a:gd name="T8" fmla="*/ 104 w 1052"/>
                  <a:gd name="T9" fmla="*/ 840 h 1052"/>
                  <a:gd name="T10" fmla="*/ 154 w 1052"/>
                  <a:gd name="T11" fmla="*/ 898 h 1052"/>
                  <a:gd name="T12" fmla="*/ 212 w 1052"/>
                  <a:gd name="T13" fmla="*/ 948 h 1052"/>
                  <a:gd name="T14" fmla="*/ 276 w 1052"/>
                  <a:gd name="T15" fmla="*/ 988 h 1052"/>
                  <a:gd name="T16" fmla="*/ 346 w 1052"/>
                  <a:gd name="T17" fmla="*/ 1020 h 1052"/>
                  <a:gd name="T18" fmla="*/ 420 w 1052"/>
                  <a:gd name="T19" fmla="*/ 1042 h 1052"/>
                  <a:gd name="T20" fmla="*/ 498 w 1052"/>
                  <a:gd name="T21" fmla="*/ 1052 h 1052"/>
                  <a:gd name="T22" fmla="*/ 554 w 1052"/>
                  <a:gd name="T23" fmla="*/ 1052 h 1052"/>
                  <a:gd name="T24" fmla="*/ 632 w 1052"/>
                  <a:gd name="T25" fmla="*/ 1042 h 1052"/>
                  <a:gd name="T26" fmla="*/ 706 w 1052"/>
                  <a:gd name="T27" fmla="*/ 1020 h 1052"/>
                  <a:gd name="T28" fmla="*/ 776 w 1052"/>
                  <a:gd name="T29" fmla="*/ 988 h 1052"/>
                  <a:gd name="T30" fmla="*/ 840 w 1052"/>
                  <a:gd name="T31" fmla="*/ 948 h 1052"/>
                  <a:gd name="T32" fmla="*/ 898 w 1052"/>
                  <a:gd name="T33" fmla="*/ 898 h 1052"/>
                  <a:gd name="T34" fmla="*/ 948 w 1052"/>
                  <a:gd name="T35" fmla="*/ 840 h 1052"/>
                  <a:gd name="T36" fmla="*/ 988 w 1052"/>
                  <a:gd name="T37" fmla="*/ 776 h 1052"/>
                  <a:gd name="T38" fmla="*/ 1020 w 1052"/>
                  <a:gd name="T39" fmla="*/ 706 h 1052"/>
                  <a:gd name="T40" fmla="*/ 1042 w 1052"/>
                  <a:gd name="T41" fmla="*/ 632 h 1052"/>
                  <a:gd name="T42" fmla="*/ 1052 w 1052"/>
                  <a:gd name="T43" fmla="*/ 554 h 1052"/>
                  <a:gd name="T44" fmla="*/ 1052 w 1052"/>
                  <a:gd name="T45" fmla="*/ 498 h 1052"/>
                  <a:gd name="T46" fmla="*/ 1042 w 1052"/>
                  <a:gd name="T47" fmla="*/ 420 h 1052"/>
                  <a:gd name="T48" fmla="*/ 1020 w 1052"/>
                  <a:gd name="T49" fmla="*/ 346 h 1052"/>
                  <a:gd name="T50" fmla="*/ 988 w 1052"/>
                  <a:gd name="T51" fmla="*/ 276 h 1052"/>
                  <a:gd name="T52" fmla="*/ 948 w 1052"/>
                  <a:gd name="T53" fmla="*/ 212 h 1052"/>
                  <a:gd name="T54" fmla="*/ 898 w 1052"/>
                  <a:gd name="T55" fmla="*/ 154 h 1052"/>
                  <a:gd name="T56" fmla="*/ 840 w 1052"/>
                  <a:gd name="T57" fmla="*/ 104 h 1052"/>
                  <a:gd name="T58" fmla="*/ 776 w 1052"/>
                  <a:gd name="T59" fmla="*/ 64 h 1052"/>
                  <a:gd name="T60" fmla="*/ 706 w 1052"/>
                  <a:gd name="T61" fmla="*/ 32 h 1052"/>
                  <a:gd name="T62" fmla="*/ 632 w 1052"/>
                  <a:gd name="T63" fmla="*/ 10 h 1052"/>
                  <a:gd name="T64" fmla="*/ 554 w 1052"/>
                  <a:gd name="T65" fmla="*/ 0 h 1052"/>
                  <a:gd name="T66" fmla="*/ 498 w 1052"/>
                  <a:gd name="T67" fmla="*/ 0 h 1052"/>
                  <a:gd name="T68" fmla="*/ 420 w 1052"/>
                  <a:gd name="T69" fmla="*/ 10 h 1052"/>
                  <a:gd name="T70" fmla="*/ 346 w 1052"/>
                  <a:gd name="T71" fmla="*/ 32 h 1052"/>
                  <a:gd name="T72" fmla="*/ 276 w 1052"/>
                  <a:gd name="T73" fmla="*/ 64 h 1052"/>
                  <a:gd name="T74" fmla="*/ 212 w 1052"/>
                  <a:gd name="T75" fmla="*/ 104 h 1052"/>
                  <a:gd name="T76" fmla="*/ 154 w 1052"/>
                  <a:gd name="T77" fmla="*/ 154 h 1052"/>
                  <a:gd name="T78" fmla="*/ 104 w 1052"/>
                  <a:gd name="T79" fmla="*/ 212 h 1052"/>
                  <a:gd name="T80" fmla="*/ 64 w 1052"/>
                  <a:gd name="T81" fmla="*/ 276 h 1052"/>
                  <a:gd name="T82" fmla="*/ 32 w 1052"/>
                  <a:gd name="T83" fmla="*/ 346 h 1052"/>
                  <a:gd name="T84" fmla="*/ 10 w 1052"/>
                  <a:gd name="T85" fmla="*/ 420 h 1052"/>
                  <a:gd name="T86" fmla="*/ 0 w 1052"/>
                  <a:gd name="T87" fmla="*/ 498 h 10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052" h="1052">
                    <a:moveTo>
                      <a:pt x="0" y="526"/>
                    </a:moveTo>
                    <a:lnTo>
                      <a:pt x="0" y="526"/>
                    </a:lnTo>
                    <a:lnTo>
                      <a:pt x="0" y="554"/>
                    </a:lnTo>
                    <a:lnTo>
                      <a:pt x="2" y="580"/>
                    </a:lnTo>
                    <a:lnTo>
                      <a:pt x="6" y="606"/>
                    </a:lnTo>
                    <a:lnTo>
                      <a:pt x="10" y="632"/>
                    </a:lnTo>
                    <a:lnTo>
                      <a:pt x="16" y="658"/>
                    </a:lnTo>
                    <a:lnTo>
                      <a:pt x="24" y="682"/>
                    </a:lnTo>
                    <a:lnTo>
                      <a:pt x="32" y="706"/>
                    </a:lnTo>
                    <a:lnTo>
                      <a:pt x="42" y="730"/>
                    </a:lnTo>
                    <a:lnTo>
                      <a:pt x="52" y="754"/>
                    </a:lnTo>
                    <a:lnTo>
                      <a:pt x="64" y="776"/>
                    </a:lnTo>
                    <a:lnTo>
                      <a:pt x="76" y="798"/>
                    </a:lnTo>
                    <a:lnTo>
                      <a:pt x="90" y="820"/>
                    </a:lnTo>
                    <a:lnTo>
                      <a:pt x="104" y="840"/>
                    </a:lnTo>
                    <a:lnTo>
                      <a:pt x="120" y="860"/>
                    </a:lnTo>
                    <a:lnTo>
                      <a:pt x="136" y="880"/>
                    </a:lnTo>
                    <a:lnTo>
                      <a:pt x="154" y="898"/>
                    </a:lnTo>
                    <a:lnTo>
                      <a:pt x="172" y="916"/>
                    </a:lnTo>
                    <a:lnTo>
                      <a:pt x="192" y="932"/>
                    </a:lnTo>
                    <a:lnTo>
                      <a:pt x="212" y="948"/>
                    </a:lnTo>
                    <a:lnTo>
                      <a:pt x="232" y="962"/>
                    </a:lnTo>
                    <a:lnTo>
                      <a:pt x="254" y="976"/>
                    </a:lnTo>
                    <a:lnTo>
                      <a:pt x="276" y="988"/>
                    </a:lnTo>
                    <a:lnTo>
                      <a:pt x="298" y="1000"/>
                    </a:lnTo>
                    <a:lnTo>
                      <a:pt x="322" y="1010"/>
                    </a:lnTo>
                    <a:lnTo>
                      <a:pt x="346" y="1020"/>
                    </a:lnTo>
                    <a:lnTo>
                      <a:pt x="370" y="1028"/>
                    </a:lnTo>
                    <a:lnTo>
                      <a:pt x="394" y="1036"/>
                    </a:lnTo>
                    <a:lnTo>
                      <a:pt x="420" y="1042"/>
                    </a:lnTo>
                    <a:lnTo>
                      <a:pt x="446" y="1046"/>
                    </a:lnTo>
                    <a:lnTo>
                      <a:pt x="472" y="1050"/>
                    </a:lnTo>
                    <a:lnTo>
                      <a:pt x="498" y="1052"/>
                    </a:lnTo>
                    <a:lnTo>
                      <a:pt x="526" y="1052"/>
                    </a:lnTo>
                    <a:lnTo>
                      <a:pt x="526" y="1052"/>
                    </a:lnTo>
                    <a:lnTo>
                      <a:pt x="554" y="1052"/>
                    </a:lnTo>
                    <a:lnTo>
                      <a:pt x="580" y="1050"/>
                    </a:lnTo>
                    <a:lnTo>
                      <a:pt x="606" y="1046"/>
                    </a:lnTo>
                    <a:lnTo>
                      <a:pt x="632" y="1042"/>
                    </a:lnTo>
                    <a:lnTo>
                      <a:pt x="658" y="1036"/>
                    </a:lnTo>
                    <a:lnTo>
                      <a:pt x="682" y="1028"/>
                    </a:lnTo>
                    <a:lnTo>
                      <a:pt x="706" y="1020"/>
                    </a:lnTo>
                    <a:lnTo>
                      <a:pt x="730" y="1010"/>
                    </a:lnTo>
                    <a:lnTo>
                      <a:pt x="754" y="1000"/>
                    </a:lnTo>
                    <a:lnTo>
                      <a:pt x="776" y="988"/>
                    </a:lnTo>
                    <a:lnTo>
                      <a:pt x="798" y="976"/>
                    </a:lnTo>
                    <a:lnTo>
                      <a:pt x="820" y="962"/>
                    </a:lnTo>
                    <a:lnTo>
                      <a:pt x="840" y="948"/>
                    </a:lnTo>
                    <a:lnTo>
                      <a:pt x="860" y="932"/>
                    </a:lnTo>
                    <a:lnTo>
                      <a:pt x="880" y="916"/>
                    </a:lnTo>
                    <a:lnTo>
                      <a:pt x="898" y="898"/>
                    </a:lnTo>
                    <a:lnTo>
                      <a:pt x="916" y="880"/>
                    </a:lnTo>
                    <a:lnTo>
                      <a:pt x="932" y="860"/>
                    </a:lnTo>
                    <a:lnTo>
                      <a:pt x="948" y="840"/>
                    </a:lnTo>
                    <a:lnTo>
                      <a:pt x="962" y="820"/>
                    </a:lnTo>
                    <a:lnTo>
                      <a:pt x="976" y="798"/>
                    </a:lnTo>
                    <a:lnTo>
                      <a:pt x="988" y="776"/>
                    </a:lnTo>
                    <a:lnTo>
                      <a:pt x="1000" y="754"/>
                    </a:lnTo>
                    <a:lnTo>
                      <a:pt x="1010" y="730"/>
                    </a:lnTo>
                    <a:lnTo>
                      <a:pt x="1020" y="706"/>
                    </a:lnTo>
                    <a:lnTo>
                      <a:pt x="1028" y="682"/>
                    </a:lnTo>
                    <a:lnTo>
                      <a:pt x="1036" y="658"/>
                    </a:lnTo>
                    <a:lnTo>
                      <a:pt x="1042" y="632"/>
                    </a:lnTo>
                    <a:lnTo>
                      <a:pt x="1046" y="606"/>
                    </a:lnTo>
                    <a:lnTo>
                      <a:pt x="1050" y="580"/>
                    </a:lnTo>
                    <a:lnTo>
                      <a:pt x="1052" y="554"/>
                    </a:lnTo>
                    <a:lnTo>
                      <a:pt x="1052" y="526"/>
                    </a:lnTo>
                    <a:lnTo>
                      <a:pt x="1052" y="526"/>
                    </a:lnTo>
                    <a:lnTo>
                      <a:pt x="1052" y="498"/>
                    </a:lnTo>
                    <a:lnTo>
                      <a:pt x="1050" y="472"/>
                    </a:lnTo>
                    <a:lnTo>
                      <a:pt x="1046" y="446"/>
                    </a:lnTo>
                    <a:lnTo>
                      <a:pt x="1042" y="420"/>
                    </a:lnTo>
                    <a:lnTo>
                      <a:pt x="1036" y="394"/>
                    </a:lnTo>
                    <a:lnTo>
                      <a:pt x="1028" y="370"/>
                    </a:lnTo>
                    <a:lnTo>
                      <a:pt x="1020" y="346"/>
                    </a:lnTo>
                    <a:lnTo>
                      <a:pt x="1010" y="322"/>
                    </a:lnTo>
                    <a:lnTo>
                      <a:pt x="1000" y="298"/>
                    </a:lnTo>
                    <a:lnTo>
                      <a:pt x="988" y="276"/>
                    </a:lnTo>
                    <a:lnTo>
                      <a:pt x="976" y="254"/>
                    </a:lnTo>
                    <a:lnTo>
                      <a:pt x="962" y="232"/>
                    </a:lnTo>
                    <a:lnTo>
                      <a:pt x="948" y="212"/>
                    </a:lnTo>
                    <a:lnTo>
                      <a:pt x="932" y="192"/>
                    </a:lnTo>
                    <a:lnTo>
                      <a:pt x="916" y="172"/>
                    </a:lnTo>
                    <a:lnTo>
                      <a:pt x="898" y="154"/>
                    </a:lnTo>
                    <a:lnTo>
                      <a:pt x="880" y="136"/>
                    </a:lnTo>
                    <a:lnTo>
                      <a:pt x="860" y="120"/>
                    </a:lnTo>
                    <a:lnTo>
                      <a:pt x="840" y="104"/>
                    </a:lnTo>
                    <a:lnTo>
                      <a:pt x="820" y="90"/>
                    </a:lnTo>
                    <a:lnTo>
                      <a:pt x="798" y="76"/>
                    </a:lnTo>
                    <a:lnTo>
                      <a:pt x="776" y="64"/>
                    </a:lnTo>
                    <a:lnTo>
                      <a:pt x="754" y="52"/>
                    </a:lnTo>
                    <a:lnTo>
                      <a:pt x="730" y="42"/>
                    </a:lnTo>
                    <a:lnTo>
                      <a:pt x="706" y="32"/>
                    </a:lnTo>
                    <a:lnTo>
                      <a:pt x="682" y="24"/>
                    </a:lnTo>
                    <a:lnTo>
                      <a:pt x="658" y="16"/>
                    </a:lnTo>
                    <a:lnTo>
                      <a:pt x="632" y="10"/>
                    </a:lnTo>
                    <a:lnTo>
                      <a:pt x="606" y="6"/>
                    </a:lnTo>
                    <a:lnTo>
                      <a:pt x="580" y="2"/>
                    </a:lnTo>
                    <a:lnTo>
                      <a:pt x="554" y="0"/>
                    </a:lnTo>
                    <a:lnTo>
                      <a:pt x="526" y="0"/>
                    </a:lnTo>
                    <a:lnTo>
                      <a:pt x="526" y="0"/>
                    </a:lnTo>
                    <a:lnTo>
                      <a:pt x="498" y="0"/>
                    </a:lnTo>
                    <a:lnTo>
                      <a:pt x="472" y="2"/>
                    </a:lnTo>
                    <a:lnTo>
                      <a:pt x="446" y="6"/>
                    </a:lnTo>
                    <a:lnTo>
                      <a:pt x="420" y="10"/>
                    </a:lnTo>
                    <a:lnTo>
                      <a:pt x="394" y="16"/>
                    </a:lnTo>
                    <a:lnTo>
                      <a:pt x="370" y="24"/>
                    </a:lnTo>
                    <a:lnTo>
                      <a:pt x="346" y="32"/>
                    </a:lnTo>
                    <a:lnTo>
                      <a:pt x="322" y="42"/>
                    </a:lnTo>
                    <a:lnTo>
                      <a:pt x="298" y="52"/>
                    </a:lnTo>
                    <a:lnTo>
                      <a:pt x="276" y="64"/>
                    </a:lnTo>
                    <a:lnTo>
                      <a:pt x="254" y="76"/>
                    </a:lnTo>
                    <a:lnTo>
                      <a:pt x="232" y="90"/>
                    </a:lnTo>
                    <a:lnTo>
                      <a:pt x="212" y="104"/>
                    </a:lnTo>
                    <a:lnTo>
                      <a:pt x="192" y="120"/>
                    </a:lnTo>
                    <a:lnTo>
                      <a:pt x="172" y="136"/>
                    </a:lnTo>
                    <a:lnTo>
                      <a:pt x="154" y="154"/>
                    </a:lnTo>
                    <a:lnTo>
                      <a:pt x="136" y="172"/>
                    </a:lnTo>
                    <a:lnTo>
                      <a:pt x="120" y="192"/>
                    </a:lnTo>
                    <a:lnTo>
                      <a:pt x="104" y="212"/>
                    </a:lnTo>
                    <a:lnTo>
                      <a:pt x="90" y="232"/>
                    </a:lnTo>
                    <a:lnTo>
                      <a:pt x="76" y="254"/>
                    </a:lnTo>
                    <a:lnTo>
                      <a:pt x="64" y="276"/>
                    </a:lnTo>
                    <a:lnTo>
                      <a:pt x="52" y="298"/>
                    </a:lnTo>
                    <a:lnTo>
                      <a:pt x="42" y="322"/>
                    </a:lnTo>
                    <a:lnTo>
                      <a:pt x="32" y="346"/>
                    </a:lnTo>
                    <a:lnTo>
                      <a:pt x="24" y="370"/>
                    </a:lnTo>
                    <a:lnTo>
                      <a:pt x="16" y="394"/>
                    </a:lnTo>
                    <a:lnTo>
                      <a:pt x="10" y="420"/>
                    </a:lnTo>
                    <a:lnTo>
                      <a:pt x="6" y="446"/>
                    </a:lnTo>
                    <a:lnTo>
                      <a:pt x="2" y="472"/>
                    </a:lnTo>
                    <a:lnTo>
                      <a:pt x="0" y="498"/>
                    </a:lnTo>
                    <a:lnTo>
                      <a:pt x="0" y="526"/>
                    </a:lnTo>
                    <a:lnTo>
                      <a:pt x="0" y="5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" name="Freeform 153"/>
              <p:cNvSpPr>
                <a:spLocks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1008 w 1008"/>
                  <a:gd name="T1" fmla="*/ 504 h 1008"/>
                  <a:gd name="T2" fmla="*/ 1006 w 1008"/>
                  <a:gd name="T3" fmla="*/ 452 h 1008"/>
                  <a:gd name="T4" fmla="*/ 998 w 1008"/>
                  <a:gd name="T5" fmla="*/ 402 h 1008"/>
                  <a:gd name="T6" fmla="*/ 986 w 1008"/>
                  <a:gd name="T7" fmla="*/ 354 h 1008"/>
                  <a:gd name="T8" fmla="*/ 968 w 1008"/>
                  <a:gd name="T9" fmla="*/ 308 h 1008"/>
                  <a:gd name="T10" fmla="*/ 922 w 1008"/>
                  <a:gd name="T11" fmla="*/ 222 h 1008"/>
                  <a:gd name="T12" fmla="*/ 860 w 1008"/>
                  <a:gd name="T13" fmla="*/ 148 h 1008"/>
                  <a:gd name="T14" fmla="*/ 786 w 1008"/>
                  <a:gd name="T15" fmla="*/ 86 h 1008"/>
                  <a:gd name="T16" fmla="*/ 700 w 1008"/>
                  <a:gd name="T17" fmla="*/ 40 h 1008"/>
                  <a:gd name="T18" fmla="*/ 654 w 1008"/>
                  <a:gd name="T19" fmla="*/ 22 h 1008"/>
                  <a:gd name="T20" fmla="*/ 606 w 1008"/>
                  <a:gd name="T21" fmla="*/ 10 h 1008"/>
                  <a:gd name="T22" fmla="*/ 556 w 1008"/>
                  <a:gd name="T23" fmla="*/ 2 h 1008"/>
                  <a:gd name="T24" fmla="*/ 504 w 1008"/>
                  <a:gd name="T25" fmla="*/ 0 h 1008"/>
                  <a:gd name="T26" fmla="*/ 478 w 1008"/>
                  <a:gd name="T27" fmla="*/ 0 h 1008"/>
                  <a:gd name="T28" fmla="*/ 428 w 1008"/>
                  <a:gd name="T29" fmla="*/ 6 h 1008"/>
                  <a:gd name="T30" fmla="*/ 378 w 1008"/>
                  <a:gd name="T31" fmla="*/ 16 h 1008"/>
                  <a:gd name="T32" fmla="*/ 330 w 1008"/>
                  <a:gd name="T33" fmla="*/ 30 h 1008"/>
                  <a:gd name="T34" fmla="*/ 264 w 1008"/>
                  <a:gd name="T35" fmla="*/ 60 h 1008"/>
                  <a:gd name="T36" fmla="*/ 184 w 1008"/>
                  <a:gd name="T37" fmla="*/ 116 h 1008"/>
                  <a:gd name="T38" fmla="*/ 116 w 1008"/>
                  <a:gd name="T39" fmla="*/ 184 h 1008"/>
                  <a:gd name="T40" fmla="*/ 60 w 1008"/>
                  <a:gd name="T41" fmla="*/ 264 h 1008"/>
                  <a:gd name="T42" fmla="*/ 30 w 1008"/>
                  <a:gd name="T43" fmla="*/ 330 h 1008"/>
                  <a:gd name="T44" fmla="*/ 16 w 1008"/>
                  <a:gd name="T45" fmla="*/ 378 h 1008"/>
                  <a:gd name="T46" fmla="*/ 6 w 1008"/>
                  <a:gd name="T47" fmla="*/ 428 h 1008"/>
                  <a:gd name="T48" fmla="*/ 0 w 1008"/>
                  <a:gd name="T49" fmla="*/ 478 h 1008"/>
                  <a:gd name="T50" fmla="*/ 0 w 1008"/>
                  <a:gd name="T51" fmla="*/ 504 h 1008"/>
                  <a:gd name="T52" fmla="*/ 2 w 1008"/>
                  <a:gd name="T53" fmla="*/ 556 h 1008"/>
                  <a:gd name="T54" fmla="*/ 10 w 1008"/>
                  <a:gd name="T55" fmla="*/ 606 h 1008"/>
                  <a:gd name="T56" fmla="*/ 22 w 1008"/>
                  <a:gd name="T57" fmla="*/ 654 h 1008"/>
                  <a:gd name="T58" fmla="*/ 40 w 1008"/>
                  <a:gd name="T59" fmla="*/ 700 h 1008"/>
                  <a:gd name="T60" fmla="*/ 86 w 1008"/>
                  <a:gd name="T61" fmla="*/ 786 h 1008"/>
                  <a:gd name="T62" fmla="*/ 148 w 1008"/>
                  <a:gd name="T63" fmla="*/ 860 h 1008"/>
                  <a:gd name="T64" fmla="*/ 222 w 1008"/>
                  <a:gd name="T65" fmla="*/ 922 h 1008"/>
                  <a:gd name="T66" fmla="*/ 308 w 1008"/>
                  <a:gd name="T67" fmla="*/ 968 h 1008"/>
                  <a:gd name="T68" fmla="*/ 354 w 1008"/>
                  <a:gd name="T69" fmla="*/ 986 h 1008"/>
                  <a:gd name="T70" fmla="*/ 402 w 1008"/>
                  <a:gd name="T71" fmla="*/ 998 h 1008"/>
                  <a:gd name="T72" fmla="*/ 452 w 1008"/>
                  <a:gd name="T73" fmla="*/ 1006 h 1008"/>
                  <a:gd name="T74" fmla="*/ 504 w 1008"/>
                  <a:gd name="T75" fmla="*/ 1008 h 1008"/>
                  <a:gd name="T76" fmla="*/ 530 w 1008"/>
                  <a:gd name="T77" fmla="*/ 1008 h 1008"/>
                  <a:gd name="T78" fmla="*/ 580 w 1008"/>
                  <a:gd name="T79" fmla="*/ 1002 h 1008"/>
                  <a:gd name="T80" fmla="*/ 630 w 1008"/>
                  <a:gd name="T81" fmla="*/ 992 h 1008"/>
                  <a:gd name="T82" fmla="*/ 678 w 1008"/>
                  <a:gd name="T83" fmla="*/ 978 h 1008"/>
                  <a:gd name="T84" fmla="*/ 744 w 1008"/>
                  <a:gd name="T85" fmla="*/ 948 h 1008"/>
                  <a:gd name="T86" fmla="*/ 824 w 1008"/>
                  <a:gd name="T87" fmla="*/ 892 h 1008"/>
                  <a:gd name="T88" fmla="*/ 892 w 1008"/>
                  <a:gd name="T89" fmla="*/ 824 h 1008"/>
                  <a:gd name="T90" fmla="*/ 948 w 1008"/>
                  <a:gd name="T91" fmla="*/ 744 h 1008"/>
                  <a:gd name="T92" fmla="*/ 978 w 1008"/>
                  <a:gd name="T93" fmla="*/ 678 h 1008"/>
                  <a:gd name="T94" fmla="*/ 992 w 1008"/>
                  <a:gd name="T95" fmla="*/ 630 h 1008"/>
                  <a:gd name="T96" fmla="*/ 1002 w 1008"/>
                  <a:gd name="T97" fmla="*/ 580 h 1008"/>
                  <a:gd name="T98" fmla="*/ 1008 w 1008"/>
                  <a:gd name="T99" fmla="*/ 530 h 1008"/>
                  <a:gd name="T100" fmla="*/ 1008 w 1008"/>
                  <a:gd name="T101" fmla="*/ 504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1008" h="1008">
                    <a:moveTo>
                      <a:pt x="1008" y="504"/>
                    </a:move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" name="Freeform 154"/>
              <p:cNvSpPr>
                <a:spLocks noEditPoints="1"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480 w 1008"/>
                  <a:gd name="T1" fmla="*/ 982 h 1008"/>
                  <a:gd name="T2" fmla="*/ 408 w 1008"/>
                  <a:gd name="T3" fmla="*/ 974 h 1008"/>
                  <a:gd name="T4" fmla="*/ 276 w 1008"/>
                  <a:gd name="T5" fmla="*/ 926 h 1008"/>
                  <a:gd name="T6" fmla="*/ 166 w 1008"/>
                  <a:gd name="T7" fmla="*/ 842 h 1008"/>
                  <a:gd name="T8" fmla="*/ 82 w 1008"/>
                  <a:gd name="T9" fmla="*/ 732 h 1008"/>
                  <a:gd name="T10" fmla="*/ 34 w 1008"/>
                  <a:gd name="T11" fmla="*/ 600 h 1008"/>
                  <a:gd name="T12" fmla="*/ 26 w 1008"/>
                  <a:gd name="T13" fmla="*/ 528 h 1008"/>
                  <a:gd name="T14" fmla="*/ 26 w 1008"/>
                  <a:gd name="T15" fmla="*/ 480 h 1008"/>
                  <a:gd name="T16" fmla="*/ 34 w 1008"/>
                  <a:gd name="T17" fmla="*/ 408 h 1008"/>
                  <a:gd name="T18" fmla="*/ 82 w 1008"/>
                  <a:gd name="T19" fmla="*/ 276 h 1008"/>
                  <a:gd name="T20" fmla="*/ 166 w 1008"/>
                  <a:gd name="T21" fmla="*/ 166 h 1008"/>
                  <a:gd name="T22" fmla="*/ 276 w 1008"/>
                  <a:gd name="T23" fmla="*/ 82 h 1008"/>
                  <a:gd name="T24" fmla="*/ 408 w 1008"/>
                  <a:gd name="T25" fmla="*/ 34 h 1008"/>
                  <a:gd name="T26" fmla="*/ 480 w 1008"/>
                  <a:gd name="T27" fmla="*/ 26 h 1008"/>
                  <a:gd name="T28" fmla="*/ 528 w 1008"/>
                  <a:gd name="T29" fmla="*/ 26 h 1008"/>
                  <a:gd name="T30" fmla="*/ 600 w 1008"/>
                  <a:gd name="T31" fmla="*/ 34 h 1008"/>
                  <a:gd name="T32" fmla="*/ 732 w 1008"/>
                  <a:gd name="T33" fmla="*/ 82 h 1008"/>
                  <a:gd name="T34" fmla="*/ 842 w 1008"/>
                  <a:gd name="T35" fmla="*/ 166 h 1008"/>
                  <a:gd name="T36" fmla="*/ 926 w 1008"/>
                  <a:gd name="T37" fmla="*/ 276 h 1008"/>
                  <a:gd name="T38" fmla="*/ 974 w 1008"/>
                  <a:gd name="T39" fmla="*/ 408 h 1008"/>
                  <a:gd name="T40" fmla="*/ 982 w 1008"/>
                  <a:gd name="T41" fmla="*/ 480 h 1008"/>
                  <a:gd name="T42" fmla="*/ 982 w 1008"/>
                  <a:gd name="T43" fmla="*/ 528 h 1008"/>
                  <a:gd name="T44" fmla="*/ 974 w 1008"/>
                  <a:gd name="T45" fmla="*/ 600 h 1008"/>
                  <a:gd name="T46" fmla="*/ 926 w 1008"/>
                  <a:gd name="T47" fmla="*/ 732 h 1008"/>
                  <a:gd name="T48" fmla="*/ 842 w 1008"/>
                  <a:gd name="T49" fmla="*/ 842 h 1008"/>
                  <a:gd name="T50" fmla="*/ 732 w 1008"/>
                  <a:gd name="T51" fmla="*/ 926 h 1008"/>
                  <a:gd name="T52" fmla="*/ 600 w 1008"/>
                  <a:gd name="T53" fmla="*/ 974 h 1008"/>
                  <a:gd name="T54" fmla="*/ 528 w 1008"/>
                  <a:gd name="T55" fmla="*/ 982 h 1008"/>
                  <a:gd name="T56" fmla="*/ 504 w 1008"/>
                  <a:gd name="T57" fmla="*/ 0 h 1008"/>
                  <a:gd name="T58" fmla="*/ 452 w 1008"/>
                  <a:gd name="T59" fmla="*/ 2 h 1008"/>
                  <a:gd name="T60" fmla="*/ 378 w 1008"/>
                  <a:gd name="T61" fmla="*/ 16 h 1008"/>
                  <a:gd name="T62" fmla="*/ 308 w 1008"/>
                  <a:gd name="T63" fmla="*/ 40 h 1008"/>
                  <a:gd name="T64" fmla="*/ 184 w 1008"/>
                  <a:gd name="T65" fmla="*/ 116 h 1008"/>
                  <a:gd name="T66" fmla="*/ 86 w 1008"/>
                  <a:gd name="T67" fmla="*/ 222 h 1008"/>
                  <a:gd name="T68" fmla="*/ 30 w 1008"/>
                  <a:gd name="T69" fmla="*/ 330 h 1008"/>
                  <a:gd name="T70" fmla="*/ 10 w 1008"/>
                  <a:gd name="T71" fmla="*/ 402 h 1008"/>
                  <a:gd name="T72" fmla="*/ 0 w 1008"/>
                  <a:gd name="T73" fmla="*/ 478 h 1008"/>
                  <a:gd name="T74" fmla="*/ 0 w 1008"/>
                  <a:gd name="T75" fmla="*/ 530 h 1008"/>
                  <a:gd name="T76" fmla="*/ 10 w 1008"/>
                  <a:gd name="T77" fmla="*/ 606 h 1008"/>
                  <a:gd name="T78" fmla="*/ 30 w 1008"/>
                  <a:gd name="T79" fmla="*/ 678 h 1008"/>
                  <a:gd name="T80" fmla="*/ 86 w 1008"/>
                  <a:gd name="T81" fmla="*/ 786 h 1008"/>
                  <a:gd name="T82" fmla="*/ 184 w 1008"/>
                  <a:gd name="T83" fmla="*/ 892 h 1008"/>
                  <a:gd name="T84" fmla="*/ 308 w 1008"/>
                  <a:gd name="T85" fmla="*/ 968 h 1008"/>
                  <a:gd name="T86" fmla="*/ 378 w 1008"/>
                  <a:gd name="T87" fmla="*/ 992 h 1008"/>
                  <a:gd name="T88" fmla="*/ 452 w 1008"/>
                  <a:gd name="T89" fmla="*/ 1006 h 1008"/>
                  <a:gd name="T90" fmla="*/ 504 w 1008"/>
                  <a:gd name="T91" fmla="*/ 1008 h 1008"/>
                  <a:gd name="T92" fmla="*/ 580 w 1008"/>
                  <a:gd name="T93" fmla="*/ 1002 h 1008"/>
                  <a:gd name="T94" fmla="*/ 654 w 1008"/>
                  <a:gd name="T95" fmla="*/ 986 h 1008"/>
                  <a:gd name="T96" fmla="*/ 744 w 1008"/>
                  <a:gd name="T97" fmla="*/ 948 h 1008"/>
                  <a:gd name="T98" fmla="*/ 860 w 1008"/>
                  <a:gd name="T99" fmla="*/ 860 h 1008"/>
                  <a:gd name="T100" fmla="*/ 948 w 1008"/>
                  <a:gd name="T101" fmla="*/ 744 h 1008"/>
                  <a:gd name="T102" fmla="*/ 986 w 1008"/>
                  <a:gd name="T103" fmla="*/ 654 h 1008"/>
                  <a:gd name="T104" fmla="*/ 1002 w 1008"/>
                  <a:gd name="T105" fmla="*/ 580 h 1008"/>
                  <a:gd name="T106" fmla="*/ 1008 w 1008"/>
                  <a:gd name="T107" fmla="*/ 504 h 1008"/>
                  <a:gd name="T108" fmla="*/ 1006 w 1008"/>
                  <a:gd name="T109" fmla="*/ 452 h 1008"/>
                  <a:gd name="T110" fmla="*/ 992 w 1008"/>
                  <a:gd name="T111" fmla="*/ 378 h 1008"/>
                  <a:gd name="T112" fmla="*/ 968 w 1008"/>
                  <a:gd name="T113" fmla="*/ 308 h 1008"/>
                  <a:gd name="T114" fmla="*/ 892 w 1008"/>
                  <a:gd name="T115" fmla="*/ 184 h 1008"/>
                  <a:gd name="T116" fmla="*/ 786 w 1008"/>
                  <a:gd name="T117" fmla="*/ 86 h 1008"/>
                  <a:gd name="T118" fmla="*/ 678 w 1008"/>
                  <a:gd name="T119" fmla="*/ 30 h 1008"/>
                  <a:gd name="T120" fmla="*/ 606 w 1008"/>
                  <a:gd name="T121" fmla="*/ 10 h 1008"/>
                  <a:gd name="T122" fmla="*/ 530 w 1008"/>
                  <a:gd name="T123" fmla="*/ 0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8" h="1008">
                    <a:moveTo>
                      <a:pt x="504" y="982"/>
                    </a:moveTo>
                    <a:lnTo>
                      <a:pt x="504" y="982"/>
                    </a:lnTo>
                    <a:lnTo>
                      <a:pt x="480" y="982"/>
                    </a:lnTo>
                    <a:lnTo>
                      <a:pt x="456" y="980"/>
                    </a:lnTo>
                    <a:lnTo>
                      <a:pt x="432" y="978"/>
                    </a:lnTo>
                    <a:lnTo>
                      <a:pt x="408" y="974"/>
                    </a:lnTo>
                    <a:lnTo>
                      <a:pt x="362" y="962"/>
                    </a:lnTo>
                    <a:lnTo>
                      <a:pt x="318" y="946"/>
                    </a:lnTo>
                    <a:lnTo>
                      <a:pt x="276" y="926"/>
                    </a:lnTo>
                    <a:lnTo>
                      <a:pt x="236" y="902"/>
                    </a:lnTo>
                    <a:lnTo>
                      <a:pt x="200" y="874"/>
                    </a:lnTo>
                    <a:lnTo>
                      <a:pt x="166" y="842"/>
                    </a:lnTo>
                    <a:lnTo>
                      <a:pt x="134" y="808"/>
                    </a:lnTo>
                    <a:lnTo>
                      <a:pt x="106" y="772"/>
                    </a:lnTo>
                    <a:lnTo>
                      <a:pt x="82" y="732"/>
                    </a:lnTo>
                    <a:lnTo>
                      <a:pt x="62" y="690"/>
                    </a:lnTo>
                    <a:lnTo>
                      <a:pt x="46" y="646"/>
                    </a:lnTo>
                    <a:lnTo>
                      <a:pt x="34" y="600"/>
                    </a:lnTo>
                    <a:lnTo>
                      <a:pt x="30" y="576"/>
                    </a:lnTo>
                    <a:lnTo>
                      <a:pt x="28" y="552"/>
                    </a:lnTo>
                    <a:lnTo>
                      <a:pt x="26" y="528"/>
                    </a:lnTo>
                    <a:lnTo>
                      <a:pt x="26" y="504"/>
                    </a:lnTo>
                    <a:lnTo>
                      <a:pt x="26" y="504"/>
                    </a:lnTo>
                    <a:lnTo>
                      <a:pt x="26" y="480"/>
                    </a:lnTo>
                    <a:lnTo>
                      <a:pt x="28" y="456"/>
                    </a:lnTo>
                    <a:lnTo>
                      <a:pt x="30" y="432"/>
                    </a:lnTo>
                    <a:lnTo>
                      <a:pt x="34" y="408"/>
                    </a:lnTo>
                    <a:lnTo>
                      <a:pt x="46" y="362"/>
                    </a:lnTo>
                    <a:lnTo>
                      <a:pt x="62" y="318"/>
                    </a:lnTo>
                    <a:lnTo>
                      <a:pt x="82" y="276"/>
                    </a:lnTo>
                    <a:lnTo>
                      <a:pt x="106" y="236"/>
                    </a:lnTo>
                    <a:lnTo>
                      <a:pt x="134" y="200"/>
                    </a:lnTo>
                    <a:lnTo>
                      <a:pt x="166" y="166"/>
                    </a:lnTo>
                    <a:lnTo>
                      <a:pt x="200" y="134"/>
                    </a:lnTo>
                    <a:lnTo>
                      <a:pt x="236" y="106"/>
                    </a:lnTo>
                    <a:lnTo>
                      <a:pt x="276" y="82"/>
                    </a:lnTo>
                    <a:lnTo>
                      <a:pt x="318" y="62"/>
                    </a:lnTo>
                    <a:lnTo>
                      <a:pt x="362" y="46"/>
                    </a:lnTo>
                    <a:lnTo>
                      <a:pt x="408" y="34"/>
                    </a:lnTo>
                    <a:lnTo>
                      <a:pt x="432" y="30"/>
                    </a:lnTo>
                    <a:lnTo>
                      <a:pt x="456" y="28"/>
                    </a:lnTo>
                    <a:lnTo>
                      <a:pt x="480" y="26"/>
                    </a:lnTo>
                    <a:lnTo>
                      <a:pt x="504" y="26"/>
                    </a:lnTo>
                    <a:lnTo>
                      <a:pt x="504" y="26"/>
                    </a:lnTo>
                    <a:lnTo>
                      <a:pt x="528" y="26"/>
                    </a:lnTo>
                    <a:lnTo>
                      <a:pt x="552" y="28"/>
                    </a:lnTo>
                    <a:lnTo>
                      <a:pt x="576" y="30"/>
                    </a:lnTo>
                    <a:lnTo>
                      <a:pt x="600" y="34"/>
                    </a:lnTo>
                    <a:lnTo>
                      <a:pt x="646" y="46"/>
                    </a:lnTo>
                    <a:lnTo>
                      <a:pt x="690" y="62"/>
                    </a:lnTo>
                    <a:lnTo>
                      <a:pt x="732" y="82"/>
                    </a:lnTo>
                    <a:lnTo>
                      <a:pt x="772" y="106"/>
                    </a:lnTo>
                    <a:lnTo>
                      <a:pt x="808" y="134"/>
                    </a:lnTo>
                    <a:lnTo>
                      <a:pt x="842" y="166"/>
                    </a:lnTo>
                    <a:lnTo>
                      <a:pt x="874" y="200"/>
                    </a:lnTo>
                    <a:lnTo>
                      <a:pt x="902" y="236"/>
                    </a:lnTo>
                    <a:lnTo>
                      <a:pt x="926" y="276"/>
                    </a:lnTo>
                    <a:lnTo>
                      <a:pt x="946" y="318"/>
                    </a:lnTo>
                    <a:lnTo>
                      <a:pt x="962" y="362"/>
                    </a:lnTo>
                    <a:lnTo>
                      <a:pt x="974" y="408"/>
                    </a:lnTo>
                    <a:lnTo>
                      <a:pt x="978" y="432"/>
                    </a:lnTo>
                    <a:lnTo>
                      <a:pt x="980" y="456"/>
                    </a:lnTo>
                    <a:lnTo>
                      <a:pt x="982" y="480"/>
                    </a:lnTo>
                    <a:lnTo>
                      <a:pt x="982" y="504"/>
                    </a:lnTo>
                    <a:lnTo>
                      <a:pt x="982" y="504"/>
                    </a:lnTo>
                    <a:lnTo>
                      <a:pt x="982" y="528"/>
                    </a:lnTo>
                    <a:lnTo>
                      <a:pt x="980" y="552"/>
                    </a:lnTo>
                    <a:lnTo>
                      <a:pt x="978" y="576"/>
                    </a:lnTo>
                    <a:lnTo>
                      <a:pt x="974" y="600"/>
                    </a:lnTo>
                    <a:lnTo>
                      <a:pt x="962" y="646"/>
                    </a:lnTo>
                    <a:lnTo>
                      <a:pt x="946" y="690"/>
                    </a:lnTo>
                    <a:lnTo>
                      <a:pt x="926" y="732"/>
                    </a:lnTo>
                    <a:lnTo>
                      <a:pt x="902" y="772"/>
                    </a:lnTo>
                    <a:lnTo>
                      <a:pt x="874" y="808"/>
                    </a:lnTo>
                    <a:lnTo>
                      <a:pt x="842" y="842"/>
                    </a:lnTo>
                    <a:lnTo>
                      <a:pt x="808" y="874"/>
                    </a:lnTo>
                    <a:lnTo>
                      <a:pt x="772" y="902"/>
                    </a:lnTo>
                    <a:lnTo>
                      <a:pt x="732" y="926"/>
                    </a:lnTo>
                    <a:lnTo>
                      <a:pt x="690" y="946"/>
                    </a:lnTo>
                    <a:lnTo>
                      <a:pt x="646" y="962"/>
                    </a:lnTo>
                    <a:lnTo>
                      <a:pt x="600" y="974"/>
                    </a:lnTo>
                    <a:lnTo>
                      <a:pt x="576" y="978"/>
                    </a:lnTo>
                    <a:lnTo>
                      <a:pt x="552" y="980"/>
                    </a:lnTo>
                    <a:lnTo>
                      <a:pt x="528" y="982"/>
                    </a:lnTo>
                    <a:lnTo>
                      <a:pt x="504" y="982"/>
                    </a:lnTo>
                    <a:lnTo>
                      <a:pt x="504" y="982"/>
                    </a:lnTo>
                    <a:close/>
                    <a:moveTo>
                      <a:pt x="504" y="0"/>
                    </a:move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" name="Freeform 155"/>
              <p:cNvSpPr>
                <a:spLocks/>
              </p:cNvSpPr>
              <p:nvPr/>
            </p:nvSpPr>
            <p:spPr bwMode="auto">
              <a:xfrm>
                <a:off x="2456" y="1736"/>
                <a:ext cx="848" cy="848"/>
              </a:xfrm>
              <a:custGeom>
                <a:avLst/>
                <a:gdLst>
                  <a:gd name="T0" fmla="*/ 848 w 848"/>
                  <a:gd name="T1" fmla="*/ 424 h 848"/>
                  <a:gd name="T2" fmla="*/ 838 w 848"/>
                  <a:gd name="T3" fmla="*/ 338 h 848"/>
                  <a:gd name="T4" fmla="*/ 814 w 848"/>
                  <a:gd name="T5" fmla="*/ 260 h 848"/>
                  <a:gd name="T6" fmla="*/ 776 w 848"/>
                  <a:gd name="T7" fmla="*/ 188 h 848"/>
                  <a:gd name="T8" fmla="*/ 724 w 848"/>
                  <a:gd name="T9" fmla="*/ 124 h 848"/>
                  <a:gd name="T10" fmla="*/ 660 w 848"/>
                  <a:gd name="T11" fmla="*/ 72 h 848"/>
                  <a:gd name="T12" fmla="*/ 588 w 848"/>
                  <a:gd name="T13" fmla="*/ 34 h 848"/>
                  <a:gd name="T14" fmla="*/ 510 w 848"/>
                  <a:gd name="T15" fmla="*/ 10 h 848"/>
                  <a:gd name="T16" fmla="*/ 424 w 848"/>
                  <a:gd name="T17" fmla="*/ 0 h 848"/>
                  <a:gd name="T18" fmla="*/ 380 w 848"/>
                  <a:gd name="T19" fmla="*/ 2 h 848"/>
                  <a:gd name="T20" fmla="*/ 298 w 848"/>
                  <a:gd name="T21" fmla="*/ 20 h 848"/>
                  <a:gd name="T22" fmla="*/ 222 w 848"/>
                  <a:gd name="T23" fmla="*/ 52 h 848"/>
                  <a:gd name="T24" fmla="*/ 154 w 848"/>
                  <a:gd name="T25" fmla="*/ 98 h 848"/>
                  <a:gd name="T26" fmla="*/ 98 w 848"/>
                  <a:gd name="T27" fmla="*/ 154 h 848"/>
                  <a:gd name="T28" fmla="*/ 52 w 848"/>
                  <a:gd name="T29" fmla="*/ 222 h 848"/>
                  <a:gd name="T30" fmla="*/ 20 w 848"/>
                  <a:gd name="T31" fmla="*/ 298 h 848"/>
                  <a:gd name="T32" fmla="*/ 2 w 848"/>
                  <a:gd name="T33" fmla="*/ 380 h 848"/>
                  <a:gd name="T34" fmla="*/ 0 w 848"/>
                  <a:gd name="T35" fmla="*/ 424 h 848"/>
                  <a:gd name="T36" fmla="*/ 10 w 848"/>
                  <a:gd name="T37" fmla="*/ 510 h 848"/>
                  <a:gd name="T38" fmla="*/ 34 w 848"/>
                  <a:gd name="T39" fmla="*/ 588 h 848"/>
                  <a:gd name="T40" fmla="*/ 72 w 848"/>
                  <a:gd name="T41" fmla="*/ 660 h 848"/>
                  <a:gd name="T42" fmla="*/ 124 w 848"/>
                  <a:gd name="T43" fmla="*/ 724 h 848"/>
                  <a:gd name="T44" fmla="*/ 188 w 848"/>
                  <a:gd name="T45" fmla="*/ 776 h 848"/>
                  <a:gd name="T46" fmla="*/ 260 w 848"/>
                  <a:gd name="T47" fmla="*/ 814 h 848"/>
                  <a:gd name="T48" fmla="*/ 338 w 848"/>
                  <a:gd name="T49" fmla="*/ 838 h 848"/>
                  <a:gd name="T50" fmla="*/ 424 w 848"/>
                  <a:gd name="T51" fmla="*/ 848 h 848"/>
                  <a:gd name="T52" fmla="*/ 468 w 848"/>
                  <a:gd name="T53" fmla="*/ 846 h 848"/>
                  <a:gd name="T54" fmla="*/ 550 w 848"/>
                  <a:gd name="T55" fmla="*/ 828 h 848"/>
                  <a:gd name="T56" fmla="*/ 626 w 848"/>
                  <a:gd name="T57" fmla="*/ 796 h 848"/>
                  <a:gd name="T58" fmla="*/ 694 w 848"/>
                  <a:gd name="T59" fmla="*/ 750 h 848"/>
                  <a:gd name="T60" fmla="*/ 750 w 848"/>
                  <a:gd name="T61" fmla="*/ 694 h 848"/>
                  <a:gd name="T62" fmla="*/ 796 w 848"/>
                  <a:gd name="T63" fmla="*/ 626 h 848"/>
                  <a:gd name="T64" fmla="*/ 828 w 848"/>
                  <a:gd name="T65" fmla="*/ 550 h 848"/>
                  <a:gd name="T66" fmla="*/ 846 w 848"/>
                  <a:gd name="T67" fmla="*/ 468 h 848"/>
                  <a:gd name="T68" fmla="*/ 848 w 848"/>
                  <a:gd name="T69" fmla="*/ 424 h 8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48" h="848">
                    <a:moveTo>
                      <a:pt x="848" y="424"/>
                    </a:moveTo>
                    <a:lnTo>
                      <a:pt x="848" y="424"/>
                    </a:lnTo>
                    <a:lnTo>
                      <a:pt x="846" y="380"/>
                    </a:lnTo>
                    <a:lnTo>
                      <a:pt x="838" y="338"/>
                    </a:lnTo>
                    <a:lnTo>
                      <a:pt x="828" y="298"/>
                    </a:lnTo>
                    <a:lnTo>
                      <a:pt x="814" y="260"/>
                    </a:lnTo>
                    <a:lnTo>
                      <a:pt x="796" y="222"/>
                    </a:lnTo>
                    <a:lnTo>
                      <a:pt x="776" y="188"/>
                    </a:lnTo>
                    <a:lnTo>
                      <a:pt x="750" y="154"/>
                    </a:lnTo>
                    <a:lnTo>
                      <a:pt x="724" y="124"/>
                    </a:lnTo>
                    <a:lnTo>
                      <a:pt x="694" y="98"/>
                    </a:lnTo>
                    <a:lnTo>
                      <a:pt x="660" y="72"/>
                    </a:lnTo>
                    <a:lnTo>
                      <a:pt x="626" y="52"/>
                    </a:lnTo>
                    <a:lnTo>
                      <a:pt x="588" y="34"/>
                    </a:lnTo>
                    <a:lnTo>
                      <a:pt x="550" y="20"/>
                    </a:lnTo>
                    <a:lnTo>
                      <a:pt x="510" y="10"/>
                    </a:lnTo>
                    <a:lnTo>
                      <a:pt x="468" y="2"/>
                    </a:lnTo>
                    <a:lnTo>
                      <a:pt x="424" y="0"/>
                    </a:lnTo>
                    <a:lnTo>
                      <a:pt x="424" y="0"/>
                    </a:lnTo>
                    <a:lnTo>
                      <a:pt x="380" y="2"/>
                    </a:lnTo>
                    <a:lnTo>
                      <a:pt x="338" y="10"/>
                    </a:lnTo>
                    <a:lnTo>
                      <a:pt x="298" y="20"/>
                    </a:lnTo>
                    <a:lnTo>
                      <a:pt x="260" y="34"/>
                    </a:lnTo>
                    <a:lnTo>
                      <a:pt x="222" y="52"/>
                    </a:lnTo>
                    <a:lnTo>
                      <a:pt x="188" y="72"/>
                    </a:lnTo>
                    <a:lnTo>
                      <a:pt x="154" y="98"/>
                    </a:lnTo>
                    <a:lnTo>
                      <a:pt x="124" y="124"/>
                    </a:lnTo>
                    <a:lnTo>
                      <a:pt x="98" y="154"/>
                    </a:lnTo>
                    <a:lnTo>
                      <a:pt x="72" y="188"/>
                    </a:lnTo>
                    <a:lnTo>
                      <a:pt x="52" y="222"/>
                    </a:lnTo>
                    <a:lnTo>
                      <a:pt x="34" y="260"/>
                    </a:lnTo>
                    <a:lnTo>
                      <a:pt x="20" y="298"/>
                    </a:lnTo>
                    <a:lnTo>
                      <a:pt x="10" y="338"/>
                    </a:lnTo>
                    <a:lnTo>
                      <a:pt x="2" y="380"/>
                    </a:lnTo>
                    <a:lnTo>
                      <a:pt x="0" y="424"/>
                    </a:lnTo>
                    <a:lnTo>
                      <a:pt x="0" y="424"/>
                    </a:lnTo>
                    <a:lnTo>
                      <a:pt x="2" y="468"/>
                    </a:lnTo>
                    <a:lnTo>
                      <a:pt x="10" y="510"/>
                    </a:lnTo>
                    <a:lnTo>
                      <a:pt x="20" y="550"/>
                    </a:lnTo>
                    <a:lnTo>
                      <a:pt x="34" y="588"/>
                    </a:lnTo>
                    <a:lnTo>
                      <a:pt x="52" y="626"/>
                    </a:lnTo>
                    <a:lnTo>
                      <a:pt x="72" y="660"/>
                    </a:lnTo>
                    <a:lnTo>
                      <a:pt x="98" y="694"/>
                    </a:lnTo>
                    <a:lnTo>
                      <a:pt x="124" y="724"/>
                    </a:lnTo>
                    <a:lnTo>
                      <a:pt x="154" y="750"/>
                    </a:lnTo>
                    <a:lnTo>
                      <a:pt x="188" y="776"/>
                    </a:lnTo>
                    <a:lnTo>
                      <a:pt x="222" y="796"/>
                    </a:lnTo>
                    <a:lnTo>
                      <a:pt x="260" y="814"/>
                    </a:lnTo>
                    <a:lnTo>
                      <a:pt x="298" y="828"/>
                    </a:lnTo>
                    <a:lnTo>
                      <a:pt x="338" y="838"/>
                    </a:lnTo>
                    <a:lnTo>
                      <a:pt x="380" y="846"/>
                    </a:lnTo>
                    <a:lnTo>
                      <a:pt x="424" y="848"/>
                    </a:lnTo>
                    <a:lnTo>
                      <a:pt x="424" y="848"/>
                    </a:lnTo>
                    <a:lnTo>
                      <a:pt x="468" y="846"/>
                    </a:lnTo>
                    <a:lnTo>
                      <a:pt x="510" y="838"/>
                    </a:lnTo>
                    <a:lnTo>
                      <a:pt x="550" y="828"/>
                    </a:lnTo>
                    <a:lnTo>
                      <a:pt x="588" y="814"/>
                    </a:lnTo>
                    <a:lnTo>
                      <a:pt x="626" y="796"/>
                    </a:lnTo>
                    <a:lnTo>
                      <a:pt x="660" y="776"/>
                    </a:lnTo>
                    <a:lnTo>
                      <a:pt x="694" y="750"/>
                    </a:lnTo>
                    <a:lnTo>
                      <a:pt x="724" y="724"/>
                    </a:lnTo>
                    <a:lnTo>
                      <a:pt x="750" y="694"/>
                    </a:lnTo>
                    <a:lnTo>
                      <a:pt x="776" y="660"/>
                    </a:lnTo>
                    <a:lnTo>
                      <a:pt x="796" y="626"/>
                    </a:lnTo>
                    <a:lnTo>
                      <a:pt x="814" y="588"/>
                    </a:lnTo>
                    <a:lnTo>
                      <a:pt x="828" y="550"/>
                    </a:lnTo>
                    <a:lnTo>
                      <a:pt x="838" y="510"/>
                    </a:lnTo>
                    <a:lnTo>
                      <a:pt x="846" y="468"/>
                    </a:lnTo>
                    <a:lnTo>
                      <a:pt x="848" y="424"/>
                    </a:lnTo>
                    <a:lnTo>
                      <a:pt x="848" y="42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" name="Freeform 156"/>
              <p:cNvSpPr>
                <a:spLocks/>
              </p:cNvSpPr>
              <p:nvPr/>
            </p:nvSpPr>
            <p:spPr bwMode="auto">
              <a:xfrm>
                <a:off x="2484" y="1764"/>
                <a:ext cx="792" cy="792"/>
              </a:xfrm>
              <a:custGeom>
                <a:avLst/>
                <a:gdLst>
                  <a:gd name="T0" fmla="*/ 792 w 792"/>
                  <a:gd name="T1" fmla="*/ 396 h 792"/>
                  <a:gd name="T2" fmla="*/ 784 w 792"/>
                  <a:gd name="T3" fmla="*/ 316 h 792"/>
                  <a:gd name="T4" fmla="*/ 760 w 792"/>
                  <a:gd name="T5" fmla="*/ 242 h 792"/>
                  <a:gd name="T6" fmla="*/ 724 w 792"/>
                  <a:gd name="T7" fmla="*/ 174 h 792"/>
                  <a:gd name="T8" fmla="*/ 676 w 792"/>
                  <a:gd name="T9" fmla="*/ 116 h 792"/>
                  <a:gd name="T10" fmla="*/ 618 w 792"/>
                  <a:gd name="T11" fmla="*/ 68 h 792"/>
                  <a:gd name="T12" fmla="*/ 550 w 792"/>
                  <a:gd name="T13" fmla="*/ 32 h 792"/>
                  <a:gd name="T14" fmla="*/ 476 w 792"/>
                  <a:gd name="T15" fmla="*/ 8 h 792"/>
                  <a:gd name="T16" fmla="*/ 396 w 792"/>
                  <a:gd name="T17" fmla="*/ 0 h 792"/>
                  <a:gd name="T18" fmla="*/ 356 w 792"/>
                  <a:gd name="T19" fmla="*/ 2 h 792"/>
                  <a:gd name="T20" fmla="*/ 278 w 792"/>
                  <a:gd name="T21" fmla="*/ 18 h 792"/>
                  <a:gd name="T22" fmla="*/ 208 w 792"/>
                  <a:gd name="T23" fmla="*/ 48 h 792"/>
                  <a:gd name="T24" fmla="*/ 144 w 792"/>
                  <a:gd name="T25" fmla="*/ 90 h 792"/>
                  <a:gd name="T26" fmla="*/ 90 w 792"/>
                  <a:gd name="T27" fmla="*/ 144 h 792"/>
                  <a:gd name="T28" fmla="*/ 48 w 792"/>
                  <a:gd name="T29" fmla="*/ 208 h 792"/>
                  <a:gd name="T30" fmla="*/ 18 w 792"/>
                  <a:gd name="T31" fmla="*/ 278 h 792"/>
                  <a:gd name="T32" fmla="*/ 2 w 792"/>
                  <a:gd name="T33" fmla="*/ 356 h 792"/>
                  <a:gd name="T34" fmla="*/ 0 w 792"/>
                  <a:gd name="T35" fmla="*/ 396 h 792"/>
                  <a:gd name="T36" fmla="*/ 8 w 792"/>
                  <a:gd name="T37" fmla="*/ 476 h 792"/>
                  <a:gd name="T38" fmla="*/ 32 w 792"/>
                  <a:gd name="T39" fmla="*/ 550 h 792"/>
                  <a:gd name="T40" fmla="*/ 68 w 792"/>
                  <a:gd name="T41" fmla="*/ 618 h 792"/>
                  <a:gd name="T42" fmla="*/ 116 w 792"/>
                  <a:gd name="T43" fmla="*/ 676 h 792"/>
                  <a:gd name="T44" fmla="*/ 174 w 792"/>
                  <a:gd name="T45" fmla="*/ 724 h 792"/>
                  <a:gd name="T46" fmla="*/ 242 w 792"/>
                  <a:gd name="T47" fmla="*/ 760 h 792"/>
                  <a:gd name="T48" fmla="*/ 316 w 792"/>
                  <a:gd name="T49" fmla="*/ 784 h 792"/>
                  <a:gd name="T50" fmla="*/ 396 w 792"/>
                  <a:gd name="T51" fmla="*/ 792 h 792"/>
                  <a:gd name="T52" fmla="*/ 436 w 792"/>
                  <a:gd name="T53" fmla="*/ 790 h 792"/>
                  <a:gd name="T54" fmla="*/ 514 w 792"/>
                  <a:gd name="T55" fmla="*/ 774 h 792"/>
                  <a:gd name="T56" fmla="*/ 584 w 792"/>
                  <a:gd name="T57" fmla="*/ 744 h 792"/>
                  <a:gd name="T58" fmla="*/ 648 w 792"/>
                  <a:gd name="T59" fmla="*/ 702 h 792"/>
                  <a:gd name="T60" fmla="*/ 702 w 792"/>
                  <a:gd name="T61" fmla="*/ 648 h 792"/>
                  <a:gd name="T62" fmla="*/ 744 w 792"/>
                  <a:gd name="T63" fmla="*/ 584 h 792"/>
                  <a:gd name="T64" fmla="*/ 774 w 792"/>
                  <a:gd name="T65" fmla="*/ 514 h 792"/>
                  <a:gd name="T66" fmla="*/ 790 w 792"/>
                  <a:gd name="T67" fmla="*/ 436 h 792"/>
                  <a:gd name="T68" fmla="*/ 792 w 792"/>
                  <a:gd name="T69" fmla="*/ 396 h 7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92" h="792">
                    <a:moveTo>
                      <a:pt x="792" y="396"/>
                    </a:moveTo>
                    <a:lnTo>
                      <a:pt x="792" y="396"/>
                    </a:lnTo>
                    <a:lnTo>
                      <a:pt x="790" y="356"/>
                    </a:lnTo>
                    <a:lnTo>
                      <a:pt x="784" y="316"/>
                    </a:lnTo>
                    <a:lnTo>
                      <a:pt x="774" y="278"/>
                    </a:lnTo>
                    <a:lnTo>
                      <a:pt x="760" y="242"/>
                    </a:lnTo>
                    <a:lnTo>
                      <a:pt x="744" y="208"/>
                    </a:lnTo>
                    <a:lnTo>
                      <a:pt x="724" y="174"/>
                    </a:lnTo>
                    <a:lnTo>
                      <a:pt x="702" y="144"/>
                    </a:lnTo>
                    <a:lnTo>
                      <a:pt x="676" y="116"/>
                    </a:lnTo>
                    <a:lnTo>
                      <a:pt x="648" y="90"/>
                    </a:lnTo>
                    <a:lnTo>
                      <a:pt x="618" y="68"/>
                    </a:lnTo>
                    <a:lnTo>
                      <a:pt x="584" y="48"/>
                    </a:lnTo>
                    <a:lnTo>
                      <a:pt x="550" y="32"/>
                    </a:lnTo>
                    <a:lnTo>
                      <a:pt x="514" y="18"/>
                    </a:lnTo>
                    <a:lnTo>
                      <a:pt x="476" y="8"/>
                    </a:lnTo>
                    <a:lnTo>
                      <a:pt x="436" y="2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56" y="2"/>
                    </a:lnTo>
                    <a:lnTo>
                      <a:pt x="316" y="8"/>
                    </a:lnTo>
                    <a:lnTo>
                      <a:pt x="278" y="18"/>
                    </a:lnTo>
                    <a:lnTo>
                      <a:pt x="242" y="32"/>
                    </a:lnTo>
                    <a:lnTo>
                      <a:pt x="208" y="48"/>
                    </a:lnTo>
                    <a:lnTo>
                      <a:pt x="174" y="68"/>
                    </a:lnTo>
                    <a:lnTo>
                      <a:pt x="144" y="90"/>
                    </a:lnTo>
                    <a:lnTo>
                      <a:pt x="116" y="116"/>
                    </a:lnTo>
                    <a:lnTo>
                      <a:pt x="90" y="144"/>
                    </a:lnTo>
                    <a:lnTo>
                      <a:pt x="68" y="174"/>
                    </a:lnTo>
                    <a:lnTo>
                      <a:pt x="48" y="208"/>
                    </a:lnTo>
                    <a:lnTo>
                      <a:pt x="32" y="242"/>
                    </a:lnTo>
                    <a:lnTo>
                      <a:pt x="18" y="278"/>
                    </a:lnTo>
                    <a:lnTo>
                      <a:pt x="8" y="316"/>
                    </a:lnTo>
                    <a:lnTo>
                      <a:pt x="2" y="356"/>
                    </a:lnTo>
                    <a:lnTo>
                      <a:pt x="0" y="396"/>
                    </a:lnTo>
                    <a:lnTo>
                      <a:pt x="0" y="396"/>
                    </a:lnTo>
                    <a:lnTo>
                      <a:pt x="2" y="436"/>
                    </a:lnTo>
                    <a:lnTo>
                      <a:pt x="8" y="476"/>
                    </a:lnTo>
                    <a:lnTo>
                      <a:pt x="18" y="514"/>
                    </a:lnTo>
                    <a:lnTo>
                      <a:pt x="32" y="550"/>
                    </a:lnTo>
                    <a:lnTo>
                      <a:pt x="48" y="584"/>
                    </a:lnTo>
                    <a:lnTo>
                      <a:pt x="68" y="618"/>
                    </a:lnTo>
                    <a:lnTo>
                      <a:pt x="90" y="648"/>
                    </a:lnTo>
                    <a:lnTo>
                      <a:pt x="116" y="676"/>
                    </a:lnTo>
                    <a:lnTo>
                      <a:pt x="144" y="702"/>
                    </a:lnTo>
                    <a:lnTo>
                      <a:pt x="174" y="724"/>
                    </a:lnTo>
                    <a:lnTo>
                      <a:pt x="208" y="744"/>
                    </a:lnTo>
                    <a:lnTo>
                      <a:pt x="242" y="760"/>
                    </a:lnTo>
                    <a:lnTo>
                      <a:pt x="278" y="774"/>
                    </a:lnTo>
                    <a:lnTo>
                      <a:pt x="316" y="784"/>
                    </a:lnTo>
                    <a:lnTo>
                      <a:pt x="356" y="790"/>
                    </a:lnTo>
                    <a:lnTo>
                      <a:pt x="396" y="792"/>
                    </a:lnTo>
                    <a:lnTo>
                      <a:pt x="396" y="792"/>
                    </a:lnTo>
                    <a:lnTo>
                      <a:pt x="436" y="790"/>
                    </a:lnTo>
                    <a:lnTo>
                      <a:pt x="476" y="784"/>
                    </a:lnTo>
                    <a:lnTo>
                      <a:pt x="514" y="774"/>
                    </a:lnTo>
                    <a:lnTo>
                      <a:pt x="550" y="760"/>
                    </a:lnTo>
                    <a:lnTo>
                      <a:pt x="584" y="744"/>
                    </a:lnTo>
                    <a:lnTo>
                      <a:pt x="618" y="724"/>
                    </a:lnTo>
                    <a:lnTo>
                      <a:pt x="648" y="702"/>
                    </a:lnTo>
                    <a:lnTo>
                      <a:pt x="676" y="676"/>
                    </a:lnTo>
                    <a:lnTo>
                      <a:pt x="702" y="648"/>
                    </a:lnTo>
                    <a:lnTo>
                      <a:pt x="724" y="618"/>
                    </a:lnTo>
                    <a:lnTo>
                      <a:pt x="744" y="584"/>
                    </a:lnTo>
                    <a:lnTo>
                      <a:pt x="760" y="550"/>
                    </a:lnTo>
                    <a:lnTo>
                      <a:pt x="774" y="514"/>
                    </a:lnTo>
                    <a:lnTo>
                      <a:pt x="784" y="476"/>
                    </a:lnTo>
                    <a:lnTo>
                      <a:pt x="790" y="436"/>
                    </a:lnTo>
                    <a:lnTo>
                      <a:pt x="792" y="396"/>
                    </a:lnTo>
                    <a:lnTo>
                      <a:pt x="792" y="396"/>
                    </a:lnTo>
                    <a:close/>
                  </a:path>
                </a:pathLst>
              </a:custGeom>
              <a:solidFill>
                <a:srgbClr val="F0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" name="Freeform 159"/>
              <p:cNvSpPr>
                <a:spLocks noEditPoints="1"/>
              </p:cNvSpPr>
              <p:nvPr/>
            </p:nvSpPr>
            <p:spPr bwMode="auto">
              <a:xfrm>
                <a:off x="2478" y="1756"/>
                <a:ext cx="806" cy="806"/>
              </a:xfrm>
              <a:custGeom>
                <a:avLst/>
                <a:gdLst>
                  <a:gd name="T0" fmla="*/ 16 w 806"/>
                  <a:gd name="T1" fmla="*/ 364 h 806"/>
                  <a:gd name="T2" fmla="*/ 44 w 806"/>
                  <a:gd name="T3" fmla="*/ 252 h 806"/>
                  <a:gd name="T4" fmla="*/ 102 w 806"/>
                  <a:gd name="T5" fmla="*/ 156 h 806"/>
                  <a:gd name="T6" fmla="*/ 184 w 806"/>
                  <a:gd name="T7" fmla="*/ 82 h 806"/>
                  <a:gd name="T8" fmla="*/ 286 w 806"/>
                  <a:gd name="T9" fmla="*/ 32 h 806"/>
                  <a:gd name="T10" fmla="*/ 402 w 806"/>
                  <a:gd name="T11" fmla="*/ 14 h 806"/>
                  <a:gd name="T12" fmla="*/ 480 w 806"/>
                  <a:gd name="T13" fmla="*/ 22 h 806"/>
                  <a:gd name="T14" fmla="*/ 588 w 806"/>
                  <a:gd name="T15" fmla="*/ 62 h 806"/>
                  <a:gd name="T16" fmla="*/ 676 w 806"/>
                  <a:gd name="T17" fmla="*/ 130 h 806"/>
                  <a:gd name="T18" fmla="*/ 744 w 806"/>
                  <a:gd name="T19" fmla="*/ 218 h 806"/>
                  <a:gd name="T20" fmla="*/ 784 w 806"/>
                  <a:gd name="T21" fmla="*/ 326 h 806"/>
                  <a:gd name="T22" fmla="*/ 792 w 806"/>
                  <a:gd name="T23" fmla="*/ 404 h 806"/>
                  <a:gd name="T24" fmla="*/ 774 w 806"/>
                  <a:gd name="T25" fmla="*/ 520 h 806"/>
                  <a:gd name="T26" fmla="*/ 724 w 806"/>
                  <a:gd name="T27" fmla="*/ 622 h 806"/>
                  <a:gd name="T28" fmla="*/ 650 w 806"/>
                  <a:gd name="T29" fmla="*/ 704 h 806"/>
                  <a:gd name="T30" fmla="*/ 554 w 806"/>
                  <a:gd name="T31" fmla="*/ 762 h 806"/>
                  <a:gd name="T32" fmla="*/ 442 w 806"/>
                  <a:gd name="T33" fmla="*/ 790 h 806"/>
                  <a:gd name="T34" fmla="*/ 362 w 806"/>
                  <a:gd name="T35" fmla="*/ 790 h 806"/>
                  <a:gd name="T36" fmla="*/ 250 w 806"/>
                  <a:gd name="T37" fmla="*/ 762 h 806"/>
                  <a:gd name="T38" fmla="*/ 154 w 806"/>
                  <a:gd name="T39" fmla="*/ 704 h 806"/>
                  <a:gd name="T40" fmla="*/ 80 w 806"/>
                  <a:gd name="T41" fmla="*/ 622 h 806"/>
                  <a:gd name="T42" fmla="*/ 30 w 806"/>
                  <a:gd name="T43" fmla="*/ 520 h 806"/>
                  <a:gd name="T44" fmla="*/ 14 w 806"/>
                  <a:gd name="T45" fmla="*/ 404 h 806"/>
                  <a:gd name="T46" fmla="*/ 0 w 806"/>
                  <a:gd name="T47" fmla="*/ 404 h 806"/>
                  <a:gd name="T48" fmla="*/ 18 w 806"/>
                  <a:gd name="T49" fmla="*/ 524 h 806"/>
                  <a:gd name="T50" fmla="*/ 68 w 806"/>
                  <a:gd name="T51" fmla="*/ 630 h 806"/>
                  <a:gd name="T52" fmla="*/ 146 w 806"/>
                  <a:gd name="T53" fmla="*/ 714 h 806"/>
                  <a:gd name="T54" fmla="*/ 246 w 806"/>
                  <a:gd name="T55" fmla="*/ 776 h 806"/>
                  <a:gd name="T56" fmla="*/ 360 w 806"/>
                  <a:gd name="T57" fmla="*/ 804 h 806"/>
                  <a:gd name="T58" fmla="*/ 444 w 806"/>
                  <a:gd name="T59" fmla="*/ 804 h 806"/>
                  <a:gd name="T60" fmla="*/ 558 w 806"/>
                  <a:gd name="T61" fmla="*/ 776 h 806"/>
                  <a:gd name="T62" fmla="*/ 658 w 806"/>
                  <a:gd name="T63" fmla="*/ 714 h 806"/>
                  <a:gd name="T64" fmla="*/ 736 w 806"/>
                  <a:gd name="T65" fmla="*/ 630 h 806"/>
                  <a:gd name="T66" fmla="*/ 786 w 806"/>
                  <a:gd name="T67" fmla="*/ 524 h 806"/>
                  <a:gd name="T68" fmla="*/ 806 w 806"/>
                  <a:gd name="T69" fmla="*/ 404 h 806"/>
                  <a:gd name="T70" fmla="*/ 796 w 806"/>
                  <a:gd name="T71" fmla="*/ 322 h 806"/>
                  <a:gd name="T72" fmla="*/ 756 w 806"/>
                  <a:gd name="T73" fmla="*/ 212 h 806"/>
                  <a:gd name="T74" fmla="*/ 686 w 806"/>
                  <a:gd name="T75" fmla="*/ 120 h 806"/>
                  <a:gd name="T76" fmla="*/ 594 w 806"/>
                  <a:gd name="T77" fmla="*/ 50 h 806"/>
                  <a:gd name="T78" fmla="*/ 484 w 806"/>
                  <a:gd name="T79" fmla="*/ 10 h 806"/>
                  <a:gd name="T80" fmla="*/ 402 w 806"/>
                  <a:gd name="T81" fmla="*/ 0 h 806"/>
                  <a:gd name="T82" fmla="*/ 282 w 806"/>
                  <a:gd name="T83" fmla="*/ 20 h 806"/>
                  <a:gd name="T84" fmla="*/ 176 w 806"/>
                  <a:gd name="T85" fmla="*/ 70 h 806"/>
                  <a:gd name="T86" fmla="*/ 92 w 806"/>
                  <a:gd name="T87" fmla="*/ 148 h 806"/>
                  <a:gd name="T88" fmla="*/ 30 w 806"/>
                  <a:gd name="T89" fmla="*/ 248 h 806"/>
                  <a:gd name="T90" fmla="*/ 2 w 806"/>
                  <a:gd name="T91" fmla="*/ 362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06" h="806">
                    <a:moveTo>
                      <a:pt x="14" y="404"/>
                    </a:moveTo>
                    <a:lnTo>
                      <a:pt x="14" y="404"/>
                    </a:lnTo>
                    <a:lnTo>
                      <a:pt x="16" y="364"/>
                    </a:lnTo>
                    <a:lnTo>
                      <a:pt x="20" y="326"/>
                    </a:lnTo>
                    <a:lnTo>
                      <a:pt x="30" y="288"/>
                    </a:lnTo>
                    <a:lnTo>
                      <a:pt x="44" y="252"/>
                    </a:lnTo>
                    <a:lnTo>
                      <a:pt x="60" y="218"/>
                    </a:lnTo>
                    <a:lnTo>
                      <a:pt x="80" y="186"/>
                    </a:lnTo>
                    <a:lnTo>
                      <a:pt x="102" y="156"/>
                    </a:lnTo>
                    <a:lnTo>
                      <a:pt x="128" y="130"/>
                    </a:lnTo>
                    <a:lnTo>
                      <a:pt x="154" y="104"/>
                    </a:lnTo>
                    <a:lnTo>
                      <a:pt x="184" y="82"/>
                    </a:lnTo>
                    <a:lnTo>
                      <a:pt x="216" y="62"/>
                    </a:lnTo>
                    <a:lnTo>
                      <a:pt x="250" y="46"/>
                    </a:lnTo>
                    <a:lnTo>
                      <a:pt x="286" y="32"/>
                    </a:lnTo>
                    <a:lnTo>
                      <a:pt x="324" y="22"/>
                    </a:lnTo>
                    <a:lnTo>
                      <a:pt x="362" y="18"/>
                    </a:lnTo>
                    <a:lnTo>
                      <a:pt x="402" y="14"/>
                    </a:lnTo>
                    <a:lnTo>
                      <a:pt x="402" y="14"/>
                    </a:lnTo>
                    <a:lnTo>
                      <a:pt x="442" y="18"/>
                    </a:lnTo>
                    <a:lnTo>
                      <a:pt x="480" y="22"/>
                    </a:lnTo>
                    <a:lnTo>
                      <a:pt x="518" y="32"/>
                    </a:lnTo>
                    <a:lnTo>
                      <a:pt x="554" y="46"/>
                    </a:lnTo>
                    <a:lnTo>
                      <a:pt x="588" y="62"/>
                    </a:lnTo>
                    <a:lnTo>
                      <a:pt x="620" y="82"/>
                    </a:lnTo>
                    <a:lnTo>
                      <a:pt x="650" y="104"/>
                    </a:lnTo>
                    <a:lnTo>
                      <a:pt x="676" y="130"/>
                    </a:lnTo>
                    <a:lnTo>
                      <a:pt x="702" y="156"/>
                    </a:lnTo>
                    <a:lnTo>
                      <a:pt x="724" y="186"/>
                    </a:lnTo>
                    <a:lnTo>
                      <a:pt x="744" y="218"/>
                    </a:lnTo>
                    <a:lnTo>
                      <a:pt x="760" y="252"/>
                    </a:lnTo>
                    <a:lnTo>
                      <a:pt x="774" y="288"/>
                    </a:lnTo>
                    <a:lnTo>
                      <a:pt x="784" y="326"/>
                    </a:lnTo>
                    <a:lnTo>
                      <a:pt x="788" y="364"/>
                    </a:lnTo>
                    <a:lnTo>
                      <a:pt x="792" y="404"/>
                    </a:lnTo>
                    <a:lnTo>
                      <a:pt x="792" y="404"/>
                    </a:lnTo>
                    <a:lnTo>
                      <a:pt x="788" y="444"/>
                    </a:lnTo>
                    <a:lnTo>
                      <a:pt x="784" y="482"/>
                    </a:lnTo>
                    <a:lnTo>
                      <a:pt x="774" y="520"/>
                    </a:lnTo>
                    <a:lnTo>
                      <a:pt x="760" y="556"/>
                    </a:lnTo>
                    <a:lnTo>
                      <a:pt x="744" y="590"/>
                    </a:lnTo>
                    <a:lnTo>
                      <a:pt x="724" y="622"/>
                    </a:lnTo>
                    <a:lnTo>
                      <a:pt x="702" y="652"/>
                    </a:lnTo>
                    <a:lnTo>
                      <a:pt x="676" y="678"/>
                    </a:lnTo>
                    <a:lnTo>
                      <a:pt x="650" y="704"/>
                    </a:lnTo>
                    <a:lnTo>
                      <a:pt x="620" y="726"/>
                    </a:lnTo>
                    <a:lnTo>
                      <a:pt x="588" y="746"/>
                    </a:lnTo>
                    <a:lnTo>
                      <a:pt x="554" y="762"/>
                    </a:lnTo>
                    <a:lnTo>
                      <a:pt x="518" y="776"/>
                    </a:lnTo>
                    <a:lnTo>
                      <a:pt x="480" y="786"/>
                    </a:lnTo>
                    <a:lnTo>
                      <a:pt x="442" y="790"/>
                    </a:lnTo>
                    <a:lnTo>
                      <a:pt x="402" y="792"/>
                    </a:lnTo>
                    <a:lnTo>
                      <a:pt x="402" y="792"/>
                    </a:lnTo>
                    <a:lnTo>
                      <a:pt x="362" y="790"/>
                    </a:lnTo>
                    <a:lnTo>
                      <a:pt x="324" y="786"/>
                    </a:lnTo>
                    <a:lnTo>
                      <a:pt x="286" y="776"/>
                    </a:lnTo>
                    <a:lnTo>
                      <a:pt x="250" y="762"/>
                    </a:lnTo>
                    <a:lnTo>
                      <a:pt x="216" y="746"/>
                    </a:lnTo>
                    <a:lnTo>
                      <a:pt x="184" y="726"/>
                    </a:lnTo>
                    <a:lnTo>
                      <a:pt x="154" y="704"/>
                    </a:lnTo>
                    <a:lnTo>
                      <a:pt x="128" y="678"/>
                    </a:lnTo>
                    <a:lnTo>
                      <a:pt x="102" y="652"/>
                    </a:lnTo>
                    <a:lnTo>
                      <a:pt x="80" y="622"/>
                    </a:lnTo>
                    <a:lnTo>
                      <a:pt x="60" y="590"/>
                    </a:lnTo>
                    <a:lnTo>
                      <a:pt x="44" y="556"/>
                    </a:lnTo>
                    <a:lnTo>
                      <a:pt x="30" y="520"/>
                    </a:lnTo>
                    <a:lnTo>
                      <a:pt x="20" y="482"/>
                    </a:lnTo>
                    <a:lnTo>
                      <a:pt x="16" y="444"/>
                    </a:lnTo>
                    <a:lnTo>
                      <a:pt x="14" y="404"/>
                    </a:lnTo>
                    <a:lnTo>
                      <a:pt x="14" y="404"/>
                    </a:lnTo>
                    <a:close/>
                    <a:moveTo>
                      <a:pt x="0" y="404"/>
                    </a:moveTo>
                    <a:lnTo>
                      <a:pt x="0" y="404"/>
                    </a:lnTo>
                    <a:lnTo>
                      <a:pt x="2" y="446"/>
                    </a:lnTo>
                    <a:lnTo>
                      <a:pt x="8" y="486"/>
                    </a:lnTo>
                    <a:lnTo>
                      <a:pt x="18" y="524"/>
                    </a:lnTo>
                    <a:lnTo>
                      <a:pt x="30" y="560"/>
                    </a:lnTo>
                    <a:lnTo>
                      <a:pt x="48" y="596"/>
                    </a:lnTo>
                    <a:lnTo>
                      <a:pt x="68" y="630"/>
                    </a:lnTo>
                    <a:lnTo>
                      <a:pt x="92" y="660"/>
                    </a:lnTo>
                    <a:lnTo>
                      <a:pt x="118" y="688"/>
                    </a:lnTo>
                    <a:lnTo>
                      <a:pt x="146" y="714"/>
                    </a:lnTo>
                    <a:lnTo>
                      <a:pt x="176" y="738"/>
                    </a:lnTo>
                    <a:lnTo>
                      <a:pt x="210" y="758"/>
                    </a:lnTo>
                    <a:lnTo>
                      <a:pt x="246" y="776"/>
                    </a:lnTo>
                    <a:lnTo>
                      <a:pt x="282" y="788"/>
                    </a:lnTo>
                    <a:lnTo>
                      <a:pt x="320" y="798"/>
                    </a:lnTo>
                    <a:lnTo>
                      <a:pt x="360" y="804"/>
                    </a:lnTo>
                    <a:lnTo>
                      <a:pt x="402" y="806"/>
                    </a:lnTo>
                    <a:lnTo>
                      <a:pt x="402" y="806"/>
                    </a:lnTo>
                    <a:lnTo>
                      <a:pt x="444" y="804"/>
                    </a:lnTo>
                    <a:lnTo>
                      <a:pt x="484" y="798"/>
                    </a:lnTo>
                    <a:lnTo>
                      <a:pt x="522" y="788"/>
                    </a:lnTo>
                    <a:lnTo>
                      <a:pt x="558" y="776"/>
                    </a:lnTo>
                    <a:lnTo>
                      <a:pt x="594" y="758"/>
                    </a:lnTo>
                    <a:lnTo>
                      <a:pt x="628" y="738"/>
                    </a:lnTo>
                    <a:lnTo>
                      <a:pt x="658" y="714"/>
                    </a:lnTo>
                    <a:lnTo>
                      <a:pt x="686" y="688"/>
                    </a:lnTo>
                    <a:lnTo>
                      <a:pt x="712" y="660"/>
                    </a:lnTo>
                    <a:lnTo>
                      <a:pt x="736" y="630"/>
                    </a:lnTo>
                    <a:lnTo>
                      <a:pt x="756" y="596"/>
                    </a:lnTo>
                    <a:lnTo>
                      <a:pt x="774" y="560"/>
                    </a:lnTo>
                    <a:lnTo>
                      <a:pt x="786" y="524"/>
                    </a:lnTo>
                    <a:lnTo>
                      <a:pt x="796" y="486"/>
                    </a:lnTo>
                    <a:lnTo>
                      <a:pt x="802" y="446"/>
                    </a:lnTo>
                    <a:lnTo>
                      <a:pt x="806" y="404"/>
                    </a:lnTo>
                    <a:lnTo>
                      <a:pt x="806" y="404"/>
                    </a:lnTo>
                    <a:lnTo>
                      <a:pt x="802" y="362"/>
                    </a:lnTo>
                    <a:lnTo>
                      <a:pt x="796" y="322"/>
                    </a:lnTo>
                    <a:lnTo>
                      <a:pt x="786" y="284"/>
                    </a:lnTo>
                    <a:lnTo>
                      <a:pt x="774" y="248"/>
                    </a:lnTo>
                    <a:lnTo>
                      <a:pt x="756" y="212"/>
                    </a:lnTo>
                    <a:lnTo>
                      <a:pt x="736" y="178"/>
                    </a:lnTo>
                    <a:lnTo>
                      <a:pt x="712" y="148"/>
                    </a:lnTo>
                    <a:lnTo>
                      <a:pt x="686" y="120"/>
                    </a:lnTo>
                    <a:lnTo>
                      <a:pt x="658" y="94"/>
                    </a:lnTo>
                    <a:lnTo>
                      <a:pt x="628" y="70"/>
                    </a:lnTo>
                    <a:lnTo>
                      <a:pt x="594" y="50"/>
                    </a:lnTo>
                    <a:lnTo>
                      <a:pt x="558" y="32"/>
                    </a:lnTo>
                    <a:lnTo>
                      <a:pt x="522" y="20"/>
                    </a:lnTo>
                    <a:lnTo>
                      <a:pt x="484" y="10"/>
                    </a:lnTo>
                    <a:lnTo>
                      <a:pt x="444" y="4"/>
                    </a:lnTo>
                    <a:lnTo>
                      <a:pt x="402" y="0"/>
                    </a:lnTo>
                    <a:lnTo>
                      <a:pt x="402" y="0"/>
                    </a:lnTo>
                    <a:lnTo>
                      <a:pt x="360" y="4"/>
                    </a:lnTo>
                    <a:lnTo>
                      <a:pt x="320" y="10"/>
                    </a:lnTo>
                    <a:lnTo>
                      <a:pt x="282" y="20"/>
                    </a:lnTo>
                    <a:lnTo>
                      <a:pt x="246" y="32"/>
                    </a:lnTo>
                    <a:lnTo>
                      <a:pt x="210" y="50"/>
                    </a:lnTo>
                    <a:lnTo>
                      <a:pt x="176" y="70"/>
                    </a:lnTo>
                    <a:lnTo>
                      <a:pt x="146" y="94"/>
                    </a:lnTo>
                    <a:lnTo>
                      <a:pt x="118" y="120"/>
                    </a:lnTo>
                    <a:lnTo>
                      <a:pt x="92" y="148"/>
                    </a:lnTo>
                    <a:lnTo>
                      <a:pt x="68" y="178"/>
                    </a:lnTo>
                    <a:lnTo>
                      <a:pt x="48" y="212"/>
                    </a:lnTo>
                    <a:lnTo>
                      <a:pt x="30" y="248"/>
                    </a:lnTo>
                    <a:lnTo>
                      <a:pt x="18" y="284"/>
                    </a:lnTo>
                    <a:lnTo>
                      <a:pt x="8" y="322"/>
                    </a:lnTo>
                    <a:lnTo>
                      <a:pt x="2" y="362"/>
                    </a:lnTo>
                    <a:lnTo>
                      <a:pt x="0" y="404"/>
                    </a:lnTo>
                    <a:lnTo>
                      <a:pt x="0" y="40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" name="Freeform 160"/>
              <p:cNvSpPr>
                <a:spLocks noEditPoints="1"/>
              </p:cNvSpPr>
              <p:nvPr/>
            </p:nvSpPr>
            <p:spPr bwMode="auto">
              <a:xfrm>
                <a:off x="2370" y="1648"/>
                <a:ext cx="1022" cy="1022"/>
              </a:xfrm>
              <a:custGeom>
                <a:avLst/>
                <a:gdLst>
                  <a:gd name="T0" fmla="*/ 16 w 1022"/>
                  <a:gd name="T1" fmla="*/ 462 h 1022"/>
                  <a:gd name="T2" fmla="*/ 36 w 1022"/>
                  <a:gd name="T3" fmla="*/ 364 h 1022"/>
                  <a:gd name="T4" fmla="*/ 98 w 1022"/>
                  <a:gd name="T5" fmla="*/ 234 h 1022"/>
                  <a:gd name="T6" fmla="*/ 232 w 1022"/>
                  <a:gd name="T7" fmla="*/ 100 h 1022"/>
                  <a:gd name="T8" fmla="*/ 362 w 1022"/>
                  <a:gd name="T9" fmla="*/ 38 h 1022"/>
                  <a:gd name="T10" fmla="*/ 460 w 1022"/>
                  <a:gd name="T11" fmla="*/ 18 h 1022"/>
                  <a:gd name="T12" fmla="*/ 536 w 1022"/>
                  <a:gd name="T13" fmla="*/ 16 h 1022"/>
                  <a:gd name="T14" fmla="*/ 634 w 1022"/>
                  <a:gd name="T15" fmla="*/ 30 h 1022"/>
                  <a:gd name="T16" fmla="*/ 746 w 1022"/>
                  <a:gd name="T17" fmla="*/ 76 h 1022"/>
                  <a:gd name="T18" fmla="*/ 894 w 1022"/>
                  <a:gd name="T19" fmla="*/ 196 h 1022"/>
                  <a:gd name="T20" fmla="*/ 976 w 1022"/>
                  <a:gd name="T21" fmla="*/ 342 h 1022"/>
                  <a:gd name="T22" fmla="*/ 1002 w 1022"/>
                  <a:gd name="T23" fmla="*/ 436 h 1022"/>
                  <a:gd name="T24" fmla="*/ 1008 w 1022"/>
                  <a:gd name="T25" fmla="*/ 512 h 1022"/>
                  <a:gd name="T26" fmla="*/ 996 w 1022"/>
                  <a:gd name="T27" fmla="*/ 612 h 1022"/>
                  <a:gd name="T28" fmla="*/ 968 w 1022"/>
                  <a:gd name="T29" fmla="*/ 706 h 1022"/>
                  <a:gd name="T30" fmla="*/ 862 w 1022"/>
                  <a:gd name="T31" fmla="*/ 864 h 1022"/>
                  <a:gd name="T32" fmla="*/ 704 w 1022"/>
                  <a:gd name="T33" fmla="*/ 970 h 1022"/>
                  <a:gd name="T34" fmla="*/ 610 w 1022"/>
                  <a:gd name="T35" fmla="*/ 998 h 1022"/>
                  <a:gd name="T36" fmla="*/ 510 w 1022"/>
                  <a:gd name="T37" fmla="*/ 1008 h 1022"/>
                  <a:gd name="T38" fmla="*/ 434 w 1022"/>
                  <a:gd name="T39" fmla="*/ 1004 h 1022"/>
                  <a:gd name="T40" fmla="*/ 340 w 1022"/>
                  <a:gd name="T41" fmla="*/ 978 h 1022"/>
                  <a:gd name="T42" fmla="*/ 194 w 1022"/>
                  <a:gd name="T43" fmla="*/ 896 h 1022"/>
                  <a:gd name="T44" fmla="*/ 74 w 1022"/>
                  <a:gd name="T45" fmla="*/ 748 h 1022"/>
                  <a:gd name="T46" fmla="*/ 28 w 1022"/>
                  <a:gd name="T47" fmla="*/ 636 h 1022"/>
                  <a:gd name="T48" fmla="*/ 14 w 1022"/>
                  <a:gd name="T49" fmla="*/ 538 h 1022"/>
                  <a:gd name="T50" fmla="*/ 0 w 1022"/>
                  <a:gd name="T51" fmla="*/ 512 h 1022"/>
                  <a:gd name="T52" fmla="*/ 10 w 1022"/>
                  <a:gd name="T53" fmla="*/ 614 h 1022"/>
                  <a:gd name="T54" fmla="*/ 40 w 1022"/>
                  <a:gd name="T55" fmla="*/ 710 h 1022"/>
                  <a:gd name="T56" fmla="*/ 116 w 1022"/>
                  <a:gd name="T57" fmla="*/ 836 h 1022"/>
                  <a:gd name="T58" fmla="*/ 266 w 1022"/>
                  <a:gd name="T59" fmla="*/ 962 h 1022"/>
                  <a:gd name="T60" fmla="*/ 358 w 1022"/>
                  <a:gd name="T61" fmla="*/ 1000 h 1022"/>
                  <a:gd name="T62" fmla="*/ 458 w 1022"/>
                  <a:gd name="T63" fmla="*/ 1020 h 1022"/>
                  <a:gd name="T64" fmla="*/ 536 w 1022"/>
                  <a:gd name="T65" fmla="*/ 1022 h 1022"/>
                  <a:gd name="T66" fmla="*/ 638 w 1022"/>
                  <a:gd name="T67" fmla="*/ 1006 h 1022"/>
                  <a:gd name="T68" fmla="*/ 732 w 1022"/>
                  <a:gd name="T69" fmla="*/ 972 h 1022"/>
                  <a:gd name="T70" fmla="*/ 872 w 1022"/>
                  <a:gd name="T71" fmla="*/ 874 h 1022"/>
                  <a:gd name="T72" fmla="*/ 970 w 1022"/>
                  <a:gd name="T73" fmla="*/ 734 h 1022"/>
                  <a:gd name="T74" fmla="*/ 1004 w 1022"/>
                  <a:gd name="T75" fmla="*/ 640 h 1022"/>
                  <a:gd name="T76" fmla="*/ 1020 w 1022"/>
                  <a:gd name="T77" fmla="*/ 538 h 1022"/>
                  <a:gd name="T78" fmla="*/ 1018 w 1022"/>
                  <a:gd name="T79" fmla="*/ 460 h 1022"/>
                  <a:gd name="T80" fmla="*/ 998 w 1022"/>
                  <a:gd name="T81" fmla="*/ 360 h 1022"/>
                  <a:gd name="T82" fmla="*/ 960 w 1022"/>
                  <a:gd name="T83" fmla="*/ 268 h 1022"/>
                  <a:gd name="T84" fmla="*/ 834 w 1022"/>
                  <a:gd name="T85" fmla="*/ 118 h 1022"/>
                  <a:gd name="T86" fmla="*/ 708 w 1022"/>
                  <a:gd name="T87" fmla="*/ 42 h 1022"/>
                  <a:gd name="T88" fmla="*/ 612 w 1022"/>
                  <a:gd name="T89" fmla="*/ 12 h 1022"/>
                  <a:gd name="T90" fmla="*/ 510 w 1022"/>
                  <a:gd name="T91" fmla="*/ 0 h 1022"/>
                  <a:gd name="T92" fmla="*/ 432 w 1022"/>
                  <a:gd name="T93" fmla="*/ 6 h 1022"/>
                  <a:gd name="T94" fmla="*/ 334 w 1022"/>
                  <a:gd name="T95" fmla="*/ 32 h 1022"/>
                  <a:gd name="T96" fmla="*/ 224 w 1022"/>
                  <a:gd name="T97" fmla="*/ 88 h 1022"/>
                  <a:gd name="T98" fmla="*/ 86 w 1022"/>
                  <a:gd name="T99" fmla="*/ 226 h 1022"/>
                  <a:gd name="T100" fmla="*/ 30 w 1022"/>
                  <a:gd name="T101" fmla="*/ 336 h 1022"/>
                  <a:gd name="T102" fmla="*/ 4 w 1022"/>
                  <a:gd name="T103" fmla="*/ 434 h 1022"/>
                  <a:gd name="T104" fmla="*/ 0 w 1022"/>
                  <a:gd name="T105" fmla="*/ 512 h 10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022" h="1022">
                    <a:moveTo>
                      <a:pt x="14" y="512"/>
                    </a:moveTo>
                    <a:lnTo>
                      <a:pt x="14" y="512"/>
                    </a:lnTo>
                    <a:lnTo>
                      <a:pt x="14" y="486"/>
                    </a:lnTo>
                    <a:lnTo>
                      <a:pt x="16" y="462"/>
                    </a:lnTo>
                    <a:lnTo>
                      <a:pt x="18" y="436"/>
                    </a:lnTo>
                    <a:lnTo>
                      <a:pt x="24" y="412"/>
                    </a:lnTo>
                    <a:lnTo>
                      <a:pt x="28" y="388"/>
                    </a:lnTo>
                    <a:lnTo>
                      <a:pt x="36" y="364"/>
                    </a:lnTo>
                    <a:lnTo>
                      <a:pt x="44" y="342"/>
                    </a:lnTo>
                    <a:lnTo>
                      <a:pt x="52" y="318"/>
                    </a:lnTo>
                    <a:lnTo>
                      <a:pt x="74" y="276"/>
                    </a:lnTo>
                    <a:lnTo>
                      <a:pt x="98" y="234"/>
                    </a:lnTo>
                    <a:lnTo>
                      <a:pt x="126" y="196"/>
                    </a:lnTo>
                    <a:lnTo>
                      <a:pt x="158" y="160"/>
                    </a:lnTo>
                    <a:lnTo>
                      <a:pt x="194" y="128"/>
                    </a:lnTo>
                    <a:lnTo>
                      <a:pt x="232" y="100"/>
                    </a:lnTo>
                    <a:lnTo>
                      <a:pt x="274" y="76"/>
                    </a:lnTo>
                    <a:lnTo>
                      <a:pt x="316" y="54"/>
                    </a:lnTo>
                    <a:lnTo>
                      <a:pt x="340" y="46"/>
                    </a:lnTo>
                    <a:lnTo>
                      <a:pt x="362" y="38"/>
                    </a:lnTo>
                    <a:lnTo>
                      <a:pt x="386" y="30"/>
                    </a:lnTo>
                    <a:lnTo>
                      <a:pt x="410" y="26"/>
                    </a:lnTo>
                    <a:lnTo>
                      <a:pt x="434" y="20"/>
                    </a:lnTo>
                    <a:lnTo>
                      <a:pt x="460" y="18"/>
                    </a:lnTo>
                    <a:lnTo>
                      <a:pt x="484" y="16"/>
                    </a:lnTo>
                    <a:lnTo>
                      <a:pt x="510" y="14"/>
                    </a:lnTo>
                    <a:lnTo>
                      <a:pt x="510" y="14"/>
                    </a:lnTo>
                    <a:lnTo>
                      <a:pt x="536" y="16"/>
                    </a:lnTo>
                    <a:lnTo>
                      <a:pt x="560" y="18"/>
                    </a:lnTo>
                    <a:lnTo>
                      <a:pt x="586" y="20"/>
                    </a:lnTo>
                    <a:lnTo>
                      <a:pt x="610" y="26"/>
                    </a:lnTo>
                    <a:lnTo>
                      <a:pt x="634" y="30"/>
                    </a:lnTo>
                    <a:lnTo>
                      <a:pt x="658" y="38"/>
                    </a:lnTo>
                    <a:lnTo>
                      <a:pt x="680" y="46"/>
                    </a:lnTo>
                    <a:lnTo>
                      <a:pt x="704" y="54"/>
                    </a:lnTo>
                    <a:lnTo>
                      <a:pt x="746" y="76"/>
                    </a:lnTo>
                    <a:lnTo>
                      <a:pt x="788" y="100"/>
                    </a:lnTo>
                    <a:lnTo>
                      <a:pt x="826" y="128"/>
                    </a:lnTo>
                    <a:lnTo>
                      <a:pt x="862" y="160"/>
                    </a:lnTo>
                    <a:lnTo>
                      <a:pt x="894" y="196"/>
                    </a:lnTo>
                    <a:lnTo>
                      <a:pt x="922" y="234"/>
                    </a:lnTo>
                    <a:lnTo>
                      <a:pt x="946" y="276"/>
                    </a:lnTo>
                    <a:lnTo>
                      <a:pt x="968" y="318"/>
                    </a:lnTo>
                    <a:lnTo>
                      <a:pt x="976" y="342"/>
                    </a:lnTo>
                    <a:lnTo>
                      <a:pt x="984" y="364"/>
                    </a:lnTo>
                    <a:lnTo>
                      <a:pt x="992" y="388"/>
                    </a:lnTo>
                    <a:lnTo>
                      <a:pt x="996" y="412"/>
                    </a:lnTo>
                    <a:lnTo>
                      <a:pt x="1002" y="436"/>
                    </a:lnTo>
                    <a:lnTo>
                      <a:pt x="1004" y="462"/>
                    </a:lnTo>
                    <a:lnTo>
                      <a:pt x="1006" y="486"/>
                    </a:lnTo>
                    <a:lnTo>
                      <a:pt x="1008" y="512"/>
                    </a:lnTo>
                    <a:lnTo>
                      <a:pt x="1008" y="512"/>
                    </a:lnTo>
                    <a:lnTo>
                      <a:pt x="1006" y="538"/>
                    </a:lnTo>
                    <a:lnTo>
                      <a:pt x="1004" y="562"/>
                    </a:lnTo>
                    <a:lnTo>
                      <a:pt x="1002" y="588"/>
                    </a:lnTo>
                    <a:lnTo>
                      <a:pt x="996" y="612"/>
                    </a:lnTo>
                    <a:lnTo>
                      <a:pt x="992" y="636"/>
                    </a:lnTo>
                    <a:lnTo>
                      <a:pt x="984" y="660"/>
                    </a:lnTo>
                    <a:lnTo>
                      <a:pt x="976" y="682"/>
                    </a:lnTo>
                    <a:lnTo>
                      <a:pt x="968" y="706"/>
                    </a:lnTo>
                    <a:lnTo>
                      <a:pt x="946" y="748"/>
                    </a:lnTo>
                    <a:lnTo>
                      <a:pt x="922" y="790"/>
                    </a:lnTo>
                    <a:lnTo>
                      <a:pt x="894" y="828"/>
                    </a:lnTo>
                    <a:lnTo>
                      <a:pt x="862" y="864"/>
                    </a:lnTo>
                    <a:lnTo>
                      <a:pt x="826" y="896"/>
                    </a:lnTo>
                    <a:lnTo>
                      <a:pt x="788" y="924"/>
                    </a:lnTo>
                    <a:lnTo>
                      <a:pt x="746" y="948"/>
                    </a:lnTo>
                    <a:lnTo>
                      <a:pt x="704" y="970"/>
                    </a:lnTo>
                    <a:lnTo>
                      <a:pt x="680" y="978"/>
                    </a:lnTo>
                    <a:lnTo>
                      <a:pt x="658" y="986"/>
                    </a:lnTo>
                    <a:lnTo>
                      <a:pt x="634" y="994"/>
                    </a:lnTo>
                    <a:lnTo>
                      <a:pt x="610" y="998"/>
                    </a:lnTo>
                    <a:lnTo>
                      <a:pt x="586" y="1004"/>
                    </a:lnTo>
                    <a:lnTo>
                      <a:pt x="560" y="1006"/>
                    </a:lnTo>
                    <a:lnTo>
                      <a:pt x="536" y="1008"/>
                    </a:lnTo>
                    <a:lnTo>
                      <a:pt x="510" y="1008"/>
                    </a:lnTo>
                    <a:lnTo>
                      <a:pt x="510" y="1008"/>
                    </a:lnTo>
                    <a:lnTo>
                      <a:pt x="484" y="1008"/>
                    </a:lnTo>
                    <a:lnTo>
                      <a:pt x="460" y="1006"/>
                    </a:lnTo>
                    <a:lnTo>
                      <a:pt x="434" y="1004"/>
                    </a:lnTo>
                    <a:lnTo>
                      <a:pt x="410" y="998"/>
                    </a:lnTo>
                    <a:lnTo>
                      <a:pt x="386" y="994"/>
                    </a:lnTo>
                    <a:lnTo>
                      <a:pt x="362" y="986"/>
                    </a:lnTo>
                    <a:lnTo>
                      <a:pt x="340" y="978"/>
                    </a:lnTo>
                    <a:lnTo>
                      <a:pt x="316" y="970"/>
                    </a:lnTo>
                    <a:lnTo>
                      <a:pt x="274" y="948"/>
                    </a:lnTo>
                    <a:lnTo>
                      <a:pt x="232" y="924"/>
                    </a:lnTo>
                    <a:lnTo>
                      <a:pt x="194" y="896"/>
                    </a:lnTo>
                    <a:lnTo>
                      <a:pt x="158" y="864"/>
                    </a:lnTo>
                    <a:lnTo>
                      <a:pt x="126" y="828"/>
                    </a:lnTo>
                    <a:lnTo>
                      <a:pt x="98" y="790"/>
                    </a:lnTo>
                    <a:lnTo>
                      <a:pt x="74" y="748"/>
                    </a:lnTo>
                    <a:lnTo>
                      <a:pt x="52" y="706"/>
                    </a:lnTo>
                    <a:lnTo>
                      <a:pt x="44" y="682"/>
                    </a:lnTo>
                    <a:lnTo>
                      <a:pt x="36" y="660"/>
                    </a:lnTo>
                    <a:lnTo>
                      <a:pt x="28" y="636"/>
                    </a:lnTo>
                    <a:lnTo>
                      <a:pt x="24" y="612"/>
                    </a:lnTo>
                    <a:lnTo>
                      <a:pt x="18" y="588"/>
                    </a:lnTo>
                    <a:lnTo>
                      <a:pt x="16" y="562"/>
                    </a:lnTo>
                    <a:lnTo>
                      <a:pt x="14" y="538"/>
                    </a:lnTo>
                    <a:lnTo>
                      <a:pt x="14" y="512"/>
                    </a:lnTo>
                    <a:lnTo>
                      <a:pt x="14" y="512"/>
                    </a:lnTo>
                    <a:close/>
                    <a:moveTo>
                      <a:pt x="0" y="512"/>
                    </a:moveTo>
                    <a:lnTo>
                      <a:pt x="0" y="512"/>
                    </a:lnTo>
                    <a:lnTo>
                      <a:pt x="0" y="538"/>
                    </a:lnTo>
                    <a:lnTo>
                      <a:pt x="2" y="564"/>
                    </a:lnTo>
                    <a:lnTo>
                      <a:pt x="4" y="590"/>
                    </a:lnTo>
                    <a:lnTo>
                      <a:pt x="10" y="614"/>
                    </a:lnTo>
                    <a:lnTo>
                      <a:pt x="16" y="640"/>
                    </a:lnTo>
                    <a:lnTo>
                      <a:pt x="22" y="664"/>
                    </a:lnTo>
                    <a:lnTo>
                      <a:pt x="30" y="688"/>
                    </a:lnTo>
                    <a:lnTo>
                      <a:pt x="40" y="710"/>
                    </a:lnTo>
                    <a:lnTo>
                      <a:pt x="50" y="734"/>
                    </a:lnTo>
                    <a:lnTo>
                      <a:pt x="60" y="756"/>
                    </a:lnTo>
                    <a:lnTo>
                      <a:pt x="86" y="798"/>
                    </a:lnTo>
                    <a:lnTo>
                      <a:pt x="116" y="836"/>
                    </a:lnTo>
                    <a:lnTo>
                      <a:pt x="148" y="874"/>
                    </a:lnTo>
                    <a:lnTo>
                      <a:pt x="186" y="906"/>
                    </a:lnTo>
                    <a:lnTo>
                      <a:pt x="224" y="936"/>
                    </a:lnTo>
                    <a:lnTo>
                      <a:pt x="266" y="962"/>
                    </a:lnTo>
                    <a:lnTo>
                      <a:pt x="288" y="972"/>
                    </a:lnTo>
                    <a:lnTo>
                      <a:pt x="312" y="982"/>
                    </a:lnTo>
                    <a:lnTo>
                      <a:pt x="334" y="992"/>
                    </a:lnTo>
                    <a:lnTo>
                      <a:pt x="358" y="1000"/>
                    </a:lnTo>
                    <a:lnTo>
                      <a:pt x="382" y="1006"/>
                    </a:lnTo>
                    <a:lnTo>
                      <a:pt x="408" y="1012"/>
                    </a:lnTo>
                    <a:lnTo>
                      <a:pt x="432" y="1018"/>
                    </a:lnTo>
                    <a:lnTo>
                      <a:pt x="458" y="1020"/>
                    </a:lnTo>
                    <a:lnTo>
                      <a:pt x="484" y="1022"/>
                    </a:lnTo>
                    <a:lnTo>
                      <a:pt x="510" y="1022"/>
                    </a:lnTo>
                    <a:lnTo>
                      <a:pt x="510" y="1022"/>
                    </a:lnTo>
                    <a:lnTo>
                      <a:pt x="536" y="1022"/>
                    </a:lnTo>
                    <a:lnTo>
                      <a:pt x="562" y="1020"/>
                    </a:lnTo>
                    <a:lnTo>
                      <a:pt x="588" y="1018"/>
                    </a:lnTo>
                    <a:lnTo>
                      <a:pt x="612" y="1012"/>
                    </a:lnTo>
                    <a:lnTo>
                      <a:pt x="638" y="1006"/>
                    </a:lnTo>
                    <a:lnTo>
                      <a:pt x="662" y="1000"/>
                    </a:lnTo>
                    <a:lnTo>
                      <a:pt x="686" y="992"/>
                    </a:lnTo>
                    <a:lnTo>
                      <a:pt x="708" y="982"/>
                    </a:lnTo>
                    <a:lnTo>
                      <a:pt x="732" y="972"/>
                    </a:lnTo>
                    <a:lnTo>
                      <a:pt x="754" y="962"/>
                    </a:lnTo>
                    <a:lnTo>
                      <a:pt x="796" y="936"/>
                    </a:lnTo>
                    <a:lnTo>
                      <a:pt x="834" y="906"/>
                    </a:lnTo>
                    <a:lnTo>
                      <a:pt x="872" y="874"/>
                    </a:lnTo>
                    <a:lnTo>
                      <a:pt x="904" y="836"/>
                    </a:lnTo>
                    <a:lnTo>
                      <a:pt x="934" y="798"/>
                    </a:lnTo>
                    <a:lnTo>
                      <a:pt x="960" y="756"/>
                    </a:lnTo>
                    <a:lnTo>
                      <a:pt x="970" y="734"/>
                    </a:lnTo>
                    <a:lnTo>
                      <a:pt x="980" y="710"/>
                    </a:lnTo>
                    <a:lnTo>
                      <a:pt x="990" y="688"/>
                    </a:lnTo>
                    <a:lnTo>
                      <a:pt x="998" y="664"/>
                    </a:lnTo>
                    <a:lnTo>
                      <a:pt x="1004" y="640"/>
                    </a:lnTo>
                    <a:lnTo>
                      <a:pt x="1010" y="614"/>
                    </a:lnTo>
                    <a:lnTo>
                      <a:pt x="1016" y="590"/>
                    </a:lnTo>
                    <a:lnTo>
                      <a:pt x="1018" y="564"/>
                    </a:lnTo>
                    <a:lnTo>
                      <a:pt x="1020" y="538"/>
                    </a:lnTo>
                    <a:lnTo>
                      <a:pt x="1022" y="512"/>
                    </a:lnTo>
                    <a:lnTo>
                      <a:pt x="1022" y="512"/>
                    </a:lnTo>
                    <a:lnTo>
                      <a:pt x="1020" y="486"/>
                    </a:lnTo>
                    <a:lnTo>
                      <a:pt x="1018" y="460"/>
                    </a:lnTo>
                    <a:lnTo>
                      <a:pt x="1016" y="434"/>
                    </a:lnTo>
                    <a:lnTo>
                      <a:pt x="1010" y="410"/>
                    </a:lnTo>
                    <a:lnTo>
                      <a:pt x="1004" y="384"/>
                    </a:lnTo>
                    <a:lnTo>
                      <a:pt x="998" y="360"/>
                    </a:lnTo>
                    <a:lnTo>
                      <a:pt x="990" y="336"/>
                    </a:lnTo>
                    <a:lnTo>
                      <a:pt x="980" y="314"/>
                    </a:lnTo>
                    <a:lnTo>
                      <a:pt x="970" y="290"/>
                    </a:lnTo>
                    <a:lnTo>
                      <a:pt x="960" y="268"/>
                    </a:lnTo>
                    <a:lnTo>
                      <a:pt x="934" y="226"/>
                    </a:lnTo>
                    <a:lnTo>
                      <a:pt x="904" y="188"/>
                    </a:lnTo>
                    <a:lnTo>
                      <a:pt x="872" y="150"/>
                    </a:lnTo>
                    <a:lnTo>
                      <a:pt x="834" y="118"/>
                    </a:lnTo>
                    <a:lnTo>
                      <a:pt x="796" y="88"/>
                    </a:lnTo>
                    <a:lnTo>
                      <a:pt x="754" y="62"/>
                    </a:lnTo>
                    <a:lnTo>
                      <a:pt x="732" y="52"/>
                    </a:lnTo>
                    <a:lnTo>
                      <a:pt x="708" y="42"/>
                    </a:lnTo>
                    <a:lnTo>
                      <a:pt x="686" y="32"/>
                    </a:lnTo>
                    <a:lnTo>
                      <a:pt x="662" y="24"/>
                    </a:lnTo>
                    <a:lnTo>
                      <a:pt x="638" y="18"/>
                    </a:lnTo>
                    <a:lnTo>
                      <a:pt x="612" y="12"/>
                    </a:lnTo>
                    <a:lnTo>
                      <a:pt x="588" y="6"/>
                    </a:lnTo>
                    <a:lnTo>
                      <a:pt x="562" y="4"/>
                    </a:lnTo>
                    <a:lnTo>
                      <a:pt x="536" y="2"/>
                    </a:lnTo>
                    <a:lnTo>
                      <a:pt x="510" y="0"/>
                    </a:lnTo>
                    <a:lnTo>
                      <a:pt x="510" y="0"/>
                    </a:lnTo>
                    <a:lnTo>
                      <a:pt x="484" y="2"/>
                    </a:lnTo>
                    <a:lnTo>
                      <a:pt x="458" y="4"/>
                    </a:lnTo>
                    <a:lnTo>
                      <a:pt x="432" y="6"/>
                    </a:lnTo>
                    <a:lnTo>
                      <a:pt x="408" y="12"/>
                    </a:lnTo>
                    <a:lnTo>
                      <a:pt x="382" y="18"/>
                    </a:lnTo>
                    <a:lnTo>
                      <a:pt x="358" y="24"/>
                    </a:lnTo>
                    <a:lnTo>
                      <a:pt x="334" y="32"/>
                    </a:lnTo>
                    <a:lnTo>
                      <a:pt x="312" y="42"/>
                    </a:lnTo>
                    <a:lnTo>
                      <a:pt x="288" y="52"/>
                    </a:lnTo>
                    <a:lnTo>
                      <a:pt x="266" y="62"/>
                    </a:lnTo>
                    <a:lnTo>
                      <a:pt x="224" y="88"/>
                    </a:lnTo>
                    <a:lnTo>
                      <a:pt x="186" y="118"/>
                    </a:lnTo>
                    <a:lnTo>
                      <a:pt x="148" y="150"/>
                    </a:lnTo>
                    <a:lnTo>
                      <a:pt x="116" y="188"/>
                    </a:lnTo>
                    <a:lnTo>
                      <a:pt x="86" y="226"/>
                    </a:lnTo>
                    <a:lnTo>
                      <a:pt x="60" y="268"/>
                    </a:lnTo>
                    <a:lnTo>
                      <a:pt x="50" y="290"/>
                    </a:lnTo>
                    <a:lnTo>
                      <a:pt x="40" y="314"/>
                    </a:lnTo>
                    <a:lnTo>
                      <a:pt x="30" y="336"/>
                    </a:lnTo>
                    <a:lnTo>
                      <a:pt x="22" y="360"/>
                    </a:lnTo>
                    <a:lnTo>
                      <a:pt x="16" y="384"/>
                    </a:lnTo>
                    <a:lnTo>
                      <a:pt x="10" y="410"/>
                    </a:lnTo>
                    <a:lnTo>
                      <a:pt x="4" y="434"/>
                    </a:lnTo>
                    <a:lnTo>
                      <a:pt x="2" y="460"/>
                    </a:lnTo>
                    <a:lnTo>
                      <a:pt x="0" y="486"/>
                    </a:lnTo>
                    <a:lnTo>
                      <a:pt x="0" y="512"/>
                    </a:lnTo>
                    <a:lnTo>
                      <a:pt x="0" y="5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" name="Freeform 161"/>
              <p:cNvSpPr>
                <a:spLocks noEditPoints="1"/>
              </p:cNvSpPr>
              <p:nvPr/>
            </p:nvSpPr>
            <p:spPr bwMode="auto">
              <a:xfrm>
                <a:off x="2858" y="1796"/>
                <a:ext cx="44" cy="44"/>
              </a:xfrm>
              <a:custGeom>
                <a:avLst/>
                <a:gdLst>
                  <a:gd name="T0" fmla="*/ 44 w 44"/>
                  <a:gd name="T1" fmla="*/ 22 h 44"/>
                  <a:gd name="T2" fmla="*/ 44 w 44"/>
                  <a:gd name="T3" fmla="*/ 22 h 44"/>
                  <a:gd name="T4" fmla="*/ 44 w 44"/>
                  <a:gd name="T5" fmla="*/ 22 h 44"/>
                  <a:gd name="T6" fmla="*/ 44 w 44"/>
                  <a:gd name="T7" fmla="*/ 22 h 44"/>
                  <a:gd name="T8" fmla="*/ 12 w 44"/>
                  <a:gd name="T9" fmla="*/ 32 h 44"/>
                  <a:gd name="T10" fmla="*/ 12 w 44"/>
                  <a:gd name="T11" fmla="*/ 32 h 44"/>
                  <a:gd name="T12" fmla="*/ 10 w 44"/>
                  <a:gd name="T13" fmla="*/ 28 h 44"/>
                  <a:gd name="T14" fmla="*/ 8 w 44"/>
                  <a:gd name="T15" fmla="*/ 22 h 44"/>
                  <a:gd name="T16" fmla="*/ 8 w 44"/>
                  <a:gd name="T17" fmla="*/ 22 h 44"/>
                  <a:gd name="T18" fmla="*/ 10 w 44"/>
                  <a:gd name="T19" fmla="*/ 16 h 44"/>
                  <a:gd name="T20" fmla="*/ 12 w 44"/>
                  <a:gd name="T21" fmla="*/ 12 h 44"/>
                  <a:gd name="T22" fmla="*/ 12 w 44"/>
                  <a:gd name="T23" fmla="*/ 12 h 44"/>
                  <a:gd name="T24" fmla="*/ 16 w 44"/>
                  <a:gd name="T25" fmla="*/ 10 h 44"/>
                  <a:gd name="T26" fmla="*/ 22 w 44"/>
                  <a:gd name="T27" fmla="*/ 8 h 44"/>
                  <a:gd name="T28" fmla="*/ 22 w 44"/>
                  <a:gd name="T29" fmla="*/ 8 h 44"/>
                  <a:gd name="T30" fmla="*/ 28 w 44"/>
                  <a:gd name="T31" fmla="*/ 10 h 44"/>
                  <a:gd name="T32" fmla="*/ 32 w 44"/>
                  <a:gd name="T33" fmla="*/ 12 h 44"/>
                  <a:gd name="T34" fmla="*/ 32 w 44"/>
                  <a:gd name="T35" fmla="*/ 12 h 44"/>
                  <a:gd name="T36" fmla="*/ 36 w 44"/>
                  <a:gd name="T37" fmla="*/ 16 h 44"/>
                  <a:gd name="T38" fmla="*/ 36 w 44"/>
                  <a:gd name="T39" fmla="*/ 22 h 44"/>
                  <a:gd name="T40" fmla="*/ 36 w 44"/>
                  <a:gd name="T41" fmla="*/ 22 h 44"/>
                  <a:gd name="T42" fmla="*/ 36 w 44"/>
                  <a:gd name="T43" fmla="*/ 22 h 44"/>
                  <a:gd name="T44" fmla="*/ 36 w 44"/>
                  <a:gd name="T45" fmla="*/ 28 h 44"/>
                  <a:gd name="T46" fmla="*/ 32 w 44"/>
                  <a:gd name="T47" fmla="*/ 32 h 44"/>
                  <a:gd name="T48" fmla="*/ 32 w 44"/>
                  <a:gd name="T49" fmla="*/ 32 h 44"/>
                  <a:gd name="T50" fmla="*/ 28 w 44"/>
                  <a:gd name="T51" fmla="*/ 34 h 44"/>
                  <a:gd name="T52" fmla="*/ 22 w 44"/>
                  <a:gd name="T53" fmla="*/ 36 h 44"/>
                  <a:gd name="T54" fmla="*/ 22 w 44"/>
                  <a:gd name="T55" fmla="*/ 36 h 44"/>
                  <a:gd name="T56" fmla="*/ 16 w 44"/>
                  <a:gd name="T57" fmla="*/ 34 h 44"/>
                  <a:gd name="T58" fmla="*/ 12 w 44"/>
                  <a:gd name="T59" fmla="*/ 32 h 44"/>
                  <a:gd name="T60" fmla="*/ 12 w 44"/>
                  <a:gd name="T61" fmla="*/ 32 h 44"/>
                  <a:gd name="T62" fmla="*/ 6 w 44"/>
                  <a:gd name="T63" fmla="*/ 6 h 44"/>
                  <a:gd name="T64" fmla="*/ 6 w 44"/>
                  <a:gd name="T65" fmla="*/ 6 h 44"/>
                  <a:gd name="T66" fmla="*/ 2 w 44"/>
                  <a:gd name="T67" fmla="*/ 14 h 44"/>
                  <a:gd name="T68" fmla="*/ 0 w 44"/>
                  <a:gd name="T69" fmla="*/ 22 h 44"/>
                  <a:gd name="T70" fmla="*/ 0 w 44"/>
                  <a:gd name="T71" fmla="*/ 22 h 44"/>
                  <a:gd name="T72" fmla="*/ 2 w 44"/>
                  <a:gd name="T73" fmla="*/ 30 h 44"/>
                  <a:gd name="T74" fmla="*/ 6 w 44"/>
                  <a:gd name="T75" fmla="*/ 38 h 44"/>
                  <a:gd name="T76" fmla="*/ 6 w 44"/>
                  <a:gd name="T77" fmla="*/ 38 h 44"/>
                  <a:gd name="T78" fmla="*/ 14 w 44"/>
                  <a:gd name="T79" fmla="*/ 42 h 44"/>
                  <a:gd name="T80" fmla="*/ 22 w 44"/>
                  <a:gd name="T81" fmla="*/ 44 h 44"/>
                  <a:gd name="T82" fmla="*/ 22 w 44"/>
                  <a:gd name="T83" fmla="*/ 44 h 44"/>
                  <a:gd name="T84" fmla="*/ 22 w 44"/>
                  <a:gd name="T85" fmla="*/ 44 h 44"/>
                  <a:gd name="T86" fmla="*/ 22 w 44"/>
                  <a:gd name="T87" fmla="*/ 44 h 44"/>
                  <a:gd name="T88" fmla="*/ 30 w 44"/>
                  <a:gd name="T89" fmla="*/ 42 h 44"/>
                  <a:gd name="T90" fmla="*/ 38 w 44"/>
                  <a:gd name="T91" fmla="*/ 38 h 44"/>
                  <a:gd name="T92" fmla="*/ 38 w 44"/>
                  <a:gd name="T93" fmla="*/ 38 h 44"/>
                  <a:gd name="T94" fmla="*/ 42 w 44"/>
                  <a:gd name="T95" fmla="*/ 30 h 44"/>
                  <a:gd name="T96" fmla="*/ 44 w 44"/>
                  <a:gd name="T97" fmla="*/ 22 h 44"/>
                  <a:gd name="T98" fmla="*/ 44 w 44"/>
                  <a:gd name="T99" fmla="*/ 22 h 44"/>
                  <a:gd name="T100" fmla="*/ 44 w 44"/>
                  <a:gd name="T101" fmla="*/ 22 h 44"/>
                  <a:gd name="T102" fmla="*/ 44 w 44"/>
                  <a:gd name="T103" fmla="*/ 22 h 44"/>
                  <a:gd name="T104" fmla="*/ 42 w 44"/>
                  <a:gd name="T105" fmla="*/ 14 h 44"/>
                  <a:gd name="T106" fmla="*/ 38 w 44"/>
                  <a:gd name="T107" fmla="*/ 6 h 44"/>
                  <a:gd name="T108" fmla="*/ 38 w 44"/>
                  <a:gd name="T109" fmla="*/ 6 h 44"/>
                  <a:gd name="T110" fmla="*/ 30 w 44"/>
                  <a:gd name="T111" fmla="*/ 2 h 44"/>
                  <a:gd name="T112" fmla="*/ 22 w 44"/>
                  <a:gd name="T113" fmla="*/ 0 h 44"/>
                  <a:gd name="T114" fmla="*/ 22 w 44"/>
                  <a:gd name="T115" fmla="*/ 0 h 44"/>
                  <a:gd name="T116" fmla="*/ 14 w 44"/>
                  <a:gd name="T117" fmla="*/ 2 h 44"/>
                  <a:gd name="T118" fmla="*/ 6 w 44"/>
                  <a:gd name="T119" fmla="*/ 6 h 44"/>
                  <a:gd name="T120" fmla="*/ 6 w 44"/>
                  <a:gd name="T121" fmla="*/ 6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44" h="44">
                    <a:moveTo>
                      <a:pt x="44" y="22"/>
                    </a:move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close/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6" y="6"/>
                    </a:move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" name="Freeform 162"/>
              <p:cNvSpPr>
                <a:spLocks noEditPoints="1"/>
              </p:cNvSpPr>
              <p:nvPr/>
            </p:nvSpPr>
            <p:spPr bwMode="auto">
              <a:xfrm>
                <a:off x="2858" y="2480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6 w 44"/>
                  <a:gd name="T9" fmla="*/ 10 h 44"/>
                  <a:gd name="T10" fmla="*/ 22 w 44"/>
                  <a:gd name="T11" fmla="*/ 8 h 44"/>
                  <a:gd name="T12" fmla="*/ 22 w 44"/>
                  <a:gd name="T13" fmla="*/ 8 h 44"/>
                  <a:gd name="T14" fmla="*/ 28 w 44"/>
                  <a:gd name="T15" fmla="*/ 10 h 44"/>
                  <a:gd name="T16" fmla="*/ 32 w 44"/>
                  <a:gd name="T17" fmla="*/ 12 h 44"/>
                  <a:gd name="T18" fmla="*/ 36 w 44"/>
                  <a:gd name="T19" fmla="*/ 16 h 44"/>
                  <a:gd name="T20" fmla="*/ 36 w 44"/>
                  <a:gd name="T21" fmla="*/ 22 h 44"/>
                  <a:gd name="T22" fmla="*/ 36 w 44"/>
                  <a:gd name="T23" fmla="*/ 22 h 44"/>
                  <a:gd name="T24" fmla="*/ 36 w 44"/>
                  <a:gd name="T25" fmla="*/ 28 h 44"/>
                  <a:gd name="T26" fmla="*/ 32 w 44"/>
                  <a:gd name="T27" fmla="*/ 32 h 44"/>
                  <a:gd name="T28" fmla="*/ 32 w 44"/>
                  <a:gd name="T29" fmla="*/ 32 h 44"/>
                  <a:gd name="T30" fmla="*/ 28 w 44"/>
                  <a:gd name="T31" fmla="*/ 34 h 44"/>
                  <a:gd name="T32" fmla="*/ 22 w 44"/>
                  <a:gd name="T33" fmla="*/ 36 h 44"/>
                  <a:gd name="T34" fmla="*/ 22 w 44"/>
                  <a:gd name="T35" fmla="*/ 36 h 44"/>
                  <a:gd name="T36" fmla="*/ 22 w 44"/>
                  <a:gd name="T37" fmla="*/ 36 h 44"/>
                  <a:gd name="T38" fmla="*/ 22 w 44"/>
                  <a:gd name="T39" fmla="*/ 36 h 44"/>
                  <a:gd name="T40" fmla="*/ 16 w 44"/>
                  <a:gd name="T41" fmla="*/ 34 h 44"/>
                  <a:gd name="T42" fmla="*/ 12 w 44"/>
                  <a:gd name="T43" fmla="*/ 32 h 44"/>
                  <a:gd name="T44" fmla="*/ 10 w 44"/>
                  <a:gd name="T45" fmla="*/ 28 h 44"/>
                  <a:gd name="T46" fmla="*/ 8 w 44"/>
                  <a:gd name="T47" fmla="*/ 22 h 44"/>
                  <a:gd name="T48" fmla="*/ 8 w 44"/>
                  <a:gd name="T49" fmla="*/ 2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14 w 44"/>
                  <a:gd name="T59" fmla="*/ 42 h 44"/>
                  <a:gd name="T60" fmla="*/ 22 w 44"/>
                  <a:gd name="T61" fmla="*/ 44 h 44"/>
                  <a:gd name="T62" fmla="*/ 22 w 44"/>
                  <a:gd name="T63" fmla="*/ 44 h 44"/>
                  <a:gd name="T64" fmla="*/ 30 w 44"/>
                  <a:gd name="T65" fmla="*/ 42 h 44"/>
                  <a:gd name="T66" fmla="*/ 38 w 44"/>
                  <a:gd name="T67" fmla="*/ 38 h 44"/>
                  <a:gd name="T68" fmla="*/ 38 w 44"/>
                  <a:gd name="T69" fmla="*/ 38 h 44"/>
                  <a:gd name="T70" fmla="*/ 42 w 44"/>
                  <a:gd name="T71" fmla="*/ 30 h 44"/>
                  <a:gd name="T72" fmla="*/ 44 w 44"/>
                  <a:gd name="T73" fmla="*/ 22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" name="Freeform 163"/>
              <p:cNvSpPr>
                <a:spLocks noEditPoints="1"/>
              </p:cNvSpPr>
              <p:nvPr/>
            </p:nvSpPr>
            <p:spPr bwMode="auto">
              <a:xfrm>
                <a:off x="3030" y="1842"/>
                <a:ext cx="44" cy="44"/>
              </a:xfrm>
              <a:custGeom>
                <a:avLst/>
                <a:gdLst>
                  <a:gd name="T0" fmla="*/ 40 w 44"/>
                  <a:gd name="T1" fmla="*/ 32 h 44"/>
                  <a:gd name="T2" fmla="*/ 40 w 44"/>
                  <a:gd name="T3" fmla="*/ 32 h 44"/>
                  <a:gd name="T4" fmla="*/ 40 w 44"/>
                  <a:gd name="T5" fmla="*/ 32 h 44"/>
                  <a:gd name="T6" fmla="*/ 40 w 44"/>
                  <a:gd name="T7" fmla="*/ 32 h 44"/>
                  <a:gd name="T8" fmla="*/ 14 w 44"/>
                  <a:gd name="T9" fmla="*/ 34 h 44"/>
                  <a:gd name="T10" fmla="*/ 14 w 44"/>
                  <a:gd name="T11" fmla="*/ 34 h 44"/>
                  <a:gd name="T12" fmla="*/ 10 w 44"/>
                  <a:gd name="T13" fmla="*/ 30 h 44"/>
                  <a:gd name="T14" fmla="*/ 8 w 44"/>
                  <a:gd name="T15" fmla="*/ 26 h 44"/>
                  <a:gd name="T16" fmla="*/ 8 w 44"/>
                  <a:gd name="T17" fmla="*/ 26 h 44"/>
                  <a:gd name="T18" fmla="*/ 8 w 44"/>
                  <a:gd name="T19" fmla="*/ 20 h 44"/>
                  <a:gd name="T20" fmla="*/ 10 w 44"/>
                  <a:gd name="T21" fmla="*/ 14 h 44"/>
                  <a:gd name="T22" fmla="*/ 10 w 44"/>
                  <a:gd name="T23" fmla="*/ 14 h 44"/>
                  <a:gd name="T24" fmla="*/ 12 w 44"/>
                  <a:gd name="T25" fmla="*/ 10 h 44"/>
                  <a:gd name="T26" fmla="*/ 18 w 44"/>
                  <a:gd name="T27" fmla="*/ 8 h 44"/>
                  <a:gd name="T28" fmla="*/ 18 w 44"/>
                  <a:gd name="T29" fmla="*/ 8 h 44"/>
                  <a:gd name="T30" fmla="*/ 24 w 44"/>
                  <a:gd name="T31" fmla="*/ 8 h 44"/>
                  <a:gd name="T32" fmla="*/ 28 w 44"/>
                  <a:gd name="T33" fmla="*/ 10 h 44"/>
                  <a:gd name="T34" fmla="*/ 28 w 44"/>
                  <a:gd name="T35" fmla="*/ 10 h 44"/>
                  <a:gd name="T36" fmla="*/ 32 w 44"/>
                  <a:gd name="T37" fmla="*/ 14 h 44"/>
                  <a:gd name="T38" fmla="*/ 34 w 44"/>
                  <a:gd name="T39" fmla="*/ 18 h 44"/>
                  <a:gd name="T40" fmla="*/ 36 w 44"/>
                  <a:gd name="T41" fmla="*/ 24 h 44"/>
                  <a:gd name="T42" fmla="*/ 34 w 44"/>
                  <a:gd name="T43" fmla="*/ 28 h 44"/>
                  <a:gd name="T44" fmla="*/ 34 w 44"/>
                  <a:gd name="T45" fmla="*/ 28 h 44"/>
                  <a:gd name="T46" fmla="*/ 34 w 44"/>
                  <a:gd name="T47" fmla="*/ 28 h 44"/>
                  <a:gd name="T48" fmla="*/ 30 w 44"/>
                  <a:gd name="T49" fmla="*/ 32 h 44"/>
                  <a:gd name="T50" fmla="*/ 24 w 44"/>
                  <a:gd name="T51" fmla="*/ 36 h 44"/>
                  <a:gd name="T52" fmla="*/ 24 w 44"/>
                  <a:gd name="T53" fmla="*/ 36 h 44"/>
                  <a:gd name="T54" fmla="*/ 20 w 44"/>
                  <a:gd name="T55" fmla="*/ 36 h 44"/>
                  <a:gd name="T56" fmla="*/ 14 w 44"/>
                  <a:gd name="T57" fmla="*/ 34 h 44"/>
                  <a:gd name="T58" fmla="*/ 14 w 44"/>
                  <a:gd name="T59" fmla="*/ 34 h 44"/>
                  <a:gd name="T60" fmla="*/ 16 w 44"/>
                  <a:gd name="T61" fmla="*/ 0 h 44"/>
                  <a:gd name="T62" fmla="*/ 16 w 44"/>
                  <a:gd name="T63" fmla="*/ 0 h 44"/>
                  <a:gd name="T64" fmla="*/ 8 w 44"/>
                  <a:gd name="T65" fmla="*/ 4 h 44"/>
                  <a:gd name="T66" fmla="*/ 2 w 44"/>
                  <a:gd name="T67" fmla="*/ 10 h 44"/>
                  <a:gd name="T68" fmla="*/ 2 w 44"/>
                  <a:gd name="T69" fmla="*/ 10 h 44"/>
                  <a:gd name="T70" fmla="*/ 0 w 44"/>
                  <a:gd name="T71" fmla="*/ 18 h 44"/>
                  <a:gd name="T72" fmla="*/ 0 w 44"/>
                  <a:gd name="T73" fmla="*/ 28 h 44"/>
                  <a:gd name="T74" fmla="*/ 0 w 44"/>
                  <a:gd name="T75" fmla="*/ 28 h 44"/>
                  <a:gd name="T76" fmla="*/ 4 w 44"/>
                  <a:gd name="T77" fmla="*/ 36 h 44"/>
                  <a:gd name="T78" fmla="*/ 10 w 44"/>
                  <a:gd name="T79" fmla="*/ 40 h 44"/>
                  <a:gd name="T80" fmla="*/ 10 w 44"/>
                  <a:gd name="T81" fmla="*/ 40 h 44"/>
                  <a:gd name="T82" fmla="*/ 18 w 44"/>
                  <a:gd name="T83" fmla="*/ 44 h 44"/>
                  <a:gd name="T84" fmla="*/ 26 w 44"/>
                  <a:gd name="T85" fmla="*/ 44 h 44"/>
                  <a:gd name="T86" fmla="*/ 26 w 44"/>
                  <a:gd name="T87" fmla="*/ 44 h 44"/>
                  <a:gd name="T88" fmla="*/ 34 w 44"/>
                  <a:gd name="T89" fmla="*/ 40 h 44"/>
                  <a:gd name="T90" fmla="*/ 40 w 44"/>
                  <a:gd name="T91" fmla="*/ 32 h 44"/>
                  <a:gd name="T92" fmla="*/ 40 w 44"/>
                  <a:gd name="T93" fmla="*/ 32 h 44"/>
                  <a:gd name="T94" fmla="*/ 42 w 44"/>
                  <a:gd name="T95" fmla="*/ 28 h 44"/>
                  <a:gd name="T96" fmla="*/ 44 w 44"/>
                  <a:gd name="T97" fmla="*/ 22 h 44"/>
                  <a:gd name="T98" fmla="*/ 44 w 44"/>
                  <a:gd name="T99" fmla="*/ 22 h 44"/>
                  <a:gd name="T100" fmla="*/ 42 w 44"/>
                  <a:gd name="T101" fmla="*/ 16 h 44"/>
                  <a:gd name="T102" fmla="*/ 40 w 44"/>
                  <a:gd name="T103" fmla="*/ 10 h 44"/>
                  <a:gd name="T104" fmla="*/ 36 w 44"/>
                  <a:gd name="T105" fmla="*/ 6 h 44"/>
                  <a:gd name="T106" fmla="*/ 32 w 44"/>
                  <a:gd name="T107" fmla="*/ 2 h 44"/>
                  <a:gd name="T108" fmla="*/ 32 w 44"/>
                  <a:gd name="T109" fmla="*/ 2 h 44"/>
                  <a:gd name="T110" fmla="*/ 24 w 44"/>
                  <a:gd name="T111" fmla="*/ 0 h 44"/>
                  <a:gd name="T112" fmla="*/ 16 w 44"/>
                  <a:gd name="T113" fmla="*/ 0 h 44"/>
                  <a:gd name="T114" fmla="*/ 16 w 44"/>
                  <a:gd name="T115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44" h="44">
                    <a:moveTo>
                      <a:pt x="40" y="32"/>
                    </a:moveTo>
                    <a:lnTo>
                      <a:pt x="40" y="32"/>
                    </a:lnTo>
                    <a:lnTo>
                      <a:pt x="40" y="32"/>
                    </a:lnTo>
                    <a:lnTo>
                      <a:pt x="40" y="32"/>
                    </a:lnTo>
                    <a:close/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2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2" y="14"/>
                    </a:lnTo>
                    <a:lnTo>
                      <a:pt x="34" y="18"/>
                    </a:lnTo>
                    <a:lnTo>
                      <a:pt x="36" y="24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8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0" y="18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0"/>
                    </a:lnTo>
                    <a:lnTo>
                      <a:pt x="10" y="40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2"/>
                    </a:lnTo>
                    <a:lnTo>
                      <a:pt x="40" y="32"/>
                    </a:lnTo>
                    <a:lnTo>
                      <a:pt x="42" y="28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6"/>
                    </a:lnTo>
                    <a:lnTo>
                      <a:pt x="40" y="10"/>
                    </a:lnTo>
                    <a:lnTo>
                      <a:pt x="36" y="6"/>
                    </a:lnTo>
                    <a:lnTo>
                      <a:pt x="32" y="2"/>
                    </a:lnTo>
                    <a:lnTo>
                      <a:pt x="32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" name="Freeform 164"/>
              <p:cNvSpPr>
                <a:spLocks noEditPoints="1"/>
              </p:cNvSpPr>
              <p:nvPr/>
            </p:nvSpPr>
            <p:spPr bwMode="auto">
              <a:xfrm>
                <a:off x="2688" y="2434"/>
                <a:ext cx="44" cy="44"/>
              </a:xfrm>
              <a:custGeom>
                <a:avLst/>
                <a:gdLst>
                  <a:gd name="T0" fmla="*/ 14 w 44"/>
                  <a:gd name="T1" fmla="*/ 34 h 44"/>
                  <a:gd name="T2" fmla="*/ 14 w 44"/>
                  <a:gd name="T3" fmla="*/ 34 h 44"/>
                  <a:gd name="T4" fmla="*/ 10 w 44"/>
                  <a:gd name="T5" fmla="*/ 30 h 44"/>
                  <a:gd name="T6" fmla="*/ 8 w 44"/>
                  <a:gd name="T7" fmla="*/ 26 h 44"/>
                  <a:gd name="T8" fmla="*/ 8 w 44"/>
                  <a:gd name="T9" fmla="*/ 20 h 44"/>
                  <a:gd name="T10" fmla="*/ 10 w 44"/>
                  <a:gd name="T11" fmla="*/ 16 h 44"/>
                  <a:gd name="T12" fmla="*/ 10 w 44"/>
                  <a:gd name="T13" fmla="*/ 16 h 44"/>
                  <a:gd name="T14" fmla="*/ 12 w 44"/>
                  <a:gd name="T15" fmla="*/ 12 h 44"/>
                  <a:gd name="T16" fmla="*/ 18 w 44"/>
                  <a:gd name="T17" fmla="*/ 8 h 44"/>
                  <a:gd name="T18" fmla="*/ 22 w 44"/>
                  <a:gd name="T19" fmla="*/ 8 h 44"/>
                  <a:gd name="T20" fmla="*/ 28 w 44"/>
                  <a:gd name="T21" fmla="*/ 10 h 44"/>
                  <a:gd name="T22" fmla="*/ 28 w 44"/>
                  <a:gd name="T23" fmla="*/ 10 h 44"/>
                  <a:gd name="T24" fmla="*/ 34 w 44"/>
                  <a:gd name="T25" fmla="*/ 16 h 44"/>
                  <a:gd name="T26" fmla="*/ 36 w 44"/>
                  <a:gd name="T27" fmla="*/ 22 h 44"/>
                  <a:gd name="T28" fmla="*/ 36 w 44"/>
                  <a:gd name="T29" fmla="*/ 22 h 44"/>
                  <a:gd name="T30" fmla="*/ 34 w 44"/>
                  <a:gd name="T31" fmla="*/ 30 h 44"/>
                  <a:gd name="T32" fmla="*/ 34 w 44"/>
                  <a:gd name="T33" fmla="*/ 30 h 44"/>
                  <a:gd name="T34" fmla="*/ 30 w 44"/>
                  <a:gd name="T35" fmla="*/ 34 h 44"/>
                  <a:gd name="T36" fmla="*/ 24 w 44"/>
                  <a:gd name="T37" fmla="*/ 36 h 44"/>
                  <a:gd name="T38" fmla="*/ 24 w 44"/>
                  <a:gd name="T39" fmla="*/ 36 h 44"/>
                  <a:gd name="T40" fmla="*/ 20 w 44"/>
                  <a:gd name="T41" fmla="*/ 36 h 44"/>
                  <a:gd name="T42" fmla="*/ 14 w 44"/>
                  <a:gd name="T43" fmla="*/ 34 h 44"/>
                  <a:gd name="T44" fmla="*/ 14 w 44"/>
                  <a:gd name="T45" fmla="*/ 34 h 44"/>
                  <a:gd name="T46" fmla="*/ 2 w 44"/>
                  <a:gd name="T47" fmla="*/ 12 h 44"/>
                  <a:gd name="T48" fmla="*/ 2 w 44"/>
                  <a:gd name="T49" fmla="*/ 12 h 44"/>
                  <a:gd name="T50" fmla="*/ 0 w 44"/>
                  <a:gd name="T51" fmla="*/ 20 h 44"/>
                  <a:gd name="T52" fmla="*/ 0 w 44"/>
                  <a:gd name="T53" fmla="*/ 28 h 44"/>
                  <a:gd name="T54" fmla="*/ 4 w 44"/>
                  <a:gd name="T55" fmla="*/ 36 h 44"/>
                  <a:gd name="T56" fmla="*/ 10 w 44"/>
                  <a:gd name="T57" fmla="*/ 42 h 44"/>
                  <a:gd name="T58" fmla="*/ 10 w 44"/>
                  <a:gd name="T59" fmla="*/ 42 h 44"/>
                  <a:gd name="T60" fmla="*/ 18 w 44"/>
                  <a:gd name="T61" fmla="*/ 44 h 44"/>
                  <a:gd name="T62" fmla="*/ 26 w 44"/>
                  <a:gd name="T63" fmla="*/ 44 h 44"/>
                  <a:gd name="T64" fmla="*/ 26 w 44"/>
                  <a:gd name="T65" fmla="*/ 44 h 44"/>
                  <a:gd name="T66" fmla="*/ 34 w 44"/>
                  <a:gd name="T67" fmla="*/ 40 h 44"/>
                  <a:gd name="T68" fmla="*/ 40 w 44"/>
                  <a:gd name="T69" fmla="*/ 34 h 44"/>
                  <a:gd name="T70" fmla="*/ 40 w 44"/>
                  <a:gd name="T71" fmla="*/ 34 h 44"/>
                  <a:gd name="T72" fmla="*/ 40 w 44"/>
                  <a:gd name="T73" fmla="*/ 34 h 44"/>
                  <a:gd name="T74" fmla="*/ 44 w 44"/>
                  <a:gd name="T75" fmla="*/ 24 h 44"/>
                  <a:gd name="T76" fmla="*/ 42 w 44"/>
                  <a:gd name="T77" fmla="*/ 16 h 44"/>
                  <a:gd name="T78" fmla="*/ 38 w 44"/>
                  <a:gd name="T79" fmla="*/ 8 h 44"/>
                  <a:gd name="T80" fmla="*/ 32 w 44"/>
                  <a:gd name="T81" fmla="*/ 4 h 44"/>
                  <a:gd name="T82" fmla="*/ 32 w 44"/>
                  <a:gd name="T83" fmla="*/ 4 h 44"/>
                  <a:gd name="T84" fmla="*/ 24 w 44"/>
                  <a:gd name="T85" fmla="*/ 0 h 44"/>
                  <a:gd name="T86" fmla="*/ 16 w 44"/>
                  <a:gd name="T87" fmla="*/ 0 h 44"/>
                  <a:gd name="T88" fmla="*/ 8 w 44"/>
                  <a:gd name="T89" fmla="*/ 4 h 44"/>
                  <a:gd name="T90" fmla="*/ 2 w 44"/>
                  <a:gd name="T91" fmla="*/ 12 h 44"/>
                  <a:gd name="T92" fmla="*/ 2 w 44"/>
                  <a:gd name="T93" fmla="*/ 1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4"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8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4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4" y="30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2" y="12"/>
                    </a:moveTo>
                    <a:lnTo>
                      <a:pt x="2" y="12"/>
                    </a:lnTo>
                    <a:lnTo>
                      <a:pt x="0" y="20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2"/>
                    </a:lnTo>
                    <a:lnTo>
                      <a:pt x="10" y="42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4" y="24"/>
                    </a:lnTo>
                    <a:lnTo>
                      <a:pt x="42" y="16"/>
                    </a:lnTo>
                    <a:lnTo>
                      <a:pt x="38" y="8"/>
                    </a:lnTo>
                    <a:lnTo>
                      <a:pt x="32" y="4"/>
                    </a:lnTo>
                    <a:lnTo>
                      <a:pt x="32" y="4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2" y="12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" name="Freeform 165"/>
              <p:cNvSpPr>
                <a:spLocks noEditPoints="1"/>
              </p:cNvSpPr>
              <p:nvPr/>
            </p:nvSpPr>
            <p:spPr bwMode="auto">
              <a:xfrm>
                <a:off x="3154" y="1968"/>
                <a:ext cx="44" cy="42"/>
              </a:xfrm>
              <a:custGeom>
                <a:avLst/>
                <a:gdLst>
                  <a:gd name="T0" fmla="*/ 34 w 44"/>
                  <a:gd name="T1" fmla="*/ 40 h 42"/>
                  <a:gd name="T2" fmla="*/ 34 w 44"/>
                  <a:gd name="T3" fmla="*/ 40 h 42"/>
                  <a:gd name="T4" fmla="*/ 34 w 44"/>
                  <a:gd name="T5" fmla="*/ 40 h 42"/>
                  <a:gd name="T6" fmla="*/ 34 w 44"/>
                  <a:gd name="T7" fmla="*/ 40 h 42"/>
                  <a:gd name="T8" fmla="*/ 18 w 44"/>
                  <a:gd name="T9" fmla="*/ 34 h 42"/>
                  <a:gd name="T10" fmla="*/ 18 w 44"/>
                  <a:gd name="T11" fmla="*/ 34 h 42"/>
                  <a:gd name="T12" fmla="*/ 14 w 44"/>
                  <a:gd name="T13" fmla="*/ 32 h 42"/>
                  <a:gd name="T14" fmla="*/ 10 w 44"/>
                  <a:gd name="T15" fmla="*/ 28 h 42"/>
                  <a:gd name="T16" fmla="*/ 10 w 44"/>
                  <a:gd name="T17" fmla="*/ 28 h 42"/>
                  <a:gd name="T18" fmla="*/ 8 w 44"/>
                  <a:gd name="T19" fmla="*/ 22 h 42"/>
                  <a:gd name="T20" fmla="*/ 8 w 44"/>
                  <a:gd name="T21" fmla="*/ 18 h 42"/>
                  <a:gd name="T22" fmla="*/ 8 w 44"/>
                  <a:gd name="T23" fmla="*/ 18 h 42"/>
                  <a:gd name="T24" fmla="*/ 12 w 44"/>
                  <a:gd name="T25" fmla="*/ 12 h 42"/>
                  <a:gd name="T26" fmla="*/ 16 w 44"/>
                  <a:gd name="T27" fmla="*/ 8 h 42"/>
                  <a:gd name="T28" fmla="*/ 16 w 44"/>
                  <a:gd name="T29" fmla="*/ 8 h 42"/>
                  <a:gd name="T30" fmla="*/ 20 w 44"/>
                  <a:gd name="T31" fmla="*/ 8 h 42"/>
                  <a:gd name="T32" fmla="*/ 26 w 44"/>
                  <a:gd name="T33" fmla="*/ 8 h 42"/>
                  <a:gd name="T34" fmla="*/ 26 w 44"/>
                  <a:gd name="T35" fmla="*/ 8 h 42"/>
                  <a:gd name="T36" fmla="*/ 30 w 44"/>
                  <a:gd name="T37" fmla="*/ 10 h 42"/>
                  <a:gd name="T38" fmla="*/ 34 w 44"/>
                  <a:gd name="T39" fmla="*/ 14 h 42"/>
                  <a:gd name="T40" fmla="*/ 34 w 44"/>
                  <a:gd name="T41" fmla="*/ 14 h 42"/>
                  <a:gd name="T42" fmla="*/ 36 w 44"/>
                  <a:gd name="T43" fmla="*/ 20 h 42"/>
                  <a:gd name="T44" fmla="*/ 36 w 44"/>
                  <a:gd name="T45" fmla="*/ 24 h 42"/>
                  <a:gd name="T46" fmla="*/ 36 w 44"/>
                  <a:gd name="T47" fmla="*/ 24 h 42"/>
                  <a:gd name="T48" fmla="*/ 34 w 44"/>
                  <a:gd name="T49" fmla="*/ 30 h 42"/>
                  <a:gd name="T50" fmla="*/ 30 w 44"/>
                  <a:gd name="T51" fmla="*/ 34 h 42"/>
                  <a:gd name="T52" fmla="*/ 30 w 44"/>
                  <a:gd name="T53" fmla="*/ 34 h 42"/>
                  <a:gd name="T54" fmla="*/ 30 w 44"/>
                  <a:gd name="T55" fmla="*/ 34 h 42"/>
                  <a:gd name="T56" fmla="*/ 24 w 44"/>
                  <a:gd name="T57" fmla="*/ 34 h 42"/>
                  <a:gd name="T58" fmla="*/ 18 w 44"/>
                  <a:gd name="T59" fmla="*/ 34 h 42"/>
                  <a:gd name="T60" fmla="*/ 18 w 44"/>
                  <a:gd name="T61" fmla="*/ 34 h 42"/>
                  <a:gd name="T62" fmla="*/ 12 w 44"/>
                  <a:gd name="T63" fmla="*/ 2 h 42"/>
                  <a:gd name="T64" fmla="*/ 12 w 44"/>
                  <a:gd name="T65" fmla="*/ 2 h 42"/>
                  <a:gd name="T66" fmla="*/ 4 w 44"/>
                  <a:gd name="T67" fmla="*/ 8 h 42"/>
                  <a:gd name="T68" fmla="*/ 2 w 44"/>
                  <a:gd name="T69" fmla="*/ 16 h 42"/>
                  <a:gd name="T70" fmla="*/ 2 w 44"/>
                  <a:gd name="T71" fmla="*/ 16 h 42"/>
                  <a:gd name="T72" fmla="*/ 0 w 44"/>
                  <a:gd name="T73" fmla="*/ 24 h 42"/>
                  <a:gd name="T74" fmla="*/ 4 w 44"/>
                  <a:gd name="T75" fmla="*/ 32 h 42"/>
                  <a:gd name="T76" fmla="*/ 4 w 44"/>
                  <a:gd name="T77" fmla="*/ 32 h 42"/>
                  <a:gd name="T78" fmla="*/ 10 w 44"/>
                  <a:gd name="T79" fmla="*/ 38 h 42"/>
                  <a:gd name="T80" fmla="*/ 16 w 44"/>
                  <a:gd name="T81" fmla="*/ 42 h 42"/>
                  <a:gd name="T82" fmla="*/ 16 w 44"/>
                  <a:gd name="T83" fmla="*/ 42 h 42"/>
                  <a:gd name="T84" fmla="*/ 26 w 44"/>
                  <a:gd name="T85" fmla="*/ 42 h 42"/>
                  <a:gd name="T86" fmla="*/ 34 w 44"/>
                  <a:gd name="T87" fmla="*/ 40 h 42"/>
                  <a:gd name="T88" fmla="*/ 34 w 44"/>
                  <a:gd name="T89" fmla="*/ 40 h 42"/>
                  <a:gd name="T90" fmla="*/ 40 w 44"/>
                  <a:gd name="T91" fmla="*/ 34 h 42"/>
                  <a:gd name="T92" fmla="*/ 44 w 44"/>
                  <a:gd name="T93" fmla="*/ 26 h 42"/>
                  <a:gd name="T94" fmla="*/ 44 w 44"/>
                  <a:gd name="T95" fmla="*/ 26 h 42"/>
                  <a:gd name="T96" fmla="*/ 44 w 44"/>
                  <a:gd name="T97" fmla="*/ 20 h 42"/>
                  <a:gd name="T98" fmla="*/ 44 w 44"/>
                  <a:gd name="T99" fmla="*/ 20 h 42"/>
                  <a:gd name="T100" fmla="*/ 44 w 44"/>
                  <a:gd name="T101" fmla="*/ 16 h 42"/>
                  <a:gd name="T102" fmla="*/ 42 w 44"/>
                  <a:gd name="T103" fmla="*/ 10 h 42"/>
                  <a:gd name="T104" fmla="*/ 42 w 44"/>
                  <a:gd name="T105" fmla="*/ 10 h 42"/>
                  <a:gd name="T106" fmla="*/ 36 w 44"/>
                  <a:gd name="T107" fmla="*/ 4 h 42"/>
                  <a:gd name="T108" fmla="*/ 28 w 44"/>
                  <a:gd name="T109" fmla="*/ 0 h 42"/>
                  <a:gd name="T110" fmla="*/ 28 w 44"/>
                  <a:gd name="T111" fmla="*/ 0 h 42"/>
                  <a:gd name="T112" fmla="*/ 20 w 44"/>
                  <a:gd name="T113" fmla="*/ 0 h 42"/>
                  <a:gd name="T114" fmla="*/ 12 w 44"/>
                  <a:gd name="T115" fmla="*/ 2 h 42"/>
                  <a:gd name="T116" fmla="*/ 12 w 44"/>
                  <a:gd name="T117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4" h="42">
                    <a:moveTo>
                      <a:pt x="34" y="40"/>
                    </a:move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close/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2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4"/>
                    </a:lnTo>
                    <a:lnTo>
                      <a:pt x="36" y="24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10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6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26"/>
                    </a:lnTo>
                    <a:lnTo>
                      <a:pt x="44" y="20"/>
                    </a:lnTo>
                    <a:lnTo>
                      <a:pt x="44" y="20"/>
                    </a:lnTo>
                    <a:lnTo>
                      <a:pt x="44" y="16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" name="Freeform 166"/>
              <p:cNvSpPr>
                <a:spLocks noEditPoints="1"/>
              </p:cNvSpPr>
              <p:nvPr/>
            </p:nvSpPr>
            <p:spPr bwMode="auto">
              <a:xfrm>
                <a:off x="2562" y="2310"/>
                <a:ext cx="44" cy="42"/>
              </a:xfrm>
              <a:custGeom>
                <a:avLst/>
                <a:gdLst>
                  <a:gd name="T0" fmla="*/ 18 w 44"/>
                  <a:gd name="T1" fmla="*/ 34 h 42"/>
                  <a:gd name="T2" fmla="*/ 18 w 44"/>
                  <a:gd name="T3" fmla="*/ 34 h 42"/>
                  <a:gd name="T4" fmla="*/ 14 w 44"/>
                  <a:gd name="T5" fmla="*/ 32 h 42"/>
                  <a:gd name="T6" fmla="*/ 10 w 44"/>
                  <a:gd name="T7" fmla="*/ 28 h 42"/>
                  <a:gd name="T8" fmla="*/ 10 w 44"/>
                  <a:gd name="T9" fmla="*/ 28 h 42"/>
                  <a:gd name="T10" fmla="*/ 8 w 44"/>
                  <a:gd name="T11" fmla="*/ 22 h 42"/>
                  <a:gd name="T12" fmla="*/ 8 w 44"/>
                  <a:gd name="T13" fmla="*/ 18 h 42"/>
                  <a:gd name="T14" fmla="*/ 10 w 44"/>
                  <a:gd name="T15" fmla="*/ 12 h 42"/>
                  <a:gd name="T16" fmla="*/ 16 w 44"/>
                  <a:gd name="T17" fmla="*/ 8 h 42"/>
                  <a:gd name="T18" fmla="*/ 16 w 44"/>
                  <a:gd name="T19" fmla="*/ 8 h 42"/>
                  <a:gd name="T20" fmla="*/ 20 w 44"/>
                  <a:gd name="T21" fmla="*/ 8 h 42"/>
                  <a:gd name="T22" fmla="*/ 26 w 44"/>
                  <a:gd name="T23" fmla="*/ 8 h 42"/>
                  <a:gd name="T24" fmla="*/ 30 w 44"/>
                  <a:gd name="T25" fmla="*/ 10 h 42"/>
                  <a:gd name="T26" fmla="*/ 34 w 44"/>
                  <a:gd name="T27" fmla="*/ 14 h 42"/>
                  <a:gd name="T28" fmla="*/ 34 w 44"/>
                  <a:gd name="T29" fmla="*/ 14 h 42"/>
                  <a:gd name="T30" fmla="*/ 36 w 44"/>
                  <a:gd name="T31" fmla="*/ 20 h 42"/>
                  <a:gd name="T32" fmla="*/ 36 w 44"/>
                  <a:gd name="T33" fmla="*/ 20 h 42"/>
                  <a:gd name="T34" fmla="*/ 34 w 44"/>
                  <a:gd name="T35" fmla="*/ 28 h 42"/>
                  <a:gd name="T36" fmla="*/ 30 w 44"/>
                  <a:gd name="T37" fmla="*/ 34 h 42"/>
                  <a:gd name="T38" fmla="*/ 30 w 44"/>
                  <a:gd name="T39" fmla="*/ 34 h 42"/>
                  <a:gd name="T40" fmla="*/ 24 w 44"/>
                  <a:gd name="T41" fmla="*/ 34 h 42"/>
                  <a:gd name="T42" fmla="*/ 18 w 44"/>
                  <a:gd name="T43" fmla="*/ 34 h 42"/>
                  <a:gd name="T44" fmla="*/ 18 w 44"/>
                  <a:gd name="T45" fmla="*/ 34 h 42"/>
                  <a:gd name="T46" fmla="*/ 12 w 44"/>
                  <a:gd name="T47" fmla="*/ 2 h 42"/>
                  <a:gd name="T48" fmla="*/ 12 w 44"/>
                  <a:gd name="T49" fmla="*/ 2 h 42"/>
                  <a:gd name="T50" fmla="*/ 4 w 44"/>
                  <a:gd name="T51" fmla="*/ 8 h 42"/>
                  <a:gd name="T52" fmla="*/ 0 w 44"/>
                  <a:gd name="T53" fmla="*/ 16 h 42"/>
                  <a:gd name="T54" fmla="*/ 0 w 44"/>
                  <a:gd name="T55" fmla="*/ 24 h 42"/>
                  <a:gd name="T56" fmla="*/ 4 w 44"/>
                  <a:gd name="T57" fmla="*/ 32 h 42"/>
                  <a:gd name="T58" fmla="*/ 4 w 44"/>
                  <a:gd name="T59" fmla="*/ 32 h 42"/>
                  <a:gd name="T60" fmla="*/ 8 w 44"/>
                  <a:gd name="T61" fmla="*/ 38 h 42"/>
                  <a:gd name="T62" fmla="*/ 16 w 44"/>
                  <a:gd name="T63" fmla="*/ 42 h 42"/>
                  <a:gd name="T64" fmla="*/ 16 w 44"/>
                  <a:gd name="T65" fmla="*/ 42 h 42"/>
                  <a:gd name="T66" fmla="*/ 24 w 44"/>
                  <a:gd name="T67" fmla="*/ 42 h 42"/>
                  <a:gd name="T68" fmla="*/ 34 w 44"/>
                  <a:gd name="T69" fmla="*/ 40 h 42"/>
                  <a:gd name="T70" fmla="*/ 34 w 44"/>
                  <a:gd name="T71" fmla="*/ 40 h 42"/>
                  <a:gd name="T72" fmla="*/ 34 w 44"/>
                  <a:gd name="T73" fmla="*/ 40 h 42"/>
                  <a:gd name="T74" fmla="*/ 40 w 44"/>
                  <a:gd name="T75" fmla="*/ 34 h 42"/>
                  <a:gd name="T76" fmla="*/ 44 w 44"/>
                  <a:gd name="T77" fmla="*/ 26 h 42"/>
                  <a:gd name="T78" fmla="*/ 44 w 44"/>
                  <a:gd name="T79" fmla="*/ 18 h 42"/>
                  <a:gd name="T80" fmla="*/ 42 w 44"/>
                  <a:gd name="T81" fmla="*/ 10 h 42"/>
                  <a:gd name="T82" fmla="*/ 42 w 44"/>
                  <a:gd name="T83" fmla="*/ 10 h 42"/>
                  <a:gd name="T84" fmla="*/ 36 w 44"/>
                  <a:gd name="T85" fmla="*/ 4 h 42"/>
                  <a:gd name="T86" fmla="*/ 28 w 44"/>
                  <a:gd name="T87" fmla="*/ 0 h 42"/>
                  <a:gd name="T88" fmla="*/ 20 w 44"/>
                  <a:gd name="T89" fmla="*/ 0 h 42"/>
                  <a:gd name="T90" fmla="*/ 12 w 44"/>
                  <a:gd name="T91" fmla="*/ 2 h 42"/>
                  <a:gd name="T92" fmla="*/ 12 w 44"/>
                  <a:gd name="T93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2"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10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0"/>
                    </a:lnTo>
                    <a:lnTo>
                      <a:pt x="34" y="28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8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4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18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" name="Freeform 167"/>
              <p:cNvSpPr>
                <a:spLocks noEditPoints="1"/>
              </p:cNvSpPr>
              <p:nvPr/>
            </p:nvSpPr>
            <p:spPr bwMode="auto">
              <a:xfrm>
                <a:off x="3200" y="2138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2 w 44"/>
                  <a:gd name="T9" fmla="*/ 12 h 44"/>
                  <a:gd name="T10" fmla="*/ 16 w 44"/>
                  <a:gd name="T11" fmla="*/ 10 h 44"/>
                  <a:gd name="T12" fmla="*/ 22 w 44"/>
                  <a:gd name="T13" fmla="*/ 8 h 44"/>
                  <a:gd name="T14" fmla="*/ 22 w 44"/>
                  <a:gd name="T15" fmla="*/ 8 h 44"/>
                  <a:gd name="T16" fmla="*/ 28 w 44"/>
                  <a:gd name="T17" fmla="*/ 10 h 44"/>
                  <a:gd name="T18" fmla="*/ 32 w 44"/>
                  <a:gd name="T19" fmla="*/ 12 h 44"/>
                  <a:gd name="T20" fmla="*/ 32 w 44"/>
                  <a:gd name="T21" fmla="*/ 12 h 44"/>
                  <a:gd name="T22" fmla="*/ 36 w 44"/>
                  <a:gd name="T23" fmla="*/ 16 h 44"/>
                  <a:gd name="T24" fmla="*/ 36 w 44"/>
                  <a:gd name="T25" fmla="*/ 22 h 44"/>
                  <a:gd name="T26" fmla="*/ 36 w 44"/>
                  <a:gd name="T27" fmla="*/ 22 h 44"/>
                  <a:gd name="T28" fmla="*/ 36 w 44"/>
                  <a:gd name="T29" fmla="*/ 28 h 44"/>
                  <a:gd name="T30" fmla="*/ 32 w 44"/>
                  <a:gd name="T31" fmla="*/ 32 h 44"/>
                  <a:gd name="T32" fmla="*/ 32 w 44"/>
                  <a:gd name="T33" fmla="*/ 32 h 44"/>
                  <a:gd name="T34" fmla="*/ 28 w 44"/>
                  <a:gd name="T35" fmla="*/ 34 h 44"/>
                  <a:gd name="T36" fmla="*/ 22 w 44"/>
                  <a:gd name="T37" fmla="*/ 36 h 44"/>
                  <a:gd name="T38" fmla="*/ 22 w 44"/>
                  <a:gd name="T39" fmla="*/ 36 h 44"/>
                  <a:gd name="T40" fmla="*/ 22 w 44"/>
                  <a:gd name="T41" fmla="*/ 36 h 44"/>
                  <a:gd name="T42" fmla="*/ 16 w 44"/>
                  <a:gd name="T43" fmla="*/ 34 h 44"/>
                  <a:gd name="T44" fmla="*/ 12 w 44"/>
                  <a:gd name="T45" fmla="*/ 32 h 44"/>
                  <a:gd name="T46" fmla="*/ 10 w 44"/>
                  <a:gd name="T47" fmla="*/ 28 h 44"/>
                  <a:gd name="T48" fmla="*/ 8 w 44"/>
                  <a:gd name="T49" fmla="*/ 22 h 44"/>
                  <a:gd name="T50" fmla="*/ 8 w 44"/>
                  <a:gd name="T51" fmla="*/ 22 h 44"/>
                  <a:gd name="T52" fmla="*/ 22 w 44"/>
                  <a:gd name="T53" fmla="*/ 0 h 44"/>
                  <a:gd name="T54" fmla="*/ 22 w 44"/>
                  <a:gd name="T55" fmla="*/ 0 h 44"/>
                  <a:gd name="T56" fmla="*/ 14 w 44"/>
                  <a:gd name="T57" fmla="*/ 2 h 44"/>
                  <a:gd name="T58" fmla="*/ 6 w 44"/>
                  <a:gd name="T59" fmla="*/ 6 h 44"/>
                  <a:gd name="T60" fmla="*/ 6 w 44"/>
                  <a:gd name="T61" fmla="*/ 6 h 44"/>
                  <a:gd name="T62" fmla="*/ 2 w 44"/>
                  <a:gd name="T63" fmla="*/ 14 h 44"/>
                  <a:gd name="T64" fmla="*/ 0 w 44"/>
                  <a:gd name="T65" fmla="*/ 22 h 44"/>
                  <a:gd name="T66" fmla="*/ 0 w 44"/>
                  <a:gd name="T67" fmla="*/ 22 h 44"/>
                  <a:gd name="T68" fmla="*/ 2 w 44"/>
                  <a:gd name="T69" fmla="*/ 30 h 44"/>
                  <a:gd name="T70" fmla="*/ 6 w 44"/>
                  <a:gd name="T71" fmla="*/ 38 h 44"/>
                  <a:gd name="T72" fmla="*/ 14 w 44"/>
                  <a:gd name="T73" fmla="*/ 42 h 44"/>
                  <a:gd name="T74" fmla="*/ 22 w 44"/>
                  <a:gd name="T75" fmla="*/ 44 h 44"/>
                  <a:gd name="T76" fmla="*/ 22 w 44"/>
                  <a:gd name="T77" fmla="*/ 44 h 44"/>
                  <a:gd name="T78" fmla="*/ 22 w 44"/>
                  <a:gd name="T79" fmla="*/ 44 h 44"/>
                  <a:gd name="T80" fmla="*/ 30 w 44"/>
                  <a:gd name="T81" fmla="*/ 42 h 44"/>
                  <a:gd name="T82" fmla="*/ 38 w 44"/>
                  <a:gd name="T83" fmla="*/ 38 h 44"/>
                  <a:gd name="T84" fmla="*/ 38 w 44"/>
                  <a:gd name="T85" fmla="*/ 38 h 44"/>
                  <a:gd name="T86" fmla="*/ 42 w 44"/>
                  <a:gd name="T87" fmla="*/ 30 h 44"/>
                  <a:gd name="T88" fmla="*/ 44 w 44"/>
                  <a:gd name="T89" fmla="*/ 22 h 44"/>
                  <a:gd name="T90" fmla="*/ 44 w 44"/>
                  <a:gd name="T91" fmla="*/ 22 h 44"/>
                  <a:gd name="T92" fmla="*/ 42 w 44"/>
                  <a:gd name="T93" fmla="*/ 14 h 44"/>
                  <a:gd name="T94" fmla="*/ 38 w 44"/>
                  <a:gd name="T95" fmla="*/ 6 h 44"/>
                  <a:gd name="T96" fmla="*/ 38 w 44"/>
                  <a:gd name="T97" fmla="*/ 6 h 44"/>
                  <a:gd name="T98" fmla="*/ 30 w 44"/>
                  <a:gd name="T99" fmla="*/ 2 h 44"/>
                  <a:gd name="T100" fmla="*/ 22 w 44"/>
                  <a:gd name="T101" fmla="*/ 0 h 44"/>
                  <a:gd name="T102" fmla="*/ 22 w 44"/>
                  <a:gd name="T103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22" y="0"/>
                    </a:move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" name="Freeform 168"/>
              <p:cNvSpPr>
                <a:spLocks noEditPoints="1"/>
              </p:cNvSpPr>
              <p:nvPr/>
            </p:nvSpPr>
            <p:spPr bwMode="auto">
              <a:xfrm>
                <a:off x="2516" y="2138"/>
                <a:ext cx="44" cy="44"/>
              </a:xfrm>
              <a:custGeom>
                <a:avLst/>
                <a:gdLst>
                  <a:gd name="T0" fmla="*/ 12 w 44"/>
                  <a:gd name="T1" fmla="*/ 32 h 44"/>
                  <a:gd name="T2" fmla="*/ 12 w 44"/>
                  <a:gd name="T3" fmla="*/ 32 h 44"/>
                  <a:gd name="T4" fmla="*/ 10 w 44"/>
                  <a:gd name="T5" fmla="*/ 28 h 44"/>
                  <a:gd name="T6" fmla="*/ 8 w 44"/>
                  <a:gd name="T7" fmla="*/ 22 h 44"/>
                  <a:gd name="T8" fmla="*/ 8 w 44"/>
                  <a:gd name="T9" fmla="*/ 22 h 44"/>
                  <a:gd name="T10" fmla="*/ 8 w 44"/>
                  <a:gd name="T11" fmla="*/ 22 h 44"/>
                  <a:gd name="T12" fmla="*/ 8 w 44"/>
                  <a:gd name="T13" fmla="*/ 22 h 44"/>
                  <a:gd name="T14" fmla="*/ 10 w 44"/>
                  <a:gd name="T15" fmla="*/ 16 h 44"/>
                  <a:gd name="T16" fmla="*/ 12 w 44"/>
                  <a:gd name="T17" fmla="*/ 12 h 44"/>
                  <a:gd name="T18" fmla="*/ 16 w 44"/>
                  <a:gd name="T19" fmla="*/ 10 h 44"/>
                  <a:gd name="T20" fmla="*/ 22 w 44"/>
                  <a:gd name="T21" fmla="*/ 8 h 44"/>
                  <a:gd name="T22" fmla="*/ 22 w 44"/>
                  <a:gd name="T23" fmla="*/ 8 h 44"/>
                  <a:gd name="T24" fmla="*/ 28 w 44"/>
                  <a:gd name="T25" fmla="*/ 10 h 44"/>
                  <a:gd name="T26" fmla="*/ 32 w 44"/>
                  <a:gd name="T27" fmla="*/ 12 h 44"/>
                  <a:gd name="T28" fmla="*/ 36 w 44"/>
                  <a:gd name="T29" fmla="*/ 16 h 44"/>
                  <a:gd name="T30" fmla="*/ 36 w 44"/>
                  <a:gd name="T31" fmla="*/ 22 h 44"/>
                  <a:gd name="T32" fmla="*/ 36 w 44"/>
                  <a:gd name="T33" fmla="*/ 22 h 44"/>
                  <a:gd name="T34" fmla="*/ 36 w 44"/>
                  <a:gd name="T35" fmla="*/ 28 h 44"/>
                  <a:gd name="T36" fmla="*/ 32 w 44"/>
                  <a:gd name="T37" fmla="*/ 32 h 44"/>
                  <a:gd name="T38" fmla="*/ 28 w 44"/>
                  <a:gd name="T39" fmla="*/ 34 h 44"/>
                  <a:gd name="T40" fmla="*/ 22 w 44"/>
                  <a:gd name="T41" fmla="*/ 36 h 44"/>
                  <a:gd name="T42" fmla="*/ 22 w 44"/>
                  <a:gd name="T43" fmla="*/ 36 h 44"/>
                  <a:gd name="T44" fmla="*/ 16 w 44"/>
                  <a:gd name="T45" fmla="*/ 34 h 44"/>
                  <a:gd name="T46" fmla="*/ 12 w 44"/>
                  <a:gd name="T47" fmla="*/ 32 h 44"/>
                  <a:gd name="T48" fmla="*/ 12 w 44"/>
                  <a:gd name="T49" fmla="*/ 3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6 w 44"/>
                  <a:gd name="T59" fmla="*/ 38 h 44"/>
                  <a:gd name="T60" fmla="*/ 14 w 44"/>
                  <a:gd name="T61" fmla="*/ 42 h 44"/>
                  <a:gd name="T62" fmla="*/ 22 w 44"/>
                  <a:gd name="T63" fmla="*/ 44 h 44"/>
                  <a:gd name="T64" fmla="*/ 22 w 44"/>
                  <a:gd name="T65" fmla="*/ 44 h 44"/>
                  <a:gd name="T66" fmla="*/ 22 w 44"/>
                  <a:gd name="T67" fmla="*/ 44 h 44"/>
                  <a:gd name="T68" fmla="*/ 30 w 44"/>
                  <a:gd name="T69" fmla="*/ 42 h 44"/>
                  <a:gd name="T70" fmla="*/ 38 w 44"/>
                  <a:gd name="T71" fmla="*/ 38 h 44"/>
                  <a:gd name="T72" fmla="*/ 42 w 44"/>
                  <a:gd name="T73" fmla="*/ 30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" name="Freeform 169"/>
              <p:cNvSpPr>
                <a:spLocks noEditPoints="1"/>
              </p:cNvSpPr>
              <p:nvPr/>
            </p:nvSpPr>
            <p:spPr bwMode="auto">
              <a:xfrm>
                <a:off x="3154" y="2310"/>
                <a:ext cx="44" cy="42"/>
              </a:xfrm>
              <a:custGeom>
                <a:avLst/>
                <a:gdLst>
                  <a:gd name="T0" fmla="*/ 12 w 44"/>
                  <a:gd name="T1" fmla="*/ 40 h 42"/>
                  <a:gd name="T2" fmla="*/ 12 w 44"/>
                  <a:gd name="T3" fmla="*/ 40 h 42"/>
                  <a:gd name="T4" fmla="*/ 12 w 44"/>
                  <a:gd name="T5" fmla="*/ 40 h 42"/>
                  <a:gd name="T6" fmla="*/ 16 w 44"/>
                  <a:gd name="T7" fmla="*/ 34 h 42"/>
                  <a:gd name="T8" fmla="*/ 16 w 44"/>
                  <a:gd name="T9" fmla="*/ 34 h 42"/>
                  <a:gd name="T10" fmla="*/ 16 w 44"/>
                  <a:gd name="T11" fmla="*/ 34 h 42"/>
                  <a:gd name="T12" fmla="*/ 12 w 44"/>
                  <a:gd name="T13" fmla="*/ 30 h 42"/>
                  <a:gd name="T14" fmla="*/ 8 w 44"/>
                  <a:gd name="T15" fmla="*/ 24 h 42"/>
                  <a:gd name="T16" fmla="*/ 8 w 44"/>
                  <a:gd name="T17" fmla="*/ 20 h 42"/>
                  <a:gd name="T18" fmla="*/ 10 w 44"/>
                  <a:gd name="T19" fmla="*/ 14 h 42"/>
                  <a:gd name="T20" fmla="*/ 10 w 44"/>
                  <a:gd name="T21" fmla="*/ 14 h 42"/>
                  <a:gd name="T22" fmla="*/ 14 w 44"/>
                  <a:gd name="T23" fmla="*/ 10 h 42"/>
                  <a:gd name="T24" fmla="*/ 18 w 44"/>
                  <a:gd name="T25" fmla="*/ 8 h 42"/>
                  <a:gd name="T26" fmla="*/ 18 w 44"/>
                  <a:gd name="T27" fmla="*/ 8 h 42"/>
                  <a:gd name="T28" fmla="*/ 24 w 44"/>
                  <a:gd name="T29" fmla="*/ 8 h 42"/>
                  <a:gd name="T30" fmla="*/ 30 w 44"/>
                  <a:gd name="T31" fmla="*/ 8 h 42"/>
                  <a:gd name="T32" fmla="*/ 30 w 44"/>
                  <a:gd name="T33" fmla="*/ 8 h 42"/>
                  <a:gd name="T34" fmla="*/ 34 w 44"/>
                  <a:gd name="T35" fmla="*/ 12 h 42"/>
                  <a:gd name="T36" fmla="*/ 36 w 44"/>
                  <a:gd name="T37" fmla="*/ 18 h 42"/>
                  <a:gd name="T38" fmla="*/ 36 w 44"/>
                  <a:gd name="T39" fmla="*/ 18 h 42"/>
                  <a:gd name="T40" fmla="*/ 36 w 44"/>
                  <a:gd name="T41" fmla="*/ 22 h 42"/>
                  <a:gd name="T42" fmla="*/ 34 w 44"/>
                  <a:gd name="T43" fmla="*/ 28 h 42"/>
                  <a:gd name="T44" fmla="*/ 34 w 44"/>
                  <a:gd name="T45" fmla="*/ 28 h 42"/>
                  <a:gd name="T46" fmla="*/ 30 w 44"/>
                  <a:gd name="T47" fmla="*/ 32 h 42"/>
                  <a:gd name="T48" fmla="*/ 26 w 44"/>
                  <a:gd name="T49" fmla="*/ 34 h 42"/>
                  <a:gd name="T50" fmla="*/ 20 w 44"/>
                  <a:gd name="T51" fmla="*/ 34 h 42"/>
                  <a:gd name="T52" fmla="*/ 16 w 44"/>
                  <a:gd name="T53" fmla="*/ 34 h 42"/>
                  <a:gd name="T54" fmla="*/ 16 w 44"/>
                  <a:gd name="T55" fmla="*/ 34 h 42"/>
                  <a:gd name="T56" fmla="*/ 16 w 44"/>
                  <a:gd name="T57" fmla="*/ 0 h 42"/>
                  <a:gd name="T58" fmla="*/ 16 w 44"/>
                  <a:gd name="T59" fmla="*/ 0 h 42"/>
                  <a:gd name="T60" fmla="*/ 10 w 44"/>
                  <a:gd name="T61" fmla="*/ 4 h 42"/>
                  <a:gd name="T62" fmla="*/ 4 w 44"/>
                  <a:gd name="T63" fmla="*/ 10 h 42"/>
                  <a:gd name="T64" fmla="*/ 4 w 44"/>
                  <a:gd name="T65" fmla="*/ 10 h 42"/>
                  <a:gd name="T66" fmla="*/ 2 w 44"/>
                  <a:gd name="T67" fmla="*/ 16 h 42"/>
                  <a:gd name="T68" fmla="*/ 0 w 44"/>
                  <a:gd name="T69" fmla="*/ 20 h 42"/>
                  <a:gd name="T70" fmla="*/ 0 w 44"/>
                  <a:gd name="T71" fmla="*/ 20 h 42"/>
                  <a:gd name="T72" fmla="*/ 2 w 44"/>
                  <a:gd name="T73" fmla="*/ 26 h 42"/>
                  <a:gd name="T74" fmla="*/ 4 w 44"/>
                  <a:gd name="T75" fmla="*/ 32 h 42"/>
                  <a:gd name="T76" fmla="*/ 6 w 44"/>
                  <a:gd name="T77" fmla="*/ 36 h 42"/>
                  <a:gd name="T78" fmla="*/ 12 w 44"/>
                  <a:gd name="T79" fmla="*/ 40 h 42"/>
                  <a:gd name="T80" fmla="*/ 12 w 44"/>
                  <a:gd name="T81" fmla="*/ 40 h 42"/>
                  <a:gd name="T82" fmla="*/ 20 w 44"/>
                  <a:gd name="T83" fmla="*/ 42 h 42"/>
                  <a:gd name="T84" fmla="*/ 28 w 44"/>
                  <a:gd name="T85" fmla="*/ 42 h 42"/>
                  <a:gd name="T86" fmla="*/ 36 w 44"/>
                  <a:gd name="T87" fmla="*/ 38 h 42"/>
                  <a:gd name="T88" fmla="*/ 42 w 44"/>
                  <a:gd name="T89" fmla="*/ 32 h 42"/>
                  <a:gd name="T90" fmla="*/ 42 w 44"/>
                  <a:gd name="T91" fmla="*/ 32 h 42"/>
                  <a:gd name="T92" fmla="*/ 44 w 44"/>
                  <a:gd name="T93" fmla="*/ 24 h 42"/>
                  <a:gd name="T94" fmla="*/ 44 w 44"/>
                  <a:gd name="T95" fmla="*/ 16 h 42"/>
                  <a:gd name="T96" fmla="*/ 44 w 44"/>
                  <a:gd name="T97" fmla="*/ 16 h 42"/>
                  <a:gd name="T98" fmla="*/ 40 w 44"/>
                  <a:gd name="T99" fmla="*/ 8 h 42"/>
                  <a:gd name="T100" fmla="*/ 34 w 44"/>
                  <a:gd name="T101" fmla="*/ 2 h 42"/>
                  <a:gd name="T102" fmla="*/ 34 w 44"/>
                  <a:gd name="T103" fmla="*/ 2 h 42"/>
                  <a:gd name="T104" fmla="*/ 26 w 44"/>
                  <a:gd name="T105" fmla="*/ 0 h 42"/>
                  <a:gd name="T106" fmla="*/ 16 w 44"/>
                  <a:gd name="T107" fmla="*/ 0 h 42"/>
                  <a:gd name="T108" fmla="*/ 16 w 44"/>
                  <a:gd name="T109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2">
                    <a:moveTo>
                      <a:pt x="12" y="40"/>
                    </a:moveTo>
                    <a:lnTo>
                      <a:pt x="12" y="40"/>
                    </a:lnTo>
                    <a:lnTo>
                      <a:pt x="12" y="40"/>
                    </a:lnTo>
                    <a:close/>
                    <a:moveTo>
                      <a:pt x="16" y="34"/>
                    </a:moveTo>
                    <a:lnTo>
                      <a:pt x="16" y="34"/>
                    </a:lnTo>
                    <a:lnTo>
                      <a:pt x="16" y="34"/>
                    </a:lnTo>
                    <a:lnTo>
                      <a:pt x="12" y="30"/>
                    </a:lnTo>
                    <a:lnTo>
                      <a:pt x="8" y="24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10" y="4"/>
                    </a:lnTo>
                    <a:lnTo>
                      <a:pt x="4" y="10"/>
                    </a:lnTo>
                    <a:lnTo>
                      <a:pt x="4" y="10"/>
                    </a:lnTo>
                    <a:lnTo>
                      <a:pt x="2" y="16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" y="26"/>
                    </a:lnTo>
                    <a:lnTo>
                      <a:pt x="4" y="32"/>
                    </a:lnTo>
                    <a:lnTo>
                      <a:pt x="6" y="36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6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" name="Freeform 170"/>
              <p:cNvSpPr>
                <a:spLocks noEditPoints="1"/>
              </p:cNvSpPr>
              <p:nvPr/>
            </p:nvSpPr>
            <p:spPr bwMode="auto">
              <a:xfrm>
                <a:off x="2562" y="1968"/>
                <a:ext cx="44" cy="42"/>
              </a:xfrm>
              <a:custGeom>
                <a:avLst/>
                <a:gdLst>
                  <a:gd name="T0" fmla="*/ 8 w 44"/>
                  <a:gd name="T1" fmla="*/ 24 h 42"/>
                  <a:gd name="T2" fmla="*/ 8 w 44"/>
                  <a:gd name="T3" fmla="*/ 24 h 42"/>
                  <a:gd name="T4" fmla="*/ 8 w 44"/>
                  <a:gd name="T5" fmla="*/ 20 h 42"/>
                  <a:gd name="T6" fmla="*/ 8 w 44"/>
                  <a:gd name="T7" fmla="*/ 20 h 42"/>
                  <a:gd name="T8" fmla="*/ 10 w 44"/>
                  <a:gd name="T9" fmla="*/ 14 h 42"/>
                  <a:gd name="T10" fmla="*/ 10 w 44"/>
                  <a:gd name="T11" fmla="*/ 14 h 42"/>
                  <a:gd name="T12" fmla="*/ 14 w 44"/>
                  <a:gd name="T13" fmla="*/ 10 h 42"/>
                  <a:gd name="T14" fmla="*/ 18 w 44"/>
                  <a:gd name="T15" fmla="*/ 8 h 42"/>
                  <a:gd name="T16" fmla="*/ 24 w 44"/>
                  <a:gd name="T17" fmla="*/ 8 h 42"/>
                  <a:gd name="T18" fmla="*/ 30 w 44"/>
                  <a:gd name="T19" fmla="*/ 8 h 42"/>
                  <a:gd name="T20" fmla="*/ 30 w 44"/>
                  <a:gd name="T21" fmla="*/ 8 h 42"/>
                  <a:gd name="T22" fmla="*/ 34 w 44"/>
                  <a:gd name="T23" fmla="*/ 12 h 42"/>
                  <a:gd name="T24" fmla="*/ 36 w 44"/>
                  <a:gd name="T25" fmla="*/ 18 h 42"/>
                  <a:gd name="T26" fmla="*/ 36 w 44"/>
                  <a:gd name="T27" fmla="*/ 22 h 42"/>
                  <a:gd name="T28" fmla="*/ 34 w 44"/>
                  <a:gd name="T29" fmla="*/ 28 h 42"/>
                  <a:gd name="T30" fmla="*/ 34 w 44"/>
                  <a:gd name="T31" fmla="*/ 28 h 42"/>
                  <a:gd name="T32" fmla="*/ 30 w 44"/>
                  <a:gd name="T33" fmla="*/ 32 h 42"/>
                  <a:gd name="T34" fmla="*/ 26 w 44"/>
                  <a:gd name="T35" fmla="*/ 34 h 42"/>
                  <a:gd name="T36" fmla="*/ 20 w 44"/>
                  <a:gd name="T37" fmla="*/ 34 h 42"/>
                  <a:gd name="T38" fmla="*/ 16 w 44"/>
                  <a:gd name="T39" fmla="*/ 34 h 42"/>
                  <a:gd name="T40" fmla="*/ 16 w 44"/>
                  <a:gd name="T41" fmla="*/ 34 h 42"/>
                  <a:gd name="T42" fmla="*/ 10 w 44"/>
                  <a:gd name="T43" fmla="*/ 30 h 42"/>
                  <a:gd name="T44" fmla="*/ 8 w 44"/>
                  <a:gd name="T45" fmla="*/ 24 h 42"/>
                  <a:gd name="T46" fmla="*/ 8 w 44"/>
                  <a:gd name="T47" fmla="*/ 24 h 42"/>
                  <a:gd name="T48" fmla="*/ 4 w 44"/>
                  <a:gd name="T49" fmla="*/ 10 h 42"/>
                  <a:gd name="T50" fmla="*/ 4 w 44"/>
                  <a:gd name="T51" fmla="*/ 10 h 42"/>
                  <a:gd name="T52" fmla="*/ 0 w 44"/>
                  <a:gd name="T53" fmla="*/ 18 h 42"/>
                  <a:gd name="T54" fmla="*/ 0 w 44"/>
                  <a:gd name="T55" fmla="*/ 26 h 42"/>
                  <a:gd name="T56" fmla="*/ 0 w 44"/>
                  <a:gd name="T57" fmla="*/ 26 h 42"/>
                  <a:gd name="T58" fmla="*/ 4 w 44"/>
                  <a:gd name="T59" fmla="*/ 34 h 42"/>
                  <a:gd name="T60" fmla="*/ 12 w 44"/>
                  <a:gd name="T61" fmla="*/ 40 h 42"/>
                  <a:gd name="T62" fmla="*/ 12 w 44"/>
                  <a:gd name="T63" fmla="*/ 40 h 42"/>
                  <a:gd name="T64" fmla="*/ 12 w 44"/>
                  <a:gd name="T65" fmla="*/ 40 h 42"/>
                  <a:gd name="T66" fmla="*/ 20 w 44"/>
                  <a:gd name="T67" fmla="*/ 42 h 42"/>
                  <a:gd name="T68" fmla="*/ 28 w 44"/>
                  <a:gd name="T69" fmla="*/ 42 h 42"/>
                  <a:gd name="T70" fmla="*/ 36 w 44"/>
                  <a:gd name="T71" fmla="*/ 38 h 42"/>
                  <a:gd name="T72" fmla="*/ 42 w 44"/>
                  <a:gd name="T73" fmla="*/ 32 h 42"/>
                  <a:gd name="T74" fmla="*/ 42 w 44"/>
                  <a:gd name="T75" fmla="*/ 32 h 42"/>
                  <a:gd name="T76" fmla="*/ 44 w 44"/>
                  <a:gd name="T77" fmla="*/ 24 h 42"/>
                  <a:gd name="T78" fmla="*/ 44 w 44"/>
                  <a:gd name="T79" fmla="*/ 16 h 42"/>
                  <a:gd name="T80" fmla="*/ 40 w 44"/>
                  <a:gd name="T81" fmla="*/ 8 h 42"/>
                  <a:gd name="T82" fmla="*/ 34 w 44"/>
                  <a:gd name="T83" fmla="*/ 2 h 42"/>
                  <a:gd name="T84" fmla="*/ 34 w 44"/>
                  <a:gd name="T85" fmla="*/ 2 h 42"/>
                  <a:gd name="T86" fmla="*/ 24 w 44"/>
                  <a:gd name="T87" fmla="*/ 0 h 42"/>
                  <a:gd name="T88" fmla="*/ 16 w 44"/>
                  <a:gd name="T89" fmla="*/ 0 h 42"/>
                  <a:gd name="T90" fmla="*/ 8 w 44"/>
                  <a:gd name="T91" fmla="*/ 4 h 42"/>
                  <a:gd name="T92" fmla="*/ 4 w 44"/>
                  <a:gd name="T93" fmla="*/ 10 h 42"/>
                  <a:gd name="T94" fmla="*/ 4 w 44"/>
                  <a:gd name="T95" fmla="*/ 1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2">
                    <a:moveTo>
                      <a:pt x="8" y="24"/>
                    </a:moveTo>
                    <a:lnTo>
                      <a:pt x="8" y="24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24"/>
                    </a:lnTo>
                    <a:close/>
                    <a:moveTo>
                      <a:pt x="4" y="10"/>
                    </a:moveTo>
                    <a:lnTo>
                      <a:pt x="4" y="10"/>
                    </a:lnTo>
                    <a:lnTo>
                      <a:pt x="0" y="18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4" y="34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4" y="10"/>
                    </a:lnTo>
                    <a:lnTo>
                      <a:pt x="4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" name="Freeform 171"/>
              <p:cNvSpPr>
                <a:spLocks noEditPoints="1"/>
              </p:cNvSpPr>
              <p:nvPr/>
            </p:nvSpPr>
            <p:spPr bwMode="auto">
              <a:xfrm>
                <a:off x="3030" y="2434"/>
                <a:ext cx="44" cy="44"/>
              </a:xfrm>
              <a:custGeom>
                <a:avLst/>
                <a:gdLst>
                  <a:gd name="T0" fmla="*/ 2 w 44"/>
                  <a:gd name="T1" fmla="*/ 34 h 44"/>
                  <a:gd name="T2" fmla="*/ 2 w 44"/>
                  <a:gd name="T3" fmla="*/ 34 h 44"/>
                  <a:gd name="T4" fmla="*/ 2 w 44"/>
                  <a:gd name="T5" fmla="*/ 34 h 44"/>
                  <a:gd name="T6" fmla="*/ 10 w 44"/>
                  <a:gd name="T7" fmla="*/ 30 h 44"/>
                  <a:gd name="T8" fmla="*/ 10 w 44"/>
                  <a:gd name="T9" fmla="*/ 30 h 44"/>
                  <a:gd name="T10" fmla="*/ 10 w 44"/>
                  <a:gd name="T11" fmla="*/ 30 h 44"/>
                  <a:gd name="T12" fmla="*/ 8 w 44"/>
                  <a:gd name="T13" fmla="*/ 24 h 44"/>
                  <a:gd name="T14" fmla="*/ 8 w 44"/>
                  <a:gd name="T15" fmla="*/ 18 h 44"/>
                  <a:gd name="T16" fmla="*/ 10 w 44"/>
                  <a:gd name="T17" fmla="*/ 14 h 44"/>
                  <a:gd name="T18" fmla="*/ 14 w 44"/>
                  <a:gd name="T19" fmla="*/ 10 h 44"/>
                  <a:gd name="T20" fmla="*/ 14 w 44"/>
                  <a:gd name="T21" fmla="*/ 10 h 44"/>
                  <a:gd name="T22" fmla="*/ 20 w 44"/>
                  <a:gd name="T23" fmla="*/ 8 h 44"/>
                  <a:gd name="T24" fmla="*/ 24 w 44"/>
                  <a:gd name="T25" fmla="*/ 8 h 44"/>
                  <a:gd name="T26" fmla="*/ 24 w 44"/>
                  <a:gd name="T27" fmla="*/ 8 h 44"/>
                  <a:gd name="T28" fmla="*/ 30 w 44"/>
                  <a:gd name="T29" fmla="*/ 12 h 44"/>
                  <a:gd name="T30" fmla="*/ 34 w 44"/>
                  <a:gd name="T31" fmla="*/ 16 h 44"/>
                  <a:gd name="T32" fmla="*/ 34 w 44"/>
                  <a:gd name="T33" fmla="*/ 16 h 44"/>
                  <a:gd name="T34" fmla="*/ 36 w 44"/>
                  <a:gd name="T35" fmla="*/ 20 h 44"/>
                  <a:gd name="T36" fmla="*/ 34 w 44"/>
                  <a:gd name="T37" fmla="*/ 26 h 44"/>
                  <a:gd name="T38" fmla="*/ 34 w 44"/>
                  <a:gd name="T39" fmla="*/ 26 h 44"/>
                  <a:gd name="T40" fmla="*/ 32 w 44"/>
                  <a:gd name="T41" fmla="*/ 30 h 44"/>
                  <a:gd name="T42" fmla="*/ 28 w 44"/>
                  <a:gd name="T43" fmla="*/ 34 h 44"/>
                  <a:gd name="T44" fmla="*/ 28 w 44"/>
                  <a:gd name="T45" fmla="*/ 34 h 44"/>
                  <a:gd name="T46" fmla="*/ 22 w 44"/>
                  <a:gd name="T47" fmla="*/ 36 h 44"/>
                  <a:gd name="T48" fmla="*/ 18 w 44"/>
                  <a:gd name="T49" fmla="*/ 36 h 44"/>
                  <a:gd name="T50" fmla="*/ 12 w 44"/>
                  <a:gd name="T51" fmla="*/ 34 h 44"/>
                  <a:gd name="T52" fmla="*/ 10 w 44"/>
                  <a:gd name="T53" fmla="*/ 30 h 44"/>
                  <a:gd name="T54" fmla="*/ 10 w 44"/>
                  <a:gd name="T55" fmla="*/ 30 h 44"/>
                  <a:gd name="T56" fmla="*/ 10 w 44"/>
                  <a:gd name="T57" fmla="*/ 4 h 44"/>
                  <a:gd name="T58" fmla="*/ 10 w 44"/>
                  <a:gd name="T59" fmla="*/ 4 h 44"/>
                  <a:gd name="T60" fmla="*/ 6 w 44"/>
                  <a:gd name="T61" fmla="*/ 6 h 44"/>
                  <a:gd name="T62" fmla="*/ 2 w 44"/>
                  <a:gd name="T63" fmla="*/ 12 h 44"/>
                  <a:gd name="T64" fmla="*/ 0 w 44"/>
                  <a:gd name="T65" fmla="*/ 16 h 44"/>
                  <a:gd name="T66" fmla="*/ 0 w 44"/>
                  <a:gd name="T67" fmla="*/ 22 h 44"/>
                  <a:gd name="T68" fmla="*/ 0 w 44"/>
                  <a:gd name="T69" fmla="*/ 22 h 44"/>
                  <a:gd name="T70" fmla="*/ 0 w 44"/>
                  <a:gd name="T71" fmla="*/ 28 h 44"/>
                  <a:gd name="T72" fmla="*/ 2 w 44"/>
                  <a:gd name="T73" fmla="*/ 34 h 44"/>
                  <a:gd name="T74" fmla="*/ 2 w 44"/>
                  <a:gd name="T75" fmla="*/ 34 h 44"/>
                  <a:gd name="T76" fmla="*/ 8 w 44"/>
                  <a:gd name="T77" fmla="*/ 40 h 44"/>
                  <a:gd name="T78" fmla="*/ 16 w 44"/>
                  <a:gd name="T79" fmla="*/ 44 h 44"/>
                  <a:gd name="T80" fmla="*/ 24 w 44"/>
                  <a:gd name="T81" fmla="*/ 44 h 44"/>
                  <a:gd name="T82" fmla="*/ 32 w 44"/>
                  <a:gd name="T83" fmla="*/ 42 h 44"/>
                  <a:gd name="T84" fmla="*/ 32 w 44"/>
                  <a:gd name="T85" fmla="*/ 42 h 44"/>
                  <a:gd name="T86" fmla="*/ 38 w 44"/>
                  <a:gd name="T87" fmla="*/ 36 h 44"/>
                  <a:gd name="T88" fmla="*/ 42 w 44"/>
                  <a:gd name="T89" fmla="*/ 28 h 44"/>
                  <a:gd name="T90" fmla="*/ 42 w 44"/>
                  <a:gd name="T91" fmla="*/ 28 h 44"/>
                  <a:gd name="T92" fmla="*/ 44 w 44"/>
                  <a:gd name="T93" fmla="*/ 20 h 44"/>
                  <a:gd name="T94" fmla="*/ 40 w 44"/>
                  <a:gd name="T95" fmla="*/ 12 h 44"/>
                  <a:gd name="T96" fmla="*/ 40 w 44"/>
                  <a:gd name="T97" fmla="*/ 12 h 44"/>
                  <a:gd name="T98" fmla="*/ 34 w 44"/>
                  <a:gd name="T99" fmla="*/ 4 h 44"/>
                  <a:gd name="T100" fmla="*/ 26 w 44"/>
                  <a:gd name="T101" fmla="*/ 0 h 44"/>
                  <a:gd name="T102" fmla="*/ 26 w 44"/>
                  <a:gd name="T103" fmla="*/ 0 h 44"/>
                  <a:gd name="T104" fmla="*/ 18 w 44"/>
                  <a:gd name="T105" fmla="*/ 0 h 44"/>
                  <a:gd name="T106" fmla="*/ 10 w 44"/>
                  <a:gd name="T107" fmla="*/ 4 h 44"/>
                  <a:gd name="T108" fmla="*/ 10 w 44"/>
                  <a:gd name="T109" fmla="*/ 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4">
                    <a:moveTo>
                      <a:pt x="2" y="34"/>
                    </a:moveTo>
                    <a:lnTo>
                      <a:pt x="2" y="34"/>
                    </a:lnTo>
                    <a:lnTo>
                      <a:pt x="2" y="34"/>
                    </a:lnTo>
                    <a:close/>
                    <a:moveTo>
                      <a:pt x="10" y="30"/>
                    </a:moveTo>
                    <a:lnTo>
                      <a:pt x="10" y="30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0" y="12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4"/>
                    </a:lnTo>
                    <a:lnTo>
                      <a:pt x="10" y="30"/>
                    </a:lnTo>
                    <a:lnTo>
                      <a:pt x="10" y="30"/>
                    </a:lnTo>
                    <a:close/>
                    <a:moveTo>
                      <a:pt x="10" y="4"/>
                    </a:moveTo>
                    <a:lnTo>
                      <a:pt x="10" y="4"/>
                    </a:lnTo>
                    <a:lnTo>
                      <a:pt x="6" y="6"/>
                    </a:lnTo>
                    <a:lnTo>
                      <a:pt x="2" y="12"/>
                    </a:lnTo>
                    <a:lnTo>
                      <a:pt x="0" y="16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8"/>
                    </a:lnTo>
                    <a:lnTo>
                      <a:pt x="2" y="34"/>
                    </a:lnTo>
                    <a:lnTo>
                      <a:pt x="2" y="34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2"/>
                    </a:lnTo>
                    <a:lnTo>
                      <a:pt x="32" y="42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2"/>
                    </a:lnTo>
                    <a:lnTo>
                      <a:pt x="40" y="12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4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" name="Freeform 172"/>
              <p:cNvSpPr>
                <a:spLocks noEditPoints="1"/>
              </p:cNvSpPr>
              <p:nvPr/>
            </p:nvSpPr>
            <p:spPr bwMode="auto">
              <a:xfrm>
                <a:off x="2688" y="1842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8 w 44"/>
                  <a:gd name="T5" fmla="*/ 18 h 44"/>
                  <a:gd name="T6" fmla="*/ 8 w 44"/>
                  <a:gd name="T7" fmla="*/ 18 h 44"/>
                  <a:gd name="T8" fmla="*/ 10 w 44"/>
                  <a:gd name="T9" fmla="*/ 14 h 44"/>
                  <a:gd name="T10" fmla="*/ 14 w 44"/>
                  <a:gd name="T11" fmla="*/ 10 h 44"/>
                  <a:gd name="T12" fmla="*/ 14 w 44"/>
                  <a:gd name="T13" fmla="*/ 10 h 44"/>
                  <a:gd name="T14" fmla="*/ 20 w 44"/>
                  <a:gd name="T15" fmla="*/ 8 h 44"/>
                  <a:gd name="T16" fmla="*/ 24 w 44"/>
                  <a:gd name="T17" fmla="*/ 8 h 44"/>
                  <a:gd name="T18" fmla="*/ 30 w 44"/>
                  <a:gd name="T19" fmla="*/ 10 h 44"/>
                  <a:gd name="T20" fmla="*/ 34 w 44"/>
                  <a:gd name="T21" fmla="*/ 14 h 44"/>
                  <a:gd name="T22" fmla="*/ 34 w 44"/>
                  <a:gd name="T23" fmla="*/ 14 h 44"/>
                  <a:gd name="T24" fmla="*/ 36 w 44"/>
                  <a:gd name="T25" fmla="*/ 20 h 44"/>
                  <a:gd name="T26" fmla="*/ 34 w 44"/>
                  <a:gd name="T27" fmla="*/ 26 h 44"/>
                  <a:gd name="T28" fmla="*/ 32 w 44"/>
                  <a:gd name="T29" fmla="*/ 30 h 44"/>
                  <a:gd name="T30" fmla="*/ 28 w 44"/>
                  <a:gd name="T31" fmla="*/ 34 h 44"/>
                  <a:gd name="T32" fmla="*/ 28 w 44"/>
                  <a:gd name="T33" fmla="*/ 34 h 44"/>
                  <a:gd name="T34" fmla="*/ 22 w 44"/>
                  <a:gd name="T35" fmla="*/ 36 h 44"/>
                  <a:gd name="T36" fmla="*/ 18 w 44"/>
                  <a:gd name="T37" fmla="*/ 36 h 44"/>
                  <a:gd name="T38" fmla="*/ 12 w 44"/>
                  <a:gd name="T39" fmla="*/ 32 h 44"/>
                  <a:gd name="T40" fmla="*/ 10 w 44"/>
                  <a:gd name="T41" fmla="*/ 28 h 44"/>
                  <a:gd name="T42" fmla="*/ 10 w 44"/>
                  <a:gd name="T43" fmla="*/ 28 h 44"/>
                  <a:gd name="T44" fmla="*/ 8 w 44"/>
                  <a:gd name="T45" fmla="*/ 22 h 44"/>
                  <a:gd name="T46" fmla="*/ 8 w 44"/>
                  <a:gd name="T47" fmla="*/ 22 h 44"/>
                  <a:gd name="T48" fmla="*/ 10 w 44"/>
                  <a:gd name="T49" fmla="*/ 2 h 44"/>
                  <a:gd name="T50" fmla="*/ 10 w 44"/>
                  <a:gd name="T51" fmla="*/ 2 h 44"/>
                  <a:gd name="T52" fmla="*/ 4 w 44"/>
                  <a:gd name="T53" fmla="*/ 8 h 44"/>
                  <a:gd name="T54" fmla="*/ 0 w 44"/>
                  <a:gd name="T55" fmla="*/ 16 h 44"/>
                  <a:gd name="T56" fmla="*/ 0 w 44"/>
                  <a:gd name="T57" fmla="*/ 16 h 44"/>
                  <a:gd name="T58" fmla="*/ 0 w 44"/>
                  <a:gd name="T59" fmla="*/ 24 h 44"/>
                  <a:gd name="T60" fmla="*/ 2 w 44"/>
                  <a:gd name="T61" fmla="*/ 32 h 44"/>
                  <a:gd name="T62" fmla="*/ 2 w 44"/>
                  <a:gd name="T63" fmla="*/ 32 h 44"/>
                  <a:gd name="T64" fmla="*/ 2 w 44"/>
                  <a:gd name="T65" fmla="*/ 32 h 44"/>
                  <a:gd name="T66" fmla="*/ 8 w 44"/>
                  <a:gd name="T67" fmla="*/ 40 h 44"/>
                  <a:gd name="T68" fmla="*/ 16 w 44"/>
                  <a:gd name="T69" fmla="*/ 44 h 44"/>
                  <a:gd name="T70" fmla="*/ 24 w 44"/>
                  <a:gd name="T71" fmla="*/ 44 h 44"/>
                  <a:gd name="T72" fmla="*/ 32 w 44"/>
                  <a:gd name="T73" fmla="*/ 40 h 44"/>
                  <a:gd name="T74" fmla="*/ 32 w 44"/>
                  <a:gd name="T75" fmla="*/ 40 h 44"/>
                  <a:gd name="T76" fmla="*/ 38 w 44"/>
                  <a:gd name="T77" fmla="*/ 36 h 44"/>
                  <a:gd name="T78" fmla="*/ 42 w 44"/>
                  <a:gd name="T79" fmla="*/ 28 h 44"/>
                  <a:gd name="T80" fmla="*/ 44 w 44"/>
                  <a:gd name="T81" fmla="*/ 20 h 44"/>
                  <a:gd name="T82" fmla="*/ 40 w 44"/>
                  <a:gd name="T83" fmla="*/ 10 h 44"/>
                  <a:gd name="T84" fmla="*/ 40 w 44"/>
                  <a:gd name="T85" fmla="*/ 10 h 44"/>
                  <a:gd name="T86" fmla="*/ 34 w 44"/>
                  <a:gd name="T87" fmla="*/ 4 h 44"/>
                  <a:gd name="T88" fmla="*/ 26 w 44"/>
                  <a:gd name="T89" fmla="*/ 0 h 44"/>
                  <a:gd name="T90" fmla="*/ 18 w 44"/>
                  <a:gd name="T91" fmla="*/ 0 h 44"/>
                  <a:gd name="T92" fmla="*/ 10 w 44"/>
                  <a:gd name="T93" fmla="*/ 2 h 44"/>
                  <a:gd name="T94" fmla="*/ 10 w 44"/>
                  <a:gd name="T95" fmla="*/ 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10" y="2"/>
                    </a:moveTo>
                    <a:lnTo>
                      <a:pt x="10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0"/>
                    </a:lnTo>
                    <a:lnTo>
                      <a:pt x="40" y="10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" name="Freeform 173"/>
              <p:cNvSpPr>
                <a:spLocks/>
              </p:cNvSpPr>
              <p:nvPr/>
            </p:nvSpPr>
            <p:spPr bwMode="auto">
              <a:xfrm>
                <a:off x="2866" y="1816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2 w 28"/>
                  <a:gd name="T21" fmla="*/ 8 h 16"/>
                  <a:gd name="T22" fmla="*/ 4 w 28"/>
                  <a:gd name="T23" fmla="*/ 12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20 w 28"/>
                  <a:gd name="T33" fmla="*/ 14 h 16"/>
                  <a:gd name="T34" fmla="*/ 24 w 28"/>
                  <a:gd name="T35" fmla="*/ 12 h 16"/>
                  <a:gd name="T36" fmla="*/ 24 w 28"/>
                  <a:gd name="T37" fmla="*/ 12 h 16"/>
                  <a:gd name="T38" fmla="*/ 28 w 28"/>
                  <a:gd name="T39" fmla="*/ 8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  <a:gd name="T56" fmla="*/ 20 w 28"/>
                  <a:gd name="T57" fmla="*/ 10 h 16"/>
                  <a:gd name="T58" fmla="*/ 14 w 28"/>
                  <a:gd name="T59" fmla="*/ 12 h 16"/>
                  <a:gd name="T60" fmla="*/ 14 w 28"/>
                  <a:gd name="T61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" name="Freeform 174"/>
              <p:cNvSpPr>
                <a:spLocks/>
              </p:cNvSpPr>
              <p:nvPr/>
            </p:nvSpPr>
            <p:spPr bwMode="auto">
              <a:xfrm>
                <a:off x="2866" y="2500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14 w 28"/>
                  <a:gd name="T5" fmla="*/ 12 h 16"/>
                  <a:gd name="T6" fmla="*/ 14 w 28"/>
                  <a:gd name="T7" fmla="*/ 12 h 16"/>
                  <a:gd name="T8" fmla="*/ 10 w 28"/>
                  <a:gd name="T9" fmla="*/ 12 h 16"/>
                  <a:gd name="T10" fmla="*/ 6 w 28"/>
                  <a:gd name="T11" fmla="*/ 8 h 16"/>
                  <a:gd name="T12" fmla="*/ 2 w 28"/>
                  <a:gd name="T13" fmla="*/ 4 h 16"/>
                  <a:gd name="T14" fmla="*/ 0 w 28"/>
                  <a:gd name="T15" fmla="*/ 0 h 16"/>
                  <a:gd name="T16" fmla="*/ 0 w 28"/>
                  <a:gd name="T17" fmla="*/ 0 h 16"/>
                  <a:gd name="T18" fmla="*/ 0 w 28"/>
                  <a:gd name="T19" fmla="*/ 2 h 16"/>
                  <a:gd name="T20" fmla="*/ 0 w 28"/>
                  <a:gd name="T21" fmla="*/ 2 h 16"/>
                  <a:gd name="T22" fmla="*/ 2 w 28"/>
                  <a:gd name="T23" fmla="*/ 8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4 w 28"/>
                  <a:gd name="T41" fmla="*/ 12 h 16"/>
                  <a:gd name="T42" fmla="*/ 28 w 28"/>
                  <a:gd name="T43" fmla="*/ 8 h 16"/>
                  <a:gd name="T44" fmla="*/ 28 w 28"/>
                  <a:gd name="T45" fmla="*/ 2 h 16"/>
                  <a:gd name="T46" fmla="*/ 28 w 28"/>
                  <a:gd name="T47" fmla="*/ 2 h 16"/>
                  <a:gd name="T48" fmla="*/ 28 w 28"/>
                  <a:gd name="T49" fmla="*/ 0 h 16"/>
                  <a:gd name="T50" fmla="*/ 28 w 28"/>
                  <a:gd name="T51" fmla="*/ 0 h 16"/>
                  <a:gd name="T52" fmla="*/ 26 w 28"/>
                  <a:gd name="T53" fmla="*/ 4 h 16"/>
                  <a:gd name="T54" fmla="*/ 24 w 28"/>
                  <a:gd name="T55" fmla="*/ 8 h 16"/>
                  <a:gd name="T56" fmla="*/ 24 w 28"/>
                  <a:gd name="T57" fmla="*/ 8 h 16"/>
                  <a:gd name="T58" fmla="*/ 20 w 28"/>
                  <a:gd name="T59" fmla="*/ 10 h 16"/>
                  <a:gd name="T60" fmla="*/ 14 w 28"/>
                  <a:gd name="T61" fmla="*/ 12 h 16"/>
                  <a:gd name="T62" fmla="*/ 14 w 28"/>
                  <a:gd name="T6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" name="Freeform 175"/>
              <p:cNvSpPr>
                <a:spLocks/>
              </p:cNvSpPr>
              <p:nvPr/>
            </p:nvSpPr>
            <p:spPr bwMode="auto">
              <a:xfrm>
                <a:off x="3038" y="1862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0 h 16"/>
                  <a:gd name="T6" fmla="*/ 6 w 28"/>
                  <a:gd name="T7" fmla="*/ 14 h 16"/>
                  <a:gd name="T8" fmla="*/ 6 w 28"/>
                  <a:gd name="T9" fmla="*/ 14 h 16"/>
                  <a:gd name="T10" fmla="*/ 12 w 28"/>
                  <a:gd name="T11" fmla="*/ 16 h 16"/>
                  <a:gd name="T12" fmla="*/ 16 w 28"/>
                  <a:gd name="T13" fmla="*/ 16 h 16"/>
                  <a:gd name="T14" fmla="*/ 16 w 28"/>
                  <a:gd name="T15" fmla="*/ 16 h 16"/>
                  <a:gd name="T16" fmla="*/ 22 w 28"/>
                  <a:gd name="T17" fmla="*/ 12 h 16"/>
                  <a:gd name="T18" fmla="*/ 26 w 28"/>
                  <a:gd name="T19" fmla="*/ 8 h 16"/>
                  <a:gd name="T20" fmla="*/ 26 w 28"/>
                  <a:gd name="T21" fmla="*/ 8 h 16"/>
                  <a:gd name="T22" fmla="*/ 26 w 28"/>
                  <a:gd name="T23" fmla="*/ 8 h 16"/>
                  <a:gd name="T24" fmla="*/ 26 w 28"/>
                  <a:gd name="T25" fmla="*/ 4 h 16"/>
                  <a:gd name="T26" fmla="*/ 28 w 28"/>
                  <a:gd name="T27" fmla="*/ 0 h 16"/>
                  <a:gd name="T28" fmla="*/ 28 w 28"/>
                  <a:gd name="T29" fmla="*/ 0 h 16"/>
                  <a:gd name="T30" fmla="*/ 26 w 28"/>
                  <a:gd name="T31" fmla="*/ 4 h 16"/>
                  <a:gd name="T32" fmla="*/ 26 w 28"/>
                  <a:gd name="T33" fmla="*/ 4 h 16"/>
                  <a:gd name="T34" fmla="*/ 26 w 28"/>
                  <a:gd name="T35" fmla="*/ 4 h 16"/>
                  <a:gd name="T36" fmla="*/ 22 w 28"/>
                  <a:gd name="T37" fmla="*/ 8 h 16"/>
                  <a:gd name="T38" fmla="*/ 16 w 28"/>
                  <a:gd name="T39" fmla="*/ 12 h 16"/>
                  <a:gd name="T40" fmla="*/ 16 w 28"/>
                  <a:gd name="T41" fmla="*/ 12 h 16"/>
                  <a:gd name="T42" fmla="*/ 12 w 28"/>
                  <a:gd name="T43" fmla="*/ 12 h 16"/>
                  <a:gd name="T44" fmla="*/ 6 w 28"/>
                  <a:gd name="T45" fmla="*/ 10 h 16"/>
                  <a:gd name="T46" fmla="*/ 6 w 28"/>
                  <a:gd name="T47" fmla="*/ 10 h 16"/>
                  <a:gd name="T48" fmla="*/ 2 w 28"/>
                  <a:gd name="T49" fmla="*/ 6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0 h 16"/>
                  <a:gd name="T56" fmla="*/ 0 w 28"/>
                  <a:gd name="T57" fmla="*/ 0 h 16"/>
                  <a:gd name="T58" fmla="*/ 0 w 28"/>
                  <a:gd name="T59" fmla="*/ 6 h 16"/>
                  <a:gd name="T60" fmla="*/ 0 w 28"/>
                  <a:gd name="T61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2" y="8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" name="Freeform 176"/>
              <p:cNvSpPr>
                <a:spLocks/>
              </p:cNvSpPr>
              <p:nvPr/>
            </p:nvSpPr>
            <p:spPr bwMode="auto">
              <a:xfrm>
                <a:off x="2696" y="2454"/>
                <a:ext cx="28" cy="16"/>
              </a:xfrm>
              <a:custGeom>
                <a:avLst/>
                <a:gdLst>
                  <a:gd name="T0" fmla="*/ 16 w 28"/>
                  <a:gd name="T1" fmla="*/ 12 h 16"/>
                  <a:gd name="T2" fmla="*/ 16 w 28"/>
                  <a:gd name="T3" fmla="*/ 12 h 16"/>
                  <a:gd name="T4" fmla="*/ 12 w 28"/>
                  <a:gd name="T5" fmla="*/ 12 h 16"/>
                  <a:gd name="T6" fmla="*/ 6 w 28"/>
                  <a:gd name="T7" fmla="*/ 10 h 16"/>
                  <a:gd name="T8" fmla="*/ 6 w 28"/>
                  <a:gd name="T9" fmla="*/ 10 h 16"/>
                  <a:gd name="T10" fmla="*/ 2 w 28"/>
                  <a:gd name="T11" fmla="*/ 6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4 h 16"/>
                  <a:gd name="T18" fmla="*/ 0 w 28"/>
                  <a:gd name="T19" fmla="*/ 8 h 16"/>
                  <a:gd name="T20" fmla="*/ 2 w 28"/>
                  <a:gd name="T21" fmla="*/ 12 h 16"/>
                  <a:gd name="T22" fmla="*/ 6 w 28"/>
                  <a:gd name="T23" fmla="*/ 14 h 16"/>
                  <a:gd name="T24" fmla="*/ 6 w 28"/>
                  <a:gd name="T25" fmla="*/ 14 h 16"/>
                  <a:gd name="T26" fmla="*/ 12 w 28"/>
                  <a:gd name="T27" fmla="*/ 16 h 16"/>
                  <a:gd name="T28" fmla="*/ 16 w 28"/>
                  <a:gd name="T29" fmla="*/ 16 h 16"/>
                  <a:gd name="T30" fmla="*/ 16 w 28"/>
                  <a:gd name="T31" fmla="*/ 16 h 16"/>
                  <a:gd name="T32" fmla="*/ 22 w 28"/>
                  <a:gd name="T33" fmla="*/ 14 h 16"/>
                  <a:gd name="T34" fmla="*/ 26 w 28"/>
                  <a:gd name="T35" fmla="*/ 10 h 16"/>
                  <a:gd name="T36" fmla="*/ 26 w 28"/>
                  <a:gd name="T37" fmla="*/ 10 h 16"/>
                  <a:gd name="T38" fmla="*/ 28 w 28"/>
                  <a:gd name="T39" fmla="*/ 2 h 16"/>
                  <a:gd name="T40" fmla="*/ 28 w 28"/>
                  <a:gd name="T41" fmla="*/ 2 h 16"/>
                  <a:gd name="T42" fmla="*/ 26 w 28"/>
                  <a:gd name="T43" fmla="*/ 0 h 16"/>
                  <a:gd name="T44" fmla="*/ 26 w 28"/>
                  <a:gd name="T45" fmla="*/ 0 h 16"/>
                  <a:gd name="T46" fmla="*/ 26 w 28"/>
                  <a:gd name="T47" fmla="*/ 6 h 16"/>
                  <a:gd name="T48" fmla="*/ 26 w 28"/>
                  <a:gd name="T49" fmla="*/ 6 h 16"/>
                  <a:gd name="T50" fmla="*/ 22 w 28"/>
                  <a:gd name="T51" fmla="*/ 10 h 16"/>
                  <a:gd name="T52" fmla="*/ 16 w 28"/>
                  <a:gd name="T53" fmla="*/ 12 h 16"/>
                  <a:gd name="T54" fmla="*/ 16 w 28"/>
                  <a:gd name="T55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16" y="12"/>
                    </a:move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8"/>
                    </a:lnTo>
                    <a:lnTo>
                      <a:pt x="2" y="12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6" y="12"/>
                    </a:lnTo>
                    <a:lnTo>
                      <a:pt x="16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" name="Freeform 177"/>
              <p:cNvSpPr>
                <a:spLocks/>
              </p:cNvSpPr>
              <p:nvPr/>
            </p:nvSpPr>
            <p:spPr bwMode="auto">
              <a:xfrm>
                <a:off x="3162" y="1986"/>
                <a:ext cx="28" cy="16"/>
              </a:xfrm>
              <a:custGeom>
                <a:avLst/>
                <a:gdLst>
                  <a:gd name="T0" fmla="*/ 2 w 28"/>
                  <a:gd name="T1" fmla="*/ 10 h 16"/>
                  <a:gd name="T2" fmla="*/ 2 w 28"/>
                  <a:gd name="T3" fmla="*/ 10 h 16"/>
                  <a:gd name="T4" fmla="*/ 6 w 28"/>
                  <a:gd name="T5" fmla="*/ 14 h 16"/>
                  <a:gd name="T6" fmla="*/ 10 w 28"/>
                  <a:gd name="T7" fmla="*/ 16 h 16"/>
                  <a:gd name="T8" fmla="*/ 10 w 28"/>
                  <a:gd name="T9" fmla="*/ 16 h 16"/>
                  <a:gd name="T10" fmla="*/ 16 w 28"/>
                  <a:gd name="T11" fmla="*/ 16 h 16"/>
                  <a:gd name="T12" fmla="*/ 22 w 28"/>
                  <a:gd name="T13" fmla="*/ 16 h 16"/>
                  <a:gd name="T14" fmla="*/ 22 w 28"/>
                  <a:gd name="T15" fmla="*/ 16 h 16"/>
                  <a:gd name="T16" fmla="*/ 26 w 28"/>
                  <a:gd name="T17" fmla="*/ 12 h 16"/>
                  <a:gd name="T18" fmla="*/ 28 w 28"/>
                  <a:gd name="T19" fmla="*/ 6 h 16"/>
                  <a:gd name="T20" fmla="*/ 28 w 28"/>
                  <a:gd name="T21" fmla="*/ 6 h 16"/>
                  <a:gd name="T22" fmla="*/ 28 w 28"/>
                  <a:gd name="T23" fmla="*/ 0 h 16"/>
                  <a:gd name="T24" fmla="*/ 28 w 28"/>
                  <a:gd name="T25" fmla="*/ 0 h 16"/>
                  <a:gd name="T26" fmla="*/ 28 w 28"/>
                  <a:gd name="T27" fmla="*/ 2 h 16"/>
                  <a:gd name="T28" fmla="*/ 28 w 28"/>
                  <a:gd name="T29" fmla="*/ 2 h 16"/>
                  <a:gd name="T30" fmla="*/ 26 w 28"/>
                  <a:gd name="T31" fmla="*/ 8 h 16"/>
                  <a:gd name="T32" fmla="*/ 22 w 28"/>
                  <a:gd name="T33" fmla="*/ 12 h 16"/>
                  <a:gd name="T34" fmla="*/ 22 w 28"/>
                  <a:gd name="T35" fmla="*/ 12 h 16"/>
                  <a:gd name="T36" fmla="*/ 16 w 28"/>
                  <a:gd name="T37" fmla="*/ 12 h 16"/>
                  <a:gd name="T38" fmla="*/ 10 w 28"/>
                  <a:gd name="T39" fmla="*/ 12 h 16"/>
                  <a:gd name="T40" fmla="*/ 10 w 28"/>
                  <a:gd name="T41" fmla="*/ 12 h 16"/>
                  <a:gd name="T42" fmla="*/ 6 w 28"/>
                  <a:gd name="T43" fmla="*/ 10 h 16"/>
                  <a:gd name="T44" fmla="*/ 2 w 28"/>
                  <a:gd name="T45" fmla="*/ 6 h 16"/>
                  <a:gd name="T46" fmla="*/ 2 w 28"/>
                  <a:gd name="T47" fmla="*/ 6 h 16"/>
                  <a:gd name="T48" fmla="*/ 0 w 28"/>
                  <a:gd name="T49" fmla="*/ 2 h 16"/>
                  <a:gd name="T50" fmla="*/ 0 w 28"/>
                  <a:gd name="T51" fmla="*/ 2 h 16"/>
                  <a:gd name="T52" fmla="*/ 0 w 28"/>
                  <a:gd name="T53" fmla="*/ 6 h 16"/>
                  <a:gd name="T54" fmla="*/ 2 w 28"/>
                  <a:gd name="T55" fmla="*/ 10 h 16"/>
                  <a:gd name="T56" fmla="*/ 2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" y="10"/>
                    </a:move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2"/>
                    </a:lnTo>
                    <a:lnTo>
                      <a:pt x="28" y="6"/>
                    </a:lnTo>
                    <a:lnTo>
                      <a:pt x="28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8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" name="Freeform 178"/>
              <p:cNvSpPr>
                <a:spLocks/>
              </p:cNvSpPr>
              <p:nvPr/>
            </p:nvSpPr>
            <p:spPr bwMode="auto">
              <a:xfrm>
                <a:off x="2570" y="2328"/>
                <a:ext cx="28" cy="16"/>
              </a:xfrm>
              <a:custGeom>
                <a:avLst/>
                <a:gdLst>
                  <a:gd name="T0" fmla="*/ 22 w 28"/>
                  <a:gd name="T1" fmla="*/ 12 h 16"/>
                  <a:gd name="T2" fmla="*/ 22 w 28"/>
                  <a:gd name="T3" fmla="*/ 12 h 16"/>
                  <a:gd name="T4" fmla="*/ 16 w 28"/>
                  <a:gd name="T5" fmla="*/ 12 h 16"/>
                  <a:gd name="T6" fmla="*/ 10 w 28"/>
                  <a:gd name="T7" fmla="*/ 12 h 16"/>
                  <a:gd name="T8" fmla="*/ 10 w 28"/>
                  <a:gd name="T9" fmla="*/ 12 h 16"/>
                  <a:gd name="T10" fmla="*/ 6 w 28"/>
                  <a:gd name="T11" fmla="*/ 10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6 h 16"/>
                  <a:gd name="T22" fmla="*/ 2 w 28"/>
                  <a:gd name="T23" fmla="*/ 10 h 16"/>
                  <a:gd name="T24" fmla="*/ 2 w 28"/>
                  <a:gd name="T25" fmla="*/ 10 h 16"/>
                  <a:gd name="T26" fmla="*/ 6 w 28"/>
                  <a:gd name="T27" fmla="*/ 14 h 16"/>
                  <a:gd name="T28" fmla="*/ 10 w 28"/>
                  <a:gd name="T29" fmla="*/ 16 h 16"/>
                  <a:gd name="T30" fmla="*/ 10 w 28"/>
                  <a:gd name="T31" fmla="*/ 16 h 16"/>
                  <a:gd name="T32" fmla="*/ 16 w 28"/>
                  <a:gd name="T33" fmla="*/ 16 h 16"/>
                  <a:gd name="T34" fmla="*/ 22 w 28"/>
                  <a:gd name="T35" fmla="*/ 16 h 16"/>
                  <a:gd name="T36" fmla="*/ 22 w 28"/>
                  <a:gd name="T37" fmla="*/ 16 h 16"/>
                  <a:gd name="T38" fmla="*/ 26 w 28"/>
                  <a:gd name="T39" fmla="*/ 10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6 h 16"/>
                  <a:gd name="T50" fmla="*/ 22 w 28"/>
                  <a:gd name="T51" fmla="*/ 12 h 16"/>
                  <a:gd name="T52" fmla="*/ 22 w 28"/>
                  <a:gd name="T5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16">
                    <a:moveTo>
                      <a:pt x="22" y="12"/>
                    </a:move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6"/>
                    </a:lnTo>
                    <a:lnTo>
                      <a:pt x="22" y="12"/>
                    </a:lnTo>
                    <a:lnTo>
                      <a:pt x="22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" name="Freeform 179"/>
              <p:cNvSpPr>
                <a:spLocks/>
              </p:cNvSpPr>
              <p:nvPr/>
            </p:nvSpPr>
            <p:spPr bwMode="auto">
              <a:xfrm>
                <a:off x="3208" y="2158"/>
                <a:ext cx="28" cy="16"/>
              </a:xfrm>
              <a:custGeom>
                <a:avLst/>
                <a:gdLst>
                  <a:gd name="T0" fmla="*/ 24 w 28"/>
                  <a:gd name="T1" fmla="*/ 8 h 16"/>
                  <a:gd name="T2" fmla="*/ 24 w 28"/>
                  <a:gd name="T3" fmla="*/ 8 h 16"/>
                  <a:gd name="T4" fmla="*/ 20 w 28"/>
                  <a:gd name="T5" fmla="*/ 10 h 16"/>
                  <a:gd name="T6" fmla="*/ 14 w 28"/>
                  <a:gd name="T7" fmla="*/ 12 h 16"/>
                  <a:gd name="T8" fmla="*/ 14 w 28"/>
                  <a:gd name="T9" fmla="*/ 12 h 16"/>
                  <a:gd name="T10" fmla="*/ 10 w 28"/>
                  <a:gd name="T11" fmla="*/ 12 h 16"/>
                  <a:gd name="T12" fmla="*/ 6 w 28"/>
                  <a:gd name="T13" fmla="*/ 8 h 16"/>
                  <a:gd name="T14" fmla="*/ 2 w 28"/>
                  <a:gd name="T15" fmla="*/ 4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8 w 28"/>
                  <a:gd name="T29" fmla="*/ 14 h 16"/>
                  <a:gd name="T30" fmla="*/ 14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4 w 28"/>
                  <a:gd name="T37" fmla="*/ 12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24" y="8"/>
                    </a:move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" name="Freeform 180"/>
              <p:cNvSpPr>
                <a:spLocks/>
              </p:cNvSpPr>
              <p:nvPr/>
            </p:nvSpPr>
            <p:spPr bwMode="auto">
              <a:xfrm>
                <a:off x="2524" y="2158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4 w 28"/>
                  <a:gd name="T29" fmla="*/ 12 h 16"/>
                  <a:gd name="T30" fmla="*/ 8 w 28"/>
                  <a:gd name="T31" fmla="*/ 14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0 w 28"/>
                  <a:gd name="T55" fmla="*/ 12 h 16"/>
                  <a:gd name="T56" fmla="*/ 14 w 28"/>
                  <a:gd name="T57" fmla="*/ 12 h 16"/>
                  <a:gd name="T58" fmla="*/ 14 w 28"/>
                  <a:gd name="T5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0" y="12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" name="Freeform 181"/>
              <p:cNvSpPr>
                <a:spLocks/>
              </p:cNvSpPr>
              <p:nvPr/>
            </p:nvSpPr>
            <p:spPr bwMode="auto">
              <a:xfrm>
                <a:off x="3162" y="2328"/>
                <a:ext cx="28" cy="16"/>
              </a:xfrm>
              <a:custGeom>
                <a:avLst/>
                <a:gdLst>
                  <a:gd name="T0" fmla="*/ 8 w 28"/>
                  <a:gd name="T1" fmla="*/ 12 h 16"/>
                  <a:gd name="T2" fmla="*/ 8 w 28"/>
                  <a:gd name="T3" fmla="*/ 12 h 16"/>
                  <a:gd name="T4" fmla="*/ 2 w 28"/>
                  <a:gd name="T5" fmla="*/ 6 h 16"/>
                  <a:gd name="T6" fmla="*/ 0 w 28"/>
                  <a:gd name="T7" fmla="*/ 0 h 16"/>
                  <a:gd name="T8" fmla="*/ 0 w 28"/>
                  <a:gd name="T9" fmla="*/ 0 h 16"/>
                  <a:gd name="T10" fmla="*/ 0 w 28"/>
                  <a:gd name="T11" fmla="*/ 6 h 16"/>
                  <a:gd name="T12" fmla="*/ 2 w 28"/>
                  <a:gd name="T13" fmla="*/ 8 h 16"/>
                  <a:gd name="T14" fmla="*/ 4 w 28"/>
                  <a:gd name="T15" fmla="*/ 12 h 16"/>
                  <a:gd name="T16" fmla="*/ 8 w 28"/>
                  <a:gd name="T17" fmla="*/ 16 h 16"/>
                  <a:gd name="T18" fmla="*/ 8 w 28"/>
                  <a:gd name="T19" fmla="*/ 16 h 16"/>
                  <a:gd name="T20" fmla="*/ 12 w 28"/>
                  <a:gd name="T21" fmla="*/ 16 h 16"/>
                  <a:gd name="T22" fmla="*/ 18 w 28"/>
                  <a:gd name="T23" fmla="*/ 16 h 16"/>
                  <a:gd name="T24" fmla="*/ 22 w 28"/>
                  <a:gd name="T25" fmla="*/ 14 h 16"/>
                  <a:gd name="T26" fmla="*/ 26 w 28"/>
                  <a:gd name="T27" fmla="*/ 10 h 16"/>
                  <a:gd name="T28" fmla="*/ 26 w 28"/>
                  <a:gd name="T29" fmla="*/ 10 h 16"/>
                  <a:gd name="T30" fmla="*/ 28 w 28"/>
                  <a:gd name="T31" fmla="*/ 6 h 16"/>
                  <a:gd name="T32" fmla="*/ 28 w 28"/>
                  <a:gd name="T33" fmla="*/ 2 h 16"/>
                  <a:gd name="T34" fmla="*/ 28 w 28"/>
                  <a:gd name="T35" fmla="*/ 2 h 16"/>
                  <a:gd name="T36" fmla="*/ 26 w 28"/>
                  <a:gd name="T37" fmla="*/ 6 h 16"/>
                  <a:gd name="T38" fmla="*/ 26 w 28"/>
                  <a:gd name="T39" fmla="*/ 6 h 16"/>
                  <a:gd name="T40" fmla="*/ 22 w 28"/>
                  <a:gd name="T41" fmla="*/ 10 h 16"/>
                  <a:gd name="T42" fmla="*/ 18 w 28"/>
                  <a:gd name="T43" fmla="*/ 12 h 16"/>
                  <a:gd name="T44" fmla="*/ 12 w 28"/>
                  <a:gd name="T45" fmla="*/ 12 h 16"/>
                  <a:gd name="T46" fmla="*/ 8 w 28"/>
                  <a:gd name="T47" fmla="*/ 12 h 16"/>
                  <a:gd name="T48" fmla="*/ 8 w 28"/>
                  <a:gd name="T4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16">
                    <a:moveTo>
                      <a:pt x="8" y="12"/>
                    </a:moveTo>
                    <a:lnTo>
                      <a:pt x="8" y="12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" name="Freeform 182"/>
              <p:cNvSpPr>
                <a:spLocks/>
              </p:cNvSpPr>
              <p:nvPr/>
            </p:nvSpPr>
            <p:spPr bwMode="auto">
              <a:xfrm>
                <a:off x="2570" y="1986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2 h 16"/>
                  <a:gd name="T6" fmla="*/ 8 w 28"/>
                  <a:gd name="T7" fmla="*/ 16 h 16"/>
                  <a:gd name="T8" fmla="*/ 8 w 28"/>
                  <a:gd name="T9" fmla="*/ 16 h 16"/>
                  <a:gd name="T10" fmla="*/ 12 w 28"/>
                  <a:gd name="T11" fmla="*/ 16 h 16"/>
                  <a:gd name="T12" fmla="*/ 18 w 28"/>
                  <a:gd name="T13" fmla="*/ 16 h 16"/>
                  <a:gd name="T14" fmla="*/ 22 w 28"/>
                  <a:gd name="T15" fmla="*/ 14 h 16"/>
                  <a:gd name="T16" fmla="*/ 26 w 28"/>
                  <a:gd name="T17" fmla="*/ 10 h 16"/>
                  <a:gd name="T18" fmla="*/ 26 w 28"/>
                  <a:gd name="T19" fmla="*/ 10 h 16"/>
                  <a:gd name="T20" fmla="*/ 28 w 28"/>
                  <a:gd name="T21" fmla="*/ 6 h 16"/>
                  <a:gd name="T22" fmla="*/ 28 w 28"/>
                  <a:gd name="T23" fmla="*/ 2 h 16"/>
                  <a:gd name="T24" fmla="*/ 28 w 28"/>
                  <a:gd name="T25" fmla="*/ 2 h 16"/>
                  <a:gd name="T26" fmla="*/ 26 w 28"/>
                  <a:gd name="T27" fmla="*/ 6 h 16"/>
                  <a:gd name="T28" fmla="*/ 26 w 28"/>
                  <a:gd name="T29" fmla="*/ 6 h 16"/>
                  <a:gd name="T30" fmla="*/ 22 w 28"/>
                  <a:gd name="T31" fmla="*/ 10 h 16"/>
                  <a:gd name="T32" fmla="*/ 18 w 28"/>
                  <a:gd name="T33" fmla="*/ 12 h 16"/>
                  <a:gd name="T34" fmla="*/ 12 w 28"/>
                  <a:gd name="T35" fmla="*/ 12 h 16"/>
                  <a:gd name="T36" fmla="*/ 8 w 28"/>
                  <a:gd name="T37" fmla="*/ 12 h 16"/>
                  <a:gd name="T38" fmla="*/ 8 w 28"/>
                  <a:gd name="T39" fmla="*/ 12 h 16"/>
                  <a:gd name="T40" fmla="*/ 2 w 28"/>
                  <a:gd name="T41" fmla="*/ 8 h 16"/>
                  <a:gd name="T42" fmla="*/ 0 w 28"/>
                  <a:gd name="T43" fmla="*/ 2 h 16"/>
                  <a:gd name="T44" fmla="*/ 0 w 28"/>
                  <a:gd name="T45" fmla="*/ 2 h 16"/>
                  <a:gd name="T46" fmla="*/ 0 w 28"/>
                  <a:gd name="T47" fmla="*/ 0 h 16"/>
                  <a:gd name="T48" fmla="*/ 0 w 28"/>
                  <a:gd name="T49" fmla="*/ 0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6 h 16"/>
                  <a:gd name="T56" fmla="*/ 0 w 28"/>
                  <a:gd name="T57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lnTo>
                      <a:pt x="2" y="8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" name="Freeform 183"/>
              <p:cNvSpPr>
                <a:spLocks/>
              </p:cNvSpPr>
              <p:nvPr/>
            </p:nvSpPr>
            <p:spPr bwMode="auto">
              <a:xfrm>
                <a:off x="3038" y="2454"/>
                <a:ext cx="28" cy="16"/>
              </a:xfrm>
              <a:custGeom>
                <a:avLst/>
                <a:gdLst>
                  <a:gd name="T0" fmla="*/ 20 w 28"/>
                  <a:gd name="T1" fmla="*/ 10 h 16"/>
                  <a:gd name="T2" fmla="*/ 20 w 28"/>
                  <a:gd name="T3" fmla="*/ 10 h 16"/>
                  <a:gd name="T4" fmla="*/ 14 w 28"/>
                  <a:gd name="T5" fmla="*/ 12 h 16"/>
                  <a:gd name="T6" fmla="*/ 10 w 28"/>
                  <a:gd name="T7" fmla="*/ 12 h 16"/>
                  <a:gd name="T8" fmla="*/ 4 w 28"/>
                  <a:gd name="T9" fmla="*/ 10 h 16"/>
                  <a:gd name="T10" fmla="*/ 2 w 28"/>
                  <a:gd name="T11" fmla="*/ 6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4 h 16"/>
                  <a:gd name="T22" fmla="*/ 2 w 28"/>
                  <a:gd name="T23" fmla="*/ 10 h 16"/>
                  <a:gd name="T24" fmla="*/ 2 w 28"/>
                  <a:gd name="T25" fmla="*/ 10 h 16"/>
                  <a:gd name="T26" fmla="*/ 2 w 28"/>
                  <a:gd name="T27" fmla="*/ 10 h 16"/>
                  <a:gd name="T28" fmla="*/ 4 w 28"/>
                  <a:gd name="T29" fmla="*/ 14 h 16"/>
                  <a:gd name="T30" fmla="*/ 10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0 w 28"/>
                  <a:gd name="T37" fmla="*/ 14 h 16"/>
                  <a:gd name="T38" fmla="*/ 24 w 28"/>
                  <a:gd name="T39" fmla="*/ 10 h 16"/>
                  <a:gd name="T40" fmla="*/ 26 w 28"/>
                  <a:gd name="T41" fmla="*/ 6 h 16"/>
                  <a:gd name="T42" fmla="*/ 26 w 28"/>
                  <a:gd name="T43" fmla="*/ 6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2 h 16"/>
                  <a:gd name="T50" fmla="*/ 26 w 28"/>
                  <a:gd name="T51" fmla="*/ 2 h 16"/>
                  <a:gd name="T52" fmla="*/ 24 w 28"/>
                  <a:gd name="T53" fmla="*/ 6 h 16"/>
                  <a:gd name="T54" fmla="*/ 20 w 28"/>
                  <a:gd name="T55" fmla="*/ 10 h 16"/>
                  <a:gd name="T56" fmla="*/ 20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0" y="10"/>
                    </a:move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4" y="14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2"/>
                    </a:lnTo>
                    <a:lnTo>
                      <a:pt x="26" y="2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6" name="Freeform 184"/>
              <p:cNvSpPr>
                <a:spLocks/>
              </p:cNvSpPr>
              <p:nvPr/>
            </p:nvSpPr>
            <p:spPr bwMode="auto">
              <a:xfrm>
                <a:off x="2696" y="1862"/>
                <a:ext cx="28" cy="16"/>
              </a:xfrm>
              <a:custGeom>
                <a:avLst/>
                <a:gdLst>
                  <a:gd name="T0" fmla="*/ 2 w 28"/>
                  <a:gd name="T1" fmla="*/ 8 h 16"/>
                  <a:gd name="T2" fmla="*/ 2 w 28"/>
                  <a:gd name="T3" fmla="*/ 8 h 16"/>
                  <a:gd name="T4" fmla="*/ 4 w 28"/>
                  <a:gd name="T5" fmla="*/ 12 h 16"/>
                  <a:gd name="T6" fmla="*/ 10 w 28"/>
                  <a:gd name="T7" fmla="*/ 16 h 16"/>
                  <a:gd name="T8" fmla="*/ 14 w 28"/>
                  <a:gd name="T9" fmla="*/ 16 h 16"/>
                  <a:gd name="T10" fmla="*/ 20 w 28"/>
                  <a:gd name="T11" fmla="*/ 14 h 16"/>
                  <a:gd name="T12" fmla="*/ 20 w 28"/>
                  <a:gd name="T13" fmla="*/ 14 h 16"/>
                  <a:gd name="T14" fmla="*/ 24 w 28"/>
                  <a:gd name="T15" fmla="*/ 12 h 16"/>
                  <a:gd name="T16" fmla="*/ 26 w 28"/>
                  <a:gd name="T17" fmla="*/ 8 h 16"/>
                  <a:gd name="T18" fmla="*/ 28 w 28"/>
                  <a:gd name="T19" fmla="*/ 4 h 16"/>
                  <a:gd name="T20" fmla="*/ 28 w 28"/>
                  <a:gd name="T21" fmla="*/ 0 h 16"/>
                  <a:gd name="T22" fmla="*/ 28 w 28"/>
                  <a:gd name="T23" fmla="*/ 0 h 16"/>
                  <a:gd name="T24" fmla="*/ 24 w 28"/>
                  <a:gd name="T25" fmla="*/ 6 h 16"/>
                  <a:gd name="T26" fmla="*/ 20 w 28"/>
                  <a:gd name="T27" fmla="*/ 10 h 16"/>
                  <a:gd name="T28" fmla="*/ 20 w 28"/>
                  <a:gd name="T29" fmla="*/ 10 h 16"/>
                  <a:gd name="T30" fmla="*/ 14 w 28"/>
                  <a:gd name="T31" fmla="*/ 12 h 16"/>
                  <a:gd name="T32" fmla="*/ 10 w 28"/>
                  <a:gd name="T33" fmla="*/ 12 h 16"/>
                  <a:gd name="T34" fmla="*/ 4 w 28"/>
                  <a:gd name="T35" fmla="*/ 8 h 16"/>
                  <a:gd name="T36" fmla="*/ 2 w 28"/>
                  <a:gd name="T37" fmla="*/ 4 h 16"/>
                  <a:gd name="T38" fmla="*/ 2 w 28"/>
                  <a:gd name="T39" fmla="*/ 4 h 16"/>
                  <a:gd name="T40" fmla="*/ 0 w 28"/>
                  <a:gd name="T41" fmla="*/ 0 h 16"/>
                  <a:gd name="T42" fmla="*/ 0 w 28"/>
                  <a:gd name="T43" fmla="*/ 0 h 16"/>
                  <a:gd name="T44" fmla="*/ 0 w 28"/>
                  <a:gd name="T45" fmla="*/ 2 h 16"/>
                  <a:gd name="T46" fmla="*/ 0 w 28"/>
                  <a:gd name="T47" fmla="*/ 2 h 16"/>
                  <a:gd name="T48" fmla="*/ 2 w 28"/>
                  <a:gd name="T49" fmla="*/ 8 h 16"/>
                  <a:gd name="T50" fmla="*/ 2 w 28"/>
                  <a:gd name="T51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16">
                    <a:moveTo>
                      <a:pt x="2" y="8"/>
                    </a:moveTo>
                    <a:lnTo>
                      <a:pt x="2" y="8"/>
                    </a:lnTo>
                    <a:lnTo>
                      <a:pt x="4" y="12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6" y="8"/>
                    </a:lnTo>
                    <a:lnTo>
                      <a:pt x="28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7" name="Freeform 185"/>
              <p:cNvSpPr>
                <a:spLocks/>
              </p:cNvSpPr>
              <p:nvPr/>
            </p:nvSpPr>
            <p:spPr bwMode="auto">
              <a:xfrm>
                <a:off x="2866" y="1804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8 w 28"/>
                  <a:gd name="T5" fmla="*/ 2 h 24"/>
                  <a:gd name="T6" fmla="*/ 4 w 28"/>
                  <a:gd name="T7" fmla="*/ 4 h 24"/>
                  <a:gd name="T8" fmla="*/ 4 w 28"/>
                  <a:gd name="T9" fmla="*/ 4 h 24"/>
                  <a:gd name="T10" fmla="*/ 2 w 28"/>
                  <a:gd name="T11" fmla="*/ 8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6 h 24"/>
                  <a:gd name="T18" fmla="*/ 4 w 28"/>
                  <a:gd name="T19" fmla="*/ 20 h 24"/>
                  <a:gd name="T20" fmla="*/ 4 w 28"/>
                  <a:gd name="T21" fmla="*/ 20 h 24"/>
                  <a:gd name="T22" fmla="*/ 8 w 28"/>
                  <a:gd name="T23" fmla="*/ 22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4 w 28"/>
                  <a:gd name="T45" fmla="*/ 4 h 24"/>
                  <a:gd name="T46" fmla="*/ 20 w 28"/>
                  <a:gd name="T47" fmla="*/ 2 h 24"/>
                  <a:gd name="T48" fmla="*/ 14 w 28"/>
                  <a:gd name="T49" fmla="*/ 0 h 24"/>
                  <a:gd name="T50" fmla="*/ 14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8" name="Freeform 186"/>
              <p:cNvSpPr>
                <a:spLocks/>
              </p:cNvSpPr>
              <p:nvPr/>
            </p:nvSpPr>
            <p:spPr bwMode="auto">
              <a:xfrm>
                <a:off x="2866" y="2488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6 w 28"/>
                  <a:gd name="T17" fmla="*/ 20 h 24"/>
                  <a:gd name="T18" fmla="*/ 10 w 28"/>
                  <a:gd name="T19" fmla="*/ 24 h 24"/>
                  <a:gd name="T20" fmla="*/ 14 w 28"/>
                  <a:gd name="T21" fmla="*/ 24 h 24"/>
                  <a:gd name="T22" fmla="*/ 14 w 28"/>
                  <a:gd name="T23" fmla="*/ 24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0 w 28"/>
                  <a:gd name="T45" fmla="*/ 0 h 24"/>
                  <a:gd name="T46" fmla="*/ 14 w 28"/>
                  <a:gd name="T47" fmla="*/ 0 h 24"/>
                  <a:gd name="T48" fmla="*/ 14 w 28"/>
                  <a:gd name="T49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9" name="Freeform 187"/>
              <p:cNvSpPr>
                <a:spLocks/>
              </p:cNvSpPr>
              <p:nvPr/>
            </p:nvSpPr>
            <p:spPr bwMode="auto">
              <a:xfrm>
                <a:off x="3038" y="1850"/>
                <a:ext cx="28" cy="24"/>
              </a:xfrm>
              <a:custGeom>
                <a:avLst/>
                <a:gdLst>
                  <a:gd name="T0" fmla="*/ 6 w 28"/>
                  <a:gd name="T1" fmla="*/ 22 h 24"/>
                  <a:gd name="T2" fmla="*/ 6 w 28"/>
                  <a:gd name="T3" fmla="*/ 22 h 24"/>
                  <a:gd name="T4" fmla="*/ 12 w 28"/>
                  <a:gd name="T5" fmla="*/ 24 h 24"/>
                  <a:gd name="T6" fmla="*/ 16 w 28"/>
                  <a:gd name="T7" fmla="*/ 24 h 24"/>
                  <a:gd name="T8" fmla="*/ 16 w 28"/>
                  <a:gd name="T9" fmla="*/ 24 h 24"/>
                  <a:gd name="T10" fmla="*/ 22 w 28"/>
                  <a:gd name="T11" fmla="*/ 20 h 24"/>
                  <a:gd name="T12" fmla="*/ 26 w 28"/>
                  <a:gd name="T13" fmla="*/ 16 h 24"/>
                  <a:gd name="T14" fmla="*/ 26 w 28"/>
                  <a:gd name="T15" fmla="*/ 16 h 24"/>
                  <a:gd name="T16" fmla="*/ 26 w 28"/>
                  <a:gd name="T17" fmla="*/ 16 h 24"/>
                  <a:gd name="T18" fmla="*/ 28 w 28"/>
                  <a:gd name="T19" fmla="*/ 12 h 24"/>
                  <a:gd name="T20" fmla="*/ 28 w 28"/>
                  <a:gd name="T21" fmla="*/ 12 h 24"/>
                  <a:gd name="T22" fmla="*/ 24 w 28"/>
                  <a:gd name="T23" fmla="*/ 6 h 24"/>
                  <a:gd name="T24" fmla="*/ 20 w 28"/>
                  <a:gd name="T25" fmla="*/ 2 h 24"/>
                  <a:gd name="T26" fmla="*/ 20 w 28"/>
                  <a:gd name="T27" fmla="*/ 2 h 24"/>
                  <a:gd name="T28" fmla="*/ 16 w 28"/>
                  <a:gd name="T29" fmla="*/ 0 h 24"/>
                  <a:gd name="T30" fmla="*/ 10 w 28"/>
                  <a:gd name="T31" fmla="*/ 0 h 24"/>
                  <a:gd name="T32" fmla="*/ 10 w 28"/>
                  <a:gd name="T33" fmla="*/ 0 h 24"/>
                  <a:gd name="T34" fmla="*/ 4 w 28"/>
                  <a:gd name="T35" fmla="*/ 2 h 24"/>
                  <a:gd name="T36" fmla="*/ 2 w 28"/>
                  <a:gd name="T37" fmla="*/ 6 h 24"/>
                  <a:gd name="T38" fmla="*/ 2 w 28"/>
                  <a:gd name="T39" fmla="*/ 6 h 24"/>
                  <a:gd name="T40" fmla="*/ 0 w 28"/>
                  <a:gd name="T41" fmla="*/ 12 h 24"/>
                  <a:gd name="T42" fmla="*/ 0 w 28"/>
                  <a:gd name="T43" fmla="*/ 12 h 24"/>
                  <a:gd name="T44" fmla="*/ 0 w 28"/>
                  <a:gd name="T45" fmla="*/ 14 h 24"/>
                  <a:gd name="T46" fmla="*/ 0 w 28"/>
                  <a:gd name="T47" fmla="*/ 14 h 24"/>
                  <a:gd name="T48" fmla="*/ 2 w 28"/>
                  <a:gd name="T49" fmla="*/ 18 h 24"/>
                  <a:gd name="T50" fmla="*/ 6 w 28"/>
                  <a:gd name="T51" fmla="*/ 22 h 24"/>
                  <a:gd name="T52" fmla="*/ 6 w 28"/>
                  <a:gd name="T53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24">
                    <a:moveTo>
                      <a:pt x="6" y="22"/>
                    </a:move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4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0" name="Freeform 188"/>
              <p:cNvSpPr>
                <a:spLocks/>
              </p:cNvSpPr>
              <p:nvPr/>
            </p:nvSpPr>
            <p:spPr bwMode="auto">
              <a:xfrm>
                <a:off x="2696" y="2442"/>
                <a:ext cx="26" cy="24"/>
              </a:xfrm>
              <a:custGeom>
                <a:avLst/>
                <a:gdLst>
                  <a:gd name="T0" fmla="*/ 20 w 26"/>
                  <a:gd name="T1" fmla="*/ 2 h 24"/>
                  <a:gd name="T2" fmla="*/ 20 w 26"/>
                  <a:gd name="T3" fmla="*/ 2 h 24"/>
                  <a:gd name="T4" fmla="*/ 14 w 26"/>
                  <a:gd name="T5" fmla="*/ 0 h 24"/>
                  <a:gd name="T6" fmla="*/ 10 w 26"/>
                  <a:gd name="T7" fmla="*/ 0 h 24"/>
                  <a:gd name="T8" fmla="*/ 4 w 26"/>
                  <a:gd name="T9" fmla="*/ 4 h 24"/>
                  <a:gd name="T10" fmla="*/ 2 w 26"/>
                  <a:gd name="T11" fmla="*/ 8 h 24"/>
                  <a:gd name="T12" fmla="*/ 2 w 26"/>
                  <a:gd name="T13" fmla="*/ 8 h 24"/>
                  <a:gd name="T14" fmla="*/ 0 w 26"/>
                  <a:gd name="T15" fmla="*/ 12 h 24"/>
                  <a:gd name="T16" fmla="*/ 0 w 26"/>
                  <a:gd name="T17" fmla="*/ 12 h 24"/>
                  <a:gd name="T18" fmla="*/ 2 w 26"/>
                  <a:gd name="T19" fmla="*/ 18 h 24"/>
                  <a:gd name="T20" fmla="*/ 6 w 26"/>
                  <a:gd name="T21" fmla="*/ 22 h 24"/>
                  <a:gd name="T22" fmla="*/ 6 w 26"/>
                  <a:gd name="T23" fmla="*/ 22 h 24"/>
                  <a:gd name="T24" fmla="*/ 12 w 26"/>
                  <a:gd name="T25" fmla="*/ 24 h 24"/>
                  <a:gd name="T26" fmla="*/ 16 w 26"/>
                  <a:gd name="T27" fmla="*/ 24 h 24"/>
                  <a:gd name="T28" fmla="*/ 16 w 26"/>
                  <a:gd name="T29" fmla="*/ 24 h 24"/>
                  <a:gd name="T30" fmla="*/ 22 w 26"/>
                  <a:gd name="T31" fmla="*/ 22 h 24"/>
                  <a:gd name="T32" fmla="*/ 26 w 26"/>
                  <a:gd name="T33" fmla="*/ 18 h 24"/>
                  <a:gd name="T34" fmla="*/ 26 w 26"/>
                  <a:gd name="T35" fmla="*/ 18 h 24"/>
                  <a:gd name="T36" fmla="*/ 26 w 26"/>
                  <a:gd name="T37" fmla="*/ 12 h 24"/>
                  <a:gd name="T38" fmla="*/ 26 w 26"/>
                  <a:gd name="T39" fmla="*/ 12 h 24"/>
                  <a:gd name="T40" fmla="*/ 24 w 26"/>
                  <a:gd name="T41" fmla="*/ 6 h 24"/>
                  <a:gd name="T42" fmla="*/ 20 w 26"/>
                  <a:gd name="T43" fmla="*/ 2 h 24"/>
                  <a:gd name="T44" fmla="*/ 20 w 26"/>
                  <a:gd name="T45" fmla="*/ 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6" h="24">
                    <a:moveTo>
                      <a:pt x="20" y="2"/>
                    </a:moveTo>
                    <a:lnTo>
                      <a:pt x="20" y="2"/>
                    </a:lnTo>
                    <a:lnTo>
                      <a:pt x="14" y="0"/>
                    </a:lnTo>
                    <a:lnTo>
                      <a:pt x="10" y="0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6" y="18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1" name="Freeform 189"/>
              <p:cNvSpPr>
                <a:spLocks/>
              </p:cNvSpPr>
              <p:nvPr/>
            </p:nvSpPr>
            <p:spPr bwMode="auto">
              <a:xfrm>
                <a:off x="3162" y="1976"/>
                <a:ext cx="28" cy="22"/>
              </a:xfrm>
              <a:custGeom>
                <a:avLst/>
                <a:gdLst>
                  <a:gd name="T0" fmla="*/ 10 w 28"/>
                  <a:gd name="T1" fmla="*/ 22 h 22"/>
                  <a:gd name="T2" fmla="*/ 10 w 28"/>
                  <a:gd name="T3" fmla="*/ 22 h 22"/>
                  <a:gd name="T4" fmla="*/ 16 w 28"/>
                  <a:gd name="T5" fmla="*/ 22 h 22"/>
                  <a:gd name="T6" fmla="*/ 22 w 28"/>
                  <a:gd name="T7" fmla="*/ 22 h 22"/>
                  <a:gd name="T8" fmla="*/ 22 w 28"/>
                  <a:gd name="T9" fmla="*/ 22 h 22"/>
                  <a:gd name="T10" fmla="*/ 26 w 28"/>
                  <a:gd name="T11" fmla="*/ 18 h 22"/>
                  <a:gd name="T12" fmla="*/ 28 w 28"/>
                  <a:gd name="T13" fmla="*/ 12 h 22"/>
                  <a:gd name="T14" fmla="*/ 28 w 28"/>
                  <a:gd name="T15" fmla="*/ 12 h 22"/>
                  <a:gd name="T16" fmla="*/ 28 w 28"/>
                  <a:gd name="T17" fmla="*/ 10 h 22"/>
                  <a:gd name="T18" fmla="*/ 28 w 28"/>
                  <a:gd name="T19" fmla="*/ 10 h 22"/>
                  <a:gd name="T20" fmla="*/ 26 w 28"/>
                  <a:gd name="T21" fmla="*/ 6 h 22"/>
                  <a:gd name="T22" fmla="*/ 26 w 28"/>
                  <a:gd name="T23" fmla="*/ 6 h 22"/>
                  <a:gd name="T24" fmla="*/ 22 w 28"/>
                  <a:gd name="T25" fmla="*/ 2 h 22"/>
                  <a:gd name="T26" fmla="*/ 18 w 28"/>
                  <a:gd name="T27" fmla="*/ 0 h 22"/>
                  <a:gd name="T28" fmla="*/ 18 w 28"/>
                  <a:gd name="T29" fmla="*/ 0 h 22"/>
                  <a:gd name="T30" fmla="*/ 12 w 28"/>
                  <a:gd name="T31" fmla="*/ 0 h 22"/>
                  <a:gd name="T32" fmla="*/ 8 w 28"/>
                  <a:gd name="T33" fmla="*/ 0 h 22"/>
                  <a:gd name="T34" fmla="*/ 8 w 28"/>
                  <a:gd name="T35" fmla="*/ 0 h 22"/>
                  <a:gd name="T36" fmla="*/ 4 w 28"/>
                  <a:gd name="T37" fmla="*/ 4 h 22"/>
                  <a:gd name="T38" fmla="*/ 0 w 28"/>
                  <a:gd name="T39" fmla="*/ 10 h 22"/>
                  <a:gd name="T40" fmla="*/ 0 w 28"/>
                  <a:gd name="T41" fmla="*/ 10 h 22"/>
                  <a:gd name="T42" fmla="*/ 0 w 28"/>
                  <a:gd name="T43" fmla="*/ 12 h 22"/>
                  <a:gd name="T44" fmla="*/ 0 w 28"/>
                  <a:gd name="T45" fmla="*/ 12 h 22"/>
                  <a:gd name="T46" fmla="*/ 2 w 28"/>
                  <a:gd name="T47" fmla="*/ 16 h 22"/>
                  <a:gd name="T48" fmla="*/ 2 w 28"/>
                  <a:gd name="T49" fmla="*/ 16 h 22"/>
                  <a:gd name="T50" fmla="*/ 6 w 28"/>
                  <a:gd name="T51" fmla="*/ 20 h 22"/>
                  <a:gd name="T52" fmla="*/ 10 w 28"/>
                  <a:gd name="T53" fmla="*/ 22 h 22"/>
                  <a:gd name="T54" fmla="*/ 10 w 28"/>
                  <a:gd name="T55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22">
                    <a:moveTo>
                      <a:pt x="10" y="22"/>
                    </a:move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2" name="Freeform 190"/>
              <p:cNvSpPr>
                <a:spLocks/>
              </p:cNvSpPr>
              <p:nvPr/>
            </p:nvSpPr>
            <p:spPr bwMode="auto">
              <a:xfrm>
                <a:off x="2570" y="2318"/>
                <a:ext cx="28" cy="22"/>
              </a:xfrm>
              <a:custGeom>
                <a:avLst/>
                <a:gdLst>
                  <a:gd name="T0" fmla="*/ 8 w 28"/>
                  <a:gd name="T1" fmla="*/ 0 h 22"/>
                  <a:gd name="T2" fmla="*/ 8 w 28"/>
                  <a:gd name="T3" fmla="*/ 0 h 22"/>
                  <a:gd name="T4" fmla="*/ 2 w 28"/>
                  <a:gd name="T5" fmla="*/ 6 h 22"/>
                  <a:gd name="T6" fmla="*/ 0 w 28"/>
                  <a:gd name="T7" fmla="*/ 12 h 22"/>
                  <a:gd name="T8" fmla="*/ 0 w 28"/>
                  <a:gd name="T9" fmla="*/ 12 h 22"/>
                  <a:gd name="T10" fmla="*/ 2 w 28"/>
                  <a:gd name="T11" fmla="*/ 16 h 22"/>
                  <a:gd name="T12" fmla="*/ 2 w 28"/>
                  <a:gd name="T13" fmla="*/ 16 h 22"/>
                  <a:gd name="T14" fmla="*/ 6 w 28"/>
                  <a:gd name="T15" fmla="*/ 20 h 22"/>
                  <a:gd name="T16" fmla="*/ 10 w 28"/>
                  <a:gd name="T17" fmla="*/ 22 h 22"/>
                  <a:gd name="T18" fmla="*/ 10 w 28"/>
                  <a:gd name="T19" fmla="*/ 22 h 22"/>
                  <a:gd name="T20" fmla="*/ 16 w 28"/>
                  <a:gd name="T21" fmla="*/ 22 h 22"/>
                  <a:gd name="T22" fmla="*/ 22 w 28"/>
                  <a:gd name="T23" fmla="*/ 22 h 22"/>
                  <a:gd name="T24" fmla="*/ 22 w 28"/>
                  <a:gd name="T25" fmla="*/ 22 h 22"/>
                  <a:gd name="T26" fmla="*/ 26 w 28"/>
                  <a:gd name="T27" fmla="*/ 16 h 22"/>
                  <a:gd name="T28" fmla="*/ 28 w 28"/>
                  <a:gd name="T29" fmla="*/ 10 h 22"/>
                  <a:gd name="T30" fmla="*/ 28 w 28"/>
                  <a:gd name="T31" fmla="*/ 10 h 22"/>
                  <a:gd name="T32" fmla="*/ 26 w 28"/>
                  <a:gd name="T33" fmla="*/ 6 h 22"/>
                  <a:gd name="T34" fmla="*/ 26 w 28"/>
                  <a:gd name="T35" fmla="*/ 6 h 22"/>
                  <a:gd name="T36" fmla="*/ 22 w 28"/>
                  <a:gd name="T37" fmla="*/ 2 h 22"/>
                  <a:gd name="T38" fmla="*/ 18 w 28"/>
                  <a:gd name="T39" fmla="*/ 0 h 22"/>
                  <a:gd name="T40" fmla="*/ 12 w 28"/>
                  <a:gd name="T41" fmla="*/ 0 h 22"/>
                  <a:gd name="T42" fmla="*/ 8 w 28"/>
                  <a:gd name="T43" fmla="*/ 0 h 22"/>
                  <a:gd name="T44" fmla="*/ 8 w 28"/>
                  <a:gd name="T45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2">
                    <a:moveTo>
                      <a:pt x="8" y="0"/>
                    </a:moveTo>
                    <a:lnTo>
                      <a:pt x="8" y="0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6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3" name="Freeform 191"/>
              <p:cNvSpPr>
                <a:spLocks/>
              </p:cNvSpPr>
              <p:nvPr/>
            </p:nvSpPr>
            <p:spPr bwMode="auto">
              <a:xfrm>
                <a:off x="3208" y="2146"/>
                <a:ext cx="28" cy="24"/>
              </a:xfrm>
              <a:custGeom>
                <a:avLst/>
                <a:gdLst>
                  <a:gd name="T0" fmla="*/ 14 w 28"/>
                  <a:gd name="T1" fmla="*/ 24 h 24"/>
                  <a:gd name="T2" fmla="*/ 14 w 28"/>
                  <a:gd name="T3" fmla="*/ 24 h 24"/>
                  <a:gd name="T4" fmla="*/ 20 w 28"/>
                  <a:gd name="T5" fmla="*/ 22 h 24"/>
                  <a:gd name="T6" fmla="*/ 24 w 28"/>
                  <a:gd name="T7" fmla="*/ 20 h 24"/>
                  <a:gd name="T8" fmla="*/ 24 w 28"/>
                  <a:gd name="T9" fmla="*/ 20 h 24"/>
                  <a:gd name="T10" fmla="*/ 26 w 28"/>
                  <a:gd name="T11" fmla="*/ 16 h 24"/>
                  <a:gd name="T12" fmla="*/ 28 w 28"/>
                  <a:gd name="T13" fmla="*/ 12 h 24"/>
                  <a:gd name="T14" fmla="*/ 28 w 28"/>
                  <a:gd name="T15" fmla="*/ 12 h 24"/>
                  <a:gd name="T16" fmla="*/ 26 w 28"/>
                  <a:gd name="T17" fmla="*/ 8 h 24"/>
                  <a:gd name="T18" fmla="*/ 24 w 28"/>
                  <a:gd name="T19" fmla="*/ 4 h 24"/>
                  <a:gd name="T20" fmla="*/ 24 w 28"/>
                  <a:gd name="T21" fmla="*/ 4 h 24"/>
                  <a:gd name="T22" fmla="*/ 20 w 28"/>
                  <a:gd name="T23" fmla="*/ 2 h 24"/>
                  <a:gd name="T24" fmla="*/ 14 w 28"/>
                  <a:gd name="T25" fmla="*/ 0 h 24"/>
                  <a:gd name="T26" fmla="*/ 14 w 28"/>
                  <a:gd name="T27" fmla="*/ 0 h 24"/>
                  <a:gd name="T28" fmla="*/ 8 w 28"/>
                  <a:gd name="T29" fmla="*/ 2 h 24"/>
                  <a:gd name="T30" fmla="*/ 4 w 28"/>
                  <a:gd name="T31" fmla="*/ 4 h 24"/>
                  <a:gd name="T32" fmla="*/ 4 w 28"/>
                  <a:gd name="T33" fmla="*/ 4 h 24"/>
                  <a:gd name="T34" fmla="*/ 2 w 28"/>
                  <a:gd name="T35" fmla="*/ 8 h 24"/>
                  <a:gd name="T36" fmla="*/ 0 w 28"/>
                  <a:gd name="T37" fmla="*/ 12 h 24"/>
                  <a:gd name="T38" fmla="*/ 0 w 28"/>
                  <a:gd name="T39" fmla="*/ 12 h 24"/>
                  <a:gd name="T40" fmla="*/ 2 w 28"/>
                  <a:gd name="T41" fmla="*/ 16 h 24"/>
                  <a:gd name="T42" fmla="*/ 6 w 28"/>
                  <a:gd name="T43" fmla="*/ 20 h 24"/>
                  <a:gd name="T44" fmla="*/ 10 w 28"/>
                  <a:gd name="T45" fmla="*/ 24 h 24"/>
                  <a:gd name="T46" fmla="*/ 14 w 28"/>
                  <a:gd name="T47" fmla="*/ 24 h 24"/>
                  <a:gd name="T48" fmla="*/ 14 w 28"/>
                  <a:gd name="T4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24"/>
                    </a:move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4" name="Freeform 192"/>
              <p:cNvSpPr>
                <a:spLocks/>
              </p:cNvSpPr>
              <p:nvPr/>
            </p:nvSpPr>
            <p:spPr bwMode="auto">
              <a:xfrm>
                <a:off x="2524" y="2146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4 w 28"/>
                  <a:gd name="T17" fmla="*/ 20 h 24"/>
                  <a:gd name="T18" fmla="*/ 4 w 28"/>
                  <a:gd name="T19" fmla="*/ 20 h 24"/>
                  <a:gd name="T20" fmla="*/ 8 w 28"/>
                  <a:gd name="T21" fmla="*/ 22 h 24"/>
                  <a:gd name="T22" fmla="*/ 14 w 28"/>
                  <a:gd name="T23" fmla="*/ 24 h 24"/>
                  <a:gd name="T24" fmla="*/ 14 w 28"/>
                  <a:gd name="T25" fmla="*/ 24 h 24"/>
                  <a:gd name="T26" fmla="*/ 20 w 28"/>
                  <a:gd name="T27" fmla="*/ 24 h 24"/>
                  <a:gd name="T28" fmla="*/ 24 w 28"/>
                  <a:gd name="T29" fmla="*/ 20 h 24"/>
                  <a:gd name="T30" fmla="*/ 26 w 28"/>
                  <a:gd name="T31" fmla="*/ 16 h 24"/>
                  <a:gd name="T32" fmla="*/ 28 w 28"/>
                  <a:gd name="T33" fmla="*/ 12 h 24"/>
                  <a:gd name="T34" fmla="*/ 28 w 28"/>
                  <a:gd name="T35" fmla="*/ 12 h 24"/>
                  <a:gd name="T36" fmla="*/ 26 w 28"/>
                  <a:gd name="T37" fmla="*/ 8 h 24"/>
                  <a:gd name="T38" fmla="*/ 24 w 28"/>
                  <a:gd name="T39" fmla="*/ 4 h 24"/>
                  <a:gd name="T40" fmla="*/ 20 w 28"/>
                  <a:gd name="T41" fmla="*/ 0 h 24"/>
                  <a:gd name="T42" fmla="*/ 14 w 28"/>
                  <a:gd name="T43" fmla="*/ 0 h 24"/>
                  <a:gd name="T44" fmla="*/ 14 w 28"/>
                  <a:gd name="T45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4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5" name="Freeform 193"/>
              <p:cNvSpPr>
                <a:spLocks/>
              </p:cNvSpPr>
              <p:nvPr/>
            </p:nvSpPr>
            <p:spPr bwMode="auto">
              <a:xfrm>
                <a:off x="3162" y="2318"/>
                <a:ext cx="28" cy="22"/>
              </a:xfrm>
              <a:custGeom>
                <a:avLst/>
                <a:gdLst>
                  <a:gd name="T0" fmla="*/ 22 w 28"/>
                  <a:gd name="T1" fmla="*/ 0 h 22"/>
                  <a:gd name="T2" fmla="*/ 22 w 28"/>
                  <a:gd name="T3" fmla="*/ 0 h 22"/>
                  <a:gd name="T4" fmla="*/ 16 w 28"/>
                  <a:gd name="T5" fmla="*/ 0 h 22"/>
                  <a:gd name="T6" fmla="*/ 10 w 28"/>
                  <a:gd name="T7" fmla="*/ 0 h 22"/>
                  <a:gd name="T8" fmla="*/ 10 w 28"/>
                  <a:gd name="T9" fmla="*/ 0 h 22"/>
                  <a:gd name="T10" fmla="*/ 6 w 28"/>
                  <a:gd name="T11" fmla="*/ 2 h 22"/>
                  <a:gd name="T12" fmla="*/ 2 w 28"/>
                  <a:gd name="T13" fmla="*/ 6 h 22"/>
                  <a:gd name="T14" fmla="*/ 2 w 28"/>
                  <a:gd name="T15" fmla="*/ 6 h 22"/>
                  <a:gd name="T16" fmla="*/ 0 w 28"/>
                  <a:gd name="T17" fmla="*/ 10 h 22"/>
                  <a:gd name="T18" fmla="*/ 0 w 28"/>
                  <a:gd name="T19" fmla="*/ 10 h 22"/>
                  <a:gd name="T20" fmla="*/ 2 w 28"/>
                  <a:gd name="T21" fmla="*/ 16 h 22"/>
                  <a:gd name="T22" fmla="*/ 8 w 28"/>
                  <a:gd name="T23" fmla="*/ 22 h 22"/>
                  <a:gd name="T24" fmla="*/ 8 w 28"/>
                  <a:gd name="T25" fmla="*/ 22 h 22"/>
                  <a:gd name="T26" fmla="*/ 12 w 28"/>
                  <a:gd name="T27" fmla="*/ 22 h 22"/>
                  <a:gd name="T28" fmla="*/ 18 w 28"/>
                  <a:gd name="T29" fmla="*/ 22 h 22"/>
                  <a:gd name="T30" fmla="*/ 22 w 28"/>
                  <a:gd name="T31" fmla="*/ 20 h 22"/>
                  <a:gd name="T32" fmla="*/ 26 w 28"/>
                  <a:gd name="T33" fmla="*/ 16 h 22"/>
                  <a:gd name="T34" fmla="*/ 26 w 28"/>
                  <a:gd name="T35" fmla="*/ 16 h 22"/>
                  <a:gd name="T36" fmla="*/ 28 w 28"/>
                  <a:gd name="T37" fmla="*/ 12 h 22"/>
                  <a:gd name="T38" fmla="*/ 28 w 28"/>
                  <a:gd name="T39" fmla="*/ 12 h 22"/>
                  <a:gd name="T40" fmla="*/ 28 w 28"/>
                  <a:gd name="T41" fmla="*/ 10 h 22"/>
                  <a:gd name="T42" fmla="*/ 28 w 28"/>
                  <a:gd name="T43" fmla="*/ 10 h 22"/>
                  <a:gd name="T44" fmla="*/ 26 w 28"/>
                  <a:gd name="T45" fmla="*/ 4 h 22"/>
                  <a:gd name="T46" fmla="*/ 22 w 28"/>
                  <a:gd name="T47" fmla="*/ 0 h 22"/>
                  <a:gd name="T48" fmla="*/ 22 w 28"/>
                  <a:gd name="T4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2">
                    <a:moveTo>
                      <a:pt x="22" y="0"/>
                    </a:move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2" y="16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4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6" name="Freeform 194"/>
              <p:cNvSpPr>
                <a:spLocks/>
              </p:cNvSpPr>
              <p:nvPr/>
            </p:nvSpPr>
            <p:spPr bwMode="auto">
              <a:xfrm>
                <a:off x="2570" y="1976"/>
                <a:ext cx="28" cy="22"/>
              </a:xfrm>
              <a:custGeom>
                <a:avLst/>
                <a:gdLst>
                  <a:gd name="T0" fmla="*/ 8 w 28"/>
                  <a:gd name="T1" fmla="*/ 22 h 22"/>
                  <a:gd name="T2" fmla="*/ 8 w 28"/>
                  <a:gd name="T3" fmla="*/ 22 h 22"/>
                  <a:gd name="T4" fmla="*/ 12 w 28"/>
                  <a:gd name="T5" fmla="*/ 22 h 22"/>
                  <a:gd name="T6" fmla="*/ 18 w 28"/>
                  <a:gd name="T7" fmla="*/ 22 h 22"/>
                  <a:gd name="T8" fmla="*/ 22 w 28"/>
                  <a:gd name="T9" fmla="*/ 20 h 22"/>
                  <a:gd name="T10" fmla="*/ 26 w 28"/>
                  <a:gd name="T11" fmla="*/ 16 h 22"/>
                  <a:gd name="T12" fmla="*/ 26 w 28"/>
                  <a:gd name="T13" fmla="*/ 16 h 22"/>
                  <a:gd name="T14" fmla="*/ 28 w 28"/>
                  <a:gd name="T15" fmla="*/ 12 h 22"/>
                  <a:gd name="T16" fmla="*/ 28 w 28"/>
                  <a:gd name="T17" fmla="*/ 12 h 22"/>
                  <a:gd name="T18" fmla="*/ 26 w 28"/>
                  <a:gd name="T19" fmla="*/ 6 h 22"/>
                  <a:gd name="T20" fmla="*/ 22 w 28"/>
                  <a:gd name="T21" fmla="*/ 0 h 22"/>
                  <a:gd name="T22" fmla="*/ 22 w 28"/>
                  <a:gd name="T23" fmla="*/ 0 h 22"/>
                  <a:gd name="T24" fmla="*/ 16 w 28"/>
                  <a:gd name="T25" fmla="*/ 0 h 22"/>
                  <a:gd name="T26" fmla="*/ 10 w 28"/>
                  <a:gd name="T27" fmla="*/ 0 h 22"/>
                  <a:gd name="T28" fmla="*/ 6 w 28"/>
                  <a:gd name="T29" fmla="*/ 2 h 22"/>
                  <a:gd name="T30" fmla="*/ 2 w 28"/>
                  <a:gd name="T31" fmla="*/ 6 h 22"/>
                  <a:gd name="T32" fmla="*/ 2 w 28"/>
                  <a:gd name="T33" fmla="*/ 6 h 22"/>
                  <a:gd name="T34" fmla="*/ 0 w 28"/>
                  <a:gd name="T35" fmla="*/ 10 h 22"/>
                  <a:gd name="T36" fmla="*/ 0 w 28"/>
                  <a:gd name="T37" fmla="*/ 10 h 22"/>
                  <a:gd name="T38" fmla="*/ 0 w 28"/>
                  <a:gd name="T39" fmla="*/ 12 h 22"/>
                  <a:gd name="T40" fmla="*/ 0 w 28"/>
                  <a:gd name="T41" fmla="*/ 12 h 22"/>
                  <a:gd name="T42" fmla="*/ 2 w 28"/>
                  <a:gd name="T43" fmla="*/ 18 h 22"/>
                  <a:gd name="T44" fmla="*/ 8 w 28"/>
                  <a:gd name="T45" fmla="*/ 22 h 22"/>
                  <a:gd name="T46" fmla="*/ 8 w 28"/>
                  <a:gd name="T47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2">
                    <a:moveTo>
                      <a:pt x="8" y="22"/>
                    </a:move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7" name="Freeform 195"/>
              <p:cNvSpPr>
                <a:spLocks/>
              </p:cNvSpPr>
              <p:nvPr/>
            </p:nvSpPr>
            <p:spPr bwMode="auto">
              <a:xfrm>
                <a:off x="3038" y="2442"/>
                <a:ext cx="28" cy="24"/>
              </a:xfrm>
              <a:custGeom>
                <a:avLst/>
                <a:gdLst>
                  <a:gd name="T0" fmla="*/ 16 w 28"/>
                  <a:gd name="T1" fmla="*/ 0 h 24"/>
                  <a:gd name="T2" fmla="*/ 16 w 28"/>
                  <a:gd name="T3" fmla="*/ 0 h 24"/>
                  <a:gd name="T4" fmla="*/ 12 w 28"/>
                  <a:gd name="T5" fmla="*/ 0 h 24"/>
                  <a:gd name="T6" fmla="*/ 6 w 28"/>
                  <a:gd name="T7" fmla="*/ 2 h 24"/>
                  <a:gd name="T8" fmla="*/ 6 w 28"/>
                  <a:gd name="T9" fmla="*/ 2 h 24"/>
                  <a:gd name="T10" fmla="*/ 2 w 28"/>
                  <a:gd name="T11" fmla="*/ 6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8 h 24"/>
                  <a:gd name="T18" fmla="*/ 2 w 28"/>
                  <a:gd name="T19" fmla="*/ 18 h 24"/>
                  <a:gd name="T20" fmla="*/ 2 w 28"/>
                  <a:gd name="T21" fmla="*/ 18 h 24"/>
                  <a:gd name="T22" fmla="*/ 4 w 28"/>
                  <a:gd name="T23" fmla="*/ 22 h 24"/>
                  <a:gd name="T24" fmla="*/ 10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0 w 28"/>
                  <a:gd name="T31" fmla="*/ 22 h 24"/>
                  <a:gd name="T32" fmla="*/ 24 w 28"/>
                  <a:gd name="T33" fmla="*/ 18 h 24"/>
                  <a:gd name="T34" fmla="*/ 26 w 28"/>
                  <a:gd name="T35" fmla="*/ 14 h 24"/>
                  <a:gd name="T36" fmla="*/ 26 w 28"/>
                  <a:gd name="T37" fmla="*/ 14 h 24"/>
                  <a:gd name="T38" fmla="*/ 28 w 28"/>
                  <a:gd name="T39" fmla="*/ 12 h 24"/>
                  <a:gd name="T40" fmla="*/ 28 w 28"/>
                  <a:gd name="T41" fmla="*/ 12 h 24"/>
                  <a:gd name="T42" fmla="*/ 26 w 28"/>
                  <a:gd name="T43" fmla="*/ 8 h 24"/>
                  <a:gd name="T44" fmla="*/ 26 w 28"/>
                  <a:gd name="T45" fmla="*/ 8 h 24"/>
                  <a:gd name="T46" fmla="*/ 22 w 28"/>
                  <a:gd name="T47" fmla="*/ 4 h 24"/>
                  <a:gd name="T48" fmla="*/ 16 w 28"/>
                  <a:gd name="T49" fmla="*/ 0 h 24"/>
                  <a:gd name="T50" fmla="*/ 16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6" y="0"/>
                    </a:move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4" y="22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24" y="18"/>
                    </a:lnTo>
                    <a:lnTo>
                      <a:pt x="26" y="14"/>
                    </a:lnTo>
                    <a:lnTo>
                      <a:pt x="26" y="14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2" y="4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8" name="Freeform 196"/>
              <p:cNvSpPr>
                <a:spLocks/>
              </p:cNvSpPr>
              <p:nvPr/>
            </p:nvSpPr>
            <p:spPr bwMode="auto">
              <a:xfrm>
                <a:off x="2696" y="1850"/>
                <a:ext cx="28" cy="24"/>
              </a:xfrm>
              <a:custGeom>
                <a:avLst/>
                <a:gdLst>
                  <a:gd name="T0" fmla="*/ 20 w 28"/>
                  <a:gd name="T1" fmla="*/ 22 h 24"/>
                  <a:gd name="T2" fmla="*/ 20 w 28"/>
                  <a:gd name="T3" fmla="*/ 22 h 24"/>
                  <a:gd name="T4" fmla="*/ 24 w 28"/>
                  <a:gd name="T5" fmla="*/ 18 h 24"/>
                  <a:gd name="T6" fmla="*/ 28 w 28"/>
                  <a:gd name="T7" fmla="*/ 12 h 24"/>
                  <a:gd name="T8" fmla="*/ 28 w 28"/>
                  <a:gd name="T9" fmla="*/ 12 h 24"/>
                  <a:gd name="T10" fmla="*/ 26 w 28"/>
                  <a:gd name="T11" fmla="*/ 6 h 24"/>
                  <a:gd name="T12" fmla="*/ 26 w 28"/>
                  <a:gd name="T13" fmla="*/ 6 h 24"/>
                  <a:gd name="T14" fmla="*/ 22 w 28"/>
                  <a:gd name="T15" fmla="*/ 2 h 24"/>
                  <a:gd name="T16" fmla="*/ 16 w 28"/>
                  <a:gd name="T17" fmla="*/ 0 h 24"/>
                  <a:gd name="T18" fmla="*/ 12 w 28"/>
                  <a:gd name="T19" fmla="*/ 0 h 24"/>
                  <a:gd name="T20" fmla="*/ 6 w 28"/>
                  <a:gd name="T21" fmla="*/ 2 h 24"/>
                  <a:gd name="T22" fmla="*/ 6 w 28"/>
                  <a:gd name="T23" fmla="*/ 2 h 24"/>
                  <a:gd name="T24" fmla="*/ 2 w 28"/>
                  <a:gd name="T25" fmla="*/ 6 h 24"/>
                  <a:gd name="T26" fmla="*/ 0 w 28"/>
                  <a:gd name="T27" fmla="*/ 10 h 24"/>
                  <a:gd name="T28" fmla="*/ 0 w 28"/>
                  <a:gd name="T29" fmla="*/ 10 h 24"/>
                  <a:gd name="T30" fmla="*/ 0 w 28"/>
                  <a:gd name="T31" fmla="*/ 12 h 24"/>
                  <a:gd name="T32" fmla="*/ 0 w 28"/>
                  <a:gd name="T33" fmla="*/ 12 h 24"/>
                  <a:gd name="T34" fmla="*/ 2 w 28"/>
                  <a:gd name="T35" fmla="*/ 16 h 24"/>
                  <a:gd name="T36" fmla="*/ 2 w 28"/>
                  <a:gd name="T37" fmla="*/ 16 h 24"/>
                  <a:gd name="T38" fmla="*/ 4 w 28"/>
                  <a:gd name="T39" fmla="*/ 20 h 24"/>
                  <a:gd name="T40" fmla="*/ 10 w 28"/>
                  <a:gd name="T41" fmla="*/ 24 h 24"/>
                  <a:gd name="T42" fmla="*/ 14 w 28"/>
                  <a:gd name="T43" fmla="*/ 24 h 24"/>
                  <a:gd name="T44" fmla="*/ 20 w 28"/>
                  <a:gd name="T45" fmla="*/ 22 h 24"/>
                  <a:gd name="T46" fmla="*/ 20 w 28"/>
                  <a:gd name="T47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4">
                    <a:moveTo>
                      <a:pt x="20" y="22"/>
                    </a:moveTo>
                    <a:lnTo>
                      <a:pt x="20" y="22"/>
                    </a:lnTo>
                    <a:lnTo>
                      <a:pt x="24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" name="Freeform 197"/>
              <p:cNvSpPr>
                <a:spLocks noEditPoints="1"/>
              </p:cNvSpPr>
              <p:nvPr/>
            </p:nvSpPr>
            <p:spPr bwMode="auto">
              <a:xfrm>
                <a:off x="2446" y="1726"/>
                <a:ext cx="868" cy="868"/>
              </a:xfrm>
              <a:custGeom>
                <a:avLst/>
                <a:gdLst>
                  <a:gd name="T0" fmla="*/ 10 w 868"/>
                  <a:gd name="T1" fmla="*/ 390 h 868"/>
                  <a:gd name="T2" fmla="*/ 42 w 868"/>
                  <a:gd name="T3" fmla="*/ 268 h 868"/>
                  <a:gd name="T4" fmla="*/ 106 w 868"/>
                  <a:gd name="T5" fmla="*/ 164 h 868"/>
                  <a:gd name="T6" fmla="*/ 196 w 868"/>
                  <a:gd name="T7" fmla="*/ 82 h 868"/>
                  <a:gd name="T8" fmla="*/ 308 w 868"/>
                  <a:gd name="T9" fmla="*/ 28 h 868"/>
                  <a:gd name="T10" fmla="*/ 434 w 868"/>
                  <a:gd name="T11" fmla="*/ 8 h 868"/>
                  <a:gd name="T12" fmla="*/ 520 w 868"/>
                  <a:gd name="T13" fmla="*/ 16 h 868"/>
                  <a:gd name="T14" fmla="*/ 636 w 868"/>
                  <a:gd name="T15" fmla="*/ 60 h 868"/>
                  <a:gd name="T16" fmla="*/ 734 w 868"/>
                  <a:gd name="T17" fmla="*/ 134 h 868"/>
                  <a:gd name="T18" fmla="*/ 808 w 868"/>
                  <a:gd name="T19" fmla="*/ 232 h 868"/>
                  <a:gd name="T20" fmla="*/ 852 w 868"/>
                  <a:gd name="T21" fmla="*/ 348 h 868"/>
                  <a:gd name="T22" fmla="*/ 860 w 868"/>
                  <a:gd name="T23" fmla="*/ 434 h 868"/>
                  <a:gd name="T24" fmla="*/ 840 w 868"/>
                  <a:gd name="T25" fmla="*/ 560 h 868"/>
                  <a:gd name="T26" fmla="*/ 786 w 868"/>
                  <a:gd name="T27" fmla="*/ 672 h 868"/>
                  <a:gd name="T28" fmla="*/ 704 w 868"/>
                  <a:gd name="T29" fmla="*/ 762 h 868"/>
                  <a:gd name="T30" fmla="*/ 600 w 868"/>
                  <a:gd name="T31" fmla="*/ 826 h 868"/>
                  <a:gd name="T32" fmla="*/ 478 w 868"/>
                  <a:gd name="T33" fmla="*/ 858 h 868"/>
                  <a:gd name="T34" fmla="*/ 390 w 868"/>
                  <a:gd name="T35" fmla="*/ 858 h 868"/>
                  <a:gd name="T36" fmla="*/ 268 w 868"/>
                  <a:gd name="T37" fmla="*/ 826 h 868"/>
                  <a:gd name="T38" fmla="*/ 164 w 868"/>
                  <a:gd name="T39" fmla="*/ 762 h 868"/>
                  <a:gd name="T40" fmla="*/ 82 w 868"/>
                  <a:gd name="T41" fmla="*/ 672 h 868"/>
                  <a:gd name="T42" fmla="*/ 28 w 868"/>
                  <a:gd name="T43" fmla="*/ 560 h 868"/>
                  <a:gd name="T44" fmla="*/ 8 w 868"/>
                  <a:gd name="T45" fmla="*/ 434 h 868"/>
                  <a:gd name="T46" fmla="*/ 0 w 868"/>
                  <a:gd name="T47" fmla="*/ 434 h 868"/>
                  <a:gd name="T48" fmla="*/ 20 w 868"/>
                  <a:gd name="T49" fmla="*/ 562 h 868"/>
                  <a:gd name="T50" fmla="*/ 74 w 868"/>
                  <a:gd name="T51" fmla="*/ 676 h 868"/>
                  <a:gd name="T52" fmla="*/ 158 w 868"/>
                  <a:gd name="T53" fmla="*/ 768 h 868"/>
                  <a:gd name="T54" fmla="*/ 266 w 868"/>
                  <a:gd name="T55" fmla="*/ 834 h 868"/>
                  <a:gd name="T56" fmla="*/ 390 w 868"/>
                  <a:gd name="T57" fmla="*/ 866 h 868"/>
                  <a:gd name="T58" fmla="*/ 478 w 868"/>
                  <a:gd name="T59" fmla="*/ 866 h 868"/>
                  <a:gd name="T60" fmla="*/ 602 w 868"/>
                  <a:gd name="T61" fmla="*/ 834 h 868"/>
                  <a:gd name="T62" fmla="*/ 710 w 868"/>
                  <a:gd name="T63" fmla="*/ 768 h 868"/>
                  <a:gd name="T64" fmla="*/ 794 w 868"/>
                  <a:gd name="T65" fmla="*/ 676 h 868"/>
                  <a:gd name="T66" fmla="*/ 848 w 868"/>
                  <a:gd name="T67" fmla="*/ 562 h 868"/>
                  <a:gd name="T68" fmla="*/ 868 w 868"/>
                  <a:gd name="T69" fmla="*/ 434 h 868"/>
                  <a:gd name="T70" fmla="*/ 858 w 868"/>
                  <a:gd name="T71" fmla="*/ 346 h 868"/>
                  <a:gd name="T72" fmla="*/ 816 w 868"/>
                  <a:gd name="T73" fmla="*/ 228 h 868"/>
                  <a:gd name="T74" fmla="*/ 740 w 868"/>
                  <a:gd name="T75" fmla="*/ 128 h 868"/>
                  <a:gd name="T76" fmla="*/ 640 w 868"/>
                  <a:gd name="T77" fmla="*/ 52 h 868"/>
                  <a:gd name="T78" fmla="*/ 522 w 868"/>
                  <a:gd name="T79" fmla="*/ 10 h 868"/>
                  <a:gd name="T80" fmla="*/ 434 w 868"/>
                  <a:gd name="T81" fmla="*/ 0 h 868"/>
                  <a:gd name="T82" fmla="*/ 306 w 868"/>
                  <a:gd name="T83" fmla="*/ 20 h 868"/>
                  <a:gd name="T84" fmla="*/ 192 w 868"/>
                  <a:gd name="T85" fmla="*/ 74 h 868"/>
                  <a:gd name="T86" fmla="*/ 100 w 868"/>
                  <a:gd name="T87" fmla="*/ 158 h 868"/>
                  <a:gd name="T88" fmla="*/ 34 w 868"/>
                  <a:gd name="T89" fmla="*/ 266 h 868"/>
                  <a:gd name="T90" fmla="*/ 2 w 868"/>
                  <a:gd name="T91" fmla="*/ 390 h 8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68" h="868">
                    <a:moveTo>
                      <a:pt x="8" y="434"/>
                    </a:moveTo>
                    <a:lnTo>
                      <a:pt x="8" y="434"/>
                    </a:lnTo>
                    <a:lnTo>
                      <a:pt x="10" y="390"/>
                    </a:lnTo>
                    <a:lnTo>
                      <a:pt x="16" y="348"/>
                    </a:lnTo>
                    <a:lnTo>
                      <a:pt x="28" y="308"/>
                    </a:lnTo>
                    <a:lnTo>
                      <a:pt x="42" y="268"/>
                    </a:lnTo>
                    <a:lnTo>
                      <a:pt x="60" y="232"/>
                    </a:lnTo>
                    <a:lnTo>
                      <a:pt x="82" y="196"/>
                    </a:lnTo>
                    <a:lnTo>
                      <a:pt x="106" y="164"/>
                    </a:lnTo>
                    <a:lnTo>
                      <a:pt x="134" y="134"/>
                    </a:lnTo>
                    <a:lnTo>
                      <a:pt x="164" y="106"/>
                    </a:lnTo>
                    <a:lnTo>
                      <a:pt x="196" y="82"/>
                    </a:lnTo>
                    <a:lnTo>
                      <a:pt x="232" y="60"/>
                    </a:lnTo>
                    <a:lnTo>
                      <a:pt x="268" y="42"/>
                    </a:lnTo>
                    <a:lnTo>
                      <a:pt x="308" y="28"/>
                    </a:lnTo>
                    <a:lnTo>
                      <a:pt x="348" y="16"/>
                    </a:lnTo>
                    <a:lnTo>
                      <a:pt x="390" y="10"/>
                    </a:lnTo>
                    <a:lnTo>
                      <a:pt x="434" y="8"/>
                    </a:lnTo>
                    <a:lnTo>
                      <a:pt x="434" y="8"/>
                    </a:lnTo>
                    <a:lnTo>
                      <a:pt x="478" y="10"/>
                    </a:lnTo>
                    <a:lnTo>
                      <a:pt x="520" y="16"/>
                    </a:lnTo>
                    <a:lnTo>
                      <a:pt x="560" y="28"/>
                    </a:lnTo>
                    <a:lnTo>
                      <a:pt x="600" y="42"/>
                    </a:lnTo>
                    <a:lnTo>
                      <a:pt x="636" y="60"/>
                    </a:lnTo>
                    <a:lnTo>
                      <a:pt x="672" y="82"/>
                    </a:lnTo>
                    <a:lnTo>
                      <a:pt x="704" y="106"/>
                    </a:lnTo>
                    <a:lnTo>
                      <a:pt x="734" y="134"/>
                    </a:lnTo>
                    <a:lnTo>
                      <a:pt x="762" y="164"/>
                    </a:lnTo>
                    <a:lnTo>
                      <a:pt x="786" y="196"/>
                    </a:lnTo>
                    <a:lnTo>
                      <a:pt x="808" y="232"/>
                    </a:lnTo>
                    <a:lnTo>
                      <a:pt x="826" y="268"/>
                    </a:lnTo>
                    <a:lnTo>
                      <a:pt x="840" y="308"/>
                    </a:lnTo>
                    <a:lnTo>
                      <a:pt x="852" y="348"/>
                    </a:lnTo>
                    <a:lnTo>
                      <a:pt x="858" y="390"/>
                    </a:lnTo>
                    <a:lnTo>
                      <a:pt x="860" y="434"/>
                    </a:lnTo>
                    <a:lnTo>
                      <a:pt x="860" y="434"/>
                    </a:lnTo>
                    <a:lnTo>
                      <a:pt x="858" y="478"/>
                    </a:lnTo>
                    <a:lnTo>
                      <a:pt x="852" y="520"/>
                    </a:lnTo>
                    <a:lnTo>
                      <a:pt x="840" y="560"/>
                    </a:lnTo>
                    <a:lnTo>
                      <a:pt x="826" y="600"/>
                    </a:lnTo>
                    <a:lnTo>
                      <a:pt x="808" y="636"/>
                    </a:lnTo>
                    <a:lnTo>
                      <a:pt x="786" y="672"/>
                    </a:lnTo>
                    <a:lnTo>
                      <a:pt x="762" y="704"/>
                    </a:lnTo>
                    <a:lnTo>
                      <a:pt x="734" y="734"/>
                    </a:lnTo>
                    <a:lnTo>
                      <a:pt x="704" y="762"/>
                    </a:lnTo>
                    <a:lnTo>
                      <a:pt x="672" y="786"/>
                    </a:lnTo>
                    <a:lnTo>
                      <a:pt x="636" y="808"/>
                    </a:lnTo>
                    <a:lnTo>
                      <a:pt x="600" y="826"/>
                    </a:lnTo>
                    <a:lnTo>
                      <a:pt x="560" y="840"/>
                    </a:lnTo>
                    <a:lnTo>
                      <a:pt x="520" y="852"/>
                    </a:lnTo>
                    <a:lnTo>
                      <a:pt x="478" y="858"/>
                    </a:lnTo>
                    <a:lnTo>
                      <a:pt x="434" y="860"/>
                    </a:lnTo>
                    <a:lnTo>
                      <a:pt x="434" y="860"/>
                    </a:lnTo>
                    <a:lnTo>
                      <a:pt x="390" y="858"/>
                    </a:lnTo>
                    <a:lnTo>
                      <a:pt x="348" y="852"/>
                    </a:lnTo>
                    <a:lnTo>
                      <a:pt x="308" y="840"/>
                    </a:lnTo>
                    <a:lnTo>
                      <a:pt x="268" y="826"/>
                    </a:lnTo>
                    <a:lnTo>
                      <a:pt x="232" y="808"/>
                    </a:lnTo>
                    <a:lnTo>
                      <a:pt x="196" y="786"/>
                    </a:lnTo>
                    <a:lnTo>
                      <a:pt x="164" y="762"/>
                    </a:lnTo>
                    <a:lnTo>
                      <a:pt x="134" y="734"/>
                    </a:lnTo>
                    <a:lnTo>
                      <a:pt x="106" y="704"/>
                    </a:lnTo>
                    <a:lnTo>
                      <a:pt x="82" y="672"/>
                    </a:lnTo>
                    <a:lnTo>
                      <a:pt x="60" y="636"/>
                    </a:lnTo>
                    <a:lnTo>
                      <a:pt x="42" y="600"/>
                    </a:lnTo>
                    <a:lnTo>
                      <a:pt x="28" y="560"/>
                    </a:lnTo>
                    <a:lnTo>
                      <a:pt x="16" y="520"/>
                    </a:lnTo>
                    <a:lnTo>
                      <a:pt x="10" y="478"/>
                    </a:lnTo>
                    <a:lnTo>
                      <a:pt x="8" y="434"/>
                    </a:lnTo>
                    <a:lnTo>
                      <a:pt x="8" y="434"/>
                    </a:lnTo>
                    <a:close/>
                    <a:moveTo>
                      <a:pt x="0" y="434"/>
                    </a:moveTo>
                    <a:lnTo>
                      <a:pt x="0" y="434"/>
                    </a:lnTo>
                    <a:lnTo>
                      <a:pt x="2" y="478"/>
                    </a:lnTo>
                    <a:lnTo>
                      <a:pt x="10" y="522"/>
                    </a:lnTo>
                    <a:lnTo>
                      <a:pt x="20" y="562"/>
                    </a:lnTo>
                    <a:lnTo>
                      <a:pt x="34" y="602"/>
                    </a:lnTo>
                    <a:lnTo>
                      <a:pt x="52" y="640"/>
                    </a:lnTo>
                    <a:lnTo>
                      <a:pt x="74" y="676"/>
                    </a:lnTo>
                    <a:lnTo>
                      <a:pt x="100" y="710"/>
                    </a:lnTo>
                    <a:lnTo>
                      <a:pt x="128" y="740"/>
                    </a:lnTo>
                    <a:lnTo>
                      <a:pt x="158" y="768"/>
                    </a:lnTo>
                    <a:lnTo>
                      <a:pt x="192" y="794"/>
                    </a:lnTo>
                    <a:lnTo>
                      <a:pt x="228" y="816"/>
                    </a:lnTo>
                    <a:lnTo>
                      <a:pt x="266" y="834"/>
                    </a:lnTo>
                    <a:lnTo>
                      <a:pt x="306" y="848"/>
                    </a:lnTo>
                    <a:lnTo>
                      <a:pt x="346" y="858"/>
                    </a:lnTo>
                    <a:lnTo>
                      <a:pt x="390" y="866"/>
                    </a:lnTo>
                    <a:lnTo>
                      <a:pt x="434" y="868"/>
                    </a:lnTo>
                    <a:lnTo>
                      <a:pt x="434" y="868"/>
                    </a:lnTo>
                    <a:lnTo>
                      <a:pt x="478" y="866"/>
                    </a:lnTo>
                    <a:lnTo>
                      <a:pt x="522" y="858"/>
                    </a:lnTo>
                    <a:lnTo>
                      <a:pt x="562" y="848"/>
                    </a:lnTo>
                    <a:lnTo>
                      <a:pt x="602" y="834"/>
                    </a:lnTo>
                    <a:lnTo>
                      <a:pt x="640" y="816"/>
                    </a:lnTo>
                    <a:lnTo>
                      <a:pt x="676" y="794"/>
                    </a:lnTo>
                    <a:lnTo>
                      <a:pt x="710" y="768"/>
                    </a:lnTo>
                    <a:lnTo>
                      <a:pt x="740" y="740"/>
                    </a:lnTo>
                    <a:lnTo>
                      <a:pt x="768" y="710"/>
                    </a:lnTo>
                    <a:lnTo>
                      <a:pt x="794" y="676"/>
                    </a:lnTo>
                    <a:lnTo>
                      <a:pt x="816" y="640"/>
                    </a:lnTo>
                    <a:lnTo>
                      <a:pt x="834" y="602"/>
                    </a:lnTo>
                    <a:lnTo>
                      <a:pt x="848" y="562"/>
                    </a:lnTo>
                    <a:lnTo>
                      <a:pt x="858" y="522"/>
                    </a:lnTo>
                    <a:lnTo>
                      <a:pt x="866" y="478"/>
                    </a:lnTo>
                    <a:lnTo>
                      <a:pt x="868" y="434"/>
                    </a:lnTo>
                    <a:lnTo>
                      <a:pt x="868" y="434"/>
                    </a:lnTo>
                    <a:lnTo>
                      <a:pt x="866" y="390"/>
                    </a:lnTo>
                    <a:lnTo>
                      <a:pt x="858" y="346"/>
                    </a:lnTo>
                    <a:lnTo>
                      <a:pt x="848" y="306"/>
                    </a:lnTo>
                    <a:lnTo>
                      <a:pt x="834" y="266"/>
                    </a:lnTo>
                    <a:lnTo>
                      <a:pt x="816" y="228"/>
                    </a:lnTo>
                    <a:lnTo>
                      <a:pt x="794" y="192"/>
                    </a:lnTo>
                    <a:lnTo>
                      <a:pt x="768" y="158"/>
                    </a:lnTo>
                    <a:lnTo>
                      <a:pt x="740" y="128"/>
                    </a:lnTo>
                    <a:lnTo>
                      <a:pt x="710" y="100"/>
                    </a:lnTo>
                    <a:lnTo>
                      <a:pt x="676" y="74"/>
                    </a:lnTo>
                    <a:lnTo>
                      <a:pt x="640" y="52"/>
                    </a:lnTo>
                    <a:lnTo>
                      <a:pt x="602" y="34"/>
                    </a:lnTo>
                    <a:lnTo>
                      <a:pt x="562" y="20"/>
                    </a:lnTo>
                    <a:lnTo>
                      <a:pt x="522" y="10"/>
                    </a:lnTo>
                    <a:lnTo>
                      <a:pt x="478" y="2"/>
                    </a:lnTo>
                    <a:lnTo>
                      <a:pt x="434" y="0"/>
                    </a:lnTo>
                    <a:lnTo>
                      <a:pt x="434" y="0"/>
                    </a:lnTo>
                    <a:lnTo>
                      <a:pt x="390" y="2"/>
                    </a:lnTo>
                    <a:lnTo>
                      <a:pt x="346" y="10"/>
                    </a:lnTo>
                    <a:lnTo>
                      <a:pt x="306" y="20"/>
                    </a:lnTo>
                    <a:lnTo>
                      <a:pt x="266" y="34"/>
                    </a:lnTo>
                    <a:lnTo>
                      <a:pt x="228" y="52"/>
                    </a:lnTo>
                    <a:lnTo>
                      <a:pt x="192" y="74"/>
                    </a:lnTo>
                    <a:lnTo>
                      <a:pt x="158" y="100"/>
                    </a:lnTo>
                    <a:lnTo>
                      <a:pt x="128" y="128"/>
                    </a:lnTo>
                    <a:lnTo>
                      <a:pt x="100" y="158"/>
                    </a:lnTo>
                    <a:lnTo>
                      <a:pt x="74" y="192"/>
                    </a:lnTo>
                    <a:lnTo>
                      <a:pt x="52" y="228"/>
                    </a:lnTo>
                    <a:lnTo>
                      <a:pt x="34" y="266"/>
                    </a:lnTo>
                    <a:lnTo>
                      <a:pt x="20" y="306"/>
                    </a:lnTo>
                    <a:lnTo>
                      <a:pt x="10" y="346"/>
                    </a:lnTo>
                    <a:lnTo>
                      <a:pt x="2" y="390"/>
                    </a:lnTo>
                    <a:lnTo>
                      <a:pt x="0" y="434"/>
                    </a:lnTo>
                    <a:lnTo>
                      <a:pt x="0" y="434"/>
                    </a:lnTo>
                    <a:close/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" name="Freeform 198"/>
              <p:cNvSpPr>
                <a:spLocks noEditPoints="1"/>
              </p:cNvSpPr>
              <p:nvPr/>
            </p:nvSpPr>
            <p:spPr bwMode="auto">
              <a:xfrm>
                <a:off x="2452" y="1732"/>
                <a:ext cx="856" cy="856"/>
              </a:xfrm>
              <a:custGeom>
                <a:avLst/>
                <a:gdLst>
                  <a:gd name="T0" fmla="*/ 10 w 856"/>
                  <a:gd name="T1" fmla="*/ 386 h 856"/>
                  <a:gd name="T2" fmla="*/ 42 w 856"/>
                  <a:gd name="T3" fmla="*/ 264 h 856"/>
                  <a:gd name="T4" fmla="*/ 104 w 856"/>
                  <a:gd name="T5" fmla="*/ 162 h 856"/>
                  <a:gd name="T6" fmla="*/ 194 w 856"/>
                  <a:gd name="T7" fmla="*/ 80 h 856"/>
                  <a:gd name="T8" fmla="*/ 304 w 856"/>
                  <a:gd name="T9" fmla="*/ 28 h 856"/>
                  <a:gd name="T10" fmla="*/ 428 w 856"/>
                  <a:gd name="T11" fmla="*/ 8 h 856"/>
                  <a:gd name="T12" fmla="*/ 512 w 856"/>
                  <a:gd name="T13" fmla="*/ 18 h 856"/>
                  <a:gd name="T14" fmla="*/ 628 w 856"/>
                  <a:gd name="T15" fmla="*/ 60 h 856"/>
                  <a:gd name="T16" fmla="*/ 724 w 856"/>
                  <a:gd name="T17" fmla="*/ 132 h 856"/>
                  <a:gd name="T18" fmla="*/ 796 w 856"/>
                  <a:gd name="T19" fmla="*/ 228 h 856"/>
                  <a:gd name="T20" fmla="*/ 838 w 856"/>
                  <a:gd name="T21" fmla="*/ 344 h 856"/>
                  <a:gd name="T22" fmla="*/ 848 w 856"/>
                  <a:gd name="T23" fmla="*/ 428 h 856"/>
                  <a:gd name="T24" fmla="*/ 828 w 856"/>
                  <a:gd name="T25" fmla="*/ 552 h 856"/>
                  <a:gd name="T26" fmla="*/ 776 w 856"/>
                  <a:gd name="T27" fmla="*/ 662 h 856"/>
                  <a:gd name="T28" fmla="*/ 694 w 856"/>
                  <a:gd name="T29" fmla="*/ 752 h 856"/>
                  <a:gd name="T30" fmla="*/ 592 w 856"/>
                  <a:gd name="T31" fmla="*/ 814 h 856"/>
                  <a:gd name="T32" fmla="*/ 470 w 856"/>
                  <a:gd name="T33" fmla="*/ 846 h 856"/>
                  <a:gd name="T34" fmla="*/ 386 w 856"/>
                  <a:gd name="T35" fmla="*/ 846 h 856"/>
                  <a:gd name="T36" fmla="*/ 264 w 856"/>
                  <a:gd name="T37" fmla="*/ 814 h 856"/>
                  <a:gd name="T38" fmla="*/ 162 w 856"/>
                  <a:gd name="T39" fmla="*/ 752 h 856"/>
                  <a:gd name="T40" fmla="*/ 80 w 856"/>
                  <a:gd name="T41" fmla="*/ 662 h 856"/>
                  <a:gd name="T42" fmla="*/ 28 w 856"/>
                  <a:gd name="T43" fmla="*/ 552 h 856"/>
                  <a:gd name="T44" fmla="*/ 8 w 856"/>
                  <a:gd name="T45" fmla="*/ 428 h 856"/>
                  <a:gd name="T46" fmla="*/ 0 w 856"/>
                  <a:gd name="T47" fmla="*/ 428 h 856"/>
                  <a:gd name="T48" fmla="*/ 20 w 856"/>
                  <a:gd name="T49" fmla="*/ 554 h 856"/>
                  <a:gd name="T50" fmla="*/ 74 w 856"/>
                  <a:gd name="T51" fmla="*/ 666 h 856"/>
                  <a:gd name="T52" fmla="*/ 156 w 856"/>
                  <a:gd name="T53" fmla="*/ 758 h 856"/>
                  <a:gd name="T54" fmla="*/ 262 w 856"/>
                  <a:gd name="T55" fmla="*/ 822 h 856"/>
                  <a:gd name="T56" fmla="*/ 384 w 856"/>
                  <a:gd name="T57" fmla="*/ 854 h 856"/>
                  <a:gd name="T58" fmla="*/ 472 w 856"/>
                  <a:gd name="T59" fmla="*/ 854 h 856"/>
                  <a:gd name="T60" fmla="*/ 594 w 856"/>
                  <a:gd name="T61" fmla="*/ 822 h 856"/>
                  <a:gd name="T62" fmla="*/ 700 w 856"/>
                  <a:gd name="T63" fmla="*/ 758 h 856"/>
                  <a:gd name="T64" fmla="*/ 782 w 856"/>
                  <a:gd name="T65" fmla="*/ 666 h 856"/>
                  <a:gd name="T66" fmla="*/ 836 w 856"/>
                  <a:gd name="T67" fmla="*/ 554 h 856"/>
                  <a:gd name="T68" fmla="*/ 856 w 856"/>
                  <a:gd name="T69" fmla="*/ 428 h 856"/>
                  <a:gd name="T70" fmla="*/ 846 w 856"/>
                  <a:gd name="T71" fmla="*/ 342 h 856"/>
                  <a:gd name="T72" fmla="*/ 804 w 856"/>
                  <a:gd name="T73" fmla="*/ 224 h 856"/>
                  <a:gd name="T74" fmla="*/ 730 w 856"/>
                  <a:gd name="T75" fmla="*/ 126 h 856"/>
                  <a:gd name="T76" fmla="*/ 632 w 856"/>
                  <a:gd name="T77" fmla="*/ 52 h 856"/>
                  <a:gd name="T78" fmla="*/ 514 w 856"/>
                  <a:gd name="T79" fmla="*/ 10 h 856"/>
                  <a:gd name="T80" fmla="*/ 428 w 856"/>
                  <a:gd name="T81" fmla="*/ 0 h 856"/>
                  <a:gd name="T82" fmla="*/ 302 w 856"/>
                  <a:gd name="T83" fmla="*/ 20 h 856"/>
                  <a:gd name="T84" fmla="*/ 190 w 856"/>
                  <a:gd name="T85" fmla="*/ 74 h 856"/>
                  <a:gd name="T86" fmla="*/ 98 w 856"/>
                  <a:gd name="T87" fmla="*/ 156 h 856"/>
                  <a:gd name="T88" fmla="*/ 34 w 856"/>
                  <a:gd name="T89" fmla="*/ 262 h 856"/>
                  <a:gd name="T90" fmla="*/ 2 w 856"/>
                  <a:gd name="T91" fmla="*/ 384 h 8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56" h="856">
                    <a:moveTo>
                      <a:pt x="8" y="428"/>
                    </a:moveTo>
                    <a:lnTo>
                      <a:pt x="8" y="428"/>
                    </a:lnTo>
                    <a:lnTo>
                      <a:pt x="10" y="386"/>
                    </a:lnTo>
                    <a:lnTo>
                      <a:pt x="18" y="344"/>
                    </a:lnTo>
                    <a:lnTo>
                      <a:pt x="28" y="304"/>
                    </a:lnTo>
                    <a:lnTo>
                      <a:pt x="42" y="264"/>
                    </a:lnTo>
                    <a:lnTo>
                      <a:pt x="60" y="228"/>
                    </a:lnTo>
                    <a:lnTo>
                      <a:pt x="80" y="194"/>
                    </a:lnTo>
                    <a:lnTo>
                      <a:pt x="104" y="162"/>
                    </a:lnTo>
                    <a:lnTo>
                      <a:pt x="132" y="132"/>
                    </a:lnTo>
                    <a:lnTo>
                      <a:pt x="162" y="104"/>
                    </a:lnTo>
                    <a:lnTo>
                      <a:pt x="194" y="80"/>
                    </a:lnTo>
                    <a:lnTo>
                      <a:pt x="228" y="60"/>
                    </a:lnTo>
                    <a:lnTo>
                      <a:pt x="264" y="42"/>
                    </a:lnTo>
                    <a:lnTo>
                      <a:pt x="304" y="28"/>
                    </a:lnTo>
                    <a:lnTo>
                      <a:pt x="344" y="18"/>
                    </a:lnTo>
                    <a:lnTo>
                      <a:pt x="386" y="10"/>
                    </a:lnTo>
                    <a:lnTo>
                      <a:pt x="428" y="8"/>
                    </a:lnTo>
                    <a:lnTo>
                      <a:pt x="428" y="8"/>
                    </a:lnTo>
                    <a:lnTo>
                      <a:pt x="470" y="10"/>
                    </a:lnTo>
                    <a:lnTo>
                      <a:pt x="512" y="18"/>
                    </a:lnTo>
                    <a:lnTo>
                      <a:pt x="552" y="28"/>
                    </a:lnTo>
                    <a:lnTo>
                      <a:pt x="592" y="42"/>
                    </a:lnTo>
                    <a:lnTo>
                      <a:pt x="628" y="60"/>
                    </a:lnTo>
                    <a:lnTo>
                      <a:pt x="662" y="80"/>
                    </a:lnTo>
                    <a:lnTo>
                      <a:pt x="694" y="104"/>
                    </a:lnTo>
                    <a:lnTo>
                      <a:pt x="724" y="132"/>
                    </a:lnTo>
                    <a:lnTo>
                      <a:pt x="752" y="162"/>
                    </a:lnTo>
                    <a:lnTo>
                      <a:pt x="776" y="194"/>
                    </a:lnTo>
                    <a:lnTo>
                      <a:pt x="796" y="228"/>
                    </a:lnTo>
                    <a:lnTo>
                      <a:pt x="814" y="264"/>
                    </a:lnTo>
                    <a:lnTo>
                      <a:pt x="828" y="304"/>
                    </a:lnTo>
                    <a:lnTo>
                      <a:pt x="838" y="344"/>
                    </a:lnTo>
                    <a:lnTo>
                      <a:pt x="846" y="386"/>
                    </a:lnTo>
                    <a:lnTo>
                      <a:pt x="848" y="428"/>
                    </a:lnTo>
                    <a:lnTo>
                      <a:pt x="848" y="428"/>
                    </a:lnTo>
                    <a:lnTo>
                      <a:pt x="846" y="470"/>
                    </a:lnTo>
                    <a:lnTo>
                      <a:pt x="838" y="512"/>
                    </a:lnTo>
                    <a:lnTo>
                      <a:pt x="828" y="552"/>
                    </a:lnTo>
                    <a:lnTo>
                      <a:pt x="814" y="592"/>
                    </a:lnTo>
                    <a:lnTo>
                      <a:pt x="796" y="628"/>
                    </a:lnTo>
                    <a:lnTo>
                      <a:pt x="776" y="662"/>
                    </a:lnTo>
                    <a:lnTo>
                      <a:pt x="752" y="694"/>
                    </a:lnTo>
                    <a:lnTo>
                      <a:pt x="724" y="724"/>
                    </a:lnTo>
                    <a:lnTo>
                      <a:pt x="694" y="752"/>
                    </a:lnTo>
                    <a:lnTo>
                      <a:pt x="662" y="776"/>
                    </a:lnTo>
                    <a:lnTo>
                      <a:pt x="628" y="796"/>
                    </a:lnTo>
                    <a:lnTo>
                      <a:pt x="592" y="814"/>
                    </a:lnTo>
                    <a:lnTo>
                      <a:pt x="552" y="828"/>
                    </a:lnTo>
                    <a:lnTo>
                      <a:pt x="512" y="838"/>
                    </a:lnTo>
                    <a:lnTo>
                      <a:pt x="470" y="846"/>
                    </a:lnTo>
                    <a:lnTo>
                      <a:pt x="428" y="848"/>
                    </a:lnTo>
                    <a:lnTo>
                      <a:pt x="428" y="848"/>
                    </a:lnTo>
                    <a:lnTo>
                      <a:pt x="386" y="846"/>
                    </a:lnTo>
                    <a:lnTo>
                      <a:pt x="344" y="838"/>
                    </a:lnTo>
                    <a:lnTo>
                      <a:pt x="304" y="828"/>
                    </a:lnTo>
                    <a:lnTo>
                      <a:pt x="264" y="814"/>
                    </a:lnTo>
                    <a:lnTo>
                      <a:pt x="228" y="796"/>
                    </a:lnTo>
                    <a:lnTo>
                      <a:pt x="194" y="776"/>
                    </a:lnTo>
                    <a:lnTo>
                      <a:pt x="162" y="752"/>
                    </a:lnTo>
                    <a:lnTo>
                      <a:pt x="132" y="724"/>
                    </a:lnTo>
                    <a:lnTo>
                      <a:pt x="104" y="694"/>
                    </a:lnTo>
                    <a:lnTo>
                      <a:pt x="80" y="662"/>
                    </a:lnTo>
                    <a:lnTo>
                      <a:pt x="60" y="628"/>
                    </a:lnTo>
                    <a:lnTo>
                      <a:pt x="42" y="592"/>
                    </a:lnTo>
                    <a:lnTo>
                      <a:pt x="28" y="552"/>
                    </a:lnTo>
                    <a:lnTo>
                      <a:pt x="18" y="512"/>
                    </a:lnTo>
                    <a:lnTo>
                      <a:pt x="10" y="470"/>
                    </a:lnTo>
                    <a:lnTo>
                      <a:pt x="8" y="428"/>
                    </a:lnTo>
                    <a:lnTo>
                      <a:pt x="8" y="428"/>
                    </a:lnTo>
                    <a:close/>
                    <a:moveTo>
                      <a:pt x="0" y="428"/>
                    </a:moveTo>
                    <a:lnTo>
                      <a:pt x="0" y="428"/>
                    </a:lnTo>
                    <a:lnTo>
                      <a:pt x="2" y="472"/>
                    </a:lnTo>
                    <a:lnTo>
                      <a:pt x="10" y="514"/>
                    </a:lnTo>
                    <a:lnTo>
                      <a:pt x="20" y="554"/>
                    </a:lnTo>
                    <a:lnTo>
                      <a:pt x="34" y="594"/>
                    </a:lnTo>
                    <a:lnTo>
                      <a:pt x="52" y="632"/>
                    </a:lnTo>
                    <a:lnTo>
                      <a:pt x="74" y="666"/>
                    </a:lnTo>
                    <a:lnTo>
                      <a:pt x="98" y="700"/>
                    </a:lnTo>
                    <a:lnTo>
                      <a:pt x="126" y="730"/>
                    </a:lnTo>
                    <a:lnTo>
                      <a:pt x="156" y="758"/>
                    </a:lnTo>
                    <a:lnTo>
                      <a:pt x="190" y="782"/>
                    </a:lnTo>
                    <a:lnTo>
                      <a:pt x="224" y="804"/>
                    </a:lnTo>
                    <a:lnTo>
                      <a:pt x="262" y="822"/>
                    </a:lnTo>
                    <a:lnTo>
                      <a:pt x="302" y="836"/>
                    </a:lnTo>
                    <a:lnTo>
                      <a:pt x="342" y="846"/>
                    </a:lnTo>
                    <a:lnTo>
                      <a:pt x="384" y="854"/>
                    </a:lnTo>
                    <a:lnTo>
                      <a:pt x="428" y="856"/>
                    </a:lnTo>
                    <a:lnTo>
                      <a:pt x="428" y="856"/>
                    </a:lnTo>
                    <a:lnTo>
                      <a:pt x="472" y="854"/>
                    </a:lnTo>
                    <a:lnTo>
                      <a:pt x="514" y="846"/>
                    </a:lnTo>
                    <a:lnTo>
                      <a:pt x="554" y="836"/>
                    </a:lnTo>
                    <a:lnTo>
                      <a:pt x="594" y="822"/>
                    </a:lnTo>
                    <a:lnTo>
                      <a:pt x="632" y="804"/>
                    </a:lnTo>
                    <a:lnTo>
                      <a:pt x="666" y="782"/>
                    </a:lnTo>
                    <a:lnTo>
                      <a:pt x="700" y="758"/>
                    </a:lnTo>
                    <a:lnTo>
                      <a:pt x="730" y="730"/>
                    </a:lnTo>
                    <a:lnTo>
                      <a:pt x="758" y="700"/>
                    </a:lnTo>
                    <a:lnTo>
                      <a:pt x="782" y="666"/>
                    </a:lnTo>
                    <a:lnTo>
                      <a:pt x="804" y="632"/>
                    </a:lnTo>
                    <a:lnTo>
                      <a:pt x="822" y="594"/>
                    </a:lnTo>
                    <a:lnTo>
                      <a:pt x="836" y="554"/>
                    </a:lnTo>
                    <a:lnTo>
                      <a:pt x="846" y="514"/>
                    </a:lnTo>
                    <a:lnTo>
                      <a:pt x="854" y="472"/>
                    </a:lnTo>
                    <a:lnTo>
                      <a:pt x="856" y="428"/>
                    </a:lnTo>
                    <a:lnTo>
                      <a:pt x="856" y="428"/>
                    </a:lnTo>
                    <a:lnTo>
                      <a:pt x="854" y="384"/>
                    </a:lnTo>
                    <a:lnTo>
                      <a:pt x="846" y="342"/>
                    </a:lnTo>
                    <a:lnTo>
                      <a:pt x="836" y="302"/>
                    </a:lnTo>
                    <a:lnTo>
                      <a:pt x="822" y="262"/>
                    </a:lnTo>
                    <a:lnTo>
                      <a:pt x="804" y="224"/>
                    </a:lnTo>
                    <a:lnTo>
                      <a:pt x="782" y="190"/>
                    </a:lnTo>
                    <a:lnTo>
                      <a:pt x="758" y="156"/>
                    </a:lnTo>
                    <a:lnTo>
                      <a:pt x="730" y="126"/>
                    </a:lnTo>
                    <a:lnTo>
                      <a:pt x="700" y="98"/>
                    </a:lnTo>
                    <a:lnTo>
                      <a:pt x="666" y="74"/>
                    </a:lnTo>
                    <a:lnTo>
                      <a:pt x="632" y="52"/>
                    </a:lnTo>
                    <a:lnTo>
                      <a:pt x="594" y="34"/>
                    </a:lnTo>
                    <a:lnTo>
                      <a:pt x="554" y="20"/>
                    </a:lnTo>
                    <a:lnTo>
                      <a:pt x="514" y="10"/>
                    </a:lnTo>
                    <a:lnTo>
                      <a:pt x="472" y="2"/>
                    </a:lnTo>
                    <a:lnTo>
                      <a:pt x="428" y="0"/>
                    </a:lnTo>
                    <a:lnTo>
                      <a:pt x="428" y="0"/>
                    </a:lnTo>
                    <a:lnTo>
                      <a:pt x="384" y="2"/>
                    </a:lnTo>
                    <a:lnTo>
                      <a:pt x="342" y="10"/>
                    </a:lnTo>
                    <a:lnTo>
                      <a:pt x="302" y="20"/>
                    </a:lnTo>
                    <a:lnTo>
                      <a:pt x="262" y="34"/>
                    </a:lnTo>
                    <a:lnTo>
                      <a:pt x="224" y="52"/>
                    </a:lnTo>
                    <a:lnTo>
                      <a:pt x="190" y="74"/>
                    </a:lnTo>
                    <a:lnTo>
                      <a:pt x="156" y="98"/>
                    </a:lnTo>
                    <a:lnTo>
                      <a:pt x="126" y="126"/>
                    </a:lnTo>
                    <a:lnTo>
                      <a:pt x="98" y="156"/>
                    </a:lnTo>
                    <a:lnTo>
                      <a:pt x="74" y="190"/>
                    </a:lnTo>
                    <a:lnTo>
                      <a:pt x="52" y="224"/>
                    </a:lnTo>
                    <a:lnTo>
                      <a:pt x="34" y="262"/>
                    </a:lnTo>
                    <a:lnTo>
                      <a:pt x="20" y="302"/>
                    </a:lnTo>
                    <a:lnTo>
                      <a:pt x="10" y="342"/>
                    </a:lnTo>
                    <a:lnTo>
                      <a:pt x="2" y="384"/>
                    </a:lnTo>
                    <a:lnTo>
                      <a:pt x="0" y="428"/>
                    </a:lnTo>
                    <a:lnTo>
                      <a:pt x="0" y="42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" name="Freeform 205"/>
              <p:cNvSpPr>
                <a:spLocks/>
              </p:cNvSpPr>
              <p:nvPr/>
            </p:nvSpPr>
            <p:spPr bwMode="auto">
              <a:xfrm>
                <a:off x="2852" y="2130"/>
                <a:ext cx="58" cy="58"/>
              </a:xfrm>
              <a:custGeom>
                <a:avLst/>
                <a:gdLst>
                  <a:gd name="T0" fmla="*/ 28 w 58"/>
                  <a:gd name="T1" fmla="*/ 0 h 58"/>
                  <a:gd name="T2" fmla="*/ 28 w 58"/>
                  <a:gd name="T3" fmla="*/ 0 h 58"/>
                  <a:gd name="T4" fmla="*/ 16 w 58"/>
                  <a:gd name="T5" fmla="*/ 4 h 58"/>
                  <a:gd name="T6" fmla="*/ 8 w 58"/>
                  <a:gd name="T7" fmla="*/ 10 h 58"/>
                  <a:gd name="T8" fmla="*/ 2 w 58"/>
                  <a:gd name="T9" fmla="*/ 18 h 58"/>
                  <a:gd name="T10" fmla="*/ 0 w 58"/>
                  <a:gd name="T11" fmla="*/ 30 h 58"/>
                  <a:gd name="T12" fmla="*/ 0 w 58"/>
                  <a:gd name="T13" fmla="*/ 30 h 58"/>
                  <a:gd name="T14" fmla="*/ 2 w 58"/>
                  <a:gd name="T15" fmla="*/ 42 h 58"/>
                  <a:gd name="T16" fmla="*/ 8 w 58"/>
                  <a:gd name="T17" fmla="*/ 50 h 58"/>
                  <a:gd name="T18" fmla="*/ 16 w 58"/>
                  <a:gd name="T19" fmla="*/ 56 h 58"/>
                  <a:gd name="T20" fmla="*/ 28 w 58"/>
                  <a:gd name="T21" fmla="*/ 58 h 58"/>
                  <a:gd name="T22" fmla="*/ 28 w 58"/>
                  <a:gd name="T23" fmla="*/ 58 h 58"/>
                  <a:gd name="T24" fmla="*/ 40 w 58"/>
                  <a:gd name="T25" fmla="*/ 56 h 58"/>
                  <a:gd name="T26" fmla="*/ 48 w 58"/>
                  <a:gd name="T27" fmla="*/ 50 h 58"/>
                  <a:gd name="T28" fmla="*/ 54 w 58"/>
                  <a:gd name="T29" fmla="*/ 42 h 58"/>
                  <a:gd name="T30" fmla="*/ 58 w 58"/>
                  <a:gd name="T31" fmla="*/ 30 h 58"/>
                  <a:gd name="T32" fmla="*/ 58 w 58"/>
                  <a:gd name="T33" fmla="*/ 30 h 58"/>
                  <a:gd name="T34" fmla="*/ 54 w 58"/>
                  <a:gd name="T35" fmla="*/ 18 h 58"/>
                  <a:gd name="T36" fmla="*/ 48 w 58"/>
                  <a:gd name="T37" fmla="*/ 10 h 58"/>
                  <a:gd name="T38" fmla="*/ 40 w 58"/>
                  <a:gd name="T39" fmla="*/ 4 h 58"/>
                  <a:gd name="T40" fmla="*/ 28 w 58"/>
                  <a:gd name="T41" fmla="*/ 0 h 58"/>
                  <a:gd name="T42" fmla="*/ 28 w 58"/>
                  <a:gd name="T43" fmla="*/ 0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8" h="58">
                    <a:moveTo>
                      <a:pt x="28" y="0"/>
                    </a:moveTo>
                    <a:lnTo>
                      <a:pt x="28" y="0"/>
                    </a:lnTo>
                    <a:lnTo>
                      <a:pt x="16" y="4"/>
                    </a:lnTo>
                    <a:lnTo>
                      <a:pt x="8" y="10"/>
                    </a:lnTo>
                    <a:lnTo>
                      <a:pt x="2" y="18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2" y="42"/>
                    </a:lnTo>
                    <a:lnTo>
                      <a:pt x="8" y="50"/>
                    </a:lnTo>
                    <a:lnTo>
                      <a:pt x="16" y="56"/>
                    </a:lnTo>
                    <a:lnTo>
                      <a:pt x="28" y="58"/>
                    </a:lnTo>
                    <a:lnTo>
                      <a:pt x="28" y="58"/>
                    </a:lnTo>
                    <a:lnTo>
                      <a:pt x="40" y="56"/>
                    </a:lnTo>
                    <a:lnTo>
                      <a:pt x="48" y="50"/>
                    </a:lnTo>
                    <a:lnTo>
                      <a:pt x="54" y="42"/>
                    </a:lnTo>
                    <a:lnTo>
                      <a:pt x="58" y="30"/>
                    </a:lnTo>
                    <a:lnTo>
                      <a:pt x="58" y="30"/>
                    </a:lnTo>
                    <a:lnTo>
                      <a:pt x="54" y="18"/>
                    </a:lnTo>
                    <a:lnTo>
                      <a:pt x="48" y="10"/>
                    </a:lnTo>
                    <a:lnTo>
                      <a:pt x="40" y="4"/>
                    </a:lnTo>
                    <a:lnTo>
                      <a:pt x="28" y="0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92" name="Obdélník 191"/>
            <p:cNvSpPr/>
            <p:nvPr/>
          </p:nvSpPr>
          <p:spPr>
            <a:xfrm>
              <a:off x="4416917" y="2132696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193" name="Obdélník 192"/>
            <p:cNvSpPr/>
            <p:nvPr/>
          </p:nvSpPr>
          <p:spPr>
            <a:xfrm>
              <a:off x="4683700" y="246781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2</a:t>
              </a:r>
            </a:p>
          </p:txBody>
        </p:sp>
        <p:sp>
          <p:nvSpPr>
            <p:cNvPr id="194" name="Obdélník 193"/>
            <p:cNvSpPr/>
            <p:nvPr/>
          </p:nvSpPr>
          <p:spPr>
            <a:xfrm>
              <a:off x="4828032" y="2891343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3</a:t>
              </a:r>
            </a:p>
          </p:txBody>
        </p:sp>
        <p:sp>
          <p:nvSpPr>
            <p:cNvPr id="195" name="Obdélník 194"/>
            <p:cNvSpPr/>
            <p:nvPr/>
          </p:nvSpPr>
          <p:spPr>
            <a:xfrm>
              <a:off x="3230114" y="2879121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9</a:t>
              </a:r>
            </a:p>
          </p:txBody>
        </p:sp>
        <p:sp>
          <p:nvSpPr>
            <p:cNvPr id="196" name="Obdélník 195"/>
            <p:cNvSpPr/>
            <p:nvPr/>
          </p:nvSpPr>
          <p:spPr>
            <a:xfrm>
              <a:off x="4406184" y="3599900"/>
              <a:ext cx="36157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5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197" name="Obdélník 196"/>
            <p:cNvSpPr/>
            <p:nvPr/>
          </p:nvSpPr>
          <p:spPr>
            <a:xfrm>
              <a:off x="4028300" y="366808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6</a:t>
              </a:r>
            </a:p>
          </p:txBody>
        </p:sp>
        <p:sp>
          <p:nvSpPr>
            <p:cNvPr id="198" name="Obdélník 197"/>
            <p:cNvSpPr/>
            <p:nvPr/>
          </p:nvSpPr>
          <p:spPr>
            <a:xfrm>
              <a:off x="3638845" y="3577446"/>
              <a:ext cx="425765" cy="6344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7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199" name="Obdélník 198"/>
            <p:cNvSpPr/>
            <p:nvPr/>
          </p:nvSpPr>
          <p:spPr>
            <a:xfrm>
              <a:off x="4702255" y="3310801"/>
              <a:ext cx="32621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4</a:t>
              </a:r>
            </a:p>
          </p:txBody>
        </p:sp>
        <p:sp>
          <p:nvSpPr>
            <p:cNvPr id="200" name="Obdélník 199"/>
            <p:cNvSpPr/>
            <p:nvPr/>
          </p:nvSpPr>
          <p:spPr>
            <a:xfrm>
              <a:off x="3319266" y="2449900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10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01" name="Obdélník 200"/>
            <p:cNvSpPr/>
            <p:nvPr/>
          </p:nvSpPr>
          <p:spPr>
            <a:xfrm>
              <a:off x="3350318" y="3306304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8</a:t>
              </a:r>
            </a:p>
          </p:txBody>
        </p:sp>
        <p:sp>
          <p:nvSpPr>
            <p:cNvPr id="202" name="Obdélník 201"/>
            <p:cNvSpPr/>
            <p:nvPr/>
          </p:nvSpPr>
          <p:spPr>
            <a:xfrm>
              <a:off x="3578730" y="2160579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03" name="Obdélník 202"/>
            <p:cNvSpPr/>
            <p:nvPr/>
          </p:nvSpPr>
          <p:spPr>
            <a:xfrm>
              <a:off x="3973874" y="2053568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12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52" name="Skupina 251"/>
          <p:cNvGrpSpPr/>
          <p:nvPr/>
        </p:nvGrpSpPr>
        <p:grpSpPr>
          <a:xfrm>
            <a:off x="5598842" y="3782323"/>
            <a:ext cx="3012808" cy="3042986"/>
            <a:chOff x="2618612" y="1407302"/>
            <a:chExt cx="3177524" cy="3389850"/>
          </a:xfrm>
        </p:grpSpPr>
        <p:grpSp>
          <p:nvGrpSpPr>
            <p:cNvPr id="253" name="Group 150"/>
            <p:cNvGrpSpPr>
              <a:grpSpLocks noChangeAspect="1"/>
            </p:cNvGrpSpPr>
            <p:nvPr/>
          </p:nvGrpSpPr>
          <p:grpSpPr bwMode="auto">
            <a:xfrm>
              <a:off x="2618612" y="1407302"/>
              <a:ext cx="3177524" cy="3389850"/>
              <a:chOff x="2324" y="1604"/>
              <a:chExt cx="1112" cy="1112"/>
            </a:xfrm>
          </p:grpSpPr>
          <p:sp>
            <p:nvSpPr>
              <p:cNvPr id="266" name="AutoShape 149"/>
              <p:cNvSpPr>
                <a:spLocks noChangeAspect="1" noChangeArrowheads="1" noTextEdit="1"/>
              </p:cNvSpPr>
              <p:nvPr/>
            </p:nvSpPr>
            <p:spPr bwMode="auto">
              <a:xfrm>
                <a:off x="2324" y="1604"/>
                <a:ext cx="1112" cy="11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" name="Freeform 151"/>
              <p:cNvSpPr>
                <a:spLocks/>
              </p:cNvSpPr>
              <p:nvPr/>
            </p:nvSpPr>
            <p:spPr bwMode="auto">
              <a:xfrm>
                <a:off x="2328" y="1608"/>
                <a:ext cx="1104" cy="1104"/>
              </a:xfrm>
              <a:custGeom>
                <a:avLst/>
                <a:gdLst>
                  <a:gd name="T0" fmla="*/ 0 w 1104"/>
                  <a:gd name="T1" fmla="*/ 580 h 1104"/>
                  <a:gd name="T2" fmla="*/ 12 w 1104"/>
                  <a:gd name="T3" fmla="*/ 664 h 1104"/>
                  <a:gd name="T4" fmla="*/ 34 w 1104"/>
                  <a:gd name="T5" fmla="*/ 742 h 1104"/>
                  <a:gd name="T6" fmla="*/ 66 w 1104"/>
                  <a:gd name="T7" fmla="*/ 814 h 1104"/>
                  <a:gd name="T8" fmla="*/ 110 w 1104"/>
                  <a:gd name="T9" fmla="*/ 882 h 1104"/>
                  <a:gd name="T10" fmla="*/ 162 w 1104"/>
                  <a:gd name="T11" fmla="*/ 942 h 1104"/>
                  <a:gd name="T12" fmla="*/ 222 w 1104"/>
                  <a:gd name="T13" fmla="*/ 994 h 1104"/>
                  <a:gd name="T14" fmla="*/ 290 w 1104"/>
                  <a:gd name="T15" fmla="*/ 1038 h 1104"/>
                  <a:gd name="T16" fmla="*/ 362 w 1104"/>
                  <a:gd name="T17" fmla="*/ 1070 h 1104"/>
                  <a:gd name="T18" fmla="*/ 440 w 1104"/>
                  <a:gd name="T19" fmla="*/ 1092 h 1104"/>
                  <a:gd name="T20" fmla="*/ 524 w 1104"/>
                  <a:gd name="T21" fmla="*/ 1104 h 1104"/>
                  <a:gd name="T22" fmla="*/ 580 w 1104"/>
                  <a:gd name="T23" fmla="*/ 1104 h 1104"/>
                  <a:gd name="T24" fmla="*/ 664 w 1104"/>
                  <a:gd name="T25" fmla="*/ 1092 h 1104"/>
                  <a:gd name="T26" fmla="*/ 742 w 1104"/>
                  <a:gd name="T27" fmla="*/ 1070 h 1104"/>
                  <a:gd name="T28" fmla="*/ 814 w 1104"/>
                  <a:gd name="T29" fmla="*/ 1038 h 1104"/>
                  <a:gd name="T30" fmla="*/ 882 w 1104"/>
                  <a:gd name="T31" fmla="*/ 994 h 1104"/>
                  <a:gd name="T32" fmla="*/ 942 w 1104"/>
                  <a:gd name="T33" fmla="*/ 942 h 1104"/>
                  <a:gd name="T34" fmla="*/ 994 w 1104"/>
                  <a:gd name="T35" fmla="*/ 882 h 1104"/>
                  <a:gd name="T36" fmla="*/ 1038 w 1104"/>
                  <a:gd name="T37" fmla="*/ 814 h 1104"/>
                  <a:gd name="T38" fmla="*/ 1070 w 1104"/>
                  <a:gd name="T39" fmla="*/ 742 h 1104"/>
                  <a:gd name="T40" fmla="*/ 1092 w 1104"/>
                  <a:gd name="T41" fmla="*/ 664 h 1104"/>
                  <a:gd name="T42" fmla="*/ 1104 w 1104"/>
                  <a:gd name="T43" fmla="*/ 580 h 1104"/>
                  <a:gd name="T44" fmla="*/ 1104 w 1104"/>
                  <a:gd name="T45" fmla="*/ 524 h 1104"/>
                  <a:gd name="T46" fmla="*/ 1092 w 1104"/>
                  <a:gd name="T47" fmla="*/ 440 h 1104"/>
                  <a:gd name="T48" fmla="*/ 1070 w 1104"/>
                  <a:gd name="T49" fmla="*/ 362 h 1104"/>
                  <a:gd name="T50" fmla="*/ 1038 w 1104"/>
                  <a:gd name="T51" fmla="*/ 290 h 1104"/>
                  <a:gd name="T52" fmla="*/ 994 w 1104"/>
                  <a:gd name="T53" fmla="*/ 222 h 1104"/>
                  <a:gd name="T54" fmla="*/ 942 w 1104"/>
                  <a:gd name="T55" fmla="*/ 162 h 1104"/>
                  <a:gd name="T56" fmla="*/ 882 w 1104"/>
                  <a:gd name="T57" fmla="*/ 110 h 1104"/>
                  <a:gd name="T58" fmla="*/ 814 w 1104"/>
                  <a:gd name="T59" fmla="*/ 66 h 1104"/>
                  <a:gd name="T60" fmla="*/ 742 w 1104"/>
                  <a:gd name="T61" fmla="*/ 34 h 1104"/>
                  <a:gd name="T62" fmla="*/ 664 w 1104"/>
                  <a:gd name="T63" fmla="*/ 12 h 1104"/>
                  <a:gd name="T64" fmla="*/ 580 w 1104"/>
                  <a:gd name="T65" fmla="*/ 0 h 1104"/>
                  <a:gd name="T66" fmla="*/ 524 w 1104"/>
                  <a:gd name="T67" fmla="*/ 0 h 1104"/>
                  <a:gd name="T68" fmla="*/ 440 w 1104"/>
                  <a:gd name="T69" fmla="*/ 12 h 1104"/>
                  <a:gd name="T70" fmla="*/ 362 w 1104"/>
                  <a:gd name="T71" fmla="*/ 34 h 1104"/>
                  <a:gd name="T72" fmla="*/ 290 w 1104"/>
                  <a:gd name="T73" fmla="*/ 66 h 1104"/>
                  <a:gd name="T74" fmla="*/ 222 w 1104"/>
                  <a:gd name="T75" fmla="*/ 110 h 1104"/>
                  <a:gd name="T76" fmla="*/ 162 w 1104"/>
                  <a:gd name="T77" fmla="*/ 162 h 1104"/>
                  <a:gd name="T78" fmla="*/ 110 w 1104"/>
                  <a:gd name="T79" fmla="*/ 222 h 1104"/>
                  <a:gd name="T80" fmla="*/ 66 w 1104"/>
                  <a:gd name="T81" fmla="*/ 290 h 1104"/>
                  <a:gd name="T82" fmla="*/ 34 w 1104"/>
                  <a:gd name="T83" fmla="*/ 362 h 1104"/>
                  <a:gd name="T84" fmla="*/ 12 w 1104"/>
                  <a:gd name="T85" fmla="*/ 440 h 1104"/>
                  <a:gd name="T86" fmla="*/ 0 w 1104"/>
                  <a:gd name="T87" fmla="*/ 524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104" h="1104">
                    <a:moveTo>
                      <a:pt x="0" y="552"/>
                    </a:moveTo>
                    <a:lnTo>
                      <a:pt x="0" y="552"/>
                    </a:lnTo>
                    <a:lnTo>
                      <a:pt x="0" y="580"/>
                    </a:lnTo>
                    <a:lnTo>
                      <a:pt x="2" y="608"/>
                    </a:lnTo>
                    <a:lnTo>
                      <a:pt x="6" y="636"/>
                    </a:lnTo>
                    <a:lnTo>
                      <a:pt x="12" y="664"/>
                    </a:lnTo>
                    <a:lnTo>
                      <a:pt x="18" y="690"/>
                    </a:lnTo>
                    <a:lnTo>
                      <a:pt x="24" y="716"/>
                    </a:lnTo>
                    <a:lnTo>
                      <a:pt x="34" y="742"/>
                    </a:lnTo>
                    <a:lnTo>
                      <a:pt x="44" y="766"/>
                    </a:lnTo>
                    <a:lnTo>
                      <a:pt x="54" y="792"/>
                    </a:lnTo>
                    <a:lnTo>
                      <a:pt x="66" y="814"/>
                    </a:lnTo>
                    <a:lnTo>
                      <a:pt x="80" y="838"/>
                    </a:lnTo>
                    <a:lnTo>
                      <a:pt x="94" y="860"/>
                    </a:lnTo>
                    <a:lnTo>
                      <a:pt x="110" y="882"/>
                    </a:lnTo>
                    <a:lnTo>
                      <a:pt x="126" y="902"/>
                    </a:lnTo>
                    <a:lnTo>
                      <a:pt x="144" y="922"/>
                    </a:lnTo>
                    <a:lnTo>
                      <a:pt x="162" y="942"/>
                    </a:lnTo>
                    <a:lnTo>
                      <a:pt x="182" y="960"/>
                    </a:lnTo>
                    <a:lnTo>
                      <a:pt x="202" y="978"/>
                    </a:lnTo>
                    <a:lnTo>
                      <a:pt x="222" y="994"/>
                    </a:lnTo>
                    <a:lnTo>
                      <a:pt x="244" y="1010"/>
                    </a:lnTo>
                    <a:lnTo>
                      <a:pt x="266" y="1024"/>
                    </a:lnTo>
                    <a:lnTo>
                      <a:pt x="290" y="1038"/>
                    </a:lnTo>
                    <a:lnTo>
                      <a:pt x="312" y="1050"/>
                    </a:lnTo>
                    <a:lnTo>
                      <a:pt x="338" y="1060"/>
                    </a:lnTo>
                    <a:lnTo>
                      <a:pt x="362" y="1070"/>
                    </a:lnTo>
                    <a:lnTo>
                      <a:pt x="388" y="1080"/>
                    </a:lnTo>
                    <a:lnTo>
                      <a:pt x="414" y="1086"/>
                    </a:lnTo>
                    <a:lnTo>
                      <a:pt x="440" y="1092"/>
                    </a:lnTo>
                    <a:lnTo>
                      <a:pt x="468" y="1098"/>
                    </a:lnTo>
                    <a:lnTo>
                      <a:pt x="496" y="1102"/>
                    </a:lnTo>
                    <a:lnTo>
                      <a:pt x="524" y="1104"/>
                    </a:lnTo>
                    <a:lnTo>
                      <a:pt x="552" y="1104"/>
                    </a:lnTo>
                    <a:lnTo>
                      <a:pt x="552" y="1104"/>
                    </a:lnTo>
                    <a:lnTo>
                      <a:pt x="580" y="1104"/>
                    </a:lnTo>
                    <a:lnTo>
                      <a:pt x="608" y="1102"/>
                    </a:lnTo>
                    <a:lnTo>
                      <a:pt x="636" y="1098"/>
                    </a:lnTo>
                    <a:lnTo>
                      <a:pt x="664" y="1092"/>
                    </a:lnTo>
                    <a:lnTo>
                      <a:pt x="690" y="1086"/>
                    </a:lnTo>
                    <a:lnTo>
                      <a:pt x="716" y="1080"/>
                    </a:lnTo>
                    <a:lnTo>
                      <a:pt x="742" y="1070"/>
                    </a:lnTo>
                    <a:lnTo>
                      <a:pt x="766" y="1060"/>
                    </a:lnTo>
                    <a:lnTo>
                      <a:pt x="792" y="1050"/>
                    </a:lnTo>
                    <a:lnTo>
                      <a:pt x="814" y="1038"/>
                    </a:lnTo>
                    <a:lnTo>
                      <a:pt x="838" y="1024"/>
                    </a:lnTo>
                    <a:lnTo>
                      <a:pt x="860" y="1010"/>
                    </a:lnTo>
                    <a:lnTo>
                      <a:pt x="882" y="994"/>
                    </a:lnTo>
                    <a:lnTo>
                      <a:pt x="902" y="978"/>
                    </a:lnTo>
                    <a:lnTo>
                      <a:pt x="922" y="960"/>
                    </a:lnTo>
                    <a:lnTo>
                      <a:pt x="942" y="942"/>
                    </a:lnTo>
                    <a:lnTo>
                      <a:pt x="960" y="922"/>
                    </a:lnTo>
                    <a:lnTo>
                      <a:pt x="978" y="902"/>
                    </a:lnTo>
                    <a:lnTo>
                      <a:pt x="994" y="882"/>
                    </a:lnTo>
                    <a:lnTo>
                      <a:pt x="1010" y="860"/>
                    </a:lnTo>
                    <a:lnTo>
                      <a:pt x="1024" y="838"/>
                    </a:lnTo>
                    <a:lnTo>
                      <a:pt x="1038" y="814"/>
                    </a:lnTo>
                    <a:lnTo>
                      <a:pt x="1050" y="792"/>
                    </a:lnTo>
                    <a:lnTo>
                      <a:pt x="1060" y="766"/>
                    </a:lnTo>
                    <a:lnTo>
                      <a:pt x="1070" y="742"/>
                    </a:lnTo>
                    <a:lnTo>
                      <a:pt x="1080" y="716"/>
                    </a:lnTo>
                    <a:lnTo>
                      <a:pt x="1086" y="690"/>
                    </a:lnTo>
                    <a:lnTo>
                      <a:pt x="1092" y="664"/>
                    </a:lnTo>
                    <a:lnTo>
                      <a:pt x="1098" y="636"/>
                    </a:lnTo>
                    <a:lnTo>
                      <a:pt x="1102" y="608"/>
                    </a:lnTo>
                    <a:lnTo>
                      <a:pt x="1104" y="580"/>
                    </a:lnTo>
                    <a:lnTo>
                      <a:pt x="1104" y="552"/>
                    </a:lnTo>
                    <a:lnTo>
                      <a:pt x="1104" y="552"/>
                    </a:lnTo>
                    <a:lnTo>
                      <a:pt x="1104" y="524"/>
                    </a:lnTo>
                    <a:lnTo>
                      <a:pt x="1102" y="496"/>
                    </a:lnTo>
                    <a:lnTo>
                      <a:pt x="1098" y="468"/>
                    </a:lnTo>
                    <a:lnTo>
                      <a:pt x="1092" y="440"/>
                    </a:lnTo>
                    <a:lnTo>
                      <a:pt x="1086" y="414"/>
                    </a:lnTo>
                    <a:lnTo>
                      <a:pt x="1080" y="388"/>
                    </a:lnTo>
                    <a:lnTo>
                      <a:pt x="1070" y="362"/>
                    </a:lnTo>
                    <a:lnTo>
                      <a:pt x="1060" y="338"/>
                    </a:lnTo>
                    <a:lnTo>
                      <a:pt x="1050" y="312"/>
                    </a:lnTo>
                    <a:lnTo>
                      <a:pt x="1038" y="290"/>
                    </a:lnTo>
                    <a:lnTo>
                      <a:pt x="1024" y="266"/>
                    </a:lnTo>
                    <a:lnTo>
                      <a:pt x="1010" y="244"/>
                    </a:lnTo>
                    <a:lnTo>
                      <a:pt x="994" y="222"/>
                    </a:lnTo>
                    <a:lnTo>
                      <a:pt x="978" y="202"/>
                    </a:lnTo>
                    <a:lnTo>
                      <a:pt x="960" y="182"/>
                    </a:lnTo>
                    <a:lnTo>
                      <a:pt x="942" y="162"/>
                    </a:lnTo>
                    <a:lnTo>
                      <a:pt x="922" y="144"/>
                    </a:lnTo>
                    <a:lnTo>
                      <a:pt x="902" y="126"/>
                    </a:lnTo>
                    <a:lnTo>
                      <a:pt x="882" y="110"/>
                    </a:lnTo>
                    <a:lnTo>
                      <a:pt x="860" y="94"/>
                    </a:lnTo>
                    <a:lnTo>
                      <a:pt x="838" y="80"/>
                    </a:lnTo>
                    <a:lnTo>
                      <a:pt x="814" y="66"/>
                    </a:lnTo>
                    <a:lnTo>
                      <a:pt x="792" y="54"/>
                    </a:lnTo>
                    <a:lnTo>
                      <a:pt x="766" y="44"/>
                    </a:lnTo>
                    <a:lnTo>
                      <a:pt x="742" y="34"/>
                    </a:lnTo>
                    <a:lnTo>
                      <a:pt x="716" y="24"/>
                    </a:lnTo>
                    <a:lnTo>
                      <a:pt x="690" y="18"/>
                    </a:lnTo>
                    <a:lnTo>
                      <a:pt x="664" y="12"/>
                    </a:lnTo>
                    <a:lnTo>
                      <a:pt x="636" y="6"/>
                    </a:lnTo>
                    <a:lnTo>
                      <a:pt x="608" y="2"/>
                    </a:lnTo>
                    <a:lnTo>
                      <a:pt x="580" y="0"/>
                    </a:lnTo>
                    <a:lnTo>
                      <a:pt x="552" y="0"/>
                    </a:lnTo>
                    <a:lnTo>
                      <a:pt x="552" y="0"/>
                    </a:lnTo>
                    <a:lnTo>
                      <a:pt x="524" y="0"/>
                    </a:lnTo>
                    <a:lnTo>
                      <a:pt x="496" y="2"/>
                    </a:lnTo>
                    <a:lnTo>
                      <a:pt x="468" y="6"/>
                    </a:lnTo>
                    <a:lnTo>
                      <a:pt x="440" y="12"/>
                    </a:lnTo>
                    <a:lnTo>
                      <a:pt x="414" y="18"/>
                    </a:lnTo>
                    <a:lnTo>
                      <a:pt x="388" y="24"/>
                    </a:lnTo>
                    <a:lnTo>
                      <a:pt x="362" y="34"/>
                    </a:lnTo>
                    <a:lnTo>
                      <a:pt x="338" y="44"/>
                    </a:lnTo>
                    <a:lnTo>
                      <a:pt x="312" y="54"/>
                    </a:lnTo>
                    <a:lnTo>
                      <a:pt x="290" y="66"/>
                    </a:lnTo>
                    <a:lnTo>
                      <a:pt x="266" y="80"/>
                    </a:lnTo>
                    <a:lnTo>
                      <a:pt x="244" y="94"/>
                    </a:lnTo>
                    <a:lnTo>
                      <a:pt x="222" y="110"/>
                    </a:lnTo>
                    <a:lnTo>
                      <a:pt x="202" y="126"/>
                    </a:lnTo>
                    <a:lnTo>
                      <a:pt x="182" y="144"/>
                    </a:lnTo>
                    <a:lnTo>
                      <a:pt x="162" y="162"/>
                    </a:lnTo>
                    <a:lnTo>
                      <a:pt x="144" y="182"/>
                    </a:lnTo>
                    <a:lnTo>
                      <a:pt x="126" y="202"/>
                    </a:lnTo>
                    <a:lnTo>
                      <a:pt x="110" y="222"/>
                    </a:lnTo>
                    <a:lnTo>
                      <a:pt x="94" y="244"/>
                    </a:lnTo>
                    <a:lnTo>
                      <a:pt x="80" y="266"/>
                    </a:lnTo>
                    <a:lnTo>
                      <a:pt x="66" y="290"/>
                    </a:lnTo>
                    <a:lnTo>
                      <a:pt x="54" y="312"/>
                    </a:lnTo>
                    <a:lnTo>
                      <a:pt x="44" y="338"/>
                    </a:lnTo>
                    <a:lnTo>
                      <a:pt x="34" y="362"/>
                    </a:lnTo>
                    <a:lnTo>
                      <a:pt x="24" y="388"/>
                    </a:lnTo>
                    <a:lnTo>
                      <a:pt x="18" y="414"/>
                    </a:lnTo>
                    <a:lnTo>
                      <a:pt x="12" y="440"/>
                    </a:lnTo>
                    <a:lnTo>
                      <a:pt x="6" y="468"/>
                    </a:lnTo>
                    <a:lnTo>
                      <a:pt x="2" y="496"/>
                    </a:lnTo>
                    <a:lnTo>
                      <a:pt x="0" y="524"/>
                    </a:lnTo>
                    <a:lnTo>
                      <a:pt x="0" y="552"/>
                    </a:lnTo>
                    <a:lnTo>
                      <a:pt x="0" y="552"/>
                    </a:lnTo>
                    <a:close/>
                  </a:path>
                </a:pathLst>
              </a:custGeom>
              <a:solidFill>
                <a:srgbClr val="99D9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8" name="Freeform 152"/>
              <p:cNvSpPr>
                <a:spLocks/>
              </p:cNvSpPr>
              <p:nvPr/>
            </p:nvSpPr>
            <p:spPr bwMode="auto">
              <a:xfrm>
                <a:off x="2354" y="1634"/>
                <a:ext cx="1052" cy="1052"/>
              </a:xfrm>
              <a:custGeom>
                <a:avLst/>
                <a:gdLst>
                  <a:gd name="T0" fmla="*/ 0 w 1052"/>
                  <a:gd name="T1" fmla="*/ 554 h 1052"/>
                  <a:gd name="T2" fmla="*/ 10 w 1052"/>
                  <a:gd name="T3" fmla="*/ 632 h 1052"/>
                  <a:gd name="T4" fmla="*/ 32 w 1052"/>
                  <a:gd name="T5" fmla="*/ 706 h 1052"/>
                  <a:gd name="T6" fmla="*/ 64 w 1052"/>
                  <a:gd name="T7" fmla="*/ 776 h 1052"/>
                  <a:gd name="T8" fmla="*/ 104 w 1052"/>
                  <a:gd name="T9" fmla="*/ 840 h 1052"/>
                  <a:gd name="T10" fmla="*/ 154 w 1052"/>
                  <a:gd name="T11" fmla="*/ 898 h 1052"/>
                  <a:gd name="T12" fmla="*/ 212 w 1052"/>
                  <a:gd name="T13" fmla="*/ 948 h 1052"/>
                  <a:gd name="T14" fmla="*/ 276 w 1052"/>
                  <a:gd name="T15" fmla="*/ 988 h 1052"/>
                  <a:gd name="T16" fmla="*/ 346 w 1052"/>
                  <a:gd name="T17" fmla="*/ 1020 h 1052"/>
                  <a:gd name="T18" fmla="*/ 420 w 1052"/>
                  <a:gd name="T19" fmla="*/ 1042 h 1052"/>
                  <a:gd name="T20" fmla="*/ 498 w 1052"/>
                  <a:gd name="T21" fmla="*/ 1052 h 1052"/>
                  <a:gd name="T22" fmla="*/ 554 w 1052"/>
                  <a:gd name="T23" fmla="*/ 1052 h 1052"/>
                  <a:gd name="T24" fmla="*/ 632 w 1052"/>
                  <a:gd name="T25" fmla="*/ 1042 h 1052"/>
                  <a:gd name="T26" fmla="*/ 706 w 1052"/>
                  <a:gd name="T27" fmla="*/ 1020 h 1052"/>
                  <a:gd name="T28" fmla="*/ 776 w 1052"/>
                  <a:gd name="T29" fmla="*/ 988 h 1052"/>
                  <a:gd name="T30" fmla="*/ 840 w 1052"/>
                  <a:gd name="T31" fmla="*/ 948 h 1052"/>
                  <a:gd name="T32" fmla="*/ 898 w 1052"/>
                  <a:gd name="T33" fmla="*/ 898 h 1052"/>
                  <a:gd name="T34" fmla="*/ 948 w 1052"/>
                  <a:gd name="T35" fmla="*/ 840 h 1052"/>
                  <a:gd name="T36" fmla="*/ 988 w 1052"/>
                  <a:gd name="T37" fmla="*/ 776 h 1052"/>
                  <a:gd name="T38" fmla="*/ 1020 w 1052"/>
                  <a:gd name="T39" fmla="*/ 706 h 1052"/>
                  <a:gd name="T40" fmla="*/ 1042 w 1052"/>
                  <a:gd name="T41" fmla="*/ 632 h 1052"/>
                  <a:gd name="T42" fmla="*/ 1052 w 1052"/>
                  <a:gd name="T43" fmla="*/ 554 h 1052"/>
                  <a:gd name="T44" fmla="*/ 1052 w 1052"/>
                  <a:gd name="T45" fmla="*/ 498 h 1052"/>
                  <a:gd name="T46" fmla="*/ 1042 w 1052"/>
                  <a:gd name="T47" fmla="*/ 420 h 1052"/>
                  <a:gd name="T48" fmla="*/ 1020 w 1052"/>
                  <a:gd name="T49" fmla="*/ 346 h 1052"/>
                  <a:gd name="T50" fmla="*/ 988 w 1052"/>
                  <a:gd name="T51" fmla="*/ 276 h 1052"/>
                  <a:gd name="T52" fmla="*/ 948 w 1052"/>
                  <a:gd name="T53" fmla="*/ 212 h 1052"/>
                  <a:gd name="T54" fmla="*/ 898 w 1052"/>
                  <a:gd name="T55" fmla="*/ 154 h 1052"/>
                  <a:gd name="T56" fmla="*/ 840 w 1052"/>
                  <a:gd name="T57" fmla="*/ 104 h 1052"/>
                  <a:gd name="T58" fmla="*/ 776 w 1052"/>
                  <a:gd name="T59" fmla="*/ 64 h 1052"/>
                  <a:gd name="T60" fmla="*/ 706 w 1052"/>
                  <a:gd name="T61" fmla="*/ 32 h 1052"/>
                  <a:gd name="T62" fmla="*/ 632 w 1052"/>
                  <a:gd name="T63" fmla="*/ 10 h 1052"/>
                  <a:gd name="T64" fmla="*/ 554 w 1052"/>
                  <a:gd name="T65" fmla="*/ 0 h 1052"/>
                  <a:gd name="T66" fmla="*/ 498 w 1052"/>
                  <a:gd name="T67" fmla="*/ 0 h 1052"/>
                  <a:gd name="T68" fmla="*/ 420 w 1052"/>
                  <a:gd name="T69" fmla="*/ 10 h 1052"/>
                  <a:gd name="T70" fmla="*/ 346 w 1052"/>
                  <a:gd name="T71" fmla="*/ 32 h 1052"/>
                  <a:gd name="T72" fmla="*/ 276 w 1052"/>
                  <a:gd name="T73" fmla="*/ 64 h 1052"/>
                  <a:gd name="T74" fmla="*/ 212 w 1052"/>
                  <a:gd name="T75" fmla="*/ 104 h 1052"/>
                  <a:gd name="T76" fmla="*/ 154 w 1052"/>
                  <a:gd name="T77" fmla="*/ 154 h 1052"/>
                  <a:gd name="T78" fmla="*/ 104 w 1052"/>
                  <a:gd name="T79" fmla="*/ 212 h 1052"/>
                  <a:gd name="T80" fmla="*/ 64 w 1052"/>
                  <a:gd name="T81" fmla="*/ 276 h 1052"/>
                  <a:gd name="T82" fmla="*/ 32 w 1052"/>
                  <a:gd name="T83" fmla="*/ 346 h 1052"/>
                  <a:gd name="T84" fmla="*/ 10 w 1052"/>
                  <a:gd name="T85" fmla="*/ 420 h 1052"/>
                  <a:gd name="T86" fmla="*/ 0 w 1052"/>
                  <a:gd name="T87" fmla="*/ 498 h 10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052" h="1052">
                    <a:moveTo>
                      <a:pt x="0" y="526"/>
                    </a:moveTo>
                    <a:lnTo>
                      <a:pt x="0" y="526"/>
                    </a:lnTo>
                    <a:lnTo>
                      <a:pt x="0" y="554"/>
                    </a:lnTo>
                    <a:lnTo>
                      <a:pt x="2" y="580"/>
                    </a:lnTo>
                    <a:lnTo>
                      <a:pt x="6" y="606"/>
                    </a:lnTo>
                    <a:lnTo>
                      <a:pt x="10" y="632"/>
                    </a:lnTo>
                    <a:lnTo>
                      <a:pt x="16" y="658"/>
                    </a:lnTo>
                    <a:lnTo>
                      <a:pt x="24" y="682"/>
                    </a:lnTo>
                    <a:lnTo>
                      <a:pt x="32" y="706"/>
                    </a:lnTo>
                    <a:lnTo>
                      <a:pt x="42" y="730"/>
                    </a:lnTo>
                    <a:lnTo>
                      <a:pt x="52" y="754"/>
                    </a:lnTo>
                    <a:lnTo>
                      <a:pt x="64" y="776"/>
                    </a:lnTo>
                    <a:lnTo>
                      <a:pt x="76" y="798"/>
                    </a:lnTo>
                    <a:lnTo>
                      <a:pt x="90" y="820"/>
                    </a:lnTo>
                    <a:lnTo>
                      <a:pt x="104" y="840"/>
                    </a:lnTo>
                    <a:lnTo>
                      <a:pt x="120" y="860"/>
                    </a:lnTo>
                    <a:lnTo>
                      <a:pt x="136" y="880"/>
                    </a:lnTo>
                    <a:lnTo>
                      <a:pt x="154" y="898"/>
                    </a:lnTo>
                    <a:lnTo>
                      <a:pt x="172" y="916"/>
                    </a:lnTo>
                    <a:lnTo>
                      <a:pt x="192" y="932"/>
                    </a:lnTo>
                    <a:lnTo>
                      <a:pt x="212" y="948"/>
                    </a:lnTo>
                    <a:lnTo>
                      <a:pt x="232" y="962"/>
                    </a:lnTo>
                    <a:lnTo>
                      <a:pt x="254" y="976"/>
                    </a:lnTo>
                    <a:lnTo>
                      <a:pt x="276" y="988"/>
                    </a:lnTo>
                    <a:lnTo>
                      <a:pt x="298" y="1000"/>
                    </a:lnTo>
                    <a:lnTo>
                      <a:pt x="322" y="1010"/>
                    </a:lnTo>
                    <a:lnTo>
                      <a:pt x="346" y="1020"/>
                    </a:lnTo>
                    <a:lnTo>
                      <a:pt x="370" y="1028"/>
                    </a:lnTo>
                    <a:lnTo>
                      <a:pt x="394" y="1036"/>
                    </a:lnTo>
                    <a:lnTo>
                      <a:pt x="420" y="1042"/>
                    </a:lnTo>
                    <a:lnTo>
                      <a:pt x="446" y="1046"/>
                    </a:lnTo>
                    <a:lnTo>
                      <a:pt x="472" y="1050"/>
                    </a:lnTo>
                    <a:lnTo>
                      <a:pt x="498" y="1052"/>
                    </a:lnTo>
                    <a:lnTo>
                      <a:pt x="526" y="1052"/>
                    </a:lnTo>
                    <a:lnTo>
                      <a:pt x="526" y="1052"/>
                    </a:lnTo>
                    <a:lnTo>
                      <a:pt x="554" y="1052"/>
                    </a:lnTo>
                    <a:lnTo>
                      <a:pt x="580" y="1050"/>
                    </a:lnTo>
                    <a:lnTo>
                      <a:pt x="606" y="1046"/>
                    </a:lnTo>
                    <a:lnTo>
                      <a:pt x="632" y="1042"/>
                    </a:lnTo>
                    <a:lnTo>
                      <a:pt x="658" y="1036"/>
                    </a:lnTo>
                    <a:lnTo>
                      <a:pt x="682" y="1028"/>
                    </a:lnTo>
                    <a:lnTo>
                      <a:pt x="706" y="1020"/>
                    </a:lnTo>
                    <a:lnTo>
                      <a:pt x="730" y="1010"/>
                    </a:lnTo>
                    <a:lnTo>
                      <a:pt x="754" y="1000"/>
                    </a:lnTo>
                    <a:lnTo>
                      <a:pt x="776" y="988"/>
                    </a:lnTo>
                    <a:lnTo>
                      <a:pt x="798" y="976"/>
                    </a:lnTo>
                    <a:lnTo>
                      <a:pt x="820" y="962"/>
                    </a:lnTo>
                    <a:lnTo>
                      <a:pt x="840" y="948"/>
                    </a:lnTo>
                    <a:lnTo>
                      <a:pt x="860" y="932"/>
                    </a:lnTo>
                    <a:lnTo>
                      <a:pt x="880" y="916"/>
                    </a:lnTo>
                    <a:lnTo>
                      <a:pt x="898" y="898"/>
                    </a:lnTo>
                    <a:lnTo>
                      <a:pt x="916" y="880"/>
                    </a:lnTo>
                    <a:lnTo>
                      <a:pt x="932" y="860"/>
                    </a:lnTo>
                    <a:lnTo>
                      <a:pt x="948" y="840"/>
                    </a:lnTo>
                    <a:lnTo>
                      <a:pt x="962" y="820"/>
                    </a:lnTo>
                    <a:lnTo>
                      <a:pt x="976" y="798"/>
                    </a:lnTo>
                    <a:lnTo>
                      <a:pt x="988" y="776"/>
                    </a:lnTo>
                    <a:lnTo>
                      <a:pt x="1000" y="754"/>
                    </a:lnTo>
                    <a:lnTo>
                      <a:pt x="1010" y="730"/>
                    </a:lnTo>
                    <a:lnTo>
                      <a:pt x="1020" y="706"/>
                    </a:lnTo>
                    <a:lnTo>
                      <a:pt x="1028" y="682"/>
                    </a:lnTo>
                    <a:lnTo>
                      <a:pt x="1036" y="658"/>
                    </a:lnTo>
                    <a:lnTo>
                      <a:pt x="1042" y="632"/>
                    </a:lnTo>
                    <a:lnTo>
                      <a:pt x="1046" y="606"/>
                    </a:lnTo>
                    <a:lnTo>
                      <a:pt x="1050" y="580"/>
                    </a:lnTo>
                    <a:lnTo>
                      <a:pt x="1052" y="554"/>
                    </a:lnTo>
                    <a:lnTo>
                      <a:pt x="1052" y="526"/>
                    </a:lnTo>
                    <a:lnTo>
                      <a:pt x="1052" y="526"/>
                    </a:lnTo>
                    <a:lnTo>
                      <a:pt x="1052" y="498"/>
                    </a:lnTo>
                    <a:lnTo>
                      <a:pt x="1050" y="472"/>
                    </a:lnTo>
                    <a:lnTo>
                      <a:pt x="1046" y="446"/>
                    </a:lnTo>
                    <a:lnTo>
                      <a:pt x="1042" y="420"/>
                    </a:lnTo>
                    <a:lnTo>
                      <a:pt x="1036" y="394"/>
                    </a:lnTo>
                    <a:lnTo>
                      <a:pt x="1028" y="370"/>
                    </a:lnTo>
                    <a:lnTo>
                      <a:pt x="1020" y="346"/>
                    </a:lnTo>
                    <a:lnTo>
                      <a:pt x="1010" y="322"/>
                    </a:lnTo>
                    <a:lnTo>
                      <a:pt x="1000" y="298"/>
                    </a:lnTo>
                    <a:lnTo>
                      <a:pt x="988" y="276"/>
                    </a:lnTo>
                    <a:lnTo>
                      <a:pt x="976" y="254"/>
                    </a:lnTo>
                    <a:lnTo>
                      <a:pt x="962" y="232"/>
                    </a:lnTo>
                    <a:lnTo>
                      <a:pt x="948" y="212"/>
                    </a:lnTo>
                    <a:lnTo>
                      <a:pt x="932" y="192"/>
                    </a:lnTo>
                    <a:lnTo>
                      <a:pt x="916" y="172"/>
                    </a:lnTo>
                    <a:lnTo>
                      <a:pt x="898" y="154"/>
                    </a:lnTo>
                    <a:lnTo>
                      <a:pt x="880" y="136"/>
                    </a:lnTo>
                    <a:lnTo>
                      <a:pt x="860" y="120"/>
                    </a:lnTo>
                    <a:lnTo>
                      <a:pt x="840" y="104"/>
                    </a:lnTo>
                    <a:lnTo>
                      <a:pt x="820" y="90"/>
                    </a:lnTo>
                    <a:lnTo>
                      <a:pt x="798" y="76"/>
                    </a:lnTo>
                    <a:lnTo>
                      <a:pt x="776" y="64"/>
                    </a:lnTo>
                    <a:lnTo>
                      <a:pt x="754" y="52"/>
                    </a:lnTo>
                    <a:lnTo>
                      <a:pt x="730" y="42"/>
                    </a:lnTo>
                    <a:lnTo>
                      <a:pt x="706" y="32"/>
                    </a:lnTo>
                    <a:lnTo>
                      <a:pt x="682" y="24"/>
                    </a:lnTo>
                    <a:lnTo>
                      <a:pt x="658" y="16"/>
                    </a:lnTo>
                    <a:lnTo>
                      <a:pt x="632" y="10"/>
                    </a:lnTo>
                    <a:lnTo>
                      <a:pt x="606" y="6"/>
                    </a:lnTo>
                    <a:lnTo>
                      <a:pt x="580" y="2"/>
                    </a:lnTo>
                    <a:lnTo>
                      <a:pt x="554" y="0"/>
                    </a:lnTo>
                    <a:lnTo>
                      <a:pt x="526" y="0"/>
                    </a:lnTo>
                    <a:lnTo>
                      <a:pt x="526" y="0"/>
                    </a:lnTo>
                    <a:lnTo>
                      <a:pt x="498" y="0"/>
                    </a:lnTo>
                    <a:lnTo>
                      <a:pt x="472" y="2"/>
                    </a:lnTo>
                    <a:lnTo>
                      <a:pt x="446" y="6"/>
                    </a:lnTo>
                    <a:lnTo>
                      <a:pt x="420" y="10"/>
                    </a:lnTo>
                    <a:lnTo>
                      <a:pt x="394" y="16"/>
                    </a:lnTo>
                    <a:lnTo>
                      <a:pt x="370" y="24"/>
                    </a:lnTo>
                    <a:lnTo>
                      <a:pt x="346" y="32"/>
                    </a:lnTo>
                    <a:lnTo>
                      <a:pt x="322" y="42"/>
                    </a:lnTo>
                    <a:lnTo>
                      <a:pt x="298" y="52"/>
                    </a:lnTo>
                    <a:lnTo>
                      <a:pt x="276" y="64"/>
                    </a:lnTo>
                    <a:lnTo>
                      <a:pt x="254" y="76"/>
                    </a:lnTo>
                    <a:lnTo>
                      <a:pt x="232" y="90"/>
                    </a:lnTo>
                    <a:lnTo>
                      <a:pt x="212" y="104"/>
                    </a:lnTo>
                    <a:lnTo>
                      <a:pt x="192" y="120"/>
                    </a:lnTo>
                    <a:lnTo>
                      <a:pt x="172" y="136"/>
                    </a:lnTo>
                    <a:lnTo>
                      <a:pt x="154" y="154"/>
                    </a:lnTo>
                    <a:lnTo>
                      <a:pt x="136" y="172"/>
                    </a:lnTo>
                    <a:lnTo>
                      <a:pt x="120" y="192"/>
                    </a:lnTo>
                    <a:lnTo>
                      <a:pt x="104" y="212"/>
                    </a:lnTo>
                    <a:lnTo>
                      <a:pt x="90" y="232"/>
                    </a:lnTo>
                    <a:lnTo>
                      <a:pt x="76" y="254"/>
                    </a:lnTo>
                    <a:lnTo>
                      <a:pt x="64" y="276"/>
                    </a:lnTo>
                    <a:lnTo>
                      <a:pt x="52" y="298"/>
                    </a:lnTo>
                    <a:lnTo>
                      <a:pt x="42" y="322"/>
                    </a:lnTo>
                    <a:lnTo>
                      <a:pt x="32" y="346"/>
                    </a:lnTo>
                    <a:lnTo>
                      <a:pt x="24" y="370"/>
                    </a:lnTo>
                    <a:lnTo>
                      <a:pt x="16" y="394"/>
                    </a:lnTo>
                    <a:lnTo>
                      <a:pt x="10" y="420"/>
                    </a:lnTo>
                    <a:lnTo>
                      <a:pt x="6" y="446"/>
                    </a:lnTo>
                    <a:lnTo>
                      <a:pt x="2" y="472"/>
                    </a:lnTo>
                    <a:lnTo>
                      <a:pt x="0" y="498"/>
                    </a:lnTo>
                    <a:lnTo>
                      <a:pt x="0" y="526"/>
                    </a:lnTo>
                    <a:lnTo>
                      <a:pt x="0" y="5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9" name="Freeform 153"/>
              <p:cNvSpPr>
                <a:spLocks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1008 w 1008"/>
                  <a:gd name="T1" fmla="*/ 504 h 1008"/>
                  <a:gd name="T2" fmla="*/ 1006 w 1008"/>
                  <a:gd name="T3" fmla="*/ 452 h 1008"/>
                  <a:gd name="T4" fmla="*/ 998 w 1008"/>
                  <a:gd name="T5" fmla="*/ 402 h 1008"/>
                  <a:gd name="T6" fmla="*/ 986 w 1008"/>
                  <a:gd name="T7" fmla="*/ 354 h 1008"/>
                  <a:gd name="T8" fmla="*/ 968 w 1008"/>
                  <a:gd name="T9" fmla="*/ 308 h 1008"/>
                  <a:gd name="T10" fmla="*/ 922 w 1008"/>
                  <a:gd name="T11" fmla="*/ 222 h 1008"/>
                  <a:gd name="T12" fmla="*/ 860 w 1008"/>
                  <a:gd name="T13" fmla="*/ 148 h 1008"/>
                  <a:gd name="T14" fmla="*/ 786 w 1008"/>
                  <a:gd name="T15" fmla="*/ 86 h 1008"/>
                  <a:gd name="T16" fmla="*/ 700 w 1008"/>
                  <a:gd name="T17" fmla="*/ 40 h 1008"/>
                  <a:gd name="T18" fmla="*/ 654 w 1008"/>
                  <a:gd name="T19" fmla="*/ 22 h 1008"/>
                  <a:gd name="T20" fmla="*/ 606 w 1008"/>
                  <a:gd name="T21" fmla="*/ 10 h 1008"/>
                  <a:gd name="T22" fmla="*/ 556 w 1008"/>
                  <a:gd name="T23" fmla="*/ 2 h 1008"/>
                  <a:gd name="T24" fmla="*/ 504 w 1008"/>
                  <a:gd name="T25" fmla="*/ 0 h 1008"/>
                  <a:gd name="T26" fmla="*/ 478 w 1008"/>
                  <a:gd name="T27" fmla="*/ 0 h 1008"/>
                  <a:gd name="T28" fmla="*/ 428 w 1008"/>
                  <a:gd name="T29" fmla="*/ 6 h 1008"/>
                  <a:gd name="T30" fmla="*/ 378 w 1008"/>
                  <a:gd name="T31" fmla="*/ 16 h 1008"/>
                  <a:gd name="T32" fmla="*/ 330 w 1008"/>
                  <a:gd name="T33" fmla="*/ 30 h 1008"/>
                  <a:gd name="T34" fmla="*/ 264 w 1008"/>
                  <a:gd name="T35" fmla="*/ 60 h 1008"/>
                  <a:gd name="T36" fmla="*/ 184 w 1008"/>
                  <a:gd name="T37" fmla="*/ 116 h 1008"/>
                  <a:gd name="T38" fmla="*/ 116 w 1008"/>
                  <a:gd name="T39" fmla="*/ 184 h 1008"/>
                  <a:gd name="T40" fmla="*/ 60 w 1008"/>
                  <a:gd name="T41" fmla="*/ 264 h 1008"/>
                  <a:gd name="T42" fmla="*/ 30 w 1008"/>
                  <a:gd name="T43" fmla="*/ 330 h 1008"/>
                  <a:gd name="T44" fmla="*/ 16 w 1008"/>
                  <a:gd name="T45" fmla="*/ 378 h 1008"/>
                  <a:gd name="T46" fmla="*/ 6 w 1008"/>
                  <a:gd name="T47" fmla="*/ 428 h 1008"/>
                  <a:gd name="T48" fmla="*/ 0 w 1008"/>
                  <a:gd name="T49" fmla="*/ 478 h 1008"/>
                  <a:gd name="T50" fmla="*/ 0 w 1008"/>
                  <a:gd name="T51" fmla="*/ 504 h 1008"/>
                  <a:gd name="T52" fmla="*/ 2 w 1008"/>
                  <a:gd name="T53" fmla="*/ 556 h 1008"/>
                  <a:gd name="T54" fmla="*/ 10 w 1008"/>
                  <a:gd name="T55" fmla="*/ 606 h 1008"/>
                  <a:gd name="T56" fmla="*/ 22 w 1008"/>
                  <a:gd name="T57" fmla="*/ 654 h 1008"/>
                  <a:gd name="T58" fmla="*/ 40 w 1008"/>
                  <a:gd name="T59" fmla="*/ 700 h 1008"/>
                  <a:gd name="T60" fmla="*/ 86 w 1008"/>
                  <a:gd name="T61" fmla="*/ 786 h 1008"/>
                  <a:gd name="T62" fmla="*/ 148 w 1008"/>
                  <a:gd name="T63" fmla="*/ 860 h 1008"/>
                  <a:gd name="T64" fmla="*/ 222 w 1008"/>
                  <a:gd name="T65" fmla="*/ 922 h 1008"/>
                  <a:gd name="T66" fmla="*/ 308 w 1008"/>
                  <a:gd name="T67" fmla="*/ 968 h 1008"/>
                  <a:gd name="T68" fmla="*/ 354 w 1008"/>
                  <a:gd name="T69" fmla="*/ 986 h 1008"/>
                  <a:gd name="T70" fmla="*/ 402 w 1008"/>
                  <a:gd name="T71" fmla="*/ 998 h 1008"/>
                  <a:gd name="T72" fmla="*/ 452 w 1008"/>
                  <a:gd name="T73" fmla="*/ 1006 h 1008"/>
                  <a:gd name="T74" fmla="*/ 504 w 1008"/>
                  <a:gd name="T75" fmla="*/ 1008 h 1008"/>
                  <a:gd name="T76" fmla="*/ 530 w 1008"/>
                  <a:gd name="T77" fmla="*/ 1008 h 1008"/>
                  <a:gd name="T78" fmla="*/ 580 w 1008"/>
                  <a:gd name="T79" fmla="*/ 1002 h 1008"/>
                  <a:gd name="T80" fmla="*/ 630 w 1008"/>
                  <a:gd name="T81" fmla="*/ 992 h 1008"/>
                  <a:gd name="T82" fmla="*/ 678 w 1008"/>
                  <a:gd name="T83" fmla="*/ 978 h 1008"/>
                  <a:gd name="T84" fmla="*/ 744 w 1008"/>
                  <a:gd name="T85" fmla="*/ 948 h 1008"/>
                  <a:gd name="T86" fmla="*/ 824 w 1008"/>
                  <a:gd name="T87" fmla="*/ 892 h 1008"/>
                  <a:gd name="T88" fmla="*/ 892 w 1008"/>
                  <a:gd name="T89" fmla="*/ 824 h 1008"/>
                  <a:gd name="T90" fmla="*/ 948 w 1008"/>
                  <a:gd name="T91" fmla="*/ 744 h 1008"/>
                  <a:gd name="T92" fmla="*/ 978 w 1008"/>
                  <a:gd name="T93" fmla="*/ 678 h 1008"/>
                  <a:gd name="T94" fmla="*/ 992 w 1008"/>
                  <a:gd name="T95" fmla="*/ 630 h 1008"/>
                  <a:gd name="T96" fmla="*/ 1002 w 1008"/>
                  <a:gd name="T97" fmla="*/ 580 h 1008"/>
                  <a:gd name="T98" fmla="*/ 1008 w 1008"/>
                  <a:gd name="T99" fmla="*/ 530 h 1008"/>
                  <a:gd name="T100" fmla="*/ 1008 w 1008"/>
                  <a:gd name="T101" fmla="*/ 504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1008" h="1008">
                    <a:moveTo>
                      <a:pt x="1008" y="504"/>
                    </a:move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0" name="Freeform 154"/>
              <p:cNvSpPr>
                <a:spLocks noEditPoints="1"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480 w 1008"/>
                  <a:gd name="T1" fmla="*/ 982 h 1008"/>
                  <a:gd name="T2" fmla="*/ 408 w 1008"/>
                  <a:gd name="T3" fmla="*/ 974 h 1008"/>
                  <a:gd name="T4" fmla="*/ 276 w 1008"/>
                  <a:gd name="T5" fmla="*/ 926 h 1008"/>
                  <a:gd name="T6" fmla="*/ 166 w 1008"/>
                  <a:gd name="T7" fmla="*/ 842 h 1008"/>
                  <a:gd name="T8" fmla="*/ 82 w 1008"/>
                  <a:gd name="T9" fmla="*/ 732 h 1008"/>
                  <a:gd name="T10" fmla="*/ 34 w 1008"/>
                  <a:gd name="T11" fmla="*/ 600 h 1008"/>
                  <a:gd name="T12" fmla="*/ 26 w 1008"/>
                  <a:gd name="T13" fmla="*/ 528 h 1008"/>
                  <a:gd name="T14" fmla="*/ 26 w 1008"/>
                  <a:gd name="T15" fmla="*/ 480 h 1008"/>
                  <a:gd name="T16" fmla="*/ 34 w 1008"/>
                  <a:gd name="T17" fmla="*/ 408 h 1008"/>
                  <a:gd name="T18" fmla="*/ 82 w 1008"/>
                  <a:gd name="T19" fmla="*/ 276 h 1008"/>
                  <a:gd name="T20" fmla="*/ 166 w 1008"/>
                  <a:gd name="T21" fmla="*/ 166 h 1008"/>
                  <a:gd name="T22" fmla="*/ 276 w 1008"/>
                  <a:gd name="T23" fmla="*/ 82 h 1008"/>
                  <a:gd name="T24" fmla="*/ 408 w 1008"/>
                  <a:gd name="T25" fmla="*/ 34 h 1008"/>
                  <a:gd name="T26" fmla="*/ 480 w 1008"/>
                  <a:gd name="T27" fmla="*/ 26 h 1008"/>
                  <a:gd name="T28" fmla="*/ 528 w 1008"/>
                  <a:gd name="T29" fmla="*/ 26 h 1008"/>
                  <a:gd name="T30" fmla="*/ 600 w 1008"/>
                  <a:gd name="T31" fmla="*/ 34 h 1008"/>
                  <a:gd name="T32" fmla="*/ 732 w 1008"/>
                  <a:gd name="T33" fmla="*/ 82 h 1008"/>
                  <a:gd name="T34" fmla="*/ 842 w 1008"/>
                  <a:gd name="T35" fmla="*/ 166 h 1008"/>
                  <a:gd name="T36" fmla="*/ 926 w 1008"/>
                  <a:gd name="T37" fmla="*/ 276 h 1008"/>
                  <a:gd name="T38" fmla="*/ 974 w 1008"/>
                  <a:gd name="T39" fmla="*/ 408 h 1008"/>
                  <a:gd name="T40" fmla="*/ 982 w 1008"/>
                  <a:gd name="T41" fmla="*/ 480 h 1008"/>
                  <a:gd name="T42" fmla="*/ 982 w 1008"/>
                  <a:gd name="T43" fmla="*/ 528 h 1008"/>
                  <a:gd name="T44" fmla="*/ 974 w 1008"/>
                  <a:gd name="T45" fmla="*/ 600 h 1008"/>
                  <a:gd name="T46" fmla="*/ 926 w 1008"/>
                  <a:gd name="T47" fmla="*/ 732 h 1008"/>
                  <a:gd name="T48" fmla="*/ 842 w 1008"/>
                  <a:gd name="T49" fmla="*/ 842 h 1008"/>
                  <a:gd name="T50" fmla="*/ 732 w 1008"/>
                  <a:gd name="T51" fmla="*/ 926 h 1008"/>
                  <a:gd name="T52" fmla="*/ 600 w 1008"/>
                  <a:gd name="T53" fmla="*/ 974 h 1008"/>
                  <a:gd name="T54" fmla="*/ 528 w 1008"/>
                  <a:gd name="T55" fmla="*/ 982 h 1008"/>
                  <a:gd name="T56" fmla="*/ 504 w 1008"/>
                  <a:gd name="T57" fmla="*/ 0 h 1008"/>
                  <a:gd name="T58" fmla="*/ 452 w 1008"/>
                  <a:gd name="T59" fmla="*/ 2 h 1008"/>
                  <a:gd name="T60" fmla="*/ 378 w 1008"/>
                  <a:gd name="T61" fmla="*/ 16 h 1008"/>
                  <a:gd name="T62" fmla="*/ 308 w 1008"/>
                  <a:gd name="T63" fmla="*/ 40 h 1008"/>
                  <a:gd name="T64" fmla="*/ 184 w 1008"/>
                  <a:gd name="T65" fmla="*/ 116 h 1008"/>
                  <a:gd name="T66" fmla="*/ 86 w 1008"/>
                  <a:gd name="T67" fmla="*/ 222 h 1008"/>
                  <a:gd name="T68" fmla="*/ 30 w 1008"/>
                  <a:gd name="T69" fmla="*/ 330 h 1008"/>
                  <a:gd name="T70" fmla="*/ 10 w 1008"/>
                  <a:gd name="T71" fmla="*/ 402 h 1008"/>
                  <a:gd name="T72" fmla="*/ 0 w 1008"/>
                  <a:gd name="T73" fmla="*/ 478 h 1008"/>
                  <a:gd name="T74" fmla="*/ 0 w 1008"/>
                  <a:gd name="T75" fmla="*/ 530 h 1008"/>
                  <a:gd name="T76" fmla="*/ 10 w 1008"/>
                  <a:gd name="T77" fmla="*/ 606 h 1008"/>
                  <a:gd name="T78" fmla="*/ 30 w 1008"/>
                  <a:gd name="T79" fmla="*/ 678 h 1008"/>
                  <a:gd name="T80" fmla="*/ 86 w 1008"/>
                  <a:gd name="T81" fmla="*/ 786 h 1008"/>
                  <a:gd name="T82" fmla="*/ 184 w 1008"/>
                  <a:gd name="T83" fmla="*/ 892 h 1008"/>
                  <a:gd name="T84" fmla="*/ 308 w 1008"/>
                  <a:gd name="T85" fmla="*/ 968 h 1008"/>
                  <a:gd name="T86" fmla="*/ 378 w 1008"/>
                  <a:gd name="T87" fmla="*/ 992 h 1008"/>
                  <a:gd name="T88" fmla="*/ 452 w 1008"/>
                  <a:gd name="T89" fmla="*/ 1006 h 1008"/>
                  <a:gd name="T90" fmla="*/ 504 w 1008"/>
                  <a:gd name="T91" fmla="*/ 1008 h 1008"/>
                  <a:gd name="T92" fmla="*/ 580 w 1008"/>
                  <a:gd name="T93" fmla="*/ 1002 h 1008"/>
                  <a:gd name="T94" fmla="*/ 654 w 1008"/>
                  <a:gd name="T95" fmla="*/ 986 h 1008"/>
                  <a:gd name="T96" fmla="*/ 744 w 1008"/>
                  <a:gd name="T97" fmla="*/ 948 h 1008"/>
                  <a:gd name="T98" fmla="*/ 860 w 1008"/>
                  <a:gd name="T99" fmla="*/ 860 h 1008"/>
                  <a:gd name="T100" fmla="*/ 948 w 1008"/>
                  <a:gd name="T101" fmla="*/ 744 h 1008"/>
                  <a:gd name="T102" fmla="*/ 986 w 1008"/>
                  <a:gd name="T103" fmla="*/ 654 h 1008"/>
                  <a:gd name="T104" fmla="*/ 1002 w 1008"/>
                  <a:gd name="T105" fmla="*/ 580 h 1008"/>
                  <a:gd name="T106" fmla="*/ 1008 w 1008"/>
                  <a:gd name="T107" fmla="*/ 504 h 1008"/>
                  <a:gd name="T108" fmla="*/ 1006 w 1008"/>
                  <a:gd name="T109" fmla="*/ 452 h 1008"/>
                  <a:gd name="T110" fmla="*/ 992 w 1008"/>
                  <a:gd name="T111" fmla="*/ 378 h 1008"/>
                  <a:gd name="T112" fmla="*/ 968 w 1008"/>
                  <a:gd name="T113" fmla="*/ 308 h 1008"/>
                  <a:gd name="T114" fmla="*/ 892 w 1008"/>
                  <a:gd name="T115" fmla="*/ 184 h 1008"/>
                  <a:gd name="T116" fmla="*/ 786 w 1008"/>
                  <a:gd name="T117" fmla="*/ 86 h 1008"/>
                  <a:gd name="T118" fmla="*/ 678 w 1008"/>
                  <a:gd name="T119" fmla="*/ 30 h 1008"/>
                  <a:gd name="T120" fmla="*/ 606 w 1008"/>
                  <a:gd name="T121" fmla="*/ 10 h 1008"/>
                  <a:gd name="T122" fmla="*/ 530 w 1008"/>
                  <a:gd name="T123" fmla="*/ 0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8" h="1008">
                    <a:moveTo>
                      <a:pt x="504" y="982"/>
                    </a:moveTo>
                    <a:lnTo>
                      <a:pt x="504" y="982"/>
                    </a:lnTo>
                    <a:lnTo>
                      <a:pt x="480" y="982"/>
                    </a:lnTo>
                    <a:lnTo>
                      <a:pt x="456" y="980"/>
                    </a:lnTo>
                    <a:lnTo>
                      <a:pt x="432" y="978"/>
                    </a:lnTo>
                    <a:lnTo>
                      <a:pt x="408" y="974"/>
                    </a:lnTo>
                    <a:lnTo>
                      <a:pt x="362" y="962"/>
                    </a:lnTo>
                    <a:lnTo>
                      <a:pt x="318" y="946"/>
                    </a:lnTo>
                    <a:lnTo>
                      <a:pt x="276" y="926"/>
                    </a:lnTo>
                    <a:lnTo>
                      <a:pt x="236" y="902"/>
                    </a:lnTo>
                    <a:lnTo>
                      <a:pt x="200" y="874"/>
                    </a:lnTo>
                    <a:lnTo>
                      <a:pt x="166" y="842"/>
                    </a:lnTo>
                    <a:lnTo>
                      <a:pt x="134" y="808"/>
                    </a:lnTo>
                    <a:lnTo>
                      <a:pt x="106" y="772"/>
                    </a:lnTo>
                    <a:lnTo>
                      <a:pt x="82" y="732"/>
                    </a:lnTo>
                    <a:lnTo>
                      <a:pt x="62" y="690"/>
                    </a:lnTo>
                    <a:lnTo>
                      <a:pt x="46" y="646"/>
                    </a:lnTo>
                    <a:lnTo>
                      <a:pt x="34" y="600"/>
                    </a:lnTo>
                    <a:lnTo>
                      <a:pt x="30" y="576"/>
                    </a:lnTo>
                    <a:lnTo>
                      <a:pt x="28" y="552"/>
                    </a:lnTo>
                    <a:lnTo>
                      <a:pt x="26" y="528"/>
                    </a:lnTo>
                    <a:lnTo>
                      <a:pt x="26" y="504"/>
                    </a:lnTo>
                    <a:lnTo>
                      <a:pt x="26" y="504"/>
                    </a:lnTo>
                    <a:lnTo>
                      <a:pt x="26" y="480"/>
                    </a:lnTo>
                    <a:lnTo>
                      <a:pt x="28" y="456"/>
                    </a:lnTo>
                    <a:lnTo>
                      <a:pt x="30" y="432"/>
                    </a:lnTo>
                    <a:lnTo>
                      <a:pt x="34" y="408"/>
                    </a:lnTo>
                    <a:lnTo>
                      <a:pt x="46" y="362"/>
                    </a:lnTo>
                    <a:lnTo>
                      <a:pt x="62" y="318"/>
                    </a:lnTo>
                    <a:lnTo>
                      <a:pt x="82" y="276"/>
                    </a:lnTo>
                    <a:lnTo>
                      <a:pt x="106" y="236"/>
                    </a:lnTo>
                    <a:lnTo>
                      <a:pt x="134" y="200"/>
                    </a:lnTo>
                    <a:lnTo>
                      <a:pt x="166" y="166"/>
                    </a:lnTo>
                    <a:lnTo>
                      <a:pt x="200" y="134"/>
                    </a:lnTo>
                    <a:lnTo>
                      <a:pt x="236" y="106"/>
                    </a:lnTo>
                    <a:lnTo>
                      <a:pt x="276" y="82"/>
                    </a:lnTo>
                    <a:lnTo>
                      <a:pt x="318" y="62"/>
                    </a:lnTo>
                    <a:lnTo>
                      <a:pt x="362" y="46"/>
                    </a:lnTo>
                    <a:lnTo>
                      <a:pt x="408" y="34"/>
                    </a:lnTo>
                    <a:lnTo>
                      <a:pt x="432" y="30"/>
                    </a:lnTo>
                    <a:lnTo>
                      <a:pt x="456" y="28"/>
                    </a:lnTo>
                    <a:lnTo>
                      <a:pt x="480" y="26"/>
                    </a:lnTo>
                    <a:lnTo>
                      <a:pt x="504" y="26"/>
                    </a:lnTo>
                    <a:lnTo>
                      <a:pt x="504" y="26"/>
                    </a:lnTo>
                    <a:lnTo>
                      <a:pt x="528" y="26"/>
                    </a:lnTo>
                    <a:lnTo>
                      <a:pt x="552" y="28"/>
                    </a:lnTo>
                    <a:lnTo>
                      <a:pt x="576" y="30"/>
                    </a:lnTo>
                    <a:lnTo>
                      <a:pt x="600" y="34"/>
                    </a:lnTo>
                    <a:lnTo>
                      <a:pt x="646" y="46"/>
                    </a:lnTo>
                    <a:lnTo>
                      <a:pt x="690" y="62"/>
                    </a:lnTo>
                    <a:lnTo>
                      <a:pt x="732" y="82"/>
                    </a:lnTo>
                    <a:lnTo>
                      <a:pt x="772" y="106"/>
                    </a:lnTo>
                    <a:lnTo>
                      <a:pt x="808" y="134"/>
                    </a:lnTo>
                    <a:lnTo>
                      <a:pt x="842" y="166"/>
                    </a:lnTo>
                    <a:lnTo>
                      <a:pt x="874" y="200"/>
                    </a:lnTo>
                    <a:lnTo>
                      <a:pt x="902" y="236"/>
                    </a:lnTo>
                    <a:lnTo>
                      <a:pt x="926" y="276"/>
                    </a:lnTo>
                    <a:lnTo>
                      <a:pt x="946" y="318"/>
                    </a:lnTo>
                    <a:lnTo>
                      <a:pt x="962" y="362"/>
                    </a:lnTo>
                    <a:lnTo>
                      <a:pt x="974" y="408"/>
                    </a:lnTo>
                    <a:lnTo>
                      <a:pt x="978" y="432"/>
                    </a:lnTo>
                    <a:lnTo>
                      <a:pt x="980" y="456"/>
                    </a:lnTo>
                    <a:lnTo>
                      <a:pt x="982" y="480"/>
                    </a:lnTo>
                    <a:lnTo>
                      <a:pt x="982" y="504"/>
                    </a:lnTo>
                    <a:lnTo>
                      <a:pt x="982" y="504"/>
                    </a:lnTo>
                    <a:lnTo>
                      <a:pt x="982" y="528"/>
                    </a:lnTo>
                    <a:lnTo>
                      <a:pt x="980" y="552"/>
                    </a:lnTo>
                    <a:lnTo>
                      <a:pt x="978" y="576"/>
                    </a:lnTo>
                    <a:lnTo>
                      <a:pt x="974" y="600"/>
                    </a:lnTo>
                    <a:lnTo>
                      <a:pt x="962" y="646"/>
                    </a:lnTo>
                    <a:lnTo>
                      <a:pt x="946" y="690"/>
                    </a:lnTo>
                    <a:lnTo>
                      <a:pt x="926" y="732"/>
                    </a:lnTo>
                    <a:lnTo>
                      <a:pt x="902" y="772"/>
                    </a:lnTo>
                    <a:lnTo>
                      <a:pt x="874" y="808"/>
                    </a:lnTo>
                    <a:lnTo>
                      <a:pt x="842" y="842"/>
                    </a:lnTo>
                    <a:lnTo>
                      <a:pt x="808" y="874"/>
                    </a:lnTo>
                    <a:lnTo>
                      <a:pt x="772" y="902"/>
                    </a:lnTo>
                    <a:lnTo>
                      <a:pt x="732" y="926"/>
                    </a:lnTo>
                    <a:lnTo>
                      <a:pt x="690" y="946"/>
                    </a:lnTo>
                    <a:lnTo>
                      <a:pt x="646" y="962"/>
                    </a:lnTo>
                    <a:lnTo>
                      <a:pt x="600" y="974"/>
                    </a:lnTo>
                    <a:lnTo>
                      <a:pt x="576" y="978"/>
                    </a:lnTo>
                    <a:lnTo>
                      <a:pt x="552" y="980"/>
                    </a:lnTo>
                    <a:lnTo>
                      <a:pt x="528" y="982"/>
                    </a:lnTo>
                    <a:lnTo>
                      <a:pt x="504" y="982"/>
                    </a:lnTo>
                    <a:lnTo>
                      <a:pt x="504" y="982"/>
                    </a:lnTo>
                    <a:close/>
                    <a:moveTo>
                      <a:pt x="504" y="0"/>
                    </a:move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1" name="Freeform 155"/>
              <p:cNvSpPr>
                <a:spLocks/>
              </p:cNvSpPr>
              <p:nvPr/>
            </p:nvSpPr>
            <p:spPr bwMode="auto">
              <a:xfrm>
                <a:off x="2456" y="1736"/>
                <a:ext cx="848" cy="848"/>
              </a:xfrm>
              <a:custGeom>
                <a:avLst/>
                <a:gdLst>
                  <a:gd name="T0" fmla="*/ 848 w 848"/>
                  <a:gd name="T1" fmla="*/ 424 h 848"/>
                  <a:gd name="T2" fmla="*/ 838 w 848"/>
                  <a:gd name="T3" fmla="*/ 338 h 848"/>
                  <a:gd name="T4" fmla="*/ 814 w 848"/>
                  <a:gd name="T5" fmla="*/ 260 h 848"/>
                  <a:gd name="T6" fmla="*/ 776 w 848"/>
                  <a:gd name="T7" fmla="*/ 188 h 848"/>
                  <a:gd name="T8" fmla="*/ 724 w 848"/>
                  <a:gd name="T9" fmla="*/ 124 h 848"/>
                  <a:gd name="T10" fmla="*/ 660 w 848"/>
                  <a:gd name="T11" fmla="*/ 72 h 848"/>
                  <a:gd name="T12" fmla="*/ 588 w 848"/>
                  <a:gd name="T13" fmla="*/ 34 h 848"/>
                  <a:gd name="T14" fmla="*/ 510 w 848"/>
                  <a:gd name="T15" fmla="*/ 10 h 848"/>
                  <a:gd name="T16" fmla="*/ 424 w 848"/>
                  <a:gd name="T17" fmla="*/ 0 h 848"/>
                  <a:gd name="T18" fmla="*/ 380 w 848"/>
                  <a:gd name="T19" fmla="*/ 2 h 848"/>
                  <a:gd name="T20" fmla="*/ 298 w 848"/>
                  <a:gd name="T21" fmla="*/ 20 h 848"/>
                  <a:gd name="T22" fmla="*/ 222 w 848"/>
                  <a:gd name="T23" fmla="*/ 52 h 848"/>
                  <a:gd name="T24" fmla="*/ 154 w 848"/>
                  <a:gd name="T25" fmla="*/ 98 h 848"/>
                  <a:gd name="T26" fmla="*/ 98 w 848"/>
                  <a:gd name="T27" fmla="*/ 154 h 848"/>
                  <a:gd name="T28" fmla="*/ 52 w 848"/>
                  <a:gd name="T29" fmla="*/ 222 h 848"/>
                  <a:gd name="T30" fmla="*/ 20 w 848"/>
                  <a:gd name="T31" fmla="*/ 298 h 848"/>
                  <a:gd name="T32" fmla="*/ 2 w 848"/>
                  <a:gd name="T33" fmla="*/ 380 h 848"/>
                  <a:gd name="T34" fmla="*/ 0 w 848"/>
                  <a:gd name="T35" fmla="*/ 424 h 848"/>
                  <a:gd name="T36" fmla="*/ 10 w 848"/>
                  <a:gd name="T37" fmla="*/ 510 h 848"/>
                  <a:gd name="T38" fmla="*/ 34 w 848"/>
                  <a:gd name="T39" fmla="*/ 588 h 848"/>
                  <a:gd name="T40" fmla="*/ 72 w 848"/>
                  <a:gd name="T41" fmla="*/ 660 h 848"/>
                  <a:gd name="T42" fmla="*/ 124 w 848"/>
                  <a:gd name="T43" fmla="*/ 724 h 848"/>
                  <a:gd name="T44" fmla="*/ 188 w 848"/>
                  <a:gd name="T45" fmla="*/ 776 h 848"/>
                  <a:gd name="T46" fmla="*/ 260 w 848"/>
                  <a:gd name="T47" fmla="*/ 814 h 848"/>
                  <a:gd name="T48" fmla="*/ 338 w 848"/>
                  <a:gd name="T49" fmla="*/ 838 h 848"/>
                  <a:gd name="T50" fmla="*/ 424 w 848"/>
                  <a:gd name="T51" fmla="*/ 848 h 848"/>
                  <a:gd name="T52" fmla="*/ 468 w 848"/>
                  <a:gd name="T53" fmla="*/ 846 h 848"/>
                  <a:gd name="T54" fmla="*/ 550 w 848"/>
                  <a:gd name="T55" fmla="*/ 828 h 848"/>
                  <a:gd name="T56" fmla="*/ 626 w 848"/>
                  <a:gd name="T57" fmla="*/ 796 h 848"/>
                  <a:gd name="T58" fmla="*/ 694 w 848"/>
                  <a:gd name="T59" fmla="*/ 750 h 848"/>
                  <a:gd name="T60" fmla="*/ 750 w 848"/>
                  <a:gd name="T61" fmla="*/ 694 h 848"/>
                  <a:gd name="T62" fmla="*/ 796 w 848"/>
                  <a:gd name="T63" fmla="*/ 626 h 848"/>
                  <a:gd name="T64" fmla="*/ 828 w 848"/>
                  <a:gd name="T65" fmla="*/ 550 h 848"/>
                  <a:gd name="T66" fmla="*/ 846 w 848"/>
                  <a:gd name="T67" fmla="*/ 468 h 848"/>
                  <a:gd name="T68" fmla="*/ 848 w 848"/>
                  <a:gd name="T69" fmla="*/ 424 h 8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48" h="848">
                    <a:moveTo>
                      <a:pt x="848" y="424"/>
                    </a:moveTo>
                    <a:lnTo>
                      <a:pt x="848" y="424"/>
                    </a:lnTo>
                    <a:lnTo>
                      <a:pt x="846" y="380"/>
                    </a:lnTo>
                    <a:lnTo>
                      <a:pt x="838" y="338"/>
                    </a:lnTo>
                    <a:lnTo>
                      <a:pt x="828" y="298"/>
                    </a:lnTo>
                    <a:lnTo>
                      <a:pt x="814" y="260"/>
                    </a:lnTo>
                    <a:lnTo>
                      <a:pt x="796" y="222"/>
                    </a:lnTo>
                    <a:lnTo>
                      <a:pt x="776" y="188"/>
                    </a:lnTo>
                    <a:lnTo>
                      <a:pt x="750" y="154"/>
                    </a:lnTo>
                    <a:lnTo>
                      <a:pt x="724" y="124"/>
                    </a:lnTo>
                    <a:lnTo>
                      <a:pt x="694" y="98"/>
                    </a:lnTo>
                    <a:lnTo>
                      <a:pt x="660" y="72"/>
                    </a:lnTo>
                    <a:lnTo>
                      <a:pt x="626" y="52"/>
                    </a:lnTo>
                    <a:lnTo>
                      <a:pt x="588" y="34"/>
                    </a:lnTo>
                    <a:lnTo>
                      <a:pt x="550" y="20"/>
                    </a:lnTo>
                    <a:lnTo>
                      <a:pt x="510" y="10"/>
                    </a:lnTo>
                    <a:lnTo>
                      <a:pt x="468" y="2"/>
                    </a:lnTo>
                    <a:lnTo>
                      <a:pt x="424" y="0"/>
                    </a:lnTo>
                    <a:lnTo>
                      <a:pt x="424" y="0"/>
                    </a:lnTo>
                    <a:lnTo>
                      <a:pt x="380" y="2"/>
                    </a:lnTo>
                    <a:lnTo>
                      <a:pt x="338" y="10"/>
                    </a:lnTo>
                    <a:lnTo>
                      <a:pt x="298" y="20"/>
                    </a:lnTo>
                    <a:lnTo>
                      <a:pt x="260" y="34"/>
                    </a:lnTo>
                    <a:lnTo>
                      <a:pt x="222" y="52"/>
                    </a:lnTo>
                    <a:lnTo>
                      <a:pt x="188" y="72"/>
                    </a:lnTo>
                    <a:lnTo>
                      <a:pt x="154" y="98"/>
                    </a:lnTo>
                    <a:lnTo>
                      <a:pt x="124" y="124"/>
                    </a:lnTo>
                    <a:lnTo>
                      <a:pt x="98" y="154"/>
                    </a:lnTo>
                    <a:lnTo>
                      <a:pt x="72" y="188"/>
                    </a:lnTo>
                    <a:lnTo>
                      <a:pt x="52" y="222"/>
                    </a:lnTo>
                    <a:lnTo>
                      <a:pt x="34" y="260"/>
                    </a:lnTo>
                    <a:lnTo>
                      <a:pt x="20" y="298"/>
                    </a:lnTo>
                    <a:lnTo>
                      <a:pt x="10" y="338"/>
                    </a:lnTo>
                    <a:lnTo>
                      <a:pt x="2" y="380"/>
                    </a:lnTo>
                    <a:lnTo>
                      <a:pt x="0" y="424"/>
                    </a:lnTo>
                    <a:lnTo>
                      <a:pt x="0" y="424"/>
                    </a:lnTo>
                    <a:lnTo>
                      <a:pt x="2" y="468"/>
                    </a:lnTo>
                    <a:lnTo>
                      <a:pt x="10" y="510"/>
                    </a:lnTo>
                    <a:lnTo>
                      <a:pt x="20" y="550"/>
                    </a:lnTo>
                    <a:lnTo>
                      <a:pt x="34" y="588"/>
                    </a:lnTo>
                    <a:lnTo>
                      <a:pt x="52" y="626"/>
                    </a:lnTo>
                    <a:lnTo>
                      <a:pt x="72" y="660"/>
                    </a:lnTo>
                    <a:lnTo>
                      <a:pt x="98" y="694"/>
                    </a:lnTo>
                    <a:lnTo>
                      <a:pt x="124" y="724"/>
                    </a:lnTo>
                    <a:lnTo>
                      <a:pt x="154" y="750"/>
                    </a:lnTo>
                    <a:lnTo>
                      <a:pt x="188" y="776"/>
                    </a:lnTo>
                    <a:lnTo>
                      <a:pt x="222" y="796"/>
                    </a:lnTo>
                    <a:lnTo>
                      <a:pt x="260" y="814"/>
                    </a:lnTo>
                    <a:lnTo>
                      <a:pt x="298" y="828"/>
                    </a:lnTo>
                    <a:lnTo>
                      <a:pt x="338" y="838"/>
                    </a:lnTo>
                    <a:lnTo>
                      <a:pt x="380" y="846"/>
                    </a:lnTo>
                    <a:lnTo>
                      <a:pt x="424" y="848"/>
                    </a:lnTo>
                    <a:lnTo>
                      <a:pt x="424" y="848"/>
                    </a:lnTo>
                    <a:lnTo>
                      <a:pt x="468" y="846"/>
                    </a:lnTo>
                    <a:lnTo>
                      <a:pt x="510" y="838"/>
                    </a:lnTo>
                    <a:lnTo>
                      <a:pt x="550" y="828"/>
                    </a:lnTo>
                    <a:lnTo>
                      <a:pt x="588" y="814"/>
                    </a:lnTo>
                    <a:lnTo>
                      <a:pt x="626" y="796"/>
                    </a:lnTo>
                    <a:lnTo>
                      <a:pt x="660" y="776"/>
                    </a:lnTo>
                    <a:lnTo>
                      <a:pt x="694" y="750"/>
                    </a:lnTo>
                    <a:lnTo>
                      <a:pt x="724" y="724"/>
                    </a:lnTo>
                    <a:lnTo>
                      <a:pt x="750" y="694"/>
                    </a:lnTo>
                    <a:lnTo>
                      <a:pt x="776" y="660"/>
                    </a:lnTo>
                    <a:lnTo>
                      <a:pt x="796" y="626"/>
                    </a:lnTo>
                    <a:lnTo>
                      <a:pt x="814" y="588"/>
                    </a:lnTo>
                    <a:lnTo>
                      <a:pt x="828" y="550"/>
                    </a:lnTo>
                    <a:lnTo>
                      <a:pt x="838" y="510"/>
                    </a:lnTo>
                    <a:lnTo>
                      <a:pt x="846" y="468"/>
                    </a:lnTo>
                    <a:lnTo>
                      <a:pt x="848" y="424"/>
                    </a:lnTo>
                    <a:lnTo>
                      <a:pt x="848" y="42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2" name="Freeform 156"/>
              <p:cNvSpPr>
                <a:spLocks/>
              </p:cNvSpPr>
              <p:nvPr/>
            </p:nvSpPr>
            <p:spPr bwMode="auto">
              <a:xfrm>
                <a:off x="2484" y="1764"/>
                <a:ext cx="792" cy="792"/>
              </a:xfrm>
              <a:custGeom>
                <a:avLst/>
                <a:gdLst>
                  <a:gd name="T0" fmla="*/ 792 w 792"/>
                  <a:gd name="T1" fmla="*/ 396 h 792"/>
                  <a:gd name="T2" fmla="*/ 784 w 792"/>
                  <a:gd name="T3" fmla="*/ 316 h 792"/>
                  <a:gd name="T4" fmla="*/ 760 w 792"/>
                  <a:gd name="T5" fmla="*/ 242 h 792"/>
                  <a:gd name="T6" fmla="*/ 724 w 792"/>
                  <a:gd name="T7" fmla="*/ 174 h 792"/>
                  <a:gd name="T8" fmla="*/ 676 w 792"/>
                  <a:gd name="T9" fmla="*/ 116 h 792"/>
                  <a:gd name="T10" fmla="*/ 618 w 792"/>
                  <a:gd name="T11" fmla="*/ 68 h 792"/>
                  <a:gd name="T12" fmla="*/ 550 w 792"/>
                  <a:gd name="T13" fmla="*/ 32 h 792"/>
                  <a:gd name="T14" fmla="*/ 476 w 792"/>
                  <a:gd name="T15" fmla="*/ 8 h 792"/>
                  <a:gd name="T16" fmla="*/ 396 w 792"/>
                  <a:gd name="T17" fmla="*/ 0 h 792"/>
                  <a:gd name="T18" fmla="*/ 356 w 792"/>
                  <a:gd name="T19" fmla="*/ 2 h 792"/>
                  <a:gd name="T20" fmla="*/ 278 w 792"/>
                  <a:gd name="T21" fmla="*/ 18 h 792"/>
                  <a:gd name="T22" fmla="*/ 208 w 792"/>
                  <a:gd name="T23" fmla="*/ 48 h 792"/>
                  <a:gd name="T24" fmla="*/ 144 w 792"/>
                  <a:gd name="T25" fmla="*/ 90 h 792"/>
                  <a:gd name="T26" fmla="*/ 90 w 792"/>
                  <a:gd name="T27" fmla="*/ 144 h 792"/>
                  <a:gd name="T28" fmla="*/ 48 w 792"/>
                  <a:gd name="T29" fmla="*/ 208 h 792"/>
                  <a:gd name="T30" fmla="*/ 18 w 792"/>
                  <a:gd name="T31" fmla="*/ 278 h 792"/>
                  <a:gd name="T32" fmla="*/ 2 w 792"/>
                  <a:gd name="T33" fmla="*/ 356 h 792"/>
                  <a:gd name="T34" fmla="*/ 0 w 792"/>
                  <a:gd name="T35" fmla="*/ 396 h 792"/>
                  <a:gd name="T36" fmla="*/ 8 w 792"/>
                  <a:gd name="T37" fmla="*/ 476 h 792"/>
                  <a:gd name="T38" fmla="*/ 32 w 792"/>
                  <a:gd name="T39" fmla="*/ 550 h 792"/>
                  <a:gd name="T40" fmla="*/ 68 w 792"/>
                  <a:gd name="T41" fmla="*/ 618 h 792"/>
                  <a:gd name="T42" fmla="*/ 116 w 792"/>
                  <a:gd name="T43" fmla="*/ 676 h 792"/>
                  <a:gd name="T44" fmla="*/ 174 w 792"/>
                  <a:gd name="T45" fmla="*/ 724 h 792"/>
                  <a:gd name="T46" fmla="*/ 242 w 792"/>
                  <a:gd name="T47" fmla="*/ 760 h 792"/>
                  <a:gd name="T48" fmla="*/ 316 w 792"/>
                  <a:gd name="T49" fmla="*/ 784 h 792"/>
                  <a:gd name="T50" fmla="*/ 396 w 792"/>
                  <a:gd name="T51" fmla="*/ 792 h 792"/>
                  <a:gd name="T52" fmla="*/ 436 w 792"/>
                  <a:gd name="T53" fmla="*/ 790 h 792"/>
                  <a:gd name="T54" fmla="*/ 514 w 792"/>
                  <a:gd name="T55" fmla="*/ 774 h 792"/>
                  <a:gd name="T56" fmla="*/ 584 w 792"/>
                  <a:gd name="T57" fmla="*/ 744 h 792"/>
                  <a:gd name="T58" fmla="*/ 648 w 792"/>
                  <a:gd name="T59" fmla="*/ 702 h 792"/>
                  <a:gd name="T60" fmla="*/ 702 w 792"/>
                  <a:gd name="T61" fmla="*/ 648 h 792"/>
                  <a:gd name="T62" fmla="*/ 744 w 792"/>
                  <a:gd name="T63" fmla="*/ 584 h 792"/>
                  <a:gd name="T64" fmla="*/ 774 w 792"/>
                  <a:gd name="T65" fmla="*/ 514 h 792"/>
                  <a:gd name="T66" fmla="*/ 790 w 792"/>
                  <a:gd name="T67" fmla="*/ 436 h 792"/>
                  <a:gd name="T68" fmla="*/ 792 w 792"/>
                  <a:gd name="T69" fmla="*/ 396 h 7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92" h="792">
                    <a:moveTo>
                      <a:pt x="792" y="396"/>
                    </a:moveTo>
                    <a:lnTo>
                      <a:pt x="792" y="396"/>
                    </a:lnTo>
                    <a:lnTo>
                      <a:pt x="790" y="356"/>
                    </a:lnTo>
                    <a:lnTo>
                      <a:pt x="784" y="316"/>
                    </a:lnTo>
                    <a:lnTo>
                      <a:pt x="774" y="278"/>
                    </a:lnTo>
                    <a:lnTo>
                      <a:pt x="760" y="242"/>
                    </a:lnTo>
                    <a:lnTo>
                      <a:pt x="744" y="208"/>
                    </a:lnTo>
                    <a:lnTo>
                      <a:pt x="724" y="174"/>
                    </a:lnTo>
                    <a:lnTo>
                      <a:pt x="702" y="144"/>
                    </a:lnTo>
                    <a:lnTo>
                      <a:pt x="676" y="116"/>
                    </a:lnTo>
                    <a:lnTo>
                      <a:pt x="648" y="90"/>
                    </a:lnTo>
                    <a:lnTo>
                      <a:pt x="618" y="68"/>
                    </a:lnTo>
                    <a:lnTo>
                      <a:pt x="584" y="48"/>
                    </a:lnTo>
                    <a:lnTo>
                      <a:pt x="550" y="32"/>
                    </a:lnTo>
                    <a:lnTo>
                      <a:pt x="514" y="18"/>
                    </a:lnTo>
                    <a:lnTo>
                      <a:pt x="476" y="8"/>
                    </a:lnTo>
                    <a:lnTo>
                      <a:pt x="436" y="2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56" y="2"/>
                    </a:lnTo>
                    <a:lnTo>
                      <a:pt x="316" y="8"/>
                    </a:lnTo>
                    <a:lnTo>
                      <a:pt x="278" y="18"/>
                    </a:lnTo>
                    <a:lnTo>
                      <a:pt x="242" y="32"/>
                    </a:lnTo>
                    <a:lnTo>
                      <a:pt x="208" y="48"/>
                    </a:lnTo>
                    <a:lnTo>
                      <a:pt x="174" y="68"/>
                    </a:lnTo>
                    <a:lnTo>
                      <a:pt x="144" y="90"/>
                    </a:lnTo>
                    <a:lnTo>
                      <a:pt x="116" y="116"/>
                    </a:lnTo>
                    <a:lnTo>
                      <a:pt x="90" y="144"/>
                    </a:lnTo>
                    <a:lnTo>
                      <a:pt x="68" y="174"/>
                    </a:lnTo>
                    <a:lnTo>
                      <a:pt x="48" y="208"/>
                    </a:lnTo>
                    <a:lnTo>
                      <a:pt x="32" y="242"/>
                    </a:lnTo>
                    <a:lnTo>
                      <a:pt x="18" y="278"/>
                    </a:lnTo>
                    <a:lnTo>
                      <a:pt x="8" y="316"/>
                    </a:lnTo>
                    <a:lnTo>
                      <a:pt x="2" y="356"/>
                    </a:lnTo>
                    <a:lnTo>
                      <a:pt x="0" y="396"/>
                    </a:lnTo>
                    <a:lnTo>
                      <a:pt x="0" y="396"/>
                    </a:lnTo>
                    <a:lnTo>
                      <a:pt x="2" y="436"/>
                    </a:lnTo>
                    <a:lnTo>
                      <a:pt x="8" y="476"/>
                    </a:lnTo>
                    <a:lnTo>
                      <a:pt x="18" y="514"/>
                    </a:lnTo>
                    <a:lnTo>
                      <a:pt x="32" y="550"/>
                    </a:lnTo>
                    <a:lnTo>
                      <a:pt x="48" y="584"/>
                    </a:lnTo>
                    <a:lnTo>
                      <a:pt x="68" y="618"/>
                    </a:lnTo>
                    <a:lnTo>
                      <a:pt x="90" y="648"/>
                    </a:lnTo>
                    <a:lnTo>
                      <a:pt x="116" y="676"/>
                    </a:lnTo>
                    <a:lnTo>
                      <a:pt x="144" y="702"/>
                    </a:lnTo>
                    <a:lnTo>
                      <a:pt x="174" y="724"/>
                    </a:lnTo>
                    <a:lnTo>
                      <a:pt x="208" y="744"/>
                    </a:lnTo>
                    <a:lnTo>
                      <a:pt x="242" y="760"/>
                    </a:lnTo>
                    <a:lnTo>
                      <a:pt x="278" y="774"/>
                    </a:lnTo>
                    <a:lnTo>
                      <a:pt x="316" y="784"/>
                    </a:lnTo>
                    <a:lnTo>
                      <a:pt x="356" y="790"/>
                    </a:lnTo>
                    <a:lnTo>
                      <a:pt x="396" y="792"/>
                    </a:lnTo>
                    <a:lnTo>
                      <a:pt x="396" y="792"/>
                    </a:lnTo>
                    <a:lnTo>
                      <a:pt x="436" y="790"/>
                    </a:lnTo>
                    <a:lnTo>
                      <a:pt x="476" y="784"/>
                    </a:lnTo>
                    <a:lnTo>
                      <a:pt x="514" y="774"/>
                    </a:lnTo>
                    <a:lnTo>
                      <a:pt x="550" y="760"/>
                    </a:lnTo>
                    <a:lnTo>
                      <a:pt x="584" y="744"/>
                    </a:lnTo>
                    <a:lnTo>
                      <a:pt x="618" y="724"/>
                    </a:lnTo>
                    <a:lnTo>
                      <a:pt x="648" y="702"/>
                    </a:lnTo>
                    <a:lnTo>
                      <a:pt x="676" y="676"/>
                    </a:lnTo>
                    <a:lnTo>
                      <a:pt x="702" y="648"/>
                    </a:lnTo>
                    <a:lnTo>
                      <a:pt x="724" y="618"/>
                    </a:lnTo>
                    <a:lnTo>
                      <a:pt x="744" y="584"/>
                    </a:lnTo>
                    <a:lnTo>
                      <a:pt x="760" y="550"/>
                    </a:lnTo>
                    <a:lnTo>
                      <a:pt x="774" y="514"/>
                    </a:lnTo>
                    <a:lnTo>
                      <a:pt x="784" y="476"/>
                    </a:lnTo>
                    <a:lnTo>
                      <a:pt x="790" y="436"/>
                    </a:lnTo>
                    <a:lnTo>
                      <a:pt x="792" y="396"/>
                    </a:lnTo>
                    <a:lnTo>
                      <a:pt x="792" y="396"/>
                    </a:lnTo>
                    <a:close/>
                  </a:path>
                </a:pathLst>
              </a:custGeom>
              <a:solidFill>
                <a:srgbClr val="F0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3" name="Freeform 159"/>
              <p:cNvSpPr>
                <a:spLocks noEditPoints="1"/>
              </p:cNvSpPr>
              <p:nvPr/>
            </p:nvSpPr>
            <p:spPr bwMode="auto">
              <a:xfrm>
                <a:off x="2478" y="1756"/>
                <a:ext cx="806" cy="806"/>
              </a:xfrm>
              <a:custGeom>
                <a:avLst/>
                <a:gdLst>
                  <a:gd name="T0" fmla="*/ 16 w 806"/>
                  <a:gd name="T1" fmla="*/ 364 h 806"/>
                  <a:gd name="T2" fmla="*/ 44 w 806"/>
                  <a:gd name="T3" fmla="*/ 252 h 806"/>
                  <a:gd name="T4" fmla="*/ 102 w 806"/>
                  <a:gd name="T5" fmla="*/ 156 h 806"/>
                  <a:gd name="T6" fmla="*/ 184 w 806"/>
                  <a:gd name="T7" fmla="*/ 82 h 806"/>
                  <a:gd name="T8" fmla="*/ 286 w 806"/>
                  <a:gd name="T9" fmla="*/ 32 h 806"/>
                  <a:gd name="T10" fmla="*/ 402 w 806"/>
                  <a:gd name="T11" fmla="*/ 14 h 806"/>
                  <a:gd name="T12" fmla="*/ 480 w 806"/>
                  <a:gd name="T13" fmla="*/ 22 h 806"/>
                  <a:gd name="T14" fmla="*/ 588 w 806"/>
                  <a:gd name="T15" fmla="*/ 62 h 806"/>
                  <a:gd name="T16" fmla="*/ 676 w 806"/>
                  <a:gd name="T17" fmla="*/ 130 h 806"/>
                  <a:gd name="T18" fmla="*/ 744 w 806"/>
                  <a:gd name="T19" fmla="*/ 218 h 806"/>
                  <a:gd name="T20" fmla="*/ 784 w 806"/>
                  <a:gd name="T21" fmla="*/ 326 h 806"/>
                  <a:gd name="T22" fmla="*/ 792 w 806"/>
                  <a:gd name="T23" fmla="*/ 404 h 806"/>
                  <a:gd name="T24" fmla="*/ 774 w 806"/>
                  <a:gd name="T25" fmla="*/ 520 h 806"/>
                  <a:gd name="T26" fmla="*/ 724 w 806"/>
                  <a:gd name="T27" fmla="*/ 622 h 806"/>
                  <a:gd name="T28" fmla="*/ 650 w 806"/>
                  <a:gd name="T29" fmla="*/ 704 h 806"/>
                  <a:gd name="T30" fmla="*/ 554 w 806"/>
                  <a:gd name="T31" fmla="*/ 762 h 806"/>
                  <a:gd name="T32" fmla="*/ 442 w 806"/>
                  <a:gd name="T33" fmla="*/ 790 h 806"/>
                  <a:gd name="T34" fmla="*/ 362 w 806"/>
                  <a:gd name="T35" fmla="*/ 790 h 806"/>
                  <a:gd name="T36" fmla="*/ 250 w 806"/>
                  <a:gd name="T37" fmla="*/ 762 h 806"/>
                  <a:gd name="T38" fmla="*/ 154 w 806"/>
                  <a:gd name="T39" fmla="*/ 704 h 806"/>
                  <a:gd name="T40" fmla="*/ 80 w 806"/>
                  <a:gd name="T41" fmla="*/ 622 h 806"/>
                  <a:gd name="T42" fmla="*/ 30 w 806"/>
                  <a:gd name="T43" fmla="*/ 520 h 806"/>
                  <a:gd name="T44" fmla="*/ 14 w 806"/>
                  <a:gd name="T45" fmla="*/ 404 h 806"/>
                  <a:gd name="T46" fmla="*/ 0 w 806"/>
                  <a:gd name="T47" fmla="*/ 404 h 806"/>
                  <a:gd name="T48" fmla="*/ 18 w 806"/>
                  <a:gd name="T49" fmla="*/ 524 h 806"/>
                  <a:gd name="T50" fmla="*/ 68 w 806"/>
                  <a:gd name="T51" fmla="*/ 630 h 806"/>
                  <a:gd name="T52" fmla="*/ 146 w 806"/>
                  <a:gd name="T53" fmla="*/ 714 h 806"/>
                  <a:gd name="T54" fmla="*/ 246 w 806"/>
                  <a:gd name="T55" fmla="*/ 776 h 806"/>
                  <a:gd name="T56" fmla="*/ 360 w 806"/>
                  <a:gd name="T57" fmla="*/ 804 h 806"/>
                  <a:gd name="T58" fmla="*/ 444 w 806"/>
                  <a:gd name="T59" fmla="*/ 804 h 806"/>
                  <a:gd name="T60" fmla="*/ 558 w 806"/>
                  <a:gd name="T61" fmla="*/ 776 h 806"/>
                  <a:gd name="T62" fmla="*/ 658 w 806"/>
                  <a:gd name="T63" fmla="*/ 714 h 806"/>
                  <a:gd name="T64" fmla="*/ 736 w 806"/>
                  <a:gd name="T65" fmla="*/ 630 h 806"/>
                  <a:gd name="T66" fmla="*/ 786 w 806"/>
                  <a:gd name="T67" fmla="*/ 524 h 806"/>
                  <a:gd name="T68" fmla="*/ 806 w 806"/>
                  <a:gd name="T69" fmla="*/ 404 h 806"/>
                  <a:gd name="T70" fmla="*/ 796 w 806"/>
                  <a:gd name="T71" fmla="*/ 322 h 806"/>
                  <a:gd name="T72" fmla="*/ 756 w 806"/>
                  <a:gd name="T73" fmla="*/ 212 h 806"/>
                  <a:gd name="T74" fmla="*/ 686 w 806"/>
                  <a:gd name="T75" fmla="*/ 120 h 806"/>
                  <a:gd name="T76" fmla="*/ 594 w 806"/>
                  <a:gd name="T77" fmla="*/ 50 h 806"/>
                  <a:gd name="T78" fmla="*/ 484 w 806"/>
                  <a:gd name="T79" fmla="*/ 10 h 806"/>
                  <a:gd name="T80" fmla="*/ 402 w 806"/>
                  <a:gd name="T81" fmla="*/ 0 h 806"/>
                  <a:gd name="T82" fmla="*/ 282 w 806"/>
                  <a:gd name="T83" fmla="*/ 20 h 806"/>
                  <a:gd name="T84" fmla="*/ 176 w 806"/>
                  <a:gd name="T85" fmla="*/ 70 h 806"/>
                  <a:gd name="T86" fmla="*/ 92 w 806"/>
                  <a:gd name="T87" fmla="*/ 148 h 806"/>
                  <a:gd name="T88" fmla="*/ 30 w 806"/>
                  <a:gd name="T89" fmla="*/ 248 h 806"/>
                  <a:gd name="T90" fmla="*/ 2 w 806"/>
                  <a:gd name="T91" fmla="*/ 362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06" h="806">
                    <a:moveTo>
                      <a:pt x="14" y="404"/>
                    </a:moveTo>
                    <a:lnTo>
                      <a:pt x="14" y="404"/>
                    </a:lnTo>
                    <a:lnTo>
                      <a:pt x="16" y="364"/>
                    </a:lnTo>
                    <a:lnTo>
                      <a:pt x="20" y="326"/>
                    </a:lnTo>
                    <a:lnTo>
                      <a:pt x="30" y="288"/>
                    </a:lnTo>
                    <a:lnTo>
                      <a:pt x="44" y="252"/>
                    </a:lnTo>
                    <a:lnTo>
                      <a:pt x="60" y="218"/>
                    </a:lnTo>
                    <a:lnTo>
                      <a:pt x="80" y="186"/>
                    </a:lnTo>
                    <a:lnTo>
                      <a:pt x="102" y="156"/>
                    </a:lnTo>
                    <a:lnTo>
                      <a:pt x="128" y="130"/>
                    </a:lnTo>
                    <a:lnTo>
                      <a:pt x="154" y="104"/>
                    </a:lnTo>
                    <a:lnTo>
                      <a:pt x="184" y="82"/>
                    </a:lnTo>
                    <a:lnTo>
                      <a:pt x="216" y="62"/>
                    </a:lnTo>
                    <a:lnTo>
                      <a:pt x="250" y="46"/>
                    </a:lnTo>
                    <a:lnTo>
                      <a:pt x="286" y="32"/>
                    </a:lnTo>
                    <a:lnTo>
                      <a:pt x="324" y="22"/>
                    </a:lnTo>
                    <a:lnTo>
                      <a:pt x="362" y="18"/>
                    </a:lnTo>
                    <a:lnTo>
                      <a:pt x="402" y="14"/>
                    </a:lnTo>
                    <a:lnTo>
                      <a:pt x="402" y="14"/>
                    </a:lnTo>
                    <a:lnTo>
                      <a:pt x="442" y="18"/>
                    </a:lnTo>
                    <a:lnTo>
                      <a:pt x="480" y="22"/>
                    </a:lnTo>
                    <a:lnTo>
                      <a:pt x="518" y="32"/>
                    </a:lnTo>
                    <a:lnTo>
                      <a:pt x="554" y="46"/>
                    </a:lnTo>
                    <a:lnTo>
                      <a:pt x="588" y="62"/>
                    </a:lnTo>
                    <a:lnTo>
                      <a:pt x="620" y="82"/>
                    </a:lnTo>
                    <a:lnTo>
                      <a:pt x="650" y="104"/>
                    </a:lnTo>
                    <a:lnTo>
                      <a:pt x="676" y="130"/>
                    </a:lnTo>
                    <a:lnTo>
                      <a:pt x="702" y="156"/>
                    </a:lnTo>
                    <a:lnTo>
                      <a:pt x="724" y="186"/>
                    </a:lnTo>
                    <a:lnTo>
                      <a:pt x="744" y="218"/>
                    </a:lnTo>
                    <a:lnTo>
                      <a:pt x="760" y="252"/>
                    </a:lnTo>
                    <a:lnTo>
                      <a:pt x="774" y="288"/>
                    </a:lnTo>
                    <a:lnTo>
                      <a:pt x="784" y="326"/>
                    </a:lnTo>
                    <a:lnTo>
                      <a:pt x="788" y="364"/>
                    </a:lnTo>
                    <a:lnTo>
                      <a:pt x="792" y="404"/>
                    </a:lnTo>
                    <a:lnTo>
                      <a:pt x="792" y="404"/>
                    </a:lnTo>
                    <a:lnTo>
                      <a:pt x="788" y="444"/>
                    </a:lnTo>
                    <a:lnTo>
                      <a:pt x="784" y="482"/>
                    </a:lnTo>
                    <a:lnTo>
                      <a:pt x="774" y="520"/>
                    </a:lnTo>
                    <a:lnTo>
                      <a:pt x="760" y="556"/>
                    </a:lnTo>
                    <a:lnTo>
                      <a:pt x="744" y="590"/>
                    </a:lnTo>
                    <a:lnTo>
                      <a:pt x="724" y="622"/>
                    </a:lnTo>
                    <a:lnTo>
                      <a:pt x="702" y="652"/>
                    </a:lnTo>
                    <a:lnTo>
                      <a:pt x="676" y="678"/>
                    </a:lnTo>
                    <a:lnTo>
                      <a:pt x="650" y="704"/>
                    </a:lnTo>
                    <a:lnTo>
                      <a:pt x="620" y="726"/>
                    </a:lnTo>
                    <a:lnTo>
                      <a:pt x="588" y="746"/>
                    </a:lnTo>
                    <a:lnTo>
                      <a:pt x="554" y="762"/>
                    </a:lnTo>
                    <a:lnTo>
                      <a:pt x="518" y="776"/>
                    </a:lnTo>
                    <a:lnTo>
                      <a:pt x="480" y="786"/>
                    </a:lnTo>
                    <a:lnTo>
                      <a:pt x="442" y="790"/>
                    </a:lnTo>
                    <a:lnTo>
                      <a:pt x="402" y="792"/>
                    </a:lnTo>
                    <a:lnTo>
                      <a:pt x="402" y="792"/>
                    </a:lnTo>
                    <a:lnTo>
                      <a:pt x="362" y="790"/>
                    </a:lnTo>
                    <a:lnTo>
                      <a:pt x="324" y="786"/>
                    </a:lnTo>
                    <a:lnTo>
                      <a:pt x="286" y="776"/>
                    </a:lnTo>
                    <a:lnTo>
                      <a:pt x="250" y="762"/>
                    </a:lnTo>
                    <a:lnTo>
                      <a:pt x="216" y="746"/>
                    </a:lnTo>
                    <a:lnTo>
                      <a:pt x="184" y="726"/>
                    </a:lnTo>
                    <a:lnTo>
                      <a:pt x="154" y="704"/>
                    </a:lnTo>
                    <a:lnTo>
                      <a:pt x="128" y="678"/>
                    </a:lnTo>
                    <a:lnTo>
                      <a:pt x="102" y="652"/>
                    </a:lnTo>
                    <a:lnTo>
                      <a:pt x="80" y="622"/>
                    </a:lnTo>
                    <a:lnTo>
                      <a:pt x="60" y="590"/>
                    </a:lnTo>
                    <a:lnTo>
                      <a:pt x="44" y="556"/>
                    </a:lnTo>
                    <a:lnTo>
                      <a:pt x="30" y="520"/>
                    </a:lnTo>
                    <a:lnTo>
                      <a:pt x="20" y="482"/>
                    </a:lnTo>
                    <a:lnTo>
                      <a:pt x="16" y="444"/>
                    </a:lnTo>
                    <a:lnTo>
                      <a:pt x="14" y="404"/>
                    </a:lnTo>
                    <a:lnTo>
                      <a:pt x="14" y="404"/>
                    </a:lnTo>
                    <a:close/>
                    <a:moveTo>
                      <a:pt x="0" y="404"/>
                    </a:moveTo>
                    <a:lnTo>
                      <a:pt x="0" y="404"/>
                    </a:lnTo>
                    <a:lnTo>
                      <a:pt x="2" y="446"/>
                    </a:lnTo>
                    <a:lnTo>
                      <a:pt x="8" y="486"/>
                    </a:lnTo>
                    <a:lnTo>
                      <a:pt x="18" y="524"/>
                    </a:lnTo>
                    <a:lnTo>
                      <a:pt x="30" y="560"/>
                    </a:lnTo>
                    <a:lnTo>
                      <a:pt x="48" y="596"/>
                    </a:lnTo>
                    <a:lnTo>
                      <a:pt x="68" y="630"/>
                    </a:lnTo>
                    <a:lnTo>
                      <a:pt x="92" y="660"/>
                    </a:lnTo>
                    <a:lnTo>
                      <a:pt x="118" y="688"/>
                    </a:lnTo>
                    <a:lnTo>
                      <a:pt x="146" y="714"/>
                    </a:lnTo>
                    <a:lnTo>
                      <a:pt x="176" y="738"/>
                    </a:lnTo>
                    <a:lnTo>
                      <a:pt x="210" y="758"/>
                    </a:lnTo>
                    <a:lnTo>
                      <a:pt x="246" y="776"/>
                    </a:lnTo>
                    <a:lnTo>
                      <a:pt x="282" y="788"/>
                    </a:lnTo>
                    <a:lnTo>
                      <a:pt x="320" y="798"/>
                    </a:lnTo>
                    <a:lnTo>
                      <a:pt x="360" y="804"/>
                    </a:lnTo>
                    <a:lnTo>
                      <a:pt x="402" y="806"/>
                    </a:lnTo>
                    <a:lnTo>
                      <a:pt x="402" y="806"/>
                    </a:lnTo>
                    <a:lnTo>
                      <a:pt x="444" y="804"/>
                    </a:lnTo>
                    <a:lnTo>
                      <a:pt x="484" y="798"/>
                    </a:lnTo>
                    <a:lnTo>
                      <a:pt x="522" y="788"/>
                    </a:lnTo>
                    <a:lnTo>
                      <a:pt x="558" y="776"/>
                    </a:lnTo>
                    <a:lnTo>
                      <a:pt x="594" y="758"/>
                    </a:lnTo>
                    <a:lnTo>
                      <a:pt x="628" y="738"/>
                    </a:lnTo>
                    <a:lnTo>
                      <a:pt x="658" y="714"/>
                    </a:lnTo>
                    <a:lnTo>
                      <a:pt x="686" y="688"/>
                    </a:lnTo>
                    <a:lnTo>
                      <a:pt x="712" y="660"/>
                    </a:lnTo>
                    <a:lnTo>
                      <a:pt x="736" y="630"/>
                    </a:lnTo>
                    <a:lnTo>
                      <a:pt x="756" y="596"/>
                    </a:lnTo>
                    <a:lnTo>
                      <a:pt x="774" y="560"/>
                    </a:lnTo>
                    <a:lnTo>
                      <a:pt x="786" y="524"/>
                    </a:lnTo>
                    <a:lnTo>
                      <a:pt x="796" y="486"/>
                    </a:lnTo>
                    <a:lnTo>
                      <a:pt x="802" y="446"/>
                    </a:lnTo>
                    <a:lnTo>
                      <a:pt x="806" y="404"/>
                    </a:lnTo>
                    <a:lnTo>
                      <a:pt x="806" y="404"/>
                    </a:lnTo>
                    <a:lnTo>
                      <a:pt x="802" y="362"/>
                    </a:lnTo>
                    <a:lnTo>
                      <a:pt x="796" y="322"/>
                    </a:lnTo>
                    <a:lnTo>
                      <a:pt x="786" y="284"/>
                    </a:lnTo>
                    <a:lnTo>
                      <a:pt x="774" y="248"/>
                    </a:lnTo>
                    <a:lnTo>
                      <a:pt x="756" y="212"/>
                    </a:lnTo>
                    <a:lnTo>
                      <a:pt x="736" y="178"/>
                    </a:lnTo>
                    <a:lnTo>
                      <a:pt x="712" y="148"/>
                    </a:lnTo>
                    <a:lnTo>
                      <a:pt x="686" y="120"/>
                    </a:lnTo>
                    <a:lnTo>
                      <a:pt x="658" y="94"/>
                    </a:lnTo>
                    <a:lnTo>
                      <a:pt x="628" y="70"/>
                    </a:lnTo>
                    <a:lnTo>
                      <a:pt x="594" y="50"/>
                    </a:lnTo>
                    <a:lnTo>
                      <a:pt x="558" y="32"/>
                    </a:lnTo>
                    <a:lnTo>
                      <a:pt x="522" y="20"/>
                    </a:lnTo>
                    <a:lnTo>
                      <a:pt x="484" y="10"/>
                    </a:lnTo>
                    <a:lnTo>
                      <a:pt x="444" y="4"/>
                    </a:lnTo>
                    <a:lnTo>
                      <a:pt x="402" y="0"/>
                    </a:lnTo>
                    <a:lnTo>
                      <a:pt x="402" y="0"/>
                    </a:lnTo>
                    <a:lnTo>
                      <a:pt x="360" y="4"/>
                    </a:lnTo>
                    <a:lnTo>
                      <a:pt x="320" y="10"/>
                    </a:lnTo>
                    <a:lnTo>
                      <a:pt x="282" y="20"/>
                    </a:lnTo>
                    <a:lnTo>
                      <a:pt x="246" y="32"/>
                    </a:lnTo>
                    <a:lnTo>
                      <a:pt x="210" y="50"/>
                    </a:lnTo>
                    <a:lnTo>
                      <a:pt x="176" y="70"/>
                    </a:lnTo>
                    <a:lnTo>
                      <a:pt x="146" y="94"/>
                    </a:lnTo>
                    <a:lnTo>
                      <a:pt x="118" y="120"/>
                    </a:lnTo>
                    <a:lnTo>
                      <a:pt x="92" y="148"/>
                    </a:lnTo>
                    <a:lnTo>
                      <a:pt x="68" y="178"/>
                    </a:lnTo>
                    <a:lnTo>
                      <a:pt x="48" y="212"/>
                    </a:lnTo>
                    <a:lnTo>
                      <a:pt x="30" y="248"/>
                    </a:lnTo>
                    <a:lnTo>
                      <a:pt x="18" y="284"/>
                    </a:lnTo>
                    <a:lnTo>
                      <a:pt x="8" y="322"/>
                    </a:lnTo>
                    <a:lnTo>
                      <a:pt x="2" y="362"/>
                    </a:lnTo>
                    <a:lnTo>
                      <a:pt x="0" y="404"/>
                    </a:lnTo>
                    <a:lnTo>
                      <a:pt x="0" y="40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4" name="Freeform 160"/>
              <p:cNvSpPr>
                <a:spLocks noEditPoints="1"/>
              </p:cNvSpPr>
              <p:nvPr/>
            </p:nvSpPr>
            <p:spPr bwMode="auto">
              <a:xfrm>
                <a:off x="2370" y="1648"/>
                <a:ext cx="1022" cy="1022"/>
              </a:xfrm>
              <a:custGeom>
                <a:avLst/>
                <a:gdLst>
                  <a:gd name="T0" fmla="*/ 16 w 1022"/>
                  <a:gd name="T1" fmla="*/ 462 h 1022"/>
                  <a:gd name="T2" fmla="*/ 36 w 1022"/>
                  <a:gd name="T3" fmla="*/ 364 h 1022"/>
                  <a:gd name="T4" fmla="*/ 98 w 1022"/>
                  <a:gd name="T5" fmla="*/ 234 h 1022"/>
                  <a:gd name="T6" fmla="*/ 232 w 1022"/>
                  <a:gd name="T7" fmla="*/ 100 h 1022"/>
                  <a:gd name="T8" fmla="*/ 362 w 1022"/>
                  <a:gd name="T9" fmla="*/ 38 h 1022"/>
                  <a:gd name="T10" fmla="*/ 460 w 1022"/>
                  <a:gd name="T11" fmla="*/ 18 h 1022"/>
                  <a:gd name="T12" fmla="*/ 536 w 1022"/>
                  <a:gd name="T13" fmla="*/ 16 h 1022"/>
                  <a:gd name="T14" fmla="*/ 634 w 1022"/>
                  <a:gd name="T15" fmla="*/ 30 h 1022"/>
                  <a:gd name="T16" fmla="*/ 746 w 1022"/>
                  <a:gd name="T17" fmla="*/ 76 h 1022"/>
                  <a:gd name="T18" fmla="*/ 894 w 1022"/>
                  <a:gd name="T19" fmla="*/ 196 h 1022"/>
                  <a:gd name="T20" fmla="*/ 976 w 1022"/>
                  <a:gd name="T21" fmla="*/ 342 h 1022"/>
                  <a:gd name="T22" fmla="*/ 1002 w 1022"/>
                  <a:gd name="T23" fmla="*/ 436 h 1022"/>
                  <a:gd name="T24" fmla="*/ 1008 w 1022"/>
                  <a:gd name="T25" fmla="*/ 512 h 1022"/>
                  <a:gd name="T26" fmla="*/ 996 w 1022"/>
                  <a:gd name="T27" fmla="*/ 612 h 1022"/>
                  <a:gd name="T28" fmla="*/ 968 w 1022"/>
                  <a:gd name="T29" fmla="*/ 706 h 1022"/>
                  <a:gd name="T30" fmla="*/ 862 w 1022"/>
                  <a:gd name="T31" fmla="*/ 864 h 1022"/>
                  <a:gd name="T32" fmla="*/ 704 w 1022"/>
                  <a:gd name="T33" fmla="*/ 970 h 1022"/>
                  <a:gd name="T34" fmla="*/ 610 w 1022"/>
                  <a:gd name="T35" fmla="*/ 998 h 1022"/>
                  <a:gd name="T36" fmla="*/ 510 w 1022"/>
                  <a:gd name="T37" fmla="*/ 1008 h 1022"/>
                  <a:gd name="T38" fmla="*/ 434 w 1022"/>
                  <a:gd name="T39" fmla="*/ 1004 h 1022"/>
                  <a:gd name="T40" fmla="*/ 340 w 1022"/>
                  <a:gd name="T41" fmla="*/ 978 h 1022"/>
                  <a:gd name="T42" fmla="*/ 194 w 1022"/>
                  <a:gd name="T43" fmla="*/ 896 h 1022"/>
                  <a:gd name="T44" fmla="*/ 74 w 1022"/>
                  <a:gd name="T45" fmla="*/ 748 h 1022"/>
                  <a:gd name="T46" fmla="*/ 28 w 1022"/>
                  <a:gd name="T47" fmla="*/ 636 h 1022"/>
                  <a:gd name="T48" fmla="*/ 14 w 1022"/>
                  <a:gd name="T49" fmla="*/ 538 h 1022"/>
                  <a:gd name="T50" fmla="*/ 0 w 1022"/>
                  <a:gd name="T51" fmla="*/ 512 h 1022"/>
                  <a:gd name="T52" fmla="*/ 10 w 1022"/>
                  <a:gd name="T53" fmla="*/ 614 h 1022"/>
                  <a:gd name="T54" fmla="*/ 40 w 1022"/>
                  <a:gd name="T55" fmla="*/ 710 h 1022"/>
                  <a:gd name="T56" fmla="*/ 116 w 1022"/>
                  <a:gd name="T57" fmla="*/ 836 h 1022"/>
                  <a:gd name="T58" fmla="*/ 266 w 1022"/>
                  <a:gd name="T59" fmla="*/ 962 h 1022"/>
                  <a:gd name="T60" fmla="*/ 358 w 1022"/>
                  <a:gd name="T61" fmla="*/ 1000 h 1022"/>
                  <a:gd name="T62" fmla="*/ 458 w 1022"/>
                  <a:gd name="T63" fmla="*/ 1020 h 1022"/>
                  <a:gd name="T64" fmla="*/ 536 w 1022"/>
                  <a:gd name="T65" fmla="*/ 1022 h 1022"/>
                  <a:gd name="T66" fmla="*/ 638 w 1022"/>
                  <a:gd name="T67" fmla="*/ 1006 h 1022"/>
                  <a:gd name="T68" fmla="*/ 732 w 1022"/>
                  <a:gd name="T69" fmla="*/ 972 h 1022"/>
                  <a:gd name="T70" fmla="*/ 872 w 1022"/>
                  <a:gd name="T71" fmla="*/ 874 h 1022"/>
                  <a:gd name="T72" fmla="*/ 970 w 1022"/>
                  <a:gd name="T73" fmla="*/ 734 h 1022"/>
                  <a:gd name="T74" fmla="*/ 1004 w 1022"/>
                  <a:gd name="T75" fmla="*/ 640 h 1022"/>
                  <a:gd name="T76" fmla="*/ 1020 w 1022"/>
                  <a:gd name="T77" fmla="*/ 538 h 1022"/>
                  <a:gd name="T78" fmla="*/ 1018 w 1022"/>
                  <a:gd name="T79" fmla="*/ 460 h 1022"/>
                  <a:gd name="T80" fmla="*/ 998 w 1022"/>
                  <a:gd name="T81" fmla="*/ 360 h 1022"/>
                  <a:gd name="T82" fmla="*/ 960 w 1022"/>
                  <a:gd name="T83" fmla="*/ 268 h 1022"/>
                  <a:gd name="T84" fmla="*/ 834 w 1022"/>
                  <a:gd name="T85" fmla="*/ 118 h 1022"/>
                  <a:gd name="T86" fmla="*/ 708 w 1022"/>
                  <a:gd name="T87" fmla="*/ 42 h 1022"/>
                  <a:gd name="T88" fmla="*/ 612 w 1022"/>
                  <a:gd name="T89" fmla="*/ 12 h 1022"/>
                  <a:gd name="T90" fmla="*/ 510 w 1022"/>
                  <a:gd name="T91" fmla="*/ 0 h 1022"/>
                  <a:gd name="T92" fmla="*/ 432 w 1022"/>
                  <a:gd name="T93" fmla="*/ 6 h 1022"/>
                  <a:gd name="T94" fmla="*/ 334 w 1022"/>
                  <a:gd name="T95" fmla="*/ 32 h 1022"/>
                  <a:gd name="T96" fmla="*/ 224 w 1022"/>
                  <a:gd name="T97" fmla="*/ 88 h 1022"/>
                  <a:gd name="T98" fmla="*/ 86 w 1022"/>
                  <a:gd name="T99" fmla="*/ 226 h 1022"/>
                  <a:gd name="T100" fmla="*/ 30 w 1022"/>
                  <a:gd name="T101" fmla="*/ 336 h 1022"/>
                  <a:gd name="T102" fmla="*/ 4 w 1022"/>
                  <a:gd name="T103" fmla="*/ 434 h 1022"/>
                  <a:gd name="T104" fmla="*/ 0 w 1022"/>
                  <a:gd name="T105" fmla="*/ 512 h 10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022" h="1022">
                    <a:moveTo>
                      <a:pt x="14" y="512"/>
                    </a:moveTo>
                    <a:lnTo>
                      <a:pt x="14" y="512"/>
                    </a:lnTo>
                    <a:lnTo>
                      <a:pt x="14" y="486"/>
                    </a:lnTo>
                    <a:lnTo>
                      <a:pt x="16" y="462"/>
                    </a:lnTo>
                    <a:lnTo>
                      <a:pt x="18" y="436"/>
                    </a:lnTo>
                    <a:lnTo>
                      <a:pt x="24" y="412"/>
                    </a:lnTo>
                    <a:lnTo>
                      <a:pt x="28" y="388"/>
                    </a:lnTo>
                    <a:lnTo>
                      <a:pt x="36" y="364"/>
                    </a:lnTo>
                    <a:lnTo>
                      <a:pt x="44" y="342"/>
                    </a:lnTo>
                    <a:lnTo>
                      <a:pt x="52" y="318"/>
                    </a:lnTo>
                    <a:lnTo>
                      <a:pt x="74" y="276"/>
                    </a:lnTo>
                    <a:lnTo>
                      <a:pt x="98" y="234"/>
                    </a:lnTo>
                    <a:lnTo>
                      <a:pt x="126" y="196"/>
                    </a:lnTo>
                    <a:lnTo>
                      <a:pt x="158" y="160"/>
                    </a:lnTo>
                    <a:lnTo>
                      <a:pt x="194" y="128"/>
                    </a:lnTo>
                    <a:lnTo>
                      <a:pt x="232" y="100"/>
                    </a:lnTo>
                    <a:lnTo>
                      <a:pt x="274" y="76"/>
                    </a:lnTo>
                    <a:lnTo>
                      <a:pt x="316" y="54"/>
                    </a:lnTo>
                    <a:lnTo>
                      <a:pt x="340" y="46"/>
                    </a:lnTo>
                    <a:lnTo>
                      <a:pt x="362" y="38"/>
                    </a:lnTo>
                    <a:lnTo>
                      <a:pt x="386" y="30"/>
                    </a:lnTo>
                    <a:lnTo>
                      <a:pt x="410" y="26"/>
                    </a:lnTo>
                    <a:lnTo>
                      <a:pt x="434" y="20"/>
                    </a:lnTo>
                    <a:lnTo>
                      <a:pt x="460" y="18"/>
                    </a:lnTo>
                    <a:lnTo>
                      <a:pt x="484" y="16"/>
                    </a:lnTo>
                    <a:lnTo>
                      <a:pt x="510" y="14"/>
                    </a:lnTo>
                    <a:lnTo>
                      <a:pt x="510" y="14"/>
                    </a:lnTo>
                    <a:lnTo>
                      <a:pt x="536" y="16"/>
                    </a:lnTo>
                    <a:lnTo>
                      <a:pt x="560" y="18"/>
                    </a:lnTo>
                    <a:lnTo>
                      <a:pt x="586" y="20"/>
                    </a:lnTo>
                    <a:lnTo>
                      <a:pt x="610" y="26"/>
                    </a:lnTo>
                    <a:lnTo>
                      <a:pt x="634" y="30"/>
                    </a:lnTo>
                    <a:lnTo>
                      <a:pt x="658" y="38"/>
                    </a:lnTo>
                    <a:lnTo>
                      <a:pt x="680" y="46"/>
                    </a:lnTo>
                    <a:lnTo>
                      <a:pt x="704" y="54"/>
                    </a:lnTo>
                    <a:lnTo>
                      <a:pt x="746" y="76"/>
                    </a:lnTo>
                    <a:lnTo>
                      <a:pt x="788" y="100"/>
                    </a:lnTo>
                    <a:lnTo>
                      <a:pt x="826" y="128"/>
                    </a:lnTo>
                    <a:lnTo>
                      <a:pt x="862" y="160"/>
                    </a:lnTo>
                    <a:lnTo>
                      <a:pt x="894" y="196"/>
                    </a:lnTo>
                    <a:lnTo>
                      <a:pt x="922" y="234"/>
                    </a:lnTo>
                    <a:lnTo>
                      <a:pt x="946" y="276"/>
                    </a:lnTo>
                    <a:lnTo>
                      <a:pt x="968" y="318"/>
                    </a:lnTo>
                    <a:lnTo>
                      <a:pt x="976" y="342"/>
                    </a:lnTo>
                    <a:lnTo>
                      <a:pt x="984" y="364"/>
                    </a:lnTo>
                    <a:lnTo>
                      <a:pt x="992" y="388"/>
                    </a:lnTo>
                    <a:lnTo>
                      <a:pt x="996" y="412"/>
                    </a:lnTo>
                    <a:lnTo>
                      <a:pt x="1002" y="436"/>
                    </a:lnTo>
                    <a:lnTo>
                      <a:pt x="1004" y="462"/>
                    </a:lnTo>
                    <a:lnTo>
                      <a:pt x="1006" y="486"/>
                    </a:lnTo>
                    <a:lnTo>
                      <a:pt x="1008" y="512"/>
                    </a:lnTo>
                    <a:lnTo>
                      <a:pt x="1008" y="512"/>
                    </a:lnTo>
                    <a:lnTo>
                      <a:pt x="1006" y="538"/>
                    </a:lnTo>
                    <a:lnTo>
                      <a:pt x="1004" y="562"/>
                    </a:lnTo>
                    <a:lnTo>
                      <a:pt x="1002" y="588"/>
                    </a:lnTo>
                    <a:lnTo>
                      <a:pt x="996" y="612"/>
                    </a:lnTo>
                    <a:lnTo>
                      <a:pt x="992" y="636"/>
                    </a:lnTo>
                    <a:lnTo>
                      <a:pt x="984" y="660"/>
                    </a:lnTo>
                    <a:lnTo>
                      <a:pt x="976" y="682"/>
                    </a:lnTo>
                    <a:lnTo>
                      <a:pt x="968" y="706"/>
                    </a:lnTo>
                    <a:lnTo>
                      <a:pt x="946" y="748"/>
                    </a:lnTo>
                    <a:lnTo>
                      <a:pt x="922" y="790"/>
                    </a:lnTo>
                    <a:lnTo>
                      <a:pt x="894" y="828"/>
                    </a:lnTo>
                    <a:lnTo>
                      <a:pt x="862" y="864"/>
                    </a:lnTo>
                    <a:lnTo>
                      <a:pt x="826" y="896"/>
                    </a:lnTo>
                    <a:lnTo>
                      <a:pt x="788" y="924"/>
                    </a:lnTo>
                    <a:lnTo>
                      <a:pt x="746" y="948"/>
                    </a:lnTo>
                    <a:lnTo>
                      <a:pt x="704" y="970"/>
                    </a:lnTo>
                    <a:lnTo>
                      <a:pt x="680" y="978"/>
                    </a:lnTo>
                    <a:lnTo>
                      <a:pt x="658" y="986"/>
                    </a:lnTo>
                    <a:lnTo>
                      <a:pt x="634" y="994"/>
                    </a:lnTo>
                    <a:lnTo>
                      <a:pt x="610" y="998"/>
                    </a:lnTo>
                    <a:lnTo>
                      <a:pt x="586" y="1004"/>
                    </a:lnTo>
                    <a:lnTo>
                      <a:pt x="560" y="1006"/>
                    </a:lnTo>
                    <a:lnTo>
                      <a:pt x="536" y="1008"/>
                    </a:lnTo>
                    <a:lnTo>
                      <a:pt x="510" y="1008"/>
                    </a:lnTo>
                    <a:lnTo>
                      <a:pt x="510" y="1008"/>
                    </a:lnTo>
                    <a:lnTo>
                      <a:pt x="484" y="1008"/>
                    </a:lnTo>
                    <a:lnTo>
                      <a:pt x="460" y="1006"/>
                    </a:lnTo>
                    <a:lnTo>
                      <a:pt x="434" y="1004"/>
                    </a:lnTo>
                    <a:lnTo>
                      <a:pt x="410" y="998"/>
                    </a:lnTo>
                    <a:lnTo>
                      <a:pt x="386" y="994"/>
                    </a:lnTo>
                    <a:lnTo>
                      <a:pt x="362" y="986"/>
                    </a:lnTo>
                    <a:lnTo>
                      <a:pt x="340" y="978"/>
                    </a:lnTo>
                    <a:lnTo>
                      <a:pt x="316" y="970"/>
                    </a:lnTo>
                    <a:lnTo>
                      <a:pt x="274" y="948"/>
                    </a:lnTo>
                    <a:lnTo>
                      <a:pt x="232" y="924"/>
                    </a:lnTo>
                    <a:lnTo>
                      <a:pt x="194" y="896"/>
                    </a:lnTo>
                    <a:lnTo>
                      <a:pt x="158" y="864"/>
                    </a:lnTo>
                    <a:lnTo>
                      <a:pt x="126" y="828"/>
                    </a:lnTo>
                    <a:lnTo>
                      <a:pt x="98" y="790"/>
                    </a:lnTo>
                    <a:lnTo>
                      <a:pt x="74" y="748"/>
                    </a:lnTo>
                    <a:lnTo>
                      <a:pt x="52" y="706"/>
                    </a:lnTo>
                    <a:lnTo>
                      <a:pt x="44" y="682"/>
                    </a:lnTo>
                    <a:lnTo>
                      <a:pt x="36" y="660"/>
                    </a:lnTo>
                    <a:lnTo>
                      <a:pt x="28" y="636"/>
                    </a:lnTo>
                    <a:lnTo>
                      <a:pt x="24" y="612"/>
                    </a:lnTo>
                    <a:lnTo>
                      <a:pt x="18" y="588"/>
                    </a:lnTo>
                    <a:lnTo>
                      <a:pt x="16" y="562"/>
                    </a:lnTo>
                    <a:lnTo>
                      <a:pt x="14" y="538"/>
                    </a:lnTo>
                    <a:lnTo>
                      <a:pt x="14" y="512"/>
                    </a:lnTo>
                    <a:lnTo>
                      <a:pt x="14" y="512"/>
                    </a:lnTo>
                    <a:close/>
                    <a:moveTo>
                      <a:pt x="0" y="512"/>
                    </a:moveTo>
                    <a:lnTo>
                      <a:pt x="0" y="512"/>
                    </a:lnTo>
                    <a:lnTo>
                      <a:pt x="0" y="538"/>
                    </a:lnTo>
                    <a:lnTo>
                      <a:pt x="2" y="564"/>
                    </a:lnTo>
                    <a:lnTo>
                      <a:pt x="4" y="590"/>
                    </a:lnTo>
                    <a:lnTo>
                      <a:pt x="10" y="614"/>
                    </a:lnTo>
                    <a:lnTo>
                      <a:pt x="16" y="640"/>
                    </a:lnTo>
                    <a:lnTo>
                      <a:pt x="22" y="664"/>
                    </a:lnTo>
                    <a:lnTo>
                      <a:pt x="30" y="688"/>
                    </a:lnTo>
                    <a:lnTo>
                      <a:pt x="40" y="710"/>
                    </a:lnTo>
                    <a:lnTo>
                      <a:pt x="50" y="734"/>
                    </a:lnTo>
                    <a:lnTo>
                      <a:pt x="60" y="756"/>
                    </a:lnTo>
                    <a:lnTo>
                      <a:pt x="86" y="798"/>
                    </a:lnTo>
                    <a:lnTo>
                      <a:pt x="116" y="836"/>
                    </a:lnTo>
                    <a:lnTo>
                      <a:pt x="148" y="874"/>
                    </a:lnTo>
                    <a:lnTo>
                      <a:pt x="186" y="906"/>
                    </a:lnTo>
                    <a:lnTo>
                      <a:pt x="224" y="936"/>
                    </a:lnTo>
                    <a:lnTo>
                      <a:pt x="266" y="962"/>
                    </a:lnTo>
                    <a:lnTo>
                      <a:pt x="288" y="972"/>
                    </a:lnTo>
                    <a:lnTo>
                      <a:pt x="312" y="982"/>
                    </a:lnTo>
                    <a:lnTo>
                      <a:pt x="334" y="992"/>
                    </a:lnTo>
                    <a:lnTo>
                      <a:pt x="358" y="1000"/>
                    </a:lnTo>
                    <a:lnTo>
                      <a:pt x="382" y="1006"/>
                    </a:lnTo>
                    <a:lnTo>
                      <a:pt x="408" y="1012"/>
                    </a:lnTo>
                    <a:lnTo>
                      <a:pt x="432" y="1018"/>
                    </a:lnTo>
                    <a:lnTo>
                      <a:pt x="458" y="1020"/>
                    </a:lnTo>
                    <a:lnTo>
                      <a:pt x="484" y="1022"/>
                    </a:lnTo>
                    <a:lnTo>
                      <a:pt x="510" y="1022"/>
                    </a:lnTo>
                    <a:lnTo>
                      <a:pt x="510" y="1022"/>
                    </a:lnTo>
                    <a:lnTo>
                      <a:pt x="536" y="1022"/>
                    </a:lnTo>
                    <a:lnTo>
                      <a:pt x="562" y="1020"/>
                    </a:lnTo>
                    <a:lnTo>
                      <a:pt x="588" y="1018"/>
                    </a:lnTo>
                    <a:lnTo>
                      <a:pt x="612" y="1012"/>
                    </a:lnTo>
                    <a:lnTo>
                      <a:pt x="638" y="1006"/>
                    </a:lnTo>
                    <a:lnTo>
                      <a:pt x="662" y="1000"/>
                    </a:lnTo>
                    <a:lnTo>
                      <a:pt x="686" y="992"/>
                    </a:lnTo>
                    <a:lnTo>
                      <a:pt x="708" y="982"/>
                    </a:lnTo>
                    <a:lnTo>
                      <a:pt x="732" y="972"/>
                    </a:lnTo>
                    <a:lnTo>
                      <a:pt x="754" y="962"/>
                    </a:lnTo>
                    <a:lnTo>
                      <a:pt x="796" y="936"/>
                    </a:lnTo>
                    <a:lnTo>
                      <a:pt x="834" y="906"/>
                    </a:lnTo>
                    <a:lnTo>
                      <a:pt x="872" y="874"/>
                    </a:lnTo>
                    <a:lnTo>
                      <a:pt x="904" y="836"/>
                    </a:lnTo>
                    <a:lnTo>
                      <a:pt x="934" y="798"/>
                    </a:lnTo>
                    <a:lnTo>
                      <a:pt x="960" y="756"/>
                    </a:lnTo>
                    <a:lnTo>
                      <a:pt x="970" y="734"/>
                    </a:lnTo>
                    <a:lnTo>
                      <a:pt x="980" y="710"/>
                    </a:lnTo>
                    <a:lnTo>
                      <a:pt x="990" y="688"/>
                    </a:lnTo>
                    <a:lnTo>
                      <a:pt x="998" y="664"/>
                    </a:lnTo>
                    <a:lnTo>
                      <a:pt x="1004" y="640"/>
                    </a:lnTo>
                    <a:lnTo>
                      <a:pt x="1010" y="614"/>
                    </a:lnTo>
                    <a:lnTo>
                      <a:pt x="1016" y="590"/>
                    </a:lnTo>
                    <a:lnTo>
                      <a:pt x="1018" y="564"/>
                    </a:lnTo>
                    <a:lnTo>
                      <a:pt x="1020" y="538"/>
                    </a:lnTo>
                    <a:lnTo>
                      <a:pt x="1022" y="512"/>
                    </a:lnTo>
                    <a:lnTo>
                      <a:pt x="1022" y="512"/>
                    </a:lnTo>
                    <a:lnTo>
                      <a:pt x="1020" y="486"/>
                    </a:lnTo>
                    <a:lnTo>
                      <a:pt x="1018" y="460"/>
                    </a:lnTo>
                    <a:lnTo>
                      <a:pt x="1016" y="434"/>
                    </a:lnTo>
                    <a:lnTo>
                      <a:pt x="1010" y="410"/>
                    </a:lnTo>
                    <a:lnTo>
                      <a:pt x="1004" y="384"/>
                    </a:lnTo>
                    <a:lnTo>
                      <a:pt x="998" y="360"/>
                    </a:lnTo>
                    <a:lnTo>
                      <a:pt x="990" y="336"/>
                    </a:lnTo>
                    <a:lnTo>
                      <a:pt x="980" y="314"/>
                    </a:lnTo>
                    <a:lnTo>
                      <a:pt x="970" y="290"/>
                    </a:lnTo>
                    <a:lnTo>
                      <a:pt x="960" y="268"/>
                    </a:lnTo>
                    <a:lnTo>
                      <a:pt x="934" y="226"/>
                    </a:lnTo>
                    <a:lnTo>
                      <a:pt x="904" y="188"/>
                    </a:lnTo>
                    <a:lnTo>
                      <a:pt x="872" y="150"/>
                    </a:lnTo>
                    <a:lnTo>
                      <a:pt x="834" y="118"/>
                    </a:lnTo>
                    <a:lnTo>
                      <a:pt x="796" y="88"/>
                    </a:lnTo>
                    <a:lnTo>
                      <a:pt x="754" y="62"/>
                    </a:lnTo>
                    <a:lnTo>
                      <a:pt x="732" y="52"/>
                    </a:lnTo>
                    <a:lnTo>
                      <a:pt x="708" y="42"/>
                    </a:lnTo>
                    <a:lnTo>
                      <a:pt x="686" y="32"/>
                    </a:lnTo>
                    <a:lnTo>
                      <a:pt x="662" y="24"/>
                    </a:lnTo>
                    <a:lnTo>
                      <a:pt x="638" y="18"/>
                    </a:lnTo>
                    <a:lnTo>
                      <a:pt x="612" y="12"/>
                    </a:lnTo>
                    <a:lnTo>
                      <a:pt x="588" y="6"/>
                    </a:lnTo>
                    <a:lnTo>
                      <a:pt x="562" y="4"/>
                    </a:lnTo>
                    <a:lnTo>
                      <a:pt x="536" y="2"/>
                    </a:lnTo>
                    <a:lnTo>
                      <a:pt x="510" y="0"/>
                    </a:lnTo>
                    <a:lnTo>
                      <a:pt x="510" y="0"/>
                    </a:lnTo>
                    <a:lnTo>
                      <a:pt x="484" y="2"/>
                    </a:lnTo>
                    <a:lnTo>
                      <a:pt x="458" y="4"/>
                    </a:lnTo>
                    <a:lnTo>
                      <a:pt x="432" y="6"/>
                    </a:lnTo>
                    <a:lnTo>
                      <a:pt x="408" y="12"/>
                    </a:lnTo>
                    <a:lnTo>
                      <a:pt x="382" y="18"/>
                    </a:lnTo>
                    <a:lnTo>
                      <a:pt x="358" y="24"/>
                    </a:lnTo>
                    <a:lnTo>
                      <a:pt x="334" y="32"/>
                    </a:lnTo>
                    <a:lnTo>
                      <a:pt x="312" y="42"/>
                    </a:lnTo>
                    <a:lnTo>
                      <a:pt x="288" y="52"/>
                    </a:lnTo>
                    <a:lnTo>
                      <a:pt x="266" y="62"/>
                    </a:lnTo>
                    <a:lnTo>
                      <a:pt x="224" y="88"/>
                    </a:lnTo>
                    <a:lnTo>
                      <a:pt x="186" y="118"/>
                    </a:lnTo>
                    <a:lnTo>
                      <a:pt x="148" y="150"/>
                    </a:lnTo>
                    <a:lnTo>
                      <a:pt x="116" y="188"/>
                    </a:lnTo>
                    <a:lnTo>
                      <a:pt x="86" y="226"/>
                    </a:lnTo>
                    <a:lnTo>
                      <a:pt x="60" y="268"/>
                    </a:lnTo>
                    <a:lnTo>
                      <a:pt x="50" y="290"/>
                    </a:lnTo>
                    <a:lnTo>
                      <a:pt x="40" y="314"/>
                    </a:lnTo>
                    <a:lnTo>
                      <a:pt x="30" y="336"/>
                    </a:lnTo>
                    <a:lnTo>
                      <a:pt x="22" y="360"/>
                    </a:lnTo>
                    <a:lnTo>
                      <a:pt x="16" y="384"/>
                    </a:lnTo>
                    <a:lnTo>
                      <a:pt x="10" y="410"/>
                    </a:lnTo>
                    <a:lnTo>
                      <a:pt x="4" y="434"/>
                    </a:lnTo>
                    <a:lnTo>
                      <a:pt x="2" y="460"/>
                    </a:lnTo>
                    <a:lnTo>
                      <a:pt x="0" y="486"/>
                    </a:lnTo>
                    <a:lnTo>
                      <a:pt x="0" y="512"/>
                    </a:lnTo>
                    <a:lnTo>
                      <a:pt x="0" y="5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5" name="Freeform 161"/>
              <p:cNvSpPr>
                <a:spLocks noEditPoints="1"/>
              </p:cNvSpPr>
              <p:nvPr/>
            </p:nvSpPr>
            <p:spPr bwMode="auto">
              <a:xfrm>
                <a:off x="2858" y="1796"/>
                <a:ext cx="44" cy="44"/>
              </a:xfrm>
              <a:custGeom>
                <a:avLst/>
                <a:gdLst>
                  <a:gd name="T0" fmla="*/ 44 w 44"/>
                  <a:gd name="T1" fmla="*/ 22 h 44"/>
                  <a:gd name="T2" fmla="*/ 44 w 44"/>
                  <a:gd name="T3" fmla="*/ 22 h 44"/>
                  <a:gd name="T4" fmla="*/ 44 w 44"/>
                  <a:gd name="T5" fmla="*/ 22 h 44"/>
                  <a:gd name="T6" fmla="*/ 44 w 44"/>
                  <a:gd name="T7" fmla="*/ 22 h 44"/>
                  <a:gd name="T8" fmla="*/ 12 w 44"/>
                  <a:gd name="T9" fmla="*/ 32 h 44"/>
                  <a:gd name="T10" fmla="*/ 12 w 44"/>
                  <a:gd name="T11" fmla="*/ 32 h 44"/>
                  <a:gd name="T12" fmla="*/ 10 w 44"/>
                  <a:gd name="T13" fmla="*/ 28 h 44"/>
                  <a:gd name="T14" fmla="*/ 8 w 44"/>
                  <a:gd name="T15" fmla="*/ 22 h 44"/>
                  <a:gd name="T16" fmla="*/ 8 w 44"/>
                  <a:gd name="T17" fmla="*/ 22 h 44"/>
                  <a:gd name="T18" fmla="*/ 10 w 44"/>
                  <a:gd name="T19" fmla="*/ 16 h 44"/>
                  <a:gd name="T20" fmla="*/ 12 w 44"/>
                  <a:gd name="T21" fmla="*/ 12 h 44"/>
                  <a:gd name="T22" fmla="*/ 12 w 44"/>
                  <a:gd name="T23" fmla="*/ 12 h 44"/>
                  <a:gd name="T24" fmla="*/ 16 w 44"/>
                  <a:gd name="T25" fmla="*/ 10 h 44"/>
                  <a:gd name="T26" fmla="*/ 22 w 44"/>
                  <a:gd name="T27" fmla="*/ 8 h 44"/>
                  <a:gd name="T28" fmla="*/ 22 w 44"/>
                  <a:gd name="T29" fmla="*/ 8 h 44"/>
                  <a:gd name="T30" fmla="*/ 28 w 44"/>
                  <a:gd name="T31" fmla="*/ 10 h 44"/>
                  <a:gd name="T32" fmla="*/ 32 w 44"/>
                  <a:gd name="T33" fmla="*/ 12 h 44"/>
                  <a:gd name="T34" fmla="*/ 32 w 44"/>
                  <a:gd name="T35" fmla="*/ 12 h 44"/>
                  <a:gd name="T36" fmla="*/ 36 w 44"/>
                  <a:gd name="T37" fmla="*/ 16 h 44"/>
                  <a:gd name="T38" fmla="*/ 36 w 44"/>
                  <a:gd name="T39" fmla="*/ 22 h 44"/>
                  <a:gd name="T40" fmla="*/ 36 w 44"/>
                  <a:gd name="T41" fmla="*/ 22 h 44"/>
                  <a:gd name="T42" fmla="*/ 36 w 44"/>
                  <a:gd name="T43" fmla="*/ 22 h 44"/>
                  <a:gd name="T44" fmla="*/ 36 w 44"/>
                  <a:gd name="T45" fmla="*/ 28 h 44"/>
                  <a:gd name="T46" fmla="*/ 32 w 44"/>
                  <a:gd name="T47" fmla="*/ 32 h 44"/>
                  <a:gd name="T48" fmla="*/ 32 w 44"/>
                  <a:gd name="T49" fmla="*/ 32 h 44"/>
                  <a:gd name="T50" fmla="*/ 28 w 44"/>
                  <a:gd name="T51" fmla="*/ 34 h 44"/>
                  <a:gd name="T52" fmla="*/ 22 w 44"/>
                  <a:gd name="T53" fmla="*/ 36 h 44"/>
                  <a:gd name="T54" fmla="*/ 22 w 44"/>
                  <a:gd name="T55" fmla="*/ 36 h 44"/>
                  <a:gd name="T56" fmla="*/ 16 w 44"/>
                  <a:gd name="T57" fmla="*/ 34 h 44"/>
                  <a:gd name="T58" fmla="*/ 12 w 44"/>
                  <a:gd name="T59" fmla="*/ 32 h 44"/>
                  <a:gd name="T60" fmla="*/ 12 w 44"/>
                  <a:gd name="T61" fmla="*/ 32 h 44"/>
                  <a:gd name="T62" fmla="*/ 6 w 44"/>
                  <a:gd name="T63" fmla="*/ 6 h 44"/>
                  <a:gd name="T64" fmla="*/ 6 w 44"/>
                  <a:gd name="T65" fmla="*/ 6 h 44"/>
                  <a:gd name="T66" fmla="*/ 2 w 44"/>
                  <a:gd name="T67" fmla="*/ 14 h 44"/>
                  <a:gd name="T68" fmla="*/ 0 w 44"/>
                  <a:gd name="T69" fmla="*/ 22 h 44"/>
                  <a:gd name="T70" fmla="*/ 0 w 44"/>
                  <a:gd name="T71" fmla="*/ 22 h 44"/>
                  <a:gd name="T72" fmla="*/ 2 w 44"/>
                  <a:gd name="T73" fmla="*/ 30 h 44"/>
                  <a:gd name="T74" fmla="*/ 6 w 44"/>
                  <a:gd name="T75" fmla="*/ 38 h 44"/>
                  <a:gd name="T76" fmla="*/ 6 w 44"/>
                  <a:gd name="T77" fmla="*/ 38 h 44"/>
                  <a:gd name="T78" fmla="*/ 14 w 44"/>
                  <a:gd name="T79" fmla="*/ 42 h 44"/>
                  <a:gd name="T80" fmla="*/ 22 w 44"/>
                  <a:gd name="T81" fmla="*/ 44 h 44"/>
                  <a:gd name="T82" fmla="*/ 22 w 44"/>
                  <a:gd name="T83" fmla="*/ 44 h 44"/>
                  <a:gd name="T84" fmla="*/ 22 w 44"/>
                  <a:gd name="T85" fmla="*/ 44 h 44"/>
                  <a:gd name="T86" fmla="*/ 22 w 44"/>
                  <a:gd name="T87" fmla="*/ 44 h 44"/>
                  <a:gd name="T88" fmla="*/ 30 w 44"/>
                  <a:gd name="T89" fmla="*/ 42 h 44"/>
                  <a:gd name="T90" fmla="*/ 38 w 44"/>
                  <a:gd name="T91" fmla="*/ 38 h 44"/>
                  <a:gd name="T92" fmla="*/ 38 w 44"/>
                  <a:gd name="T93" fmla="*/ 38 h 44"/>
                  <a:gd name="T94" fmla="*/ 42 w 44"/>
                  <a:gd name="T95" fmla="*/ 30 h 44"/>
                  <a:gd name="T96" fmla="*/ 44 w 44"/>
                  <a:gd name="T97" fmla="*/ 22 h 44"/>
                  <a:gd name="T98" fmla="*/ 44 w 44"/>
                  <a:gd name="T99" fmla="*/ 22 h 44"/>
                  <a:gd name="T100" fmla="*/ 44 w 44"/>
                  <a:gd name="T101" fmla="*/ 22 h 44"/>
                  <a:gd name="T102" fmla="*/ 44 w 44"/>
                  <a:gd name="T103" fmla="*/ 22 h 44"/>
                  <a:gd name="T104" fmla="*/ 42 w 44"/>
                  <a:gd name="T105" fmla="*/ 14 h 44"/>
                  <a:gd name="T106" fmla="*/ 38 w 44"/>
                  <a:gd name="T107" fmla="*/ 6 h 44"/>
                  <a:gd name="T108" fmla="*/ 38 w 44"/>
                  <a:gd name="T109" fmla="*/ 6 h 44"/>
                  <a:gd name="T110" fmla="*/ 30 w 44"/>
                  <a:gd name="T111" fmla="*/ 2 h 44"/>
                  <a:gd name="T112" fmla="*/ 22 w 44"/>
                  <a:gd name="T113" fmla="*/ 0 h 44"/>
                  <a:gd name="T114" fmla="*/ 22 w 44"/>
                  <a:gd name="T115" fmla="*/ 0 h 44"/>
                  <a:gd name="T116" fmla="*/ 14 w 44"/>
                  <a:gd name="T117" fmla="*/ 2 h 44"/>
                  <a:gd name="T118" fmla="*/ 6 w 44"/>
                  <a:gd name="T119" fmla="*/ 6 h 44"/>
                  <a:gd name="T120" fmla="*/ 6 w 44"/>
                  <a:gd name="T121" fmla="*/ 6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44" h="44">
                    <a:moveTo>
                      <a:pt x="44" y="22"/>
                    </a:move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close/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6" y="6"/>
                    </a:move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6" name="Freeform 162"/>
              <p:cNvSpPr>
                <a:spLocks noEditPoints="1"/>
              </p:cNvSpPr>
              <p:nvPr/>
            </p:nvSpPr>
            <p:spPr bwMode="auto">
              <a:xfrm>
                <a:off x="2858" y="2480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6 w 44"/>
                  <a:gd name="T9" fmla="*/ 10 h 44"/>
                  <a:gd name="T10" fmla="*/ 22 w 44"/>
                  <a:gd name="T11" fmla="*/ 8 h 44"/>
                  <a:gd name="T12" fmla="*/ 22 w 44"/>
                  <a:gd name="T13" fmla="*/ 8 h 44"/>
                  <a:gd name="T14" fmla="*/ 28 w 44"/>
                  <a:gd name="T15" fmla="*/ 10 h 44"/>
                  <a:gd name="T16" fmla="*/ 32 w 44"/>
                  <a:gd name="T17" fmla="*/ 12 h 44"/>
                  <a:gd name="T18" fmla="*/ 36 w 44"/>
                  <a:gd name="T19" fmla="*/ 16 h 44"/>
                  <a:gd name="T20" fmla="*/ 36 w 44"/>
                  <a:gd name="T21" fmla="*/ 22 h 44"/>
                  <a:gd name="T22" fmla="*/ 36 w 44"/>
                  <a:gd name="T23" fmla="*/ 22 h 44"/>
                  <a:gd name="T24" fmla="*/ 36 w 44"/>
                  <a:gd name="T25" fmla="*/ 28 h 44"/>
                  <a:gd name="T26" fmla="*/ 32 w 44"/>
                  <a:gd name="T27" fmla="*/ 32 h 44"/>
                  <a:gd name="T28" fmla="*/ 32 w 44"/>
                  <a:gd name="T29" fmla="*/ 32 h 44"/>
                  <a:gd name="T30" fmla="*/ 28 w 44"/>
                  <a:gd name="T31" fmla="*/ 34 h 44"/>
                  <a:gd name="T32" fmla="*/ 22 w 44"/>
                  <a:gd name="T33" fmla="*/ 36 h 44"/>
                  <a:gd name="T34" fmla="*/ 22 w 44"/>
                  <a:gd name="T35" fmla="*/ 36 h 44"/>
                  <a:gd name="T36" fmla="*/ 22 w 44"/>
                  <a:gd name="T37" fmla="*/ 36 h 44"/>
                  <a:gd name="T38" fmla="*/ 22 w 44"/>
                  <a:gd name="T39" fmla="*/ 36 h 44"/>
                  <a:gd name="T40" fmla="*/ 16 w 44"/>
                  <a:gd name="T41" fmla="*/ 34 h 44"/>
                  <a:gd name="T42" fmla="*/ 12 w 44"/>
                  <a:gd name="T43" fmla="*/ 32 h 44"/>
                  <a:gd name="T44" fmla="*/ 10 w 44"/>
                  <a:gd name="T45" fmla="*/ 28 h 44"/>
                  <a:gd name="T46" fmla="*/ 8 w 44"/>
                  <a:gd name="T47" fmla="*/ 22 h 44"/>
                  <a:gd name="T48" fmla="*/ 8 w 44"/>
                  <a:gd name="T49" fmla="*/ 2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14 w 44"/>
                  <a:gd name="T59" fmla="*/ 42 h 44"/>
                  <a:gd name="T60" fmla="*/ 22 w 44"/>
                  <a:gd name="T61" fmla="*/ 44 h 44"/>
                  <a:gd name="T62" fmla="*/ 22 w 44"/>
                  <a:gd name="T63" fmla="*/ 44 h 44"/>
                  <a:gd name="T64" fmla="*/ 30 w 44"/>
                  <a:gd name="T65" fmla="*/ 42 h 44"/>
                  <a:gd name="T66" fmla="*/ 38 w 44"/>
                  <a:gd name="T67" fmla="*/ 38 h 44"/>
                  <a:gd name="T68" fmla="*/ 38 w 44"/>
                  <a:gd name="T69" fmla="*/ 38 h 44"/>
                  <a:gd name="T70" fmla="*/ 42 w 44"/>
                  <a:gd name="T71" fmla="*/ 30 h 44"/>
                  <a:gd name="T72" fmla="*/ 44 w 44"/>
                  <a:gd name="T73" fmla="*/ 22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7" name="Freeform 163"/>
              <p:cNvSpPr>
                <a:spLocks noEditPoints="1"/>
              </p:cNvSpPr>
              <p:nvPr/>
            </p:nvSpPr>
            <p:spPr bwMode="auto">
              <a:xfrm>
                <a:off x="3030" y="1842"/>
                <a:ext cx="44" cy="44"/>
              </a:xfrm>
              <a:custGeom>
                <a:avLst/>
                <a:gdLst>
                  <a:gd name="T0" fmla="*/ 40 w 44"/>
                  <a:gd name="T1" fmla="*/ 32 h 44"/>
                  <a:gd name="T2" fmla="*/ 40 w 44"/>
                  <a:gd name="T3" fmla="*/ 32 h 44"/>
                  <a:gd name="T4" fmla="*/ 40 w 44"/>
                  <a:gd name="T5" fmla="*/ 32 h 44"/>
                  <a:gd name="T6" fmla="*/ 40 w 44"/>
                  <a:gd name="T7" fmla="*/ 32 h 44"/>
                  <a:gd name="T8" fmla="*/ 14 w 44"/>
                  <a:gd name="T9" fmla="*/ 34 h 44"/>
                  <a:gd name="T10" fmla="*/ 14 w 44"/>
                  <a:gd name="T11" fmla="*/ 34 h 44"/>
                  <a:gd name="T12" fmla="*/ 10 w 44"/>
                  <a:gd name="T13" fmla="*/ 30 h 44"/>
                  <a:gd name="T14" fmla="*/ 8 w 44"/>
                  <a:gd name="T15" fmla="*/ 26 h 44"/>
                  <a:gd name="T16" fmla="*/ 8 w 44"/>
                  <a:gd name="T17" fmla="*/ 26 h 44"/>
                  <a:gd name="T18" fmla="*/ 8 w 44"/>
                  <a:gd name="T19" fmla="*/ 20 h 44"/>
                  <a:gd name="T20" fmla="*/ 10 w 44"/>
                  <a:gd name="T21" fmla="*/ 14 h 44"/>
                  <a:gd name="T22" fmla="*/ 10 w 44"/>
                  <a:gd name="T23" fmla="*/ 14 h 44"/>
                  <a:gd name="T24" fmla="*/ 12 w 44"/>
                  <a:gd name="T25" fmla="*/ 10 h 44"/>
                  <a:gd name="T26" fmla="*/ 18 w 44"/>
                  <a:gd name="T27" fmla="*/ 8 h 44"/>
                  <a:gd name="T28" fmla="*/ 18 w 44"/>
                  <a:gd name="T29" fmla="*/ 8 h 44"/>
                  <a:gd name="T30" fmla="*/ 24 w 44"/>
                  <a:gd name="T31" fmla="*/ 8 h 44"/>
                  <a:gd name="T32" fmla="*/ 28 w 44"/>
                  <a:gd name="T33" fmla="*/ 10 h 44"/>
                  <a:gd name="T34" fmla="*/ 28 w 44"/>
                  <a:gd name="T35" fmla="*/ 10 h 44"/>
                  <a:gd name="T36" fmla="*/ 32 w 44"/>
                  <a:gd name="T37" fmla="*/ 14 h 44"/>
                  <a:gd name="T38" fmla="*/ 34 w 44"/>
                  <a:gd name="T39" fmla="*/ 18 h 44"/>
                  <a:gd name="T40" fmla="*/ 36 w 44"/>
                  <a:gd name="T41" fmla="*/ 24 h 44"/>
                  <a:gd name="T42" fmla="*/ 34 w 44"/>
                  <a:gd name="T43" fmla="*/ 28 h 44"/>
                  <a:gd name="T44" fmla="*/ 34 w 44"/>
                  <a:gd name="T45" fmla="*/ 28 h 44"/>
                  <a:gd name="T46" fmla="*/ 34 w 44"/>
                  <a:gd name="T47" fmla="*/ 28 h 44"/>
                  <a:gd name="T48" fmla="*/ 30 w 44"/>
                  <a:gd name="T49" fmla="*/ 32 h 44"/>
                  <a:gd name="T50" fmla="*/ 24 w 44"/>
                  <a:gd name="T51" fmla="*/ 36 h 44"/>
                  <a:gd name="T52" fmla="*/ 24 w 44"/>
                  <a:gd name="T53" fmla="*/ 36 h 44"/>
                  <a:gd name="T54" fmla="*/ 20 w 44"/>
                  <a:gd name="T55" fmla="*/ 36 h 44"/>
                  <a:gd name="T56" fmla="*/ 14 w 44"/>
                  <a:gd name="T57" fmla="*/ 34 h 44"/>
                  <a:gd name="T58" fmla="*/ 14 w 44"/>
                  <a:gd name="T59" fmla="*/ 34 h 44"/>
                  <a:gd name="T60" fmla="*/ 16 w 44"/>
                  <a:gd name="T61" fmla="*/ 0 h 44"/>
                  <a:gd name="T62" fmla="*/ 16 w 44"/>
                  <a:gd name="T63" fmla="*/ 0 h 44"/>
                  <a:gd name="T64" fmla="*/ 8 w 44"/>
                  <a:gd name="T65" fmla="*/ 4 h 44"/>
                  <a:gd name="T66" fmla="*/ 2 w 44"/>
                  <a:gd name="T67" fmla="*/ 10 h 44"/>
                  <a:gd name="T68" fmla="*/ 2 w 44"/>
                  <a:gd name="T69" fmla="*/ 10 h 44"/>
                  <a:gd name="T70" fmla="*/ 0 w 44"/>
                  <a:gd name="T71" fmla="*/ 18 h 44"/>
                  <a:gd name="T72" fmla="*/ 0 w 44"/>
                  <a:gd name="T73" fmla="*/ 28 h 44"/>
                  <a:gd name="T74" fmla="*/ 0 w 44"/>
                  <a:gd name="T75" fmla="*/ 28 h 44"/>
                  <a:gd name="T76" fmla="*/ 4 w 44"/>
                  <a:gd name="T77" fmla="*/ 36 h 44"/>
                  <a:gd name="T78" fmla="*/ 10 w 44"/>
                  <a:gd name="T79" fmla="*/ 40 h 44"/>
                  <a:gd name="T80" fmla="*/ 10 w 44"/>
                  <a:gd name="T81" fmla="*/ 40 h 44"/>
                  <a:gd name="T82" fmla="*/ 18 w 44"/>
                  <a:gd name="T83" fmla="*/ 44 h 44"/>
                  <a:gd name="T84" fmla="*/ 26 w 44"/>
                  <a:gd name="T85" fmla="*/ 44 h 44"/>
                  <a:gd name="T86" fmla="*/ 26 w 44"/>
                  <a:gd name="T87" fmla="*/ 44 h 44"/>
                  <a:gd name="T88" fmla="*/ 34 w 44"/>
                  <a:gd name="T89" fmla="*/ 40 h 44"/>
                  <a:gd name="T90" fmla="*/ 40 w 44"/>
                  <a:gd name="T91" fmla="*/ 32 h 44"/>
                  <a:gd name="T92" fmla="*/ 40 w 44"/>
                  <a:gd name="T93" fmla="*/ 32 h 44"/>
                  <a:gd name="T94" fmla="*/ 42 w 44"/>
                  <a:gd name="T95" fmla="*/ 28 h 44"/>
                  <a:gd name="T96" fmla="*/ 44 w 44"/>
                  <a:gd name="T97" fmla="*/ 22 h 44"/>
                  <a:gd name="T98" fmla="*/ 44 w 44"/>
                  <a:gd name="T99" fmla="*/ 22 h 44"/>
                  <a:gd name="T100" fmla="*/ 42 w 44"/>
                  <a:gd name="T101" fmla="*/ 16 h 44"/>
                  <a:gd name="T102" fmla="*/ 40 w 44"/>
                  <a:gd name="T103" fmla="*/ 10 h 44"/>
                  <a:gd name="T104" fmla="*/ 36 w 44"/>
                  <a:gd name="T105" fmla="*/ 6 h 44"/>
                  <a:gd name="T106" fmla="*/ 32 w 44"/>
                  <a:gd name="T107" fmla="*/ 2 h 44"/>
                  <a:gd name="T108" fmla="*/ 32 w 44"/>
                  <a:gd name="T109" fmla="*/ 2 h 44"/>
                  <a:gd name="T110" fmla="*/ 24 w 44"/>
                  <a:gd name="T111" fmla="*/ 0 h 44"/>
                  <a:gd name="T112" fmla="*/ 16 w 44"/>
                  <a:gd name="T113" fmla="*/ 0 h 44"/>
                  <a:gd name="T114" fmla="*/ 16 w 44"/>
                  <a:gd name="T115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44" h="44">
                    <a:moveTo>
                      <a:pt x="40" y="32"/>
                    </a:moveTo>
                    <a:lnTo>
                      <a:pt x="40" y="32"/>
                    </a:lnTo>
                    <a:lnTo>
                      <a:pt x="40" y="32"/>
                    </a:lnTo>
                    <a:lnTo>
                      <a:pt x="40" y="32"/>
                    </a:lnTo>
                    <a:close/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2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2" y="14"/>
                    </a:lnTo>
                    <a:lnTo>
                      <a:pt x="34" y="18"/>
                    </a:lnTo>
                    <a:lnTo>
                      <a:pt x="36" y="24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8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0" y="18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0"/>
                    </a:lnTo>
                    <a:lnTo>
                      <a:pt x="10" y="40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2"/>
                    </a:lnTo>
                    <a:lnTo>
                      <a:pt x="40" y="32"/>
                    </a:lnTo>
                    <a:lnTo>
                      <a:pt x="42" y="28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6"/>
                    </a:lnTo>
                    <a:lnTo>
                      <a:pt x="40" y="10"/>
                    </a:lnTo>
                    <a:lnTo>
                      <a:pt x="36" y="6"/>
                    </a:lnTo>
                    <a:lnTo>
                      <a:pt x="32" y="2"/>
                    </a:lnTo>
                    <a:lnTo>
                      <a:pt x="32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8" name="Freeform 164"/>
              <p:cNvSpPr>
                <a:spLocks noEditPoints="1"/>
              </p:cNvSpPr>
              <p:nvPr/>
            </p:nvSpPr>
            <p:spPr bwMode="auto">
              <a:xfrm>
                <a:off x="2688" y="2434"/>
                <a:ext cx="44" cy="44"/>
              </a:xfrm>
              <a:custGeom>
                <a:avLst/>
                <a:gdLst>
                  <a:gd name="T0" fmla="*/ 14 w 44"/>
                  <a:gd name="T1" fmla="*/ 34 h 44"/>
                  <a:gd name="T2" fmla="*/ 14 w 44"/>
                  <a:gd name="T3" fmla="*/ 34 h 44"/>
                  <a:gd name="T4" fmla="*/ 10 w 44"/>
                  <a:gd name="T5" fmla="*/ 30 h 44"/>
                  <a:gd name="T6" fmla="*/ 8 w 44"/>
                  <a:gd name="T7" fmla="*/ 26 h 44"/>
                  <a:gd name="T8" fmla="*/ 8 w 44"/>
                  <a:gd name="T9" fmla="*/ 20 h 44"/>
                  <a:gd name="T10" fmla="*/ 10 w 44"/>
                  <a:gd name="T11" fmla="*/ 16 h 44"/>
                  <a:gd name="T12" fmla="*/ 10 w 44"/>
                  <a:gd name="T13" fmla="*/ 16 h 44"/>
                  <a:gd name="T14" fmla="*/ 12 w 44"/>
                  <a:gd name="T15" fmla="*/ 12 h 44"/>
                  <a:gd name="T16" fmla="*/ 18 w 44"/>
                  <a:gd name="T17" fmla="*/ 8 h 44"/>
                  <a:gd name="T18" fmla="*/ 22 w 44"/>
                  <a:gd name="T19" fmla="*/ 8 h 44"/>
                  <a:gd name="T20" fmla="*/ 28 w 44"/>
                  <a:gd name="T21" fmla="*/ 10 h 44"/>
                  <a:gd name="T22" fmla="*/ 28 w 44"/>
                  <a:gd name="T23" fmla="*/ 10 h 44"/>
                  <a:gd name="T24" fmla="*/ 34 w 44"/>
                  <a:gd name="T25" fmla="*/ 16 h 44"/>
                  <a:gd name="T26" fmla="*/ 36 w 44"/>
                  <a:gd name="T27" fmla="*/ 22 h 44"/>
                  <a:gd name="T28" fmla="*/ 36 w 44"/>
                  <a:gd name="T29" fmla="*/ 22 h 44"/>
                  <a:gd name="T30" fmla="*/ 34 w 44"/>
                  <a:gd name="T31" fmla="*/ 30 h 44"/>
                  <a:gd name="T32" fmla="*/ 34 w 44"/>
                  <a:gd name="T33" fmla="*/ 30 h 44"/>
                  <a:gd name="T34" fmla="*/ 30 w 44"/>
                  <a:gd name="T35" fmla="*/ 34 h 44"/>
                  <a:gd name="T36" fmla="*/ 24 w 44"/>
                  <a:gd name="T37" fmla="*/ 36 h 44"/>
                  <a:gd name="T38" fmla="*/ 24 w 44"/>
                  <a:gd name="T39" fmla="*/ 36 h 44"/>
                  <a:gd name="T40" fmla="*/ 20 w 44"/>
                  <a:gd name="T41" fmla="*/ 36 h 44"/>
                  <a:gd name="T42" fmla="*/ 14 w 44"/>
                  <a:gd name="T43" fmla="*/ 34 h 44"/>
                  <a:gd name="T44" fmla="*/ 14 w 44"/>
                  <a:gd name="T45" fmla="*/ 34 h 44"/>
                  <a:gd name="T46" fmla="*/ 2 w 44"/>
                  <a:gd name="T47" fmla="*/ 12 h 44"/>
                  <a:gd name="T48" fmla="*/ 2 w 44"/>
                  <a:gd name="T49" fmla="*/ 12 h 44"/>
                  <a:gd name="T50" fmla="*/ 0 w 44"/>
                  <a:gd name="T51" fmla="*/ 20 h 44"/>
                  <a:gd name="T52" fmla="*/ 0 w 44"/>
                  <a:gd name="T53" fmla="*/ 28 h 44"/>
                  <a:gd name="T54" fmla="*/ 4 w 44"/>
                  <a:gd name="T55" fmla="*/ 36 h 44"/>
                  <a:gd name="T56" fmla="*/ 10 w 44"/>
                  <a:gd name="T57" fmla="*/ 42 h 44"/>
                  <a:gd name="T58" fmla="*/ 10 w 44"/>
                  <a:gd name="T59" fmla="*/ 42 h 44"/>
                  <a:gd name="T60" fmla="*/ 18 w 44"/>
                  <a:gd name="T61" fmla="*/ 44 h 44"/>
                  <a:gd name="T62" fmla="*/ 26 w 44"/>
                  <a:gd name="T63" fmla="*/ 44 h 44"/>
                  <a:gd name="T64" fmla="*/ 26 w 44"/>
                  <a:gd name="T65" fmla="*/ 44 h 44"/>
                  <a:gd name="T66" fmla="*/ 34 w 44"/>
                  <a:gd name="T67" fmla="*/ 40 h 44"/>
                  <a:gd name="T68" fmla="*/ 40 w 44"/>
                  <a:gd name="T69" fmla="*/ 34 h 44"/>
                  <a:gd name="T70" fmla="*/ 40 w 44"/>
                  <a:gd name="T71" fmla="*/ 34 h 44"/>
                  <a:gd name="T72" fmla="*/ 40 w 44"/>
                  <a:gd name="T73" fmla="*/ 34 h 44"/>
                  <a:gd name="T74" fmla="*/ 44 w 44"/>
                  <a:gd name="T75" fmla="*/ 24 h 44"/>
                  <a:gd name="T76" fmla="*/ 42 w 44"/>
                  <a:gd name="T77" fmla="*/ 16 h 44"/>
                  <a:gd name="T78" fmla="*/ 38 w 44"/>
                  <a:gd name="T79" fmla="*/ 8 h 44"/>
                  <a:gd name="T80" fmla="*/ 32 w 44"/>
                  <a:gd name="T81" fmla="*/ 4 h 44"/>
                  <a:gd name="T82" fmla="*/ 32 w 44"/>
                  <a:gd name="T83" fmla="*/ 4 h 44"/>
                  <a:gd name="T84" fmla="*/ 24 w 44"/>
                  <a:gd name="T85" fmla="*/ 0 h 44"/>
                  <a:gd name="T86" fmla="*/ 16 w 44"/>
                  <a:gd name="T87" fmla="*/ 0 h 44"/>
                  <a:gd name="T88" fmla="*/ 8 w 44"/>
                  <a:gd name="T89" fmla="*/ 4 h 44"/>
                  <a:gd name="T90" fmla="*/ 2 w 44"/>
                  <a:gd name="T91" fmla="*/ 12 h 44"/>
                  <a:gd name="T92" fmla="*/ 2 w 44"/>
                  <a:gd name="T93" fmla="*/ 1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4"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8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4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4" y="30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2" y="12"/>
                    </a:moveTo>
                    <a:lnTo>
                      <a:pt x="2" y="12"/>
                    </a:lnTo>
                    <a:lnTo>
                      <a:pt x="0" y="20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2"/>
                    </a:lnTo>
                    <a:lnTo>
                      <a:pt x="10" y="42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4" y="24"/>
                    </a:lnTo>
                    <a:lnTo>
                      <a:pt x="42" y="16"/>
                    </a:lnTo>
                    <a:lnTo>
                      <a:pt x="38" y="8"/>
                    </a:lnTo>
                    <a:lnTo>
                      <a:pt x="32" y="4"/>
                    </a:lnTo>
                    <a:lnTo>
                      <a:pt x="32" y="4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2" y="12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9" name="Freeform 165"/>
              <p:cNvSpPr>
                <a:spLocks noEditPoints="1"/>
              </p:cNvSpPr>
              <p:nvPr/>
            </p:nvSpPr>
            <p:spPr bwMode="auto">
              <a:xfrm>
                <a:off x="3154" y="1968"/>
                <a:ext cx="44" cy="42"/>
              </a:xfrm>
              <a:custGeom>
                <a:avLst/>
                <a:gdLst>
                  <a:gd name="T0" fmla="*/ 34 w 44"/>
                  <a:gd name="T1" fmla="*/ 40 h 42"/>
                  <a:gd name="T2" fmla="*/ 34 w 44"/>
                  <a:gd name="T3" fmla="*/ 40 h 42"/>
                  <a:gd name="T4" fmla="*/ 34 w 44"/>
                  <a:gd name="T5" fmla="*/ 40 h 42"/>
                  <a:gd name="T6" fmla="*/ 34 w 44"/>
                  <a:gd name="T7" fmla="*/ 40 h 42"/>
                  <a:gd name="T8" fmla="*/ 18 w 44"/>
                  <a:gd name="T9" fmla="*/ 34 h 42"/>
                  <a:gd name="T10" fmla="*/ 18 w 44"/>
                  <a:gd name="T11" fmla="*/ 34 h 42"/>
                  <a:gd name="T12" fmla="*/ 14 w 44"/>
                  <a:gd name="T13" fmla="*/ 32 h 42"/>
                  <a:gd name="T14" fmla="*/ 10 w 44"/>
                  <a:gd name="T15" fmla="*/ 28 h 42"/>
                  <a:gd name="T16" fmla="*/ 10 w 44"/>
                  <a:gd name="T17" fmla="*/ 28 h 42"/>
                  <a:gd name="T18" fmla="*/ 8 w 44"/>
                  <a:gd name="T19" fmla="*/ 22 h 42"/>
                  <a:gd name="T20" fmla="*/ 8 w 44"/>
                  <a:gd name="T21" fmla="*/ 18 h 42"/>
                  <a:gd name="T22" fmla="*/ 8 w 44"/>
                  <a:gd name="T23" fmla="*/ 18 h 42"/>
                  <a:gd name="T24" fmla="*/ 12 w 44"/>
                  <a:gd name="T25" fmla="*/ 12 h 42"/>
                  <a:gd name="T26" fmla="*/ 16 w 44"/>
                  <a:gd name="T27" fmla="*/ 8 h 42"/>
                  <a:gd name="T28" fmla="*/ 16 w 44"/>
                  <a:gd name="T29" fmla="*/ 8 h 42"/>
                  <a:gd name="T30" fmla="*/ 20 w 44"/>
                  <a:gd name="T31" fmla="*/ 8 h 42"/>
                  <a:gd name="T32" fmla="*/ 26 w 44"/>
                  <a:gd name="T33" fmla="*/ 8 h 42"/>
                  <a:gd name="T34" fmla="*/ 26 w 44"/>
                  <a:gd name="T35" fmla="*/ 8 h 42"/>
                  <a:gd name="T36" fmla="*/ 30 w 44"/>
                  <a:gd name="T37" fmla="*/ 10 h 42"/>
                  <a:gd name="T38" fmla="*/ 34 w 44"/>
                  <a:gd name="T39" fmla="*/ 14 h 42"/>
                  <a:gd name="T40" fmla="*/ 34 w 44"/>
                  <a:gd name="T41" fmla="*/ 14 h 42"/>
                  <a:gd name="T42" fmla="*/ 36 w 44"/>
                  <a:gd name="T43" fmla="*/ 20 h 42"/>
                  <a:gd name="T44" fmla="*/ 36 w 44"/>
                  <a:gd name="T45" fmla="*/ 24 h 42"/>
                  <a:gd name="T46" fmla="*/ 36 w 44"/>
                  <a:gd name="T47" fmla="*/ 24 h 42"/>
                  <a:gd name="T48" fmla="*/ 34 w 44"/>
                  <a:gd name="T49" fmla="*/ 30 h 42"/>
                  <a:gd name="T50" fmla="*/ 30 w 44"/>
                  <a:gd name="T51" fmla="*/ 34 h 42"/>
                  <a:gd name="T52" fmla="*/ 30 w 44"/>
                  <a:gd name="T53" fmla="*/ 34 h 42"/>
                  <a:gd name="T54" fmla="*/ 30 w 44"/>
                  <a:gd name="T55" fmla="*/ 34 h 42"/>
                  <a:gd name="T56" fmla="*/ 24 w 44"/>
                  <a:gd name="T57" fmla="*/ 34 h 42"/>
                  <a:gd name="T58" fmla="*/ 18 w 44"/>
                  <a:gd name="T59" fmla="*/ 34 h 42"/>
                  <a:gd name="T60" fmla="*/ 18 w 44"/>
                  <a:gd name="T61" fmla="*/ 34 h 42"/>
                  <a:gd name="T62" fmla="*/ 12 w 44"/>
                  <a:gd name="T63" fmla="*/ 2 h 42"/>
                  <a:gd name="T64" fmla="*/ 12 w 44"/>
                  <a:gd name="T65" fmla="*/ 2 h 42"/>
                  <a:gd name="T66" fmla="*/ 4 w 44"/>
                  <a:gd name="T67" fmla="*/ 8 h 42"/>
                  <a:gd name="T68" fmla="*/ 2 w 44"/>
                  <a:gd name="T69" fmla="*/ 16 h 42"/>
                  <a:gd name="T70" fmla="*/ 2 w 44"/>
                  <a:gd name="T71" fmla="*/ 16 h 42"/>
                  <a:gd name="T72" fmla="*/ 0 w 44"/>
                  <a:gd name="T73" fmla="*/ 24 h 42"/>
                  <a:gd name="T74" fmla="*/ 4 w 44"/>
                  <a:gd name="T75" fmla="*/ 32 h 42"/>
                  <a:gd name="T76" fmla="*/ 4 w 44"/>
                  <a:gd name="T77" fmla="*/ 32 h 42"/>
                  <a:gd name="T78" fmla="*/ 10 w 44"/>
                  <a:gd name="T79" fmla="*/ 38 h 42"/>
                  <a:gd name="T80" fmla="*/ 16 w 44"/>
                  <a:gd name="T81" fmla="*/ 42 h 42"/>
                  <a:gd name="T82" fmla="*/ 16 w 44"/>
                  <a:gd name="T83" fmla="*/ 42 h 42"/>
                  <a:gd name="T84" fmla="*/ 26 w 44"/>
                  <a:gd name="T85" fmla="*/ 42 h 42"/>
                  <a:gd name="T86" fmla="*/ 34 w 44"/>
                  <a:gd name="T87" fmla="*/ 40 h 42"/>
                  <a:gd name="T88" fmla="*/ 34 w 44"/>
                  <a:gd name="T89" fmla="*/ 40 h 42"/>
                  <a:gd name="T90" fmla="*/ 40 w 44"/>
                  <a:gd name="T91" fmla="*/ 34 h 42"/>
                  <a:gd name="T92" fmla="*/ 44 w 44"/>
                  <a:gd name="T93" fmla="*/ 26 h 42"/>
                  <a:gd name="T94" fmla="*/ 44 w 44"/>
                  <a:gd name="T95" fmla="*/ 26 h 42"/>
                  <a:gd name="T96" fmla="*/ 44 w 44"/>
                  <a:gd name="T97" fmla="*/ 20 h 42"/>
                  <a:gd name="T98" fmla="*/ 44 w 44"/>
                  <a:gd name="T99" fmla="*/ 20 h 42"/>
                  <a:gd name="T100" fmla="*/ 44 w 44"/>
                  <a:gd name="T101" fmla="*/ 16 h 42"/>
                  <a:gd name="T102" fmla="*/ 42 w 44"/>
                  <a:gd name="T103" fmla="*/ 10 h 42"/>
                  <a:gd name="T104" fmla="*/ 42 w 44"/>
                  <a:gd name="T105" fmla="*/ 10 h 42"/>
                  <a:gd name="T106" fmla="*/ 36 w 44"/>
                  <a:gd name="T107" fmla="*/ 4 h 42"/>
                  <a:gd name="T108" fmla="*/ 28 w 44"/>
                  <a:gd name="T109" fmla="*/ 0 h 42"/>
                  <a:gd name="T110" fmla="*/ 28 w 44"/>
                  <a:gd name="T111" fmla="*/ 0 h 42"/>
                  <a:gd name="T112" fmla="*/ 20 w 44"/>
                  <a:gd name="T113" fmla="*/ 0 h 42"/>
                  <a:gd name="T114" fmla="*/ 12 w 44"/>
                  <a:gd name="T115" fmla="*/ 2 h 42"/>
                  <a:gd name="T116" fmla="*/ 12 w 44"/>
                  <a:gd name="T117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4" h="42">
                    <a:moveTo>
                      <a:pt x="34" y="40"/>
                    </a:move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close/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2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4"/>
                    </a:lnTo>
                    <a:lnTo>
                      <a:pt x="36" y="24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10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6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26"/>
                    </a:lnTo>
                    <a:lnTo>
                      <a:pt x="44" y="20"/>
                    </a:lnTo>
                    <a:lnTo>
                      <a:pt x="44" y="20"/>
                    </a:lnTo>
                    <a:lnTo>
                      <a:pt x="44" y="16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0" name="Freeform 166"/>
              <p:cNvSpPr>
                <a:spLocks noEditPoints="1"/>
              </p:cNvSpPr>
              <p:nvPr/>
            </p:nvSpPr>
            <p:spPr bwMode="auto">
              <a:xfrm>
                <a:off x="2562" y="2310"/>
                <a:ext cx="44" cy="42"/>
              </a:xfrm>
              <a:custGeom>
                <a:avLst/>
                <a:gdLst>
                  <a:gd name="T0" fmla="*/ 18 w 44"/>
                  <a:gd name="T1" fmla="*/ 34 h 42"/>
                  <a:gd name="T2" fmla="*/ 18 w 44"/>
                  <a:gd name="T3" fmla="*/ 34 h 42"/>
                  <a:gd name="T4" fmla="*/ 14 w 44"/>
                  <a:gd name="T5" fmla="*/ 32 h 42"/>
                  <a:gd name="T6" fmla="*/ 10 w 44"/>
                  <a:gd name="T7" fmla="*/ 28 h 42"/>
                  <a:gd name="T8" fmla="*/ 10 w 44"/>
                  <a:gd name="T9" fmla="*/ 28 h 42"/>
                  <a:gd name="T10" fmla="*/ 8 w 44"/>
                  <a:gd name="T11" fmla="*/ 22 h 42"/>
                  <a:gd name="T12" fmla="*/ 8 w 44"/>
                  <a:gd name="T13" fmla="*/ 18 h 42"/>
                  <a:gd name="T14" fmla="*/ 10 w 44"/>
                  <a:gd name="T15" fmla="*/ 12 h 42"/>
                  <a:gd name="T16" fmla="*/ 16 w 44"/>
                  <a:gd name="T17" fmla="*/ 8 h 42"/>
                  <a:gd name="T18" fmla="*/ 16 w 44"/>
                  <a:gd name="T19" fmla="*/ 8 h 42"/>
                  <a:gd name="T20" fmla="*/ 20 w 44"/>
                  <a:gd name="T21" fmla="*/ 8 h 42"/>
                  <a:gd name="T22" fmla="*/ 26 w 44"/>
                  <a:gd name="T23" fmla="*/ 8 h 42"/>
                  <a:gd name="T24" fmla="*/ 30 w 44"/>
                  <a:gd name="T25" fmla="*/ 10 h 42"/>
                  <a:gd name="T26" fmla="*/ 34 w 44"/>
                  <a:gd name="T27" fmla="*/ 14 h 42"/>
                  <a:gd name="T28" fmla="*/ 34 w 44"/>
                  <a:gd name="T29" fmla="*/ 14 h 42"/>
                  <a:gd name="T30" fmla="*/ 36 w 44"/>
                  <a:gd name="T31" fmla="*/ 20 h 42"/>
                  <a:gd name="T32" fmla="*/ 36 w 44"/>
                  <a:gd name="T33" fmla="*/ 20 h 42"/>
                  <a:gd name="T34" fmla="*/ 34 w 44"/>
                  <a:gd name="T35" fmla="*/ 28 h 42"/>
                  <a:gd name="T36" fmla="*/ 30 w 44"/>
                  <a:gd name="T37" fmla="*/ 34 h 42"/>
                  <a:gd name="T38" fmla="*/ 30 w 44"/>
                  <a:gd name="T39" fmla="*/ 34 h 42"/>
                  <a:gd name="T40" fmla="*/ 24 w 44"/>
                  <a:gd name="T41" fmla="*/ 34 h 42"/>
                  <a:gd name="T42" fmla="*/ 18 w 44"/>
                  <a:gd name="T43" fmla="*/ 34 h 42"/>
                  <a:gd name="T44" fmla="*/ 18 w 44"/>
                  <a:gd name="T45" fmla="*/ 34 h 42"/>
                  <a:gd name="T46" fmla="*/ 12 w 44"/>
                  <a:gd name="T47" fmla="*/ 2 h 42"/>
                  <a:gd name="T48" fmla="*/ 12 w 44"/>
                  <a:gd name="T49" fmla="*/ 2 h 42"/>
                  <a:gd name="T50" fmla="*/ 4 w 44"/>
                  <a:gd name="T51" fmla="*/ 8 h 42"/>
                  <a:gd name="T52" fmla="*/ 0 w 44"/>
                  <a:gd name="T53" fmla="*/ 16 h 42"/>
                  <a:gd name="T54" fmla="*/ 0 w 44"/>
                  <a:gd name="T55" fmla="*/ 24 h 42"/>
                  <a:gd name="T56" fmla="*/ 4 w 44"/>
                  <a:gd name="T57" fmla="*/ 32 h 42"/>
                  <a:gd name="T58" fmla="*/ 4 w 44"/>
                  <a:gd name="T59" fmla="*/ 32 h 42"/>
                  <a:gd name="T60" fmla="*/ 8 w 44"/>
                  <a:gd name="T61" fmla="*/ 38 h 42"/>
                  <a:gd name="T62" fmla="*/ 16 w 44"/>
                  <a:gd name="T63" fmla="*/ 42 h 42"/>
                  <a:gd name="T64" fmla="*/ 16 w 44"/>
                  <a:gd name="T65" fmla="*/ 42 h 42"/>
                  <a:gd name="T66" fmla="*/ 24 w 44"/>
                  <a:gd name="T67" fmla="*/ 42 h 42"/>
                  <a:gd name="T68" fmla="*/ 34 w 44"/>
                  <a:gd name="T69" fmla="*/ 40 h 42"/>
                  <a:gd name="T70" fmla="*/ 34 w 44"/>
                  <a:gd name="T71" fmla="*/ 40 h 42"/>
                  <a:gd name="T72" fmla="*/ 34 w 44"/>
                  <a:gd name="T73" fmla="*/ 40 h 42"/>
                  <a:gd name="T74" fmla="*/ 40 w 44"/>
                  <a:gd name="T75" fmla="*/ 34 h 42"/>
                  <a:gd name="T76" fmla="*/ 44 w 44"/>
                  <a:gd name="T77" fmla="*/ 26 h 42"/>
                  <a:gd name="T78" fmla="*/ 44 w 44"/>
                  <a:gd name="T79" fmla="*/ 18 h 42"/>
                  <a:gd name="T80" fmla="*/ 42 w 44"/>
                  <a:gd name="T81" fmla="*/ 10 h 42"/>
                  <a:gd name="T82" fmla="*/ 42 w 44"/>
                  <a:gd name="T83" fmla="*/ 10 h 42"/>
                  <a:gd name="T84" fmla="*/ 36 w 44"/>
                  <a:gd name="T85" fmla="*/ 4 h 42"/>
                  <a:gd name="T86" fmla="*/ 28 w 44"/>
                  <a:gd name="T87" fmla="*/ 0 h 42"/>
                  <a:gd name="T88" fmla="*/ 20 w 44"/>
                  <a:gd name="T89" fmla="*/ 0 h 42"/>
                  <a:gd name="T90" fmla="*/ 12 w 44"/>
                  <a:gd name="T91" fmla="*/ 2 h 42"/>
                  <a:gd name="T92" fmla="*/ 12 w 44"/>
                  <a:gd name="T93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2"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10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0"/>
                    </a:lnTo>
                    <a:lnTo>
                      <a:pt x="34" y="28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8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4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18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1" name="Freeform 167"/>
              <p:cNvSpPr>
                <a:spLocks noEditPoints="1"/>
              </p:cNvSpPr>
              <p:nvPr/>
            </p:nvSpPr>
            <p:spPr bwMode="auto">
              <a:xfrm>
                <a:off x="3200" y="2138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2 w 44"/>
                  <a:gd name="T9" fmla="*/ 12 h 44"/>
                  <a:gd name="T10" fmla="*/ 16 w 44"/>
                  <a:gd name="T11" fmla="*/ 10 h 44"/>
                  <a:gd name="T12" fmla="*/ 22 w 44"/>
                  <a:gd name="T13" fmla="*/ 8 h 44"/>
                  <a:gd name="T14" fmla="*/ 22 w 44"/>
                  <a:gd name="T15" fmla="*/ 8 h 44"/>
                  <a:gd name="T16" fmla="*/ 28 w 44"/>
                  <a:gd name="T17" fmla="*/ 10 h 44"/>
                  <a:gd name="T18" fmla="*/ 32 w 44"/>
                  <a:gd name="T19" fmla="*/ 12 h 44"/>
                  <a:gd name="T20" fmla="*/ 32 w 44"/>
                  <a:gd name="T21" fmla="*/ 12 h 44"/>
                  <a:gd name="T22" fmla="*/ 36 w 44"/>
                  <a:gd name="T23" fmla="*/ 16 h 44"/>
                  <a:gd name="T24" fmla="*/ 36 w 44"/>
                  <a:gd name="T25" fmla="*/ 22 h 44"/>
                  <a:gd name="T26" fmla="*/ 36 w 44"/>
                  <a:gd name="T27" fmla="*/ 22 h 44"/>
                  <a:gd name="T28" fmla="*/ 36 w 44"/>
                  <a:gd name="T29" fmla="*/ 28 h 44"/>
                  <a:gd name="T30" fmla="*/ 32 w 44"/>
                  <a:gd name="T31" fmla="*/ 32 h 44"/>
                  <a:gd name="T32" fmla="*/ 32 w 44"/>
                  <a:gd name="T33" fmla="*/ 32 h 44"/>
                  <a:gd name="T34" fmla="*/ 28 w 44"/>
                  <a:gd name="T35" fmla="*/ 34 h 44"/>
                  <a:gd name="T36" fmla="*/ 22 w 44"/>
                  <a:gd name="T37" fmla="*/ 36 h 44"/>
                  <a:gd name="T38" fmla="*/ 22 w 44"/>
                  <a:gd name="T39" fmla="*/ 36 h 44"/>
                  <a:gd name="T40" fmla="*/ 22 w 44"/>
                  <a:gd name="T41" fmla="*/ 36 h 44"/>
                  <a:gd name="T42" fmla="*/ 16 w 44"/>
                  <a:gd name="T43" fmla="*/ 34 h 44"/>
                  <a:gd name="T44" fmla="*/ 12 w 44"/>
                  <a:gd name="T45" fmla="*/ 32 h 44"/>
                  <a:gd name="T46" fmla="*/ 10 w 44"/>
                  <a:gd name="T47" fmla="*/ 28 h 44"/>
                  <a:gd name="T48" fmla="*/ 8 w 44"/>
                  <a:gd name="T49" fmla="*/ 22 h 44"/>
                  <a:gd name="T50" fmla="*/ 8 w 44"/>
                  <a:gd name="T51" fmla="*/ 22 h 44"/>
                  <a:gd name="T52" fmla="*/ 22 w 44"/>
                  <a:gd name="T53" fmla="*/ 0 h 44"/>
                  <a:gd name="T54" fmla="*/ 22 w 44"/>
                  <a:gd name="T55" fmla="*/ 0 h 44"/>
                  <a:gd name="T56" fmla="*/ 14 w 44"/>
                  <a:gd name="T57" fmla="*/ 2 h 44"/>
                  <a:gd name="T58" fmla="*/ 6 w 44"/>
                  <a:gd name="T59" fmla="*/ 6 h 44"/>
                  <a:gd name="T60" fmla="*/ 6 w 44"/>
                  <a:gd name="T61" fmla="*/ 6 h 44"/>
                  <a:gd name="T62" fmla="*/ 2 w 44"/>
                  <a:gd name="T63" fmla="*/ 14 h 44"/>
                  <a:gd name="T64" fmla="*/ 0 w 44"/>
                  <a:gd name="T65" fmla="*/ 22 h 44"/>
                  <a:gd name="T66" fmla="*/ 0 w 44"/>
                  <a:gd name="T67" fmla="*/ 22 h 44"/>
                  <a:gd name="T68" fmla="*/ 2 w 44"/>
                  <a:gd name="T69" fmla="*/ 30 h 44"/>
                  <a:gd name="T70" fmla="*/ 6 w 44"/>
                  <a:gd name="T71" fmla="*/ 38 h 44"/>
                  <a:gd name="T72" fmla="*/ 14 w 44"/>
                  <a:gd name="T73" fmla="*/ 42 h 44"/>
                  <a:gd name="T74" fmla="*/ 22 w 44"/>
                  <a:gd name="T75" fmla="*/ 44 h 44"/>
                  <a:gd name="T76" fmla="*/ 22 w 44"/>
                  <a:gd name="T77" fmla="*/ 44 h 44"/>
                  <a:gd name="T78" fmla="*/ 22 w 44"/>
                  <a:gd name="T79" fmla="*/ 44 h 44"/>
                  <a:gd name="T80" fmla="*/ 30 w 44"/>
                  <a:gd name="T81" fmla="*/ 42 h 44"/>
                  <a:gd name="T82" fmla="*/ 38 w 44"/>
                  <a:gd name="T83" fmla="*/ 38 h 44"/>
                  <a:gd name="T84" fmla="*/ 38 w 44"/>
                  <a:gd name="T85" fmla="*/ 38 h 44"/>
                  <a:gd name="T86" fmla="*/ 42 w 44"/>
                  <a:gd name="T87" fmla="*/ 30 h 44"/>
                  <a:gd name="T88" fmla="*/ 44 w 44"/>
                  <a:gd name="T89" fmla="*/ 22 h 44"/>
                  <a:gd name="T90" fmla="*/ 44 w 44"/>
                  <a:gd name="T91" fmla="*/ 22 h 44"/>
                  <a:gd name="T92" fmla="*/ 42 w 44"/>
                  <a:gd name="T93" fmla="*/ 14 h 44"/>
                  <a:gd name="T94" fmla="*/ 38 w 44"/>
                  <a:gd name="T95" fmla="*/ 6 h 44"/>
                  <a:gd name="T96" fmla="*/ 38 w 44"/>
                  <a:gd name="T97" fmla="*/ 6 h 44"/>
                  <a:gd name="T98" fmla="*/ 30 w 44"/>
                  <a:gd name="T99" fmla="*/ 2 h 44"/>
                  <a:gd name="T100" fmla="*/ 22 w 44"/>
                  <a:gd name="T101" fmla="*/ 0 h 44"/>
                  <a:gd name="T102" fmla="*/ 22 w 44"/>
                  <a:gd name="T103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22" y="0"/>
                    </a:move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2" name="Freeform 168"/>
              <p:cNvSpPr>
                <a:spLocks noEditPoints="1"/>
              </p:cNvSpPr>
              <p:nvPr/>
            </p:nvSpPr>
            <p:spPr bwMode="auto">
              <a:xfrm>
                <a:off x="2516" y="2138"/>
                <a:ext cx="44" cy="44"/>
              </a:xfrm>
              <a:custGeom>
                <a:avLst/>
                <a:gdLst>
                  <a:gd name="T0" fmla="*/ 12 w 44"/>
                  <a:gd name="T1" fmla="*/ 32 h 44"/>
                  <a:gd name="T2" fmla="*/ 12 w 44"/>
                  <a:gd name="T3" fmla="*/ 32 h 44"/>
                  <a:gd name="T4" fmla="*/ 10 w 44"/>
                  <a:gd name="T5" fmla="*/ 28 h 44"/>
                  <a:gd name="T6" fmla="*/ 8 w 44"/>
                  <a:gd name="T7" fmla="*/ 22 h 44"/>
                  <a:gd name="T8" fmla="*/ 8 w 44"/>
                  <a:gd name="T9" fmla="*/ 22 h 44"/>
                  <a:gd name="T10" fmla="*/ 8 w 44"/>
                  <a:gd name="T11" fmla="*/ 22 h 44"/>
                  <a:gd name="T12" fmla="*/ 8 w 44"/>
                  <a:gd name="T13" fmla="*/ 22 h 44"/>
                  <a:gd name="T14" fmla="*/ 10 w 44"/>
                  <a:gd name="T15" fmla="*/ 16 h 44"/>
                  <a:gd name="T16" fmla="*/ 12 w 44"/>
                  <a:gd name="T17" fmla="*/ 12 h 44"/>
                  <a:gd name="T18" fmla="*/ 16 w 44"/>
                  <a:gd name="T19" fmla="*/ 10 h 44"/>
                  <a:gd name="T20" fmla="*/ 22 w 44"/>
                  <a:gd name="T21" fmla="*/ 8 h 44"/>
                  <a:gd name="T22" fmla="*/ 22 w 44"/>
                  <a:gd name="T23" fmla="*/ 8 h 44"/>
                  <a:gd name="T24" fmla="*/ 28 w 44"/>
                  <a:gd name="T25" fmla="*/ 10 h 44"/>
                  <a:gd name="T26" fmla="*/ 32 w 44"/>
                  <a:gd name="T27" fmla="*/ 12 h 44"/>
                  <a:gd name="T28" fmla="*/ 36 w 44"/>
                  <a:gd name="T29" fmla="*/ 16 h 44"/>
                  <a:gd name="T30" fmla="*/ 36 w 44"/>
                  <a:gd name="T31" fmla="*/ 22 h 44"/>
                  <a:gd name="T32" fmla="*/ 36 w 44"/>
                  <a:gd name="T33" fmla="*/ 22 h 44"/>
                  <a:gd name="T34" fmla="*/ 36 w 44"/>
                  <a:gd name="T35" fmla="*/ 28 h 44"/>
                  <a:gd name="T36" fmla="*/ 32 w 44"/>
                  <a:gd name="T37" fmla="*/ 32 h 44"/>
                  <a:gd name="T38" fmla="*/ 28 w 44"/>
                  <a:gd name="T39" fmla="*/ 34 h 44"/>
                  <a:gd name="T40" fmla="*/ 22 w 44"/>
                  <a:gd name="T41" fmla="*/ 36 h 44"/>
                  <a:gd name="T42" fmla="*/ 22 w 44"/>
                  <a:gd name="T43" fmla="*/ 36 h 44"/>
                  <a:gd name="T44" fmla="*/ 16 w 44"/>
                  <a:gd name="T45" fmla="*/ 34 h 44"/>
                  <a:gd name="T46" fmla="*/ 12 w 44"/>
                  <a:gd name="T47" fmla="*/ 32 h 44"/>
                  <a:gd name="T48" fmla="*/ 12 w 44"/>
                  <a:gd name="T49" fmla="*/ 3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6 w 44"/>
                  <a:gd name="T59" fmla="*/ 38 h 44"/>
                  <a:gd name="T60" fmla="*/ 14 w 44"/>
                  <a:gd name="T61" fmla="*/ 42 h 44"/>
                  <a:gd name="T62" fmla="*/ 22 w 44"/>
                  <a:gd name="T63" fmla="*/ 44 h 44"/>
                  <a:gd name="T64" fmla="*/ 22 w 44"/>
                  <a:gd name="T65" fmla="*/ 44 h 44"/>
                  <a:gd name="T66" fmla="*/ 22 w 44"/>
                  <a:gd name="T67" fmla="*/ 44 h 44"/>
                  <a:gd name="T68" fmla="*/ 30 w 44"/>
                  <a:gd name="T69" fmla="*/ 42 h 44"/>
                  <a:gd name="T70" fmla="*/ 38 w 44"/>
                  <a:gd name="T71" fmla="*/ 38 h 44"/>
                  <a:gd name="T72" fmla="*/ 42 w 44"/>
                  <a:gd name="T73" fmla="*/ 30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3" name="Freeform 169"/>
              <p:cNvSpPr>
                <a:spLocks noEditPoints="1"/>
              </p:cNvSpPr>
              <p:nvPr/>
            </p:nvSpPr>
            <p:spPr bwMode="auto">
              <a:xfrm>
                <a:off x="3154" y="2310"/>
                <a:ext cx="44" cy="42"/>
              </a:xfrm>
              <a:custGeom>
                <a:avLst/>
                <a:gdLst>
                  <a:gd name="T0" fmla="*/ 12 w 44"/>
                  <a:gd name="T1" fmla="*/ 40 h 42"/>
                  <a:gd name="T2" fmla="*/ 12 w 44"/>
                  <a:gd name="T3" fmla="*/ 40 h 42"/>
                  <a:gd name="T4" fmla="*/ 12 w 44"/>
                  <a:gd name="T5" fmla="*/ 40 h 42"/>
                  <a:gd name="T6" fmla="*/ 16 w 44"/>
                  <a:gd name="T7" fmla="*/ 34 h 42"/>
                  <a:gd name="T8" fmla="*/ 16 w 44"/>
                  <a:gd name="T9" fmla="*/ 34 h 42"/>
                  <a:gd name="T10" fmla="*/ 16 w 44"/>
                  <a:gd name="T11" fmla="*/ 34 h 42"/>
                  <a:gd name="T12" fmla="*/ 12 w 44"/>
                  <a:gd name="T13" fmla="*/ 30 h 42"/>
                  <a:gd name="T14" fmla="*/ 8 w 44"/>
                  <a:gd name="T15" fmla="*/ 24 h 42"/>
                  <a:gd name="T16" fmla="*/ 8 w 44"/>
                  <a:gd name="T17" fmla="*/ 20 h 42"/>
                  <a:gd name="T18" fmla="*/ 10 w 44"/>
                  <a:gd name="T19" fmla="*/ 14 h 42"/>
                  <a:gd name="T20" fmla="*/ 10 w 44"/>
                  <a:gd name="T21" fmla="*/ 14 h 42"/>
                  <a:gd name="T22" fmla="*/ 14 w 44"/>
                  <a:gd name="T23" fmla="*/ 10 h 42"/>
                  <a:gd name="T24" fmla="*/ 18 w 44"/>
                  <a:gd name="T25" fmla="*/ 8 h 42"/>
                  <a:gd name="T26" fmla="*/ 18 w 44"/>
                  <a:gd name="T27" fmla="*/ 8 h 42"/>
                  <a:gd name="T28" fmla="*/ 24 w 44"/>
                  <a:gd name="T29" fmla="*/ 8 h 42"/>
                  <a:gd name="T30" fmla="*/ 30 w 44"/>
                  <a:gd name="T31" fmla="*/ 8 h 42"/>
                  <a:gd name="T32" fmla="*/ 30 w 44"/>
                  <a:gd name="T33" fmla="*/ 8 h 42"/>
                  <a:gd name="T34" fmla="*/ 34 w 44"/>
                  <a:gd name="T35" fmla="*/ 12 h 42"/>
                  <a:gd name="T36" fmla="*/ 36 w 44"/>
                  <a:gd name="T37" fmla="*/ 18 h 42"/>
                  <a:gd name="T38" fmla="*/ 36 w 44"/>
                  <a:gd name="T39" fmla="*/ 18 h 42"/>
                  <a:gd name="T40" fmla="*/ 36 w 44"/>
                  <a:gd name="T41" fmla="*/ 22 h 42"/>
                  <a:gd name="T42" fmla="*/ 34 w 44"/>
                  <a:gd name="T43" fmla="*/ 28 h 42"/>
                  <a:gd name="T44" fmla="*/ 34 w 44"/>
                  <a:gd name="T45" fmla="*/ 28 h 42"/>
                  <a:gd name="T46" fmla="*/ 30 w 44"/>
                  <a:gd name="T47" fmla="*/ 32 h 42"/>
                  <a:gd name="T48" fmla="*/ 26 w 44"/>
                  <a:gd name="T49" fmla="*/ 34 h 42"/>
                  <a:gd name="T50" fmla="*/ 20 w 44"/>
                  <a:gd name="T51" fmla="*/ 34 h 42"/>
                  <a:gd name="T52" fmla="*/ 16 w 44"/>
                  <a:gd name="T53" fmla="*/ 34 h 42"/>
                  <a:gd name="T54" fmla="*/ 16 w 44"/>
                  <a:gd name="T55" fmla="*/ 34 h 42"/>
                  <a:gd name="T56" fmla="*/ 16 w 44"/>
                  <a:gd name="T57" fmla="*/ 0 h 42"/>
                  <a:gd name="T58" fmla="*/ 16 w 44"/>
                  <a:gd name="T59" fmla="*/ 0 h 42"/>
                  <a:gd name="T60" fmla="*/ 10 w 44"/>
                  <a:gd name="T61" fmla="*/ 4 h 42"/>
                  <a:gd name="T62" fmla="*/ 4 w 44"/>
                  <a:gd name="T63" fmla="*/ 10 h 42"/>
                  <a:gd name="T64" fmla="*/ 4 w 44"/>
                  <a:gd name="T65" fmla="*/ 10 h 42"/>
                  <a:gd name="T66" fmla="*/ 2 w 44"/>
                  <a:gd name="T67" fmla="*/ 16 h 42"/>
                  <a:gd name="T68" fmla="*/ 0 w 44"/>
                  <a:gd name="T69" fmla="*/ 20 h 42"/>
                  <a:gd name="T70" fmla="*/ 0 w 44"/>
                  <a:gd name="T71" fmla="*/ 20 h 42"/>
                  <a:gd name="T72" fmla="*/ 2 w 44"/>
                  <a:gd name="T73" fmla="*/ 26 h 42"/>
                  <a:gd name="T74" fmla="*/ 4 w 44"/>
                  <a:gd name="T75" fmla="*/ 32 h 42"/>
                  <a:gd name="T76" fmla="*/ 6 w 44"/>
                  <a:gd name="T77" fmla="*/ 36 h 42"/>
                  <a:gd name="T78" fmla="*/ 12 w 44"/>
                  <a:gd name="T79" fmla="*/ 40 h 42"/>
                  <a:gd name="T80" fmla="*/ 12 w 44"/>
                  <a:gd name="T81" fmla="*/ 40 h 42"/>
                  <a:gd name="T82" fmla="*/ 20 w 44"/>
                  <a:gd name="T83" fmla="*/ 42 h 42"/>
                  <a:gd name="T84" fmla="*/ 28 w 44"/>
                  <a:gd name="T85" fmla="*/ 42 h 42"/>
                  <a:gd name="T86" fmla="*/ 36 w 44"/>
                  <a:gd name="T87" fmla="*/ 38 h 42"/>
                  <a:gd name="T88" fmla="*/ 42 w 44"/>
                  <a:gd name="T89" fmla="*/ 32 h 42"/>
                  <a:gd name="T90" fmla="*/ 42 w 44"/>
                  <a:gd name="T91" fmla="*/ 32 h 42"/>
                  <a:gd name="T92" fmla="*/ 44 w 44"/>
                  <a:gd name="T93" fmla="*/ 24 h 42"/>
                  <a:gd name="T94" fmla="*/ 44 w 44"/>
                  <a:gd name="T95" fmla="*/ 16 h 42"/>
                  <a:gd name="T96" fmla="*/ 44 w 44"/>
                  <a:gd name="T97" fmla="*/ 16 h 42"/>
                  <a:gd name="T98" fmla="*/ 40 w 44"/>
                  <a:gd name="T99" fmla="*/ 8 h 42"/>
                  <a:gd name="T100" fmla="*/ 34 w 44"/>
                  <a:gd name="T101" fmla="*/ 2 h 42"/>
                  <a:gd name="T102" fmla="*/ 34 w 44"/>
                  <a:gd name="T103" fmla="*/ 2 h 42"/>
                  <a:gd name="T104" fmla="*/ 26 w 44"/>
                  <a:gd name="T105" fmla="*/ 0 h 42"/>
                  <a:gd name="T106" fmla="*/ 16 w 44"/>
                  <a:gd name="T107" fmla="*/ 0 h 42"/>
                  <a:gd name="T108" fmla="*/ 16 w 44"/>
                  <a:gd name="T109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2">
                    <a:moveTo>
                      <a:pt x="12" y="40"/>
                    </a:moveTo>
                    <a:lnTo>
                      <a:pt x="12" y="40"/>
                    </a:lnTo>
                    <a:lnTo>
                      <a:pt x="12" y="40"/>
                    </a:lnTo>
                    <a:close/>
                    <a:moveTo>
                      <a:pt x="16" y="34"/>
                    </a:moveTo>
                    <a:lnTo>
                      <a:pt x="16" y="34"/>
                    </a:lnTo>
                    <a:lnTo>
                      <a:pt x="16" y="34"/>
                    </a:lnTo>
                    <a:lnTo>
                      <a:pt x="12" y="30"/>
                    </a:lnTo>
                    <a:lnTo>
                      <a:pt x="8" y="24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10" y="4"/>
                    </a:lnTo>
                    <a:lnTo>
                      <a:pt x="4" y="10"/>
                    </a:lnTo>
                    <a:lnTo>
                      <a:pt x="4" y="10"/>
                    </a:lnTo>
                    <a:lnTo>
                      <a:pt x="2" y="16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" y="26"/>
                    </a:lnTo>
                    <a:lnTo>
                      <a:pt x="4" y="32"/>
                    </a:lnTo>
                    <a:lnTo>
                      <a:pt x="6" y="36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6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4" name="Freeform 170"/>
              <p:cNvSpPr>
                <a:spLocks noEditPoints="1"/>
              </p:cNvSpPr>
              <p:nvPr/>
            </p:nvSpPr>
            <p:spPr bwMode="auto">
              <a:xfrm>
                <a:off x="2562" y="1968"/>
                <a:ext cx="44" cy="42"/>
              </a:xfrm>
              <a:custGeom>
                <a:avLst/>
                <a:gdLst>
                  <a:gd name="T0" fmla="*/ 8 w 44"/>
                  <a:gd name="T1" fmla="*/ 24 h 42"/>
                  <a:gd name="T2" fmla="*/ 8 w 44"/>
                  <a:gd name="T3" fmla="*/ 24 h 42"/>
                  <a:gd name="T4" fmla="*/ 8 w 44"/>
                  <a:gd name="T5" fmla="*/ 20 h 42"/>
                  <a:gd name="T6" fmla="*/ 8 w 44"/>
                  <a:gd name="T7" fmla="*/ 20 h 42"/>
                  <a:gd name="T8" fmla="*/ 10 w 44"/>
                  <a:gd name="T9" fmla="*/ 14 h 42"/>
                  <a:gd name="T10" fmla="*/ 10 w 44"/>
                  <a:gd name="T11" fmla="*/ 14 h 42"/>
                  <a:gd name="T12" fmla="*/ 14 w 44"/>
                  <a:gd name="T13" fmla="*/ 10 h 42"/>
                  <a:gd name="T14" fmla="*/ 18 w 44"/>
                  <a:gd name="T15" fmla="*/ 8 h 42"/>
                  <a:gd name="T16" fmla="*/ 24 w 44"/>
                  <a:gd name="T17" fmla="*/ 8 h 42"/>
                  <a:gd name="T18" fmla="*/ 30 w 44"/>
                  <a:gd name="T19" fmla="*/ 8 h 42"/>
                  <a:gd name="T20" fmla="*/ 30 w 44"/>
                  <a:gd name="T21" fmla="*/ 8 h 42"/>
                  <a:gd name="T22" fmla="*/ 34 w 44"/>
                  <a:gd name="T23" fmla="*/ 12 h 42"/>
                  <a:gd name="T24" fmla="*/ 36 w 44"/>
                  <a:gd name="T25" fmla="*/ 18 h 42"/>
                  <a:gd name="T26" fmla="*/ 36 w 44"/>
                  <a:gd name="T27" fmla="*/ 22 h 42"/>
                  <a:gd name="T28" fmla="*/ 34 w 44"/>
                  <a:gd name="T29" fmla="*/ 28 h 42"/>
                  <a:gd name="T30" fmla="*/ 34 w 44"/>
                  <a:gd name="T31" fmla="*/ 28 h 42"/>
                  <a:gd name="T32" fmla="*/ 30 w 44"/>
                  <a:gd name="T33" fmla="*/ 32 h 42"/>
                  <a:gd name="T34" fmla="*/ 26 w 44"/>
                  <a:gd name="T35" fmla="*/ 34 h 42"/>
                  <a:gd name="T36" fmla="*/ 20 w 44"/>
                  <a:gd name="T37" fmla="*/ 34 h 42"/>
                  <a:gd name="T38" fmla="*/ 16 w 44"/>
                  <a:gd name="T39" fmla="*/ 34 h 42"/>
                  <a:gd name="T40" fmla="*/ 16 w 44"/>
                  <a:gd name="T41" fmla="*/ 34 h 42"/>
                  <a:gd name="T42" fmla="*/ 10 w 44"/>
                  <a:gd name="T43" fmla="*/ 30 h 42"/>
                  <a:gd name="T44" fmla="*/ 8 w 44"/>
                  <a:gd name="T45" fmla="*/ 24 h 42"/>
                  <a:gd name="T46" fmla="*/ 8 w 44"/>
                  <a:gd name="T47" fmla="*/ 24 h 42"/>
                  <a:gd name="T48" fmla="*/ 4 w 44"/>
                  <a:gd name="T49" fmla="*/ 10 h 42"/>
                  <a:gd name="T50" fmla="*/ 4 w 44"/>
                  <a:gd name="T51" fmla="*/ 10 h 42"/>
                  <a:gd name="T52" fmla="*/ 0 w 44"/>
                  <a:gd name="T53" fmla="*/ 18 h 42"/>
                  <a:gd name="T54" fmla="*/ 0 w 44"/>
                  <a:gd name="T55" fmla="*/ 26 h 42"/>
                  <a:gd name="T56" fmla="*/ 0 w 44"/>
                  <a:gd name="T57" fmla="*/ 26 h 42"/>
                  <a:gd name="T58" fmla="*/ 4 w 44"/>
                  <a:gd name="T59" fmla="*/ 34 h 42"/>
                  <a:gd name="T60" fmla="*/ 12 w 44"/>
                  <a:gd name="T61" fmla="*/ 40 h 42"/>
                  <a:gd name="T62" fmla="*/ 12 w 44"/>
                  <a:gd name="T63" fmla="*/ 40 h 42"/>
                  <a:gd name="T64" fmla="*/ 12 w 44"/>
                  <a:gd name="T65" fmla="*/ 40 h 42"/>
                  <a:gd name="T66" fmla="*/ 20 w 44"/>
                  <a:gd name="T67" fmla="*/ 42 h 42"/>
                  <a:gd name="T68" fmla="*/ 28 w 44"/>
                  <a:gd name="T69" fmla="*/ 42 h 42"/>
                  <a:gd name="T70" fmla="*/ 36 w 44"/>
                  <a:gd name="T71" fmla="*/ 38 h 42"/>
                  <a:gd name="T72" fmla="*/ 42 w 44"/>
                  <a:gd name="T73" fmla="*/ 32 h 42"/>
                  <a:gd name="T74" fmla="*/ 42 w 44"/>
                  <a:gd name="T75" fmla="*/ 32 h 42"/>
                  <a:gd name="T76" fmla="*/ 44 w 44"/>
                  <a:gd name="T77" fmla="*/ 24 h 42"/>
                  <a:gd name="T78" fmla="*/ 44 w 44"/>
                  <a:gd name="T79" fmla="*/ 16 h 42"/>
                  <a:gd name="T80" fmla="*/ 40 w 44"/>
                  <a:gd name="T81" fmla="*/ 8 h 42"/>
                  <a:gd name="T82" fmla="*/ 34 w 44"/>
                  <a:gd name="T83" fmla="*/ 2 h 42"/>
                  <a:gd name="T84" fmla="*/ 34 w 44"/>
                  <a:gd name="T85" fmla="*/ 2 h 42"/>
                  <a:gd name="T86" fmla="*/ 24 w 44"/>
                  <a:gd name="T87" fmla="*/ 0 h 42"/>
                  <a:gd name="T88" fmla="*/ 16 w 44"/>
                  <a:gd name="T89" fmla="*/ 0 h 42"/>
                  <a:gd name="T90" fmla="*/ 8 w 44"/>
                  <a:gd name="T91" fmla="*/ 4 h 42"/>
                  <a:gd name="T92" fmla="*/ 4 w 44"/>
                  <a:gd name="T93" fmla="*/ 10 h 42"/>
                  <a:gd name="T94" fmla="*/ 4 w 44"/>
                  <a:gd name="T95" fmla="*/ 1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2">
                    <a:moveTo>
                      <a:pt x="8" y="24"/>
                    </a:moveTo>
                    <a:lnTo>
                      <a:pt x="8" y="24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24"/>
                    </a:lnTo>
                    <a:close/>
                    <a:moveTo>
                      <a:pt x="4" y="10"/>
                    </a:moveTo>
                    <a:lnTo>
                      <a:pt x="4" y="10"/>
                    </a:lnTo>
                    <a:lnTo>
                      <a:pt x="0" y="18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4" y="34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4" y="10"/>
                    </a:lnTo>
                    <a:lnTo>
                      <a:pt x="4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5" name="Freeform 171"/>
              <p:cNvSpPr>
                <a:spLocks noEditPoints="1"/>
              </p:cNvSpPr>
              <p:nvPr/>
            </p:nvSpPr>
            <p:spPr bwMode="auto">
              <a:xfrm>
                <a:off x="3030" y="2434"/>
                <a:ext cx="44" cy="44"/>
              </a:xfrm>
              <a:custGeom>
                <a:avLst/>
                <a:gdLst>
                  <a:gd name="T0" fmla="*/ 2 w 44"/>
                  <a:gd name="T1" fmla="*/ 34 h 44"/>
                  <a:gd name="T2" fmla="*/ 2 w 44"/>
                  <a:gd name="T3" fmla="*/ 34 h 44"/>
                  <a:gd name="T4" fmla="*/ 2 w 44"/>
                  <a:gd name="T5" fmla="*/ 34 h 44"/>
                  <a:gd name="T6" fmla="*/ 10 w 44"/>
                  <a:gd name="T7" fmla="*/ 30 h 44"/>
                  <a:gd name="T8" fmla="*/ 10 w 44"/>
                  <a:gd name="T9" fmla="*/ 30 h 44"/>
                  <a:gd name="T10" fmla="*/ 10 w 44"/>
                  <a:gd name="T11" fmla="*/ 30 h 44"/>
                  <a:gd name="T12" fmla="*/ 8 w 44"/>
                  <a:gd name="T13" fmla="*/ 24 h 44"/>
                  <a:gd name="T14" fmla="*/ 8 w 44"/>
                  <a:gd name="T15" fmla="*/ 18 h 44"/>
                  <a:gd name="T16" fmla="*/ 10 w 44"/>
                  <a:gd name="T17" fmla="*/ 14 h 44"/>
                  <a:gd name="T18" fmla="*/ 14 w 44"/>
                  <a:gd name="T19" fmla="*/ 10 h 44"/>
                  <a:gd name="T20" fmla="*/ 14 w 44"/>
                  <a:gd name="T21" fmla="*/ 10 h 44"/>
                  <a:gd name="T22" fmla="*/ 20 w 44"/>
                  <a:gd name="T23" fmla="*/ 8 h 44"/>
                  <a:gd name="T24" fmla="*/ 24 w 44"/>
                  <a:gd name="T25" fmla="*/ 8 h 44"/>
                  <a:gd name="T26" fmla="*/ 24 w 44"/>
                  <a:gd name="T27" fmla="*/ 8 h 44"/>
                  <a:gd name="T28" fmla="*/ 30 w 44"/>
                  <a:gd name="T29" fmla="*/ 12 h 44"/>
                  <a:gd name="T30" fmla="*/ 34 w 44"/>
                  <a:gd name="T31" fmla="*/ 16 h 44"/>
                  <a:gd name="T32" fmla="*/ 34 w 44"/>
                  <a:gd name="T33" fmla="*/ 16 h 44"/>
                  <a:gd name="T34" fmla="*/ 36 w 44"/>
                  <a:gd name="T35" fmla="*/ 20 h 44"/>
                  <a:gd name="T36" fmla="*/ 34 w 44"/>
                  <a:gd name="T37" fmla="*/ 26 h 44"/>
                  <a:gd name="T38" fmla="*/ 34 w 44"/>
                  <a:gd name="T39" fmla="*/ 26 h 44"/>
                  <a:gd name="T40" fmla="*/ 32 w 44"/>
                  <a:gd name="T41" fmla="*/ 30 h 44"/>
                  <a:gd name="T42" fmla="*/ 28 w 44"/>
                  <a:gd name="T43" fmla="*/ 34 h 44"/>
                  <a:gd name="T44" fmla="*/ 28 w 44"/>
                  <a:gd name="T45" fmla="*/ 34 h 44"/>
                  <a:gd name="T46" fmla="*/ 22 w 44"/>
                  <a:gd name="T47" fmla="*/ 36 h 44"/>
                  <a:gd name="T48" fmla="*/ 18 w 44"/>
                  <a:gd name="T49" fmla="*/ 36 h 44"/>
                  <a:gd name="T50" fmla="*/ 12 w 44"/>
                  <a:gd name="T51" fmla="*/ 34 h 44"/>
                  <a:gd name="T52" fmla="*/ 10 w 44"/>
                  <a:gd name="T53" fmla="*/ 30 h 44"/>
                  <a:gd name="T54" fmla="*/ 10 w 44"/>
                  <a:gd name="T55" fmla="*/ 30 h 44"/>
                  <a:gd name="T56" fmla="*/ 10 w 44"/>
                  <a:gd name="T57" fmla="*/ 4 h 44"/>
                  <a:gd name="T58" fmla="*/ 10 w 44"/>
                  <a:gd name="T59" fmla="*/ 4 h 44"/>
                  <a:gd name="T60" fmla="*/ 6 w 44"/>
                  <a:gd name="T61" fmla="*/ 6 h 44"/>
                  <a:gd name="T62" fmla="*/ 2 w 44"/>
                  <a:gd name="T63" fmla="*/ 12 h 44"/>
                  <a:gd name="T64" fmla="*/ 0 w 44"/>
                  <a:gd name="T65" fmla="*/ 16 h 44"/>
                  <a:gd name="T66" fmla="*/ 0 w 44"/>
                  <a:gd name="T67" fmla="*/ 22 h 44"/>
                  <a:gd name="T68" fmla="*/ 0 w 44"/>
                  <a:gd name="T69" fmla="*/ 22 h 44"/>
                  <a:gd name="T70" fmla="*/ 0 w 44"/>
                  <a:gd name="T71" fmla="*/ 28 h 44"/>
                  <a:gd name="T72" fmla="*/ 2 w 44"/>
                  <a:gd name="T73" fmla="*/ 34 h 44"/>
                  <a:gd name="T74" fmla="*/ 2 w 44"/>
                  <a:gd name="T75" fmla="*/ 34 h 44"/>
                  <a:gd name="T76" fmla="*/ 8 w 44"/>
                  <a:gd name="T77" fmla="*/ 40 h 44"/>
                  <a:gd name="T78" fmla="*/ 16 w 44"/>
                  <a:gd name="T79" fmla="*/ 44 h 44"/>
                  <a:gd name="T80" fmla="*/ 24 w 44"/>
                  <a:gd name="T81" fmla="*/ 44 h 44"/>
                  <a:gd name="T82" fmla="*/ 32 w 44"/>
                  <a:gd name="T83" fmla="*/ 42 h 44"/>
                  <a:gd name="T84" fmla="*/ 32 w 44"/>
                  <a:gd name="T85" fmla="*/ 42 h 44"/>
                  <a:gd name="T86" fmla="*/ 38 w 44"/>
                  <a:gd name="T87" fmla="*/ 36 h 44"/>
                  <a:gd name="T88" fmla="*/ 42 w 44"/>
                  <a:gd name="T89" fmla="*/ 28 h 44"/>
                  <a:gd name="T90" fmla="*/ 42 w 44"/>
                  <a:gd name="T91" fmla="*/ 28 h 44"/>
                  <a:gd name="T92" fmla="*/ 44 w 44"/>
                  <a:gd name="T93" fmla="*/ 20 h 44"/>
                  <a:gd name="T94" fmla="*/ 40 w 44"/>
                  <a:gd name="T95" fmla="*/ 12 h 44"/>
                  <a:gd name="T96" fmla="*/ 40 w 44"/>
                  <a:gd name="T97" fmla="*/ 12 h 44"/>
                  <a:gd name="T98" fmla="*/ 34 w 44"/>
                  <a:gd name="T99" fmla="*/ 4 h 44"/>
                  <a:gd name="T100" fmla="*/ 26 w 44"/>
                  <a:gd name="T101" fmla="*/ 0 h 44"/>
                  <a:gd name="T102" fmla="*/ 26 w 44"/>
                  <a:gd name="T103" fmla="*/ 0 h 44"/>
                  <a:gd name="T104" fmla="*/ 18 w 44"/>
                  <a:gd name="T105" fmla="*/ 0 h 44"/>
                  <a:gd name="T106" fmla="*/ 10 w 44"/>
                  <a:gd name="T107" fmla="*/ 4 h 44"/>
                  <a:gd name="T108" fmla="*/ 10 w 44"/>
                  <a:gd name="T109" fmla="*/ 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4">
                    <a:moveTo>
                      <a:pt x="2" y="34"/>
                    </a:moveTo>
                    <a:lnTo>
                      <a:pt x="2" y="34"/>
                    </a:lnTo>
                    <a:lnTo>
                      <a:pt x="2" y="34"/>
                    </a:lnTo>
                    <a:close/>
                    <a:moveTo>
                      <a:pt x="10" y="30"/>
                    </a:moveTo>
                    <a:lnTo>
                      <a:pt x="10" y="30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0" y="12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4"/>
                    </a:lnTo>
                    <a:lnTo>
                      <a:pt x="10" y="30"/>
                    </a:lnTo>
                    <a:lnTo>
                      <a:pt x="10" y="30"/>
                    </a:lnTo>
                    <a:close/>
                    <a:moveTo>
                      <a:pt x="10" y="4"/>
                    </a:moveTo>
                    <a:lnTo>
                      <a:pt x="10" y="4"/>
                    </a:lnTo>
                    <a:lnTo>
                      <a:pt x="6" y="6"/>
                    </a:lnTo>
                    <a:lnTo>
                      <a:pt x="2" y="12"/>
                    </a:lnTo>
                    <a:lnTo>
                      <a:pt x="0" y="16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8"/>
                    </a:lnTo>
                    <a:lnTo>
                      <a:pt x="2" y="34"/>
                    </a:lnTo>
                    <a:lnTo>
                      <a:pt x="2" y="34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2"/>
                    </a:lnTo>
                    <a:lnTo>
                      <a:pt x="32" y="42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2"/>
                    </a:lnTo>
                    <a:lnTo>
                      <a:pt x="40" y="12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4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6" name="Freeform 172"/>
              <p:cNvSpPr>
                <a:spLocks noEditPoints="1"/>
              </p:cNvSpPr>
              <p:nvPr/>
            </p:nvSpPr>
            <p:spPr bwMode="auto">
              <a:xfrm>
                <a:off x="2688" y="1842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8 w 44"/>
                  <a:gd name="T5" fmla="*/ 18 h 44"/>
                  <a:gd name="T6" fmla="*/ 8 w 44"/>
                  <a:gd name="T7" fmla="*/ 18 h 44"/>
                  <a:gd name="T8" fmla="*/ 10 w 44"/>
                  <a:gd name="T9" fmla="*/ 14 h 44"/>
                  <a:gd name="T10" fmla="*/ 14 w 44"/>
                  <a:gd name="T11" fmla="*/ 10 h 44"/>
                  <a:gd name="T12" fmla="*/ 14 w 44"/>
                  <a:gd name="T13" fmla="*/ 10 h 44"/>
                  <a:gd name="T14" fmla="*/ 20 w 44"/>
                  <a:gd name="T15" fmla="*/ 8 h 44"/>
                  <a:gd name="T16" fmla="*/ 24 w 44"/>
                  <a:gd name="T17" fmla="*/ 8 h 44"/>
                  <a:gd name="T18" fmla="*/ 30 w 44"/>
                  <a:gd name="T19" fmla="*/ 10 h 44"/>
                  <a:gd name="T20" fmla="*/ 34 w 44"/>
                  <a:gd name="T21" fmla="*/ 14 h 44"/>
                  <a:gd name="T22" fmla="*/ 34 w 44"/>
                  <a:gd name="T23" fmla="*/ 14 h 44"/>
                  <a:gd name="T24" fmla="*/ 36 w 44"/>
                  <a:gd name="T25" fmla="*/ 20 h 44"/>
                  <a:gd name="T26" fmla="*/ 34 w 44"/>
                  <a:gd name="T27" fmla="*/ 26 h 44"/>
                  <a:gd name="T28" fmla="*/ 32 w 44"/>
                  <a:gd name="T29" fmla="*/ 30 h 44"/>
                  <a:gd name="T30" fmla="*/ 28 w 44"/>
                  <a:gd name="T31" fmla="*/ 34 h 44"/>
                  <a:gd name="T32" fmla="*/ 28 w 44"/>
                  <a:gd name="T33" fmla="*/ 34 h 44"/>
                  <a:gd name="T34" fmla="*/ 22 w 44"/>
                  <a:gd name="T35" fmla="*/ 36 h 44"/>
                  <a:gd name="T36" fmla="*/ 18 w 44"/>
                  <a:gd name="T37" fmla="*/ 36 h 44"/>
                  <a:gd name="T38" fmla="*/ 12 w 44"/>
                  <a:gd name="T39" fmla="*/ 32 h 44"/>
                  <a:gd name="T40" fmla="*/ 10 w 44"/>
                  <a:gd name="T41" fmla="*/ 28 h 44"/>
                  <a:gd name="T42" fmla="*/ 10 w 44"/>
                  <a:gd name="T43" fmla="*/ 28 h 44"/>
                  <a:gd name="T44" fmla="*/ 8 w 44"/>
                  <a:gd name="T45" fmla="*/ 22 h 44"/>
                  <a:gd name="T46" fmla="*/ 8 w 44"/>
                  <a:gd name="T47" fmla="*/ 22 h 44"/>
                  <a:gd name="T48" fmla="*/ 10 w 44"/>
                  <a:gd name="T49" fmla="*/ 2 h 44"/>
                  <a:gd name="T50" fmla="*/ 10 w 44"/>
                  <a:gd name="T51" fmla="*/ 2 h 44"/>
                  <a:gd name="T52" fmla="*/ 4 w 44"/>
                  <a:gd name="T53" fmla="*/ 8 h 44"/>
                  <a:gd name="T54" fmla="*/ 0 w 44"/>
                  <a:gd name="T55" fmla="*/ 16 h 44"/>
                  <a:gd name="T56" fmla="*/ 0 w 44"/>
                  <a:gd name="T57" fmla="*/ 16 h 44"/>
                  <a:gd name="T58" fmla="*/ 0 w 44"/>
                  <a:gd name="T59" fmla="*/ 24 h 44"/>
                  <a:gd name="T60" fmla="*/ 2 w 44"/>
                  <a:gd name="T61" fmla="*/ 32 h 44"/>
                  <a:gd name="T62" fmla="*/ 2 w 44"/>
                  <a:gd name="T63" fmla="*/ 32 h 44"/>
                  <a:gd name="T64" fmla="*/ 2 w 44"/>
                  <a:gd name="T65" fmla="*/ 32 h 44"/>
                  <a:gd name="T66" fmla="*/ 8 w 44"/>
                  <a:gd name="T67" fmla="*/ 40 h 44"/>
                  <a:gd name="T68" fmla="*/ 16 w 44"/>
                  <a:gd name="T69" fmla="*/ 44 h 44"/>
                  <a:gd name="T70" fmla="*/ 24 w 44"/>
                  <a:gd name="T71" fmla="*/ 44 h 44"/>
                  <a:gd name="T72" fmla="*/ 32 w 44"/>
                  <a:gd name="T73" fmla="*/ 40 h 44"/>
                  <a:gd name="T74" fmla="*/ 32 w 44"/>
                  <a:gd name="T75" fmla="*/ 40 h 44"/>
                  <a:gd name="T76" fmla="*/ 38 w 44"/>
                  <a:gd name="T77" fmla="*/ 36 h 44"/>
                  <a:gd name="T78" fmla="*/ 42 w 44"/>
                  <a:gd name="T79" fmla="*/ 28 h 44"/>
                  <a:gd name="T80" fmla="*/ 44 w 44"/>
                  <a:gd name="T81" fmla="*/ 20 h 44"/>
                  <a:gd name="T82" fmla="*/ 40 w 44"/>
                  <a:gd name="T83" fmla="*/ 10 h 44"/>
                  <a:gd name="T84" fmla="*/ 40 w 44"/>
                  <a:gd name="T85" fmla="*/ 10 h 44"/>
                  <a:gd name="T86" fmla="*/ 34 w 44"/>
                  <a:gd name="T87" fmla="*/ 4 h 44"/>
                  <a:gd name="T88" fmla="*/ 26 w 44"/>
                  <a:gd name="T89" fmla="*/ 0 h 44"/>
                  <a:gd name="T90" fmla="*/ 18 w 44"/>
                  <a:gd name="T91" fmla="*/ 0 h 44"/>
                  <a:gd name="T92" fmla="*/ 10 w 44"/>
                  <a:gd name="T93" fmla="*/ 2 h 44"/>
                  <a:gd name="T94" fmla="*/ 10 w 44"/>
                  <a:gd name="T95" fmla="*/ 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10" y="2"/>
                    </a:moveTo>
                    <a:lnTo>
                      <a:pt x="10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0"/>
                    </a:lnTo>
                    <a:lnTo>
                      <a:pt x="40" y="10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7" name="Freeform 173"/>
              <p:cNvSpPr>
                <a:spLocks/>
              </p:cNvSpPr>
              <p:nvPr/>
            </p:nvSpPr>
            <p:spPr bwMode="auto">
              <a:xfrm>
                <a:off x="2866" y="1816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2 w 28"/>
                  <a:gd name="T21" fmla="*/ 8 h 16"/>
                  <a:gd name="T22" fmla="*/ 4 w 28"/>
                  <a:gd name="T23" fmla="*/ 12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20 w 28"/>
                  <a:gd name="T33" fmla="*/ 14 h 16"/>
                  <a:gd name="T34" fmla="*/ 24 w 28"/>
                  <a:gd name="T35" fmla="*/ 12 h 16"/>
                  <a:gd name="T36" fmla="*/ 24 w 28"/>
                  <a:gd name="T37" fmla="*/ 12 h 16"/>
                  <a:gd name="T38" fmla="*/ 28 w 28"/>
                  <a:gd name="T39" fmla="*/ 8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  <a:gd name="T56" fmla="*/ 20 w 28"/>
                  <a:gd name="T57" fmla="*/ 10 h 16"/>
                  <a:gd name="T58" fmla="*/ 14 w 28"/>
                  <a:gd name="T59" fmla="*/ 12 h 16"/>
                  <a:gd name="T60" fmla="*/ 14 w 28"/>
                  <a:gd name="T61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8" name="Freeform 174"/>
              <p:cNvSpPr>
                <a:spLocks/>
              </p:cNvSpPr>
              <p:nvPr/>
            </p:nvSpPr>
            <p:spPr bwMode="auto">
              <a:xfrm>
                <a:off x="2866" y="2500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14 w 28"/>
                  <a:gd name="T5" fmla="*/ 12 h 16"/>
                  <a:gd name="T6" fmla="*/ 14 w 28"/>
                  <a:gd name="T7" fmla="*/ 12 h 16"/>
                  <a:gd name="T8" fmla="*/ 10 w 28"/>
                  <a:gd name="T9" fmla="*/ 12 h 16"/>
                  <a:gd name="T10" fmla="*/ 6 w 28"/>
                  <a:gd name="T11" fmla="*/ 8 h 16"/>
                  <a:gd name="T12" fmla="*/ 2 w 28"/>
                  <a:gd name="T13" fmla="*/ 4 h 16"/>
                  <a:gd name="T14" fmla="*/ 0 w 28"/>
                  <a:gd name="T15" fmla="*/ 0 h 16"/>
                  <a:gd name="T16" fmla="*/ 0 w 28"/>
                  <a:gd name="T17" fmla="*/ 0 h 16"/>
                  <a:gd name="T18" fmla="*/ 0 w 28"/>
                  <a:gd name="T19" fmla="*/ 2 h 16"/>
                  <a:gd name="T20" fmla="*/ 0 w 28"/>
                  <a:gd name="T21" fmla="*/ 2 h 16"/>
                  <a:gd name="T22" fmla="*/ 2 w 28"/>
                  <a:gd name="T23" fmla="*/ 8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4 w 28"/>
                  <a:gd name="T41" fmla="*/ 12 h 16"/>
                  <a:gd name="T42" fmla="*/ 28 w 28"/>
                  <a:gd name="T43" fmla="*/ 8 h 16"/>
                  <a:gd name="T44" fmla="*/ 28 w 28"/>
                  <a:gd name="T45" fmla="*/ 2 h 16"/>
                  <a:gd name="T46" fmla="*/ 28 w 28"/>
                  <a:gd name="T47" fmla="*/ 2 h 16"/>
                  <a:gd name="T48" fmla="*/ 28 w 28"/>
                  <a:gd name="T49" fmla="*/ 0 h 16"/>
                  <a:gd name="T50" fmla="*/ 28 w 28"/>
                  <a:gd name="T51" fmla="*/ 0 h 16"/>
                  <a:gd name="T52" fmla="*/ 26 w 28"/>
                  <a:gd name="T53" fmla="*/ 4 h 16"/>
                  <a:gd name="T54" fmla="*/ 24 w 28"/>
                  <a:gd name="T55" fmla="*/ 8 h 16"/>
                  <a:gd name="T56" fmla="*/ 24 w 28"/>
                  <a:gd name="T57" fmla="*/ 8 h 16"/>
                  <a:gd name="T58" fmla="*/ 20 w 28"/>
                  <a:gd name="T59" fmla="*/ 10 h 16"/>
                  <a:gd name="T60" fmla="*/ 14 w 28"/>
                  <a:gd name="T61" fmla="*/ 12 h 16"/>
                  <a:gd name="T62" fmla="*/ 14 w 28"/>
                  <a:gd name="T6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9" name="Freeform 175"/>
              <p:cNvSpPr>
                <a:spLocks/>
              </p:cNvSpPr>
              <p:nvPr/>
            </p:nvSpPr>
            <p:spPr bwMode="auto">
              <a:xfrm>
                <a:off x="3038" y="1862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0 h 16"/>
                  <a:gd name="T6" fmla="*/ 6 w 28"/>
                  <a:gd name="T7" fmla="*/ 14 h 16"/>
                  <a:gd name="T8" fmla="*/ 6 w 28"/>
                  <a:gd name="T9" fmla="*/ 14 h 16"/>
                  <a:gd name="T10" fmla="*/ 12 w 28"/>
                  <a:gd name="T11" fmla="*/ 16 h 16"/>
                  <a:gd name="T12" fmla="*/ 16 w 28"/>
                  <a:gd name="T13" fmla="*/ 16 h 16"/>
                  <a:gd name="T14" fmla="*/ 16 w 28"/>
                  <a:gd name="T15" fmla="*/ 16 h 16"/>
                  <a:gd name="T16" fmla="*/ 22 w 28"/>
                  <a:gd name="T17" fmla="*/ 12 h 16"/>
                  <a:gd name="T18" fmla="*/ 26 w 28"/>
                  <a:gd name="T19" fmla="*/ 8 h 16"/>
                  <a:gd name="T20" fmla="*/ 26 w 28"/>
                  <a:gd name="T21" fmla="*/ 8 h 16"/>
                  <a:gd name="T22" fmla="*/ 26 w 28"/>
                  <a:gd name="T23" fmla="*/ 8 h 16"/>
                  <a:gd name="T24" fmla="*/ 26 w 28"/>
                  <a:gd name="T25" fmla="*/ 4 h 16"/>
                  <a:gd name="T26" fmla="*/ 28 w 28"/>
                  <a:gd name="T27" fmla="*/ 0 h 16"/>
                  <a:gd name="T28" fmla="*/ 28 w 28"/>
                  <a:gd name="T29" fmla="*/ 0 h 16"/>
                  <a:gd name="T30" fmla="*/ 26 w 28"/>
                  <a:gd name="T31" fmla="*/ 4 h 16"/>
                  <a:gd name="T32" fmla="*/ 26 w 28"/>
                  <a:gd name="T33" fmla="*/ 4 h 16"/>
                  <a:gd name="T34" fmla="*/ 26 w 28"/>
                  <a:gd name="T35" fmla="*/ 4 h 16"/>
                  <a:gd name="T36" fmla="*/ 22 w 28"/>
                  <a:gd name="T37" fmla="*/ 8 h 16"/>
                  <a:gd name="T38" fmla="*/ 16 w 28"/>
                  <a:gd name="T39" fmla="*/ 12 h 16"/>
                  <a:gd name="T40" fmla="*/ 16 w 28"/>
                  <a:gd name="T41" fmla="*/ 12 h 16"/>
                  <a:gd name="T42" fmla="*/ 12 w 28"/>
                  <a:gd name="T43" fmla="*/ 12 h 16"/>
                  <a:gd name="T44" fmla="*/ 6 w 28"/>
                  <a:gd name="T45" fmla="*/ 10 h 16"/>
                  <a:gd name="T46" fmla="*/ 6 w 28"/>
                  <a:gd name="T47" fmla="*/ 10 h 16"/>
                  <a:gd name="T48" fmla="*/ 2 w 28"/>
                  <a:gd name="T49" fmla="*/ 6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0 h 16"/>
                  <a:gd name="T56" fmla="*/ 0 w 28"/>
                  <a:gd name="T57" fmla="*/ 0 h 16"/>
                  <a:gd name="T58" fmla="*/ 0 w 28"/>
                  <a:gd name="T59" fmla="*/ 6 h 16"/>
                  <a:gd name="T60" fmla="*/ 0 w 28"/>
                  <a:gd name="T61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2" y="8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0" name="Freeform 176"/>
              <p:cNvSpPr>
                <a:spLocks/>
              </p:cNvSpPr>
              <p:nvPr/>
            </p:nvSpPr>
            <p:spPr bwMode="auto">
              <a:xfrm>
                <a:off x="2696" y="2454"/>
                <a:ext cx="28" cy="16"/>
              </a:xfrm>
              <a:custGeom>
                <a:avLst/>
                <a:gdLst>
                  <a:gd name="T0" fmla="*/ 16 w 28"/>
                  <a:gd name="T1" fmla="*/ 12 h 16"/>
                  <a:gd name="T2" fmla="*/ 16 w 28"/>
                  <a:gd name="T3" fmla="*/ 12 h 16"/>
                  <a:gd name="T4" fmla="*/ 12 w 28"/>
                  <a:gd name="T5" fmla="*/ 12 h 16"/>
                  <a:gd name="T6" fmla="*/ 6 w 28"/>
                  <a:gd name="T7" fmla="*/ 10 h 16"/>
                  <a:gd name="T8" fmla="*/ 6 w 28"/>
                  <a:gd name="T9" fmla="*/ 10 h 16"/>
                  <a:gd name="T10" fmla="*/ 2 w 28"/>
                  <a:gd name="T11" fmla="*/ 6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4 h 16"/>
                  <a:gd name="T18" fmla="*/ 0 w 28"/>
                  <a:gd name="T19" fmla="*/ 8 h 16"/>
                  <a:gd name="T20" fmla="*/ 2 w 28"/>
                  <a:gd name="T21" fmla="*/ 12 h 16"/>
                  <a:gd name="T22" fmla="*/ 6 w 28"/>
                  <a:gd name="T23" fmla="*/ 14 h 16"/>
                  <a:gd name="T24" fmla="*/ 6 w 28"/>
                  <a:gd name="T25" fmla="*/ 14 h 16"/>
                  <a:gd name="T26" fmla="*/ 12 w 28"/>
                  <a:gd name="T27" fmla="*/ 16 h 16"/>
                  <a:gd name="T28" fmla="*/ 16 w 28"/>
                  <a:gd name="T29" fmla="*/ 16 h 16"/>
                  <a:gd name="T30" fmla="*/ 16 w 28"/>
                  <a:gd name="T31" fmla="*/ 16 h 16"/>
                  <a:gd name="T32" fmla="*/ 22 w 28"/>
                  <a:gd name="T33" fmla="*/ 14 h 16"/>
                  <a:gd name="T34" fmla="*/ 26 w 28"/>
                  <a:gd name="T35" fmla="*/ 10 h 16"/>
                  <a:gd name="T36" fmla="*/ 26 w 28"/>
                  <a:gd name="T37" fmla="*/ 10 h 16"/>
                  <a:gd name="T38" fmla="*/ 28 w 28"/>
                  <a:gd name="T39" fmla="*/ 2 h 16"/>
                  <a:gd name="T40" fmla="*/ 28 w 28"/>
                  <a:gd name="T41" fmla="*/ 2 h 16"/>
                  <a:gd name="T42" fmla="*/ 26 w 28"/>
                  <a:gd name="T43" fmla="*/ 0 h 16"/>
                  <a:gd name="T44" fmla="*/ 26 w 28"/>
                  <a:gd name="T45" fmla="*/ 0 h 16"/>
                  <a:gd name="T46" fmla="*/ 26 w 28"/>
                  <a:gd name="T47" fmla="*/ 6 h 16"/>
                  <a:gd name="T48" fmla="*/ 26 w 28"/>
                  <a:gd name="T49" fmla="*/ 6 h 16"/>
                  <a:gd name="T50" fmla="*/ 22 w 28"/>
                  <a:gd name="T51" fmla="*/ 10 h 16"/>
                  <a:gd name="T52" fmla="*/ 16 w 28"/>
                  <a:gd name="T53" fmla="*/ 12 h 16"/>
                  <a:gd name="T54" fmla="*/ 16 w 28"/>
                  <a:gd name="T55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16" y="12"/>
                    </a:move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8"/>
                    </a:lnTo>
                    <a:lnTo>
                      <a:pt x="2" y="12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6" y="12"/>
                    </a:lnTo>
                    <a:lnTo>
                      <a:pt x="16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1" name="Freeform 177"/>
              <p:cNvSpPr>
                <a:spLocks/>
              </p:cNvSpPr>
              <p:nvPr/>
            </p:nvSpPr>
            <p:spPr bwMode="auto">
              <a:xfrm>
                <a:off x="3162" y="1986"/>
                <a:ext cx="28" cy="16"/>
              </a:xfrm>
              <a:custGeom>
                <a:avLst/>
                <a:gdLst>
                  <a:gd name="T0" fmla="*/ 2 w 28"/>
                  <a:gd name="T1" fmla="*/ 10 h 16"/>
                  <a:gd name="T2" fmla="*/ 2 w 28"/>
                  <a:gd name="T3" fmla="*/ 10 h 16"/>
                  <a:gd name="T4" fmla="*/ 6 w 28"/>
                  <a:gd name="T5" fmla="*/ 14 h 16"/>
                  <a:gd name="T6" fmla="*/ 10 w 28"/>
                  <a:gd name="T7" fmla="*/ 16 h 16"/>
                  <a:gd name="T8" fmla="*/ 10 w 28"/>
                  <a:gd name="T9" fmla="*/ 16 h 16"/>
                  <a:gd name="T10" fmla="*/ 16 w 28"/>
                  <a:gd name="T11" fmla="*/ 16 h 16"/>
                  <a:gd name="T12" fmla="*/ 22 w 28"/>
                  <a:gd name="T13" fmla="*/ 16 h 16"/>
                  <a:gd name="T14" fmla="*/ 22 w 28"/>
                  <a:gd name="T15" fmla="*/ 16 h 16"/>
                  <a:gd name="T16" fmla="*/ 26 w 28"/>
                  <a:gd name="T17" fmla="*/ 12 h 16"/>
                  <a:gd name="T18" fmla="*/ 28 w 28"/>
                  <a:gd name="T19" fmla="*/ 6 h 16"/>
                  <a:gd name="T20" fmla="*/ 28 w 28"/>
                  <a:gd name="T21" fmla="*/ 6 h 16"/>
                  <a:gd name="T22" fmla="*/ 28 w 28"/>
                  <a:gd name="T23" fmla="*/ 0 h 16"/>
                  <a:gd name="T24" fmla="*/ 28 w 28"/>
                  <a:gd name="T25" fmla="*/ 0 h 16"/>
                  <a:gd name="T26" fmla="*/ 28 w 28"/>
                  <a:gd name="T27" fmla="*/ 2 h 16"/>
                  <a:gd name="T28" fmla="*/ 28 w 28"/>
                  <a:gd name="T29" fmla="*/ 2 h 16"/>
                  <a:gd name="T30" fmla="*/ 26 w 28"/>
                  <a:gd name="T31" fmla="*/ 8 h 16"/>
                  <a:gd name="T32" fmla="*/ 22 w 28"/>
                  <a:gd name="T33" fmla="*/ 12 h 16"/>
                  <a:gd name="T34" fmla="*/ 22 w 28"/>
                  <a:gd name="T35" fmla="*/ 12 h 16"/>
                  <a:gd name="T36" fmla="*/ 16 w 28"/>
                  <a:gd name="T37" fmla="*/ 12 h 16"/>
                  <a:gd name="T38" fmla="*/ 10 w 28"/>
                  <a:gd name="T39" fmla="*/ 12 h 16"/>
                  <a:gd name="T40" fmla="*/ 10 w 28"/>
                  <a:gd name="T41" fmla="*/ 12 h 16"/>
                  <a:gd name="T42" fmla="*/ 6 w 28"/>
                  <a:gd name="T43" fmla="*/ 10 h 16"/>
                  <a:gd name="T44" fmla="*/ 2 w 28"/>
                  <a:gd name="T45" fmla="*/ 6 h 16"/>
                  <a:gd name="T46" fmla="*/ 2 w 28"/>
                  <a:gd name="T47" fmla="*/ 6 h 16"/>
                  <a:gd name="T48" fmla="*/ 0 w 28"/>
                  <a:gd name="T49" fmla="*/ 2 h 16"/>
                  <a:gd name="T50" fmla="*/ 0 w 28"/>
                  <a:gd name="T51" fmla="*/ 2 h 16"/>
                  <a:gd name="T52" fmla="*/ 0 w 28"/>
                  <a:gd name="T53" fmla="*/ 6 h 16"/>
                  <a:gd name="T54" fmla="*/ 2 w 28"/>
                  <a:gd name="T55" fmla="*/ 10 h 16"/>
                  <a:gd name="T56" fmla="*/ 2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" y="10"/>
                    </a:move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2"/>
                    </a:lnTo>
                    <a:lnTo>
                      <a:pt x="28" y="6"/>
                    </a:lnTo>
                    <a:lnTo>
                      <a:pt x="28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8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2" name="Freeform 178"/>
              <p:cNvSpPr>
                <a:spLocks/>
              </p:cNvSpPr>
              <p:nvPr/>
            </p:nvSpPr>
            <p:spPr bwMode="auto">
              <a:xfrm>
                <a:off x="2570" y="2328"/>
                <a:ext cx="28" cy="16"/>
              </a:xfrm>
              <a:custGeom>
                <a:avLst/>
                <a:gdLst>
                  <a:gd name="T0" fmla="*/ 22 w 28"/>
                  <a:gd name="T1" fmla="*/ 12 h 16"/>
                  <a:gd name="T2" fmla="*/ 22 w 28"/>
                  <a:gd name="T3" fmla="*/ 12 h 16"/>
                  <a:gd name="T4" fmla="*/ 16 w 28"/>
                  <a:gd name="T5" fmla="*/ 12 h 16"/>
                  <a:gd name="T6" fmla="*/ 10 w 28"/>
                  <a:gd name="T7" fmla="*/ 12 h 16"/>
                  <a:gd name="T8" fmla="*/ 10 w 28"/>
                  <a:gd name="T9" fmla="*/ 12 h 16"/>
                  <a:gd name="T10" fmla="*/ 6 w 28"/>
                  <a:gd name="T11" fmla="*/ 10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6 h 16"/>
                  <a:gd name="T22" fmla="*/ 2 w 28"/>
                  <a:gd name="T23" fmla="*/ 10 h 16"/>
                  <a:gd name="T24" fmla="*/ 2 w 28"/>
                  <a:gd name="T25" fmla="*/ 10 h 16"/>
                  <a:gd name="T26" fmla="*/ 6 w 28"/>
                  <a:gd name="T27" fmla="*/ 14 h 16"/>
                  <a:gd name="T28" fmla="*/ 10 w 28"/>
                  <a:gd name="T29" fmla="*/ 16 h 16"/>
                  <a:gd name="T30" fmla="*/ 10 w 28"/>
                  <a:gd name="T31" fmla="*/ 16 h 16"/>
                  <a:gd name="T32" fmla="*/ 16 w 28"/>
                  <a:gd name="T33" fmla="*/ 16 h 16"/>
                  <a:gd name="T34" fmla="*/ 22 w 28"/>
                  <a:gd name="T35" fmla="*/ 16 h 16"/>
                  <a:gd name="T36" fmla="*/ 22 w 28"/>
                  <a:gd name="T37" fmla="*/ 16 h 16"/>
                  <a:gd name="T38" fmla="*/ 26 w 28"/>
                  <a:gd name="T39" fmla="*/ 10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6 h 16"/>
                  <a:gd name="T50" fmla="*/ 22 w 28"/>
                  <a:gd name="T51" fmla="*/ 12 h 16"/>
                  <a:gd name="T52" fmla="*/ 22 w 28"/>
                  <a:gd name="T5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16">
                    <a:moveTo>
                      <a:pt x="22" y="12"/>
                    </a:move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6"/>
                    </a:lnTo>
                    <a:lnTo>
                      <a:pt x="22" y="12"/>
                    </a:lnTo>
                    <a:lnTo>
                      <a:pt x="22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3" name="Freeform 179"/>
              <p:cNvSpPr>
                <a:spLocks/>
              </p:cNvSpPr>
              <p:nvPr/>
            </p:nvSpPr>
            <p:spPr bwMode="auto">
              <a:xfrm>
                <a:off x="3208" y="2158"/>
                <a:ext cx="28" cy="16"/>
              </a:xfrm>
              <a:custGeom>
                <a:avLst/>
                <a:gdLst>
                  <a:gd name="T0" fmla="*/ 24 w 28"/>
                  <a:gd name="T1" fmla="*/ 8 h 16"/>
                  <a:gd name="T2" fmla="*/ 24 w 28"/>
                  <a:gd name="T3" fmla="*/ 8 h 16"/>
                  <a:gd name="T4" fmla="*/ 20 w 28"/>
                  <a:gd name="T5" fmla="*/ 10 h 16"/>
                  <a:gd name="T6" fmla="*/ 14 w 28"/>
                  <a:gd name="T7" fmla="*/ 12 h 16"/>
                  <a:gd name="T8" fmla="*/ 14 w 28"/>
                  <a:gd name="T9" fmla="*/ 12 h 16"/>
                  <a:gd name="T10" fmla="*/ 10 w 28"/>
                  <a:gd name="T11" fmla="*/ 12 h 16"/>
                  <a:gd name="T12" fmla="*/ 6 w 28"/>
                  <a:gd name="T13" fmla="*/ 8 h 16"/>
                  <a:gd name="T14" fmla="*/ 2 w 28"/>
                  <a:gd name="T15" fmla="*/ 4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8 w 28"/>
                  <a:gd name="T29" fmla="*/ 14 h 16"/>
                  <a:gd name="T30" fmla="*/ 14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4 w 28"/>
                  <a:gd name="T37" fmla="*/ 12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24" y="8"/>
                    </a:move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4" name="Freeform 180"/>
              <p:cNvSpPr>
                <a:spLocks/>
              </p:cNvSpPr>
              <p:nvPr/>
            </p:nvSpPr>
            <p:spPr bwMode="auto">
              <a:xfrm>
                <a:off x="2524" y="2158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4 w 28"/>
                  <a:gd name="T29" fmla="*/ 12 h 16"/>
                  <a:gd name="T30" fmla="*/ 8 w 28"/>
                  <a:gd name="T31" fmla="*/ 14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0 w 28"/>
                  <a:gd name="T55" fmla="*/ 12 h 16"/>
                  <a:gd name="T56" fmla="*/ 14 w 28"/>
                  <a:gd name="T57" fmla="*/ 12 h 16"/>
                  <a:gd name="T58" fmla="*/ 14 w 28"/>
                  <a:gd name="T5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0" y="12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5" name="Freeform 181"/>
              <p:cNvSpPr>
                <a:spLocks/>
              </p:cNvSpPr>
              <p:nvPr/>
            </p:nvSpPr>
            <p:spPr bwMode="auto">
              <a:xfrm>
                <a:off x="3162" y="2328"/>
                <a:ext cx="28" cy="16"/>
              </a:xfrm>
              <a:custGeom>
                <a:avLst/>
                <a:gdLst>
                  <a:gd name="T0" fmla="*/ 8 w 28"/>
                  <a:gd name="T1" fmla="*/ 12 h 16"/>
                  <a:gd name="T2" fmla="*/ 8 w 28"/>
                  <a:gd name="T3" fmla="*/ 12 h 16"/>
                  <a:gd name="T4" fmla="*/ 2 w 28"/>
                  <a:gd name="T5" fmla="*/ 6 h 16"/>
                  <a:gd name="T6" fmla="*/ 0 w 28"/>
                  <a:gd name="T7" fmla="*/ 0 h 16"/>
                  <a:gd name="T8" fmla="*/ 0 w 28"/>
                  <a:gd name="T9" fmla="*/ 0 h 16"/>
                  <a:gd name="T10" fmla="*/ 0 w 28"/>
                  <a:gd name="T11" fmla="*/ 6 h 16"/>
                  <a:gd name="T12" fmla="*/ 2 w 28"/>
                  <a:gd name="T13" fmla="*/ 8 h 16"/>
                  <a:gd name="T14" fmla="*/ 4 w 28"/>
                  <a:gd name="T15" fmla="*/ 12 h 16"/>
                  <a:gd name="T16" fmla="*/ 8 w 28"/>
                  <a:gd name="T17" fmla="*/ 16 h 16"/>
                  <a:gd name="T18" fmla="*/ 8 w 28"/>
                  <a:gd name="T19" fmla="*/ 16 h 16"/>
                  <a:gd name="T20" fmla="*/ 12 w 28"/>
                  <a:gd name="T21" fmla="*/ 16 h 16"/>
                  <a:gd name="T22" fmla="*/ 18 w 28"/>
                  <a:gd name="T23" fmla="*/ 16 h 16"/>
                  <a:gd name="T24" fmla="*/ 22 w 28"/>
                  <a:gd name="T25" fmla="*/ 14 h 16"/>
                  <a:gd name="T26" fmla="*/ 26 w 28"/>
                  <a:gd name="T27" fmla="*/ 10 h 16"/>
                  <a:gd name="T28" fmla="*/ 26 w 28"/>
                  <a:gd name="T29" fmla="*/ 10 h 16"/>
                  <a:gd name="T30" fmla="*/ 28 w 28"/>
                  <a:gd name="T31" fmla="*/ 6 h 16"/>
                  <a:gd name="T32" fmla="*/ 28 w 28"/>
                  <a:gd name="T33" fmla="*/ 2 h 16"/>
                  <a:gd name="T34" fmla="*/ 28 w 28"/>
                  <a:gd name="T35" fmla="*/ 2 h 16"/>
                  <a:gd name="T36" fmla="*/ 26 w 28"/>
                  <a:gd name="T37" fmla="*/ 6 h 16"/>
                  <a:gd name="T38" fmla="*/ 26 w 28"/>
                  <a:gd name="T39" fmla="*/ 6 h 16"/>
                  <a:gd name="T40" fmla="*/ 22 w 28"/>
                  <a:gd name="T41" fmla="*/ 10 h 16"/>
                  <a:gd name="T42" fmla="*/ 18 w 28"/>
                  <a:gd name="T43" fmla="*/ 12 h 16"/>
                  <a:gd name="T44" fmla="*/ 12 w 28"/>
                  <a:gd name="T45" fmla="*/ 12 h 16"/>
                  <a:gd name="T46" fmla="*/ 8 w 28"/>
                  <a:gd name="T47" fmla="*/ 12 h 16"/>
                  <a:gd name="T48" fmla="*/ 8 w 28"/>
                  <a:gd name="T4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16">
                    <a:moveTo>
                      <a:pt x="8" y="12"/>
                    </a:moveTo>
                    <a:lnTo>
                      <a:pt x="8" y="12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6" name="Freeform 182"/>
              <p:cNvSpPr>
                <a:spLocks/>
              </p:cNvSpPr>
              <p:nvPr/>
            </p:nvSpPr>
            <p:spPr bwMode="auto">
              <a:xfrm>
                <a:off x="2570" y="1986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2 h 16"/>
                  <a:gd name="T6" fmla="*/ 8 w 28"/>
                  <a:gd name="T7" fmla="*/ 16 h 16"/>
                  <a:gd name="T8" fmla="*/ 8 w 28"/>
                  <a:gd name="T9" fmla="*/ 16 h 16"/>
                  <a:gd name="T10" fmla="*/ 12 w 28"/>
                  <a:gd name="T11" fmla="*/ 16 h 16"/>
                  <a:gd name="T12" fmla="*/ 18 w 28"/>
                  <a:gd name="T13" fmla="*/ 16 h 16"/>
                  <a:gd name="T14" fmla="*/ 22 w 28"/>
                  <a:gd name="T15" fmla="*/ 14 h 16"/>
                  <a:gd name="T16" fmla="*/ 26 w 28"/>
                  <a:gd name="T17" fmla="*/ 10 h 16"/>
                  <a:gd name="T18" fmla="*/ 26 w 28"/>
                  <a:gd name="T19" fmla="*/ 10 h 16"/>
                  <a:gd name="T20" fmla="*/ 28 w 28"/>
                  <a:gd name="T21" fmla="*/ 6 h 16"/>
                  <a:gd name="T22" fmla="*/ 28 w 28"/>
                  <a:gd name="T23" fmla="*/ 2 h 16"/>
                  <a:gd name="T24" fmla="*/ 28 w 28"/>
                  <a:gd name="T25" fmla="*/ 2 h 16"/>
                  <a:gd name="T26" fmla="*/ 26 w 28"/>
                  <a:gd name="T27" fmla="*/ 6 h 16"/>
                  <a:gd name="T28" fmla="*/ 26 w 28"/>
                  <a:gd name="T29" fmla="*/ 6 h 16"/>
                  <a:gd name="T30" fmla="*/ 22 w 28"/>
                  <a:gd name="T31" fmla="*/ 10 h 16"/>
                  <a:gd name="T32" fmla="*/ 18 w 28"/>
                  <a:gd name="T33" fmla="*/ 12 h 16"/>
                  <a:gd name="T34" fmla="*/ 12 w 28"/>
                  <a:gd name="T35" fmla="*/ 12 h 16"/>
                  <a:gd name="T36" fmla="*/ 8 w 28"/>
                  <a:gd name="T37" fmla="*/ 12 h 16"/>
                  <a:gd name="T38" fmla="*/ 8 w 28"/>
                  <a:gd name="T39" fmla="*/ 12 h 16"/>
                  <a:gd name="T40" fmla="*/ 2 w 28"/>
                  <a:gd name="T41" fmla="*/ 8 h 16"/>
                  <a:gd name="T42" fmla="*/ 0 w 28"/>
                  <a:gd name="T43" fmla="*/ 2 h 16"/>
                  <a:gd name="T44" fmla="*/ 0 w 28"/>
                  <a:gd name="T45" fmla="*/ 2 h 16"/>
                  <a:gd name="T46" fmla="*/ 0 w 28"/>
                  <a:gd name="T47" fmla="*/ 0 h 16"/>
                  <a:gd name="T48" fmla="*/ 0 w 28"/>
                  <a:gd name="T49" fmla="*/ 0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6 h 16"/>
                  <a:gd name="T56" fmla="*/ 0 w 28"/>
                  <a:gd name="T57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lnTo>
                      <a:pt x="2" y="8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7" name="Freeform 183"/>
              <p:cNvSpPr>
                <a:spLocks/>
              </p:cNvSpPr>
              <p:nvPr/>
            </p:nvSpPr>
            <p:spPr bwMode="auto">
              <a:xfrm>
                <a:off x="3038" y="2454"/>
                <a:ext cx="28" cy="16"/>
              </a:xfrm>
              <a:custGeom>
                <a:avLst/>
                <a:gdLst>
                  <a:gd name="T0" fmla="*/ 20 w 28"/>
                  <a:gd name="T1" fmla="*/ 10 h 16"/>
                  <a:gd name="T2" fmla="*/ 20 w 28"/>
                  <a:gd name="T3" fmla="*/ 10 h 16"/>
                  <a:gd name="T4" fmla="*/ 14 w 28"/>
                  <a:gd name="T5" fmla="*/ 12 h 16"/>
                  <a:gd name="T6" fmla="*/ 10 w 28"/>
                  <a:gd name="T7" fmla="*/ 12 h 16"/>
                  <a:gd name="T8" fmla="*/ 4 w 28"/>
                  <a:gd name="T9" fmla="*/ 10 h 16"/>
                  <a:gd name="T10" fmla="*/ 2 w 28"/>
                  <a:gd name="T11" fmla="*/ 6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4 h 16"/>
                  <a:gd name="T22" fmla="*/ 2 w 28"/>
                  <a:gd name="T23" fmla="*/ 10 h 16"/>
                  <a:gd name="T24" fmla="*/ 2 w 28"/>
                  <a:gd name="T25" fmla="*/ 10 h 16"/>
                  <a:gd name="T26" fmla="*/ 2 w 28"/>
                  <a:gd name="T27" fmla="*/ 10 h 16"/>
                  <a:gd name="T28" fmla="*/ 4 w 28"/>
                  <a:gd name="T29" fmla="*/ 14 h 16"/>
                  <a:gd name="T30" fmla="*/ 10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0 w 28"/>
                  <a:gd name="T37" fmla="*/ 14 h 16"/>
                  <a:gd name="T38" fmla="*/ 24 w 28"/>
                  <a:gd name="T39" fmla="*/ 10 h 16"/>
                  <a:gd name="T40" fmla="*/ 26 w 28"/>
                  <a:gd name="T41" fmla="*/ 6 h 16"/>
                  <a:gd name="T42" fmla="*/ 26 w 28"/>
                  <a:gd name="T43" fmla="*/ 6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2 h 16"/>
                  <a:gd name="T50" fmla="*/ 26 w 28"/>
                  <a:gd name="T51" fmla="*/ 2 h 16"/>
                  <a:gd name="T52" fmla="*/ 24 w 28"/>
                  <a:gd name="T53" fmla="*/ 6 h 16"/>
                  <a:gd name="T54" fmla="*/ 20 w 28"/>
                  <a:gd name="T55" fmla="*/ 10 h 16"/>
                  <a:gd name="T56" fmla="*/ 20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0" y="10"/>
                    </a:move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4" y="14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2"/>
                    </a:lnTo>
                    <a:lnTo>
                      <a:pt x="26" y="2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8" name="Freeform 184"/>
              <p:cNvSpPr>
                <a:spLocks/>
              </p:cNvSpPr>
              <p:nvPr/>
            </p:nvSpPr>
            <p:spPr bwMode="auto">
              <a:xfrm>
                <a:off x="2696" y="1862"/>
                <a:ext cx="28" cy="16"/>
              </a:xfrm>
              <a:custGeom>
                <a:avLst/>
                <a:gdLst>
                  <a:gd name="T0" fmla="*/ 2 w 28"/>
                  <a:gd name="T1" fmla="*/ 8 h 16"/>
                  <a:gd name="T2" fmla="*/ 2 w 28"/>
                  <a:gd name="T3" fmla="*/ 8 h 16"/>
                  <a:gd name="T4" fmla="*/ 4 w 28"/>
                  <a:gd name="T5" fmla="*/ 12 h 16"/>
                  <a:gd name="T6" fmla="*/ 10 w 28"/>
                  <a:gd name="T7" fmla="*/ 16 h 16"/>
                  <a:gd name="T8" fmla="*/ 14 w 28"/>
                  <a:gd name="T9" fmla="*/ 16 h 16"/>
                  <a:gd name="T10" fmla="*/ 20 w 28"/>
                  <a:gd name="T11" fmla="*/ 14 h 16"/>
                  <a:gd name="T12" fmla="*/ 20 w 28"/>
                  <a:gd name="T13" fmla="*/ 14 h 16"/>
                  <a:gd name="T14" fmla="*/ 24 w 28"/>
                  <a:gd name="T15" fmla="*/ 12 h 16"/>
                  <a:gd name="T16" fmla="*/ 26 w 28"/>
                  <a:gd name="T17" fmla="*/ 8 h 16"/>
                  <a:gd name="T18" fmla="*/ 28 w 28"/>
                  <a:gd name="T19" fmla="*/ 4 h 16"/>
                  <a:gd name="T20" fmla="*/ 28 w 28"/>
                  <a:gd name="T21" fmla="*/ 0 h 16"/>
                  <a:gd name="T22" fmla="*/ 28 w 28"/>
                  <a:gd name="T23" fmla="*/ 0 h 16"/>
                  <a:gd name="T24" fmla="*/ 24 w 28"/>
                  <a:gd name="T25" fmla="*/ 6 h 16"/>
                  <a:gd name="T26" fmla="*/ 20 w 28"/>
                  <a:gd name="T27" fmla="*/ 10 h 16"/>
                  <a:gd name="T28" fmla="*/ 20 w 28"/>
                  <a:gd name="T29" fmla="*/ 10 h 16"/>
                  <a:gd name="T30" fmla="*/ 14 w 28"/>
                  <a:gd name="T31" fmla="*/ 12 h 16"/>
                  <a:gd name="T32" fmla="*/ 10 w 28"/>
                  <a:gd name="T33" fmla="*/ 12 h 16"/>
                  <a:gd name="T34" fmla="*/ 4 w 28"/>
                  <a:gd name="T35" fmla="*/ 8 h 16"/>
                  <a:gd name="T36" fmla="*/ 2 w 28"/>
                  <a:gd name="T37" fmla="*/ 4 h 16"/>
                  <a:gd name="T38" fmla="*/ 2 w 28"/>
                  <a:gd name="T39" fmla="*/ 4 h 16"/>
                  <a:gd name="T40" fmla="*/ 0 w 28"/>
                  <a:gd name="T41" fmla="*/ 0 h 16"/>
                  <a:gd name="T42" fmla="*/ 0 w 28"/>
                  <a:gd name="T43" fmla="*/ 0 h 16"/>
                  <a:gd name="T44" fmla="*/ 0 w 28"/>
                  <a:gd name="T45" fmla="*/ 2 h 16"/>
                  <a:gd name="T46" fmla="*/ 0 w 28"/>
                  <a:gd name="T47" fmla="*/ 2 h 16"/>
                  <a:gd name="T48" fmla="*/ 2 w 28"/>
                  <a:gd name="T49" fmla="*/ 8 h 16"/>
                  <a:gd name="T50" fmla="*/ 2 w 28"/>
                  <a:gd name="T51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16">
                    <a:moveTo>
                      <a:pt x="2" y="8"/>
                    </a:moveTo>
                    <a:lnTo>
                      <a:pt x="2" y="8"/>
                    </a:lnTo>
                    <a:lnTo>
                      <a:pt x="4" y="12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6" y="8"/>
                    </a:lnTo>
                    <a:lnTo>
                      <a:pt x="28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9" name="Freeform 185"/>
              <p:cNvSpPr>
                <a:spLocks/>
              </p:cNvSpPr>
              <p:nvPr/>
            </p:nvSpPr>
            <p:spPr bwMode="auto">
              <a:xfrm>
                <a:off x="2866" y="1804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8 w 28"/>
                  <a:gd name="T5" fmla="*/ 2 h 24"/>
                  <a:gd name="T6" fmla="*/ 4 w 28"/>
                  <a:gd name="T7" fmla="*/ 4 h 24"/>
                  <a:gd name="T8" fmla="*/ 4 w 28"/>
                  <a:gd name="T9" fmla="*/ 4 h 24"/>
                  <a:gd name="T10" fmla="*/ 2 w 28"/>
                  <a:gd name="T11" fmla="*/ 8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6 h 24"/>
                  <a:gd name="T18" fmla="*/ 4 w 28"/>
                  <a:gd name="T19" fmla="*/ 20 h 24"/>
                  <a:gd name="T20" fmla="*/ 4 w 28"/>
                  <a:gd name="T21" fmla="*/ 20 h 24"/>
                  <a:gd name="T22" fmla="*/ 8 w 28"/>
                  <a:gd name="T23" fmla="*/ 22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4 w 28"/>
                  <a:gd name="T45" fmla="*/ 4 h 24"/>
                  <a:gd name="T46" fmla="*/ 20 w 28"/>
                  <a:gd name="T47" fmla="*/ 2 h 24"/>
                  <a:gd name="T48" fmla="*/ 14 w 28"/>
                  <a:gd name="T49" fmla="*/ 0 h 24"/>
                  <a:gd name="T50" fmla="*/ 14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0" name="Freeform 186"/>
              <p:cNvSpPr>
                <a:spLocks/>
              </p:cNvSpPr>
              <p:nvPr/>
            </p:nvSpPr>
            <p:spPr bwMode="auto">
              <a:xfrm>
                <a:off x="2866" y="2488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6 w 28"/>
                  <a:gd name="T17" fmla="*/ 20 h 24"/>
                  <a:gd name="T18" fmla="*/ 10 w 28"/>
                  <a:gd name="T19" fmla="*/ 24 h 24"/>
                  <a:gd name="T20" fmla="*/ 14 w 28"/>
                  <a:gd name="T21" fmla="*/ 24 h 24"/>
                  <a:gd name="T22" fmla="*/ 14 w 28"/>
                  <a:gd name="T23" fmla="*/ 24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0 w 28"/>
                  <a:gd name="T45" fmla="*/ 0 h 24"/>
                  <a:gd name="T46" fmla="*/ 14 w 28"/>
                  <a:gd name="T47" fmla="*/ 0 h 24"/>
                  <a:gd name="T48" fmla="*/ 14 w 28"/>
                  <a:gd name="T49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1" name="Freeform 187"/>
              <p:cNvSpPr>
                <a:spLocks/>
              </p:cNvSpPr>
              <p:nvPr/>
            </p:nvSpPr>
            <p:spPr bwMode="auto">
              <a:xfrm>
                <a:off x="3038" y="1850"/>
                <a:ext cx="28" cy="24"/>
              </a:xfrm>
              <a:custGeom>
                <a:avLst/>
                <a:gdLst>
                  <a:gd name="T0" fmla="*/ 6 w 28"/>
                  <a:gd name="T1" fmla="*/ 22 h 24"/>
                  <a:gd name="T2" fmla="*/ 6 w 28"/>
                  <a:gd name="T3" fmla="*/ 22 h 24"/>
                  <a:gd name="T4" fmla="*/ 12 w 28"/>
                  <a:gd name="T5" fmla="*/ 24 h 24"/>
                  <a:gd name="T6" fmla="*/ 16 w 28"/>
                  <a:gd name="T7" fmla="*/ 24 h 24"/>
                  <a:gd name="T8" fmla="*/ 16 w 28"/>
                  <a:gd name="T9" fmla="*/ 24 h 24"/>
                  <a:gd name="T10" fmla="*/ 22 w 28"/>
                  <a:gd name="T11" fmla="*/ 20 h 24"/>
                  <a:gd name="T12" fmla="*/ 26 w 28"/>
                  <a:gd name="T13" fmla="*/ 16 h 24"/>
                  <a:gd name="T14" fmla="*/ 26 w 28"/>
                  <a:gd name="T15" fmla="*/ 16 h 24"/>
                  <a:gd name="T16" fmla="*/ 26 w 28"/>
                  <a:gd name="T17" fmla="*/ 16 h 24"/>
                  <a:gd name="T18" fmla="*/ 28 w 28"/>
                  <a:gd name="T19" fmla="*/ 12 h 24"/>
                  <a:gd name="T20" fmla="*/ 28 w 28"/>
                  <a:gd name="T21" fmla="*/ 12 h 24"/>
                  <a:gd name="T22" fmla="*/ 24 w 28"/>
                  <a:gd name="T23" fmla="*/ 6 h 24"/>
                  <a:gd name="T24" fmla="*/ 20 w 28"/>
                  <a:gd name="T25" fmla="*/ 2 h 24"/>
                  <a:gd name="T26" fmla="*/ 20 w 28"/>
                  <a:gd name="T27" fmla="*/ 2 h 24"/>
                  <a:gd name="T28" fmla="*/ 16 w 28"/>
                  <a:gd name="T29" fmla="*/ 0 h 24"/>
                  <a:gd name="T30" fmla="*/ 10 w 28"/>
                  <a:gd name="T31" fmla="*/ 0 h 24"/>
                  <a:gd name="T32" fmla="*/ 10 w 28"/>
                  <a:gd name="T33" fmla="*/ 0 h 24"/>
                  <a:gd name="T34" fmla="*/ 4 w 28"/>
                  <a:gd name="T35" fmla="*/ 2 h 24"/>
                  <a:gd name="T36" fmla="*/ 2 w 28"/>
                  <a:gd name="T37" fmla="*/ 6 h 24"/>
                  <a:gd name="T38" fmla="*/ 2 w 28"/>
                  <a:gd name="T39" fmla="*/ 6 h 24"/>
                  <a:gd name="T40" fmla="*/ 0 w 28"/>
                  <a:gd name="T41" fmla="*/ 12 h 24"/>
                  <a:gd name="T42" fmla="*/ 0 w 28"/>
                  <a:gd name="T43" fmla="*/ 12 h 24"/>
                  <a:gd name="T44" fmla="*/ 0 w 28"/>
                  <a:gd name="T45" fmla="*/ 14 h 24"/>
                  <a:gd name="T46" fmla="*/ 0 w 28"/>
                  <a:gd name="T47" fmla="*/ 14 h 24"/>
                  <a:gd name="T48" fmla="*/ 2 w 28"/>
                  <a:gd name="T49" fmla="*/ 18 h 24"/>
                  <a:gd name="T50" fmla="*/ 6 w 28"/>
                  <a:gd name="T51" fmla="*/ 22 h 24"/>
                  <a:gd name="T52" fmla="*/ 6 w 28"/>
                  <a:gd name="T53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24">
                    <a:moveTo>
                      <a:pt x="6" y="22"/>
                    </a:move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4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2" name="Freeform 188"/>
              <p:cNvSpPr>
                <a:spLocks/>
              </p:cNvSpPr>
              <p:nvPr/>
            </p:nvSpPr>
            <p:spPr bwMode="auto">
              <a:xfrm>
                <a:off x="2696" y="2442"/>
                <a:ext cx="26" cy="24"/>
              </a:xfrm>
              <a:custGeom>
                <a:avLst/>
                <a:gdLst>
                  <a:gd name="T0" fmla="*/ 20 w 26"/>
                  <a:gd name="T1" fmla="*/ 2 h 24"/>
                  <a:gd name="T2" fmla="*/ 20 w 26"/>
                  <a:gd name="T3" fmla="*/ 2 h 24"/>
                  <a:gd name="T4" fmla="*/ 14 w 26"/>
                  <a:gd name="T5" fmla="*/ 0 h 24"/>
                  <a:gd name="T6" fmla="*/ 10 w 26"/>
                  <a:gd name="T7" fmla="*/ 0 h 24"/>
                  <a:gd name="T8" fmla="*/ 4 w 26"/>
                  <a:gd name="T9" fmla="*/ 4 h 24"/>
                  <a:gd name="T10" fmla="*/ 2 w 26"/>
                  <a:gd name="T11" fmla="*/ 8 h 24"/>
                  <a:gd name="T12" fmla="*/ 2 w 26"/>
                  <a:gd name="T13" fmla="*/ 8 h 24"/>
                  <a:gd name="T14" fmla="*/ 0 w 26"/>
                  <a:gd name="T15" fmla="*/ 12 h 24"/>
                  <a:gd name="T16" fmla="*/ 0 w 26"/>
                  <a:gd name="T17" fmla="*/ 12 h 24"/>
                  <a:gd name="T18" fmla="*/ 2 w 26"/>
                  <a:gd name="T19" fmla="*/ 18 h 24"/>
                  <a:gd name="T20" fmla="*/ 6 w 26"/>
                  <a:gd name="T21" fmla="*/ 22 h 24"/>
                  <a:gd name="T22" fmla="*/ 6 w 26"/>
                  <a:gd name="T23" fmla="*/ 22 h 24"/>
                  <a:gd name="T24" fmla="*/ 12 w 26"/>
                  <a:gd name="T25" fmla="*/ 24 h 24"/>
                  <a:gd name="T26" fmla="*/ 16 w 26"/>
                  <a:gd name="T27" fmla="*/ 24 h 24"/>
                  <a:gd name="T28" fmla="*/ 16 w 26"/>
                  <a:gd name="T29" fmla="*/ 24 h 24"/>
                  <a:gd name="T30" fmla="*/ 22 w 26"/>
                  <a:gd name="T31" fmla="*/ 22 h 24"/>
                  <a:gd name="T32" fmla="*/ 26 w 26"/>
                  <a:gd name="T33" fmla="*/ 18 h 24"/>
                  <a:gd name="T34" fmla="*/ 26 w 26"/>
                  <a:gd name="T35" fmla="*/ 18 h 24"/>
                  <a:gd name="T36" fmla="*/ 26 w 26"/>
                  <a:gd name="T37" fmla="*/ 12 h 24"/>
                  <a:gd name="T38" fmla="*/ 26 w 26"/>
                  <a:gd name="T39" fmla="*/ 12 h 24"/>
                  <a:gd name="T40" fmla="*/ 24 w 26"/>
                  <a:gd name="T41" fmla="*/ 6 h 24"/>
                  <a:gd name="T42" fmla="*/ 20 w 26"/>
                  <a:gd name="T43" fmla="*/ 2 h 24"/>
                  <a:gd name="T44" fmla="*/ 20 w 26"/>
                  <a:gd name="T45" fmla="*/ 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6" h="24">
                    <a:moveTo>
                      <a:pt x="20" y="2"/>
                    </a:moveTo>
                    <a:lnTo>
                      <a:pt x="20" y="2"/>
                    </a:lnTo>
                    <a:lnTo>
                      <a:pt x="14" y="0"/>
                    </a:lnTo>
                    <a:lnTo>
                      <a:pt x="10" y="0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6" y="18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3" name="Freeform 189"/>
              <p:cNvSpPr>
                <a:spLocks/>
              </p:cNvSpPr>
              <p:nvPr/>
            </p:nvSpPr>
            <p:spPr bwMode="auto">
              <a:xfrm>
                <a:off x="3162" y="1976"/>
                <a:ext cx="28" cy="22"/>
              </a:xfrm>
              <a:custGeom>
                <a:avLst/>
                <a:gdLst>
                  <a:gd name="T0" fmla="*/ 10 w 28"/>
                  <a:gd name="T1" fmla="*/ 22 h 22"/>
                  <a:gd name="T2" fmla="*/ 10 w 28"/>
                  <a:gd name="T3" fmla="*/ 22 h 22"/>
                  <a:gd name="T4" fmla="*/ 16 w 28"/>
                  <a:gd name="T5" fmla="*/ 22 h 22"/>
                  <a:gd name="T6" fmla="*/ 22 w 28"/>
                  <a:gd name="T7" fmla="*/ 22 h 22"/>
                  <a:gd name="T8" fmla="*/ 22 w 28"/>
                  <a:gd name="T9" fmla="*/ 22 h 22"/>
                  <a:gd name="T10" fmla="*/ 26 w 28"/>
                  <a:gd name="T11" fmla="*/ 18 h 22"/>
                  <a:gd name="T12" fmla="*/ 28 w 28"/>
                  <a:gd name="T13" fmla="*/ 12 h 22"/>
                  <a:gd name="T14" fmla="*/ 28 w 28"/>
                  <a:gd name="T15" fmla="*/ 12 h 22"/>
                  <a:gd name="T16" fmla="*/ 28 w 28"/>
                  <a:gd name="T17" fmla="*/ 10 h 22"/>
                  <a:gd name="T18" fmla="*/ 28 w 28"/>
                  <a:gd name="T19" fmla="*/ 10 h 22"/>
                  <a:gd name="T20" fmla="*/ 26 w 28"/>
                  <a:gd name="T21" fmla="*/ 6 h 22"/>
                  <a:gd name="T22" fmla="*/ 26 w 28"/>
                  <a:gd name="T23" fmla="*/ 6 h 22"/>
                  <a:gd name="T24" fmla="*/ 22 w 28"/>
                  <a:gd name="T25" fmla="*/ 2 h 22"/>
                  <a:gd name="T26" fmla="*/ 18 w 28"/>
                  <a:gd name="T27" fmla="*/ 0 h 22"/>
                  <a:gd name="T28" fmla="*/ 18 w 28"/>
                  <a:gd name="T29" fmla="*/ 0 h 22"/>
                  <a:gd name="T30" fmla="*/ 12 w 28"/>
                  <a:gd name="T31" fmla="*/ 0 h 22"/>
                  <a:gd name="T32" fmla="*/ 8 w 28"/>
                  <a:gd name="T33" fmla="*/ 0 h 22"/>
                  <a:gd name="T34" fmla="*/ 8 w 28"/>
                  <a:gd name="T35" fmla="*/ 0 h 22"/>
                  <a:gd name="T36" fmla="*/ 4 w 28"/>
                  <a:gd name="T37" fmla="*/ 4 h 22"/>
                  <a:gd name="T38" fmla="*/ 0 w 28"/>
                  <a:gd name="T39" fmla="*/ 10 h 22"/>
                  <a:gd name="T40" fmla="*/ 0 w 28"/>
                  <a:gd name="T41" fmla="*/ 10 h 22"/>
                  <a:gd name="T42" fmla="*/ 0 w 28"/>
                  <a:gd name="T43" fmla="*/ 12 h 22"/>
                  <a:gd name="T44" fmla="*/ 0 w 28"/>
                  <a:gd name="T45" fmla="*/ 12 h 22"/>
                  <a:gd name="T46" fmla="*/ 2 w 28"/>
                  <a:gd name="T47" fmla="*/ 16 h 22"/>
                  <a:gd name="T48" fmla="*/ 2 w 28"/>
                  <a:gd name="T49" fmla="*/ 16 h 22"/>
                  <a:gd name="T50" fmla="*/ 6 w 28"/>
                  <a:gd name="T51" fmla="*/ 20 h 22"/>
                  <a:gd name="T52" fmla="*/ 10 w 28"/>
                  <a:gd name="T53" fmla="*/ 22 h 22"/>
                  <a:gd name="T54" fmla="*/ 10 w 28"/>
                  <a:gd name="T55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22">
                    <a:moveTo>
                      <a:pt x="10" y="22"/>
                    </a:move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4" name="Freeform 190"/>
              <p:cNvSpPr>
                <a:spLocks/>
              </p:cNvSpPr>
              <p:nvPr/>
            </p:nvSpPr>
            <p:spPr bwMode="auto">
              <a:xfrm>
                <a:off x="2570" y="2318"/>
                <a:ext cx="28" cy="22"/>
              </a:xfrm>
              <a:custGeom>
                <a:avLst/>
                <a:gdLst>
                  <a:gd name="T0" fmla="*/ 8 w 28"/>
                  <a:gd name="T1" fmla="*/ 0 h 22"/>
                  <a:gd name="T2" fmla="*/ 8 w 28"/>
                  <a:gd name="T3" fmla="*/ 0 h 22"/>
                  <a:gd name="T4" fmla="*/ 2 w 28"/>
                  <a:gd name="T5" fmla="*/ 6 h 22"/>
                  <a:gd name="T6" fmla="*/ 0 w 28"/>
                  <a:gd name="T7" fmla="*/ 12 h 22"/>
                  <a:gd name="T8" fmla="*/ 0 w 28"/>
                  <a:gd name="T9" fmla="*/ 12 h 22"/>
                  <a:gd name="T10" fmla="*/ 2 w 28"/>
                  <a:gd name="T11" fmla="*/ 16 h 22"/>
                  <a:gd name="T12" fmla="*/ 2 w 28"/>
                  <a:gd name="T13" fmla="*/ 16 h 22"/>
                  <a:gd name="T14" fmla="*/ 6 w 28"/>
                  <a:gd name="T15" fmla="*/ 20 h 22"/>
                  <a:gd name="T16" fmla="*/ 10 w 28"/>
                  <a:gd name="T17" fmla="*/ 22 h 22"/>
                  <a:gd name="T18" fmla="*/ 10 w 28"/>
                  <a:gd name="T19" fmla="*/ 22 h 22"/>
                  <a:gd name="T20" fmla="*/ 16 w 28"/>
                  <a:gd name="T21" fmla="*/ 22 h 22"/>
                  <a:gd name="T22" fmla="*/ 22 w 28"/>
                  <a:gd name="T23" fmla="*/ 22 h 22"/>
                  <a:gd name="T24" fmla="*/ 22 w 28"/>
                  <a:gd name="T25" fmla="*/ 22 h 22"/>
                  <a:gd name="T26" fmla="*/ 26 w 28"/>
                  <a:gd name="T27" fmla="*/ 16 h 22"/>
                  <a:gd name="T28" fmla="*/ 28 w 28"/>
                  <a:gd name="T29" fmla="*/ 10 h 22"/>
                  <a:gd name="T30" fmla="*/ 28 w 28"/>
                  <a:gd name="T31" fmla="*/ 10 h 22"/>
                  <a:gd name="T32" fmla="*/ 26 w 28"/>
                  <a:gd name="T33" fmla="*/ 6 h 22"/>
                  <a:gd name="T34" fmla="*/ 26 w 28"/>
                  <a:gd name="T35" fmla="*/ 6 h 22"/>
                  <a:gd name="T36" fmla="*/ 22 w 28"/>
                  <a:gd name="T37" fmla="*/ 2 h 22"/>
                  <a:gd name="T38" fmla="*/ 18 w 28"/>
                  <a:gd name="T39" fmla="*/ 0 h 22"/>
                  <a:gd name="T40" fmla="*/ 12 w 28"/>
                  <a:gd name="T41" fmla="*/ 0 h 22"/>
                  <a:gd name="T42" fmla="*/ 8 w 28"/>
                  <a:gd name="T43" fmla="*/ 0 h 22"/>
                  <a:gd name="T44" fmla="*/ 8 w 28"/>
                  <a:gd name="T45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2">
                    <a:moveTo>
                      <a:pt x="8" y="0"/>
                    </a:moveTo>
                    <a:lnTo>
                      <a:pt x="8" y="0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6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5" name="Freeform 191"/>
              <p:cNvSpPr>
                <a:spLocks/>
              </p:cNvSpPr>
              <p:nvPr/>
            </p:nvSpPr>
            <p:spPr bwMode="auto">
              <a:xfrm>
                <a:off x="3208" y="2146"/>
                <a:ext cx="28" cy="24"/>
              </a:xfrm>
              <a:custGeom>
                <a:avLst/>
                <a:gdLst>
                  <a:gd name="T0" fmla="*/ 14 w 28"/>
                  <a:gd name="T1" fmla="*/ 24 h 24"/>
                  <a:gd name="T2" fmla="*/ 14 w 28"/>
                  <a:gd name="T3" fmla="*/ 24 h 24"/>
                  <a:gd name="T4" fmla="*/ 20 w 28"/>
                  <a:gd name="T5" fmla="*/ 22 h 24"/>
                  <a:gd name="T6" fmla="*/ 24 w 28"/>
                  <a:gd name="T7" fmla="*/ 20 h 24"/>
                  <a:gd name="T8" fmla="*/ 24 w 28"/>
                  <a:gd name="T9" fmla="*/ 20 h 24"/>
                  <a:gd name="T10" fmla="*/ 26 w 28"/>
                  <a:gd name="T11" fmla="*/ 16 h 24"/>
                  <a:gd name="T12" fmla="*/ 28 w 28"/>
                  <a:gd name="T13" fmla="*/ 12 h 24"/>
                  <a:gd name="T14" fmla="*/ 28 w 28"/>
                  <a:gd name="T15" fmla="*/ 12 h 24"/>
                  <a:gd name="T16" fmla="*/ 26 w 28"/>
                  <a:gd name="T17" fmla="*/ 8 h 24"/>
                  <a:gd name="T18" fmla="*/ 24 w 28"/>
                  <a:gd name="T19" fmla="*/ 4 h 24"/>
                  <a:gd name="T20" fmla="*/ 24 w 28"/>
                  <a:gd name="T21" fmla="*/ 4 h 24"/>
                  <a:gd name="T22" fmla="*/ 20 w 28"/>
                  <a:gd name="T23" fmla="*/ 2 h 24"/>
                  <a:gd name="T24" fmla="*/ 14 w 28"/>
                  <a:gd name="T25" fmla="*/ 0 h 24"/>
                  <a:gd name="T26" fmla="*/ 14 w 28"/>
                  <a:gd name="T27" fmla="*/ 0 h 24"/>
                  <a:gd name="T28" fmla="*/ 8 w 28"/>
                  <a:gd name="T29" fmla="*/ 2 h 24"/>
                  <a:gd name="T30" fmla="*/ 4 w 28"/>
                  <a:gd name="T31" fmla="*/ 4 h 24"/>
                  <a:gd name="T32" fmla="*/ 4 w 28"/>
                  <a:gd name="T33" fmla="*/ 4 h 24"/>
                  <a:gd name="T34" fmla="*/ 2 w 28"/>
                  <a:gd name="T35" fmla="*/ 8 h 24"/>
                  <a:gd name="T36" fmla="*/ 0 w 28"/>
                  <a:gd name="T37" fmla="*/ 12 h 24"/>
                  <a:gd name="T38" fmla="*/ 0 w 28"/>
                  <a:gd name="T39" fmla="*/ 12 h 24"/>
                  <a:gd name="T40" fmla="*/ 2 w 28"/>
                  <a:gd name="T41" fmla="*/ 16 h 24"/>
                  <a:gd name="T42" fmla="*/ 6 w 28"/>
                  <a:gd name="T43" fmla="*/ 20 h 24"/>
                  <a:gd name="T44" fmla="*/ 10 w 28"/>
                  <a:gd name="T45" fmla="*/ 24 h 24"/>
                  <a:gd name="T46" fmla="*/ 14 w 28"/>
                  <a:gd name="T47" fmla="*/ 24 h 24"/>
                  <a:gd name="T48" fmla="*/ 14 w 28"/>
                  <a:gd name="T4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24"/>
                    </a:move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6" name="Freeform 192"/>
              <p:cNvSpPr>
                <a:spLocks/>
              </p:cNvSpPr>
              <p:nvPr/>
            </p:nvSpPr>
            <p:spPr bwMode="auto">
              <a:xfrm>
                <a:off x="2524" y="2146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4 w 28"/>
                  <a:gd name="T17" fmla="*/ 20 h 24"/>
                  <a:gd name="T18" fmla="*/ 4 w 28"/>
                  <a:gd name="T19" fmla="*/ 20 h 24"/>
                  <a:gd name="T20" fmla="*/ 8 w 28"/>
                  <a:gd name="T21" fmla="*/ 22 h 24"/>
                  <a:gd name="T22" fmla="*/ 14 w 28"/>
                  <a:gd name="T23" fmla="*/ 24 h 24"/>
                  <a:gd name="T24" fmla="*/ 14 w 28"/>
                  <a:gd name="T25" fmla="*/ 24 h 24"/>
                  <a:gd name="T26" fmla="*/ 20 w 28"/>
                  <a:gd name="T27" fmla="*/ 24 h 24"/>
                  <a:gd name="T28" fmla="*/ 24 w 28"/>
                  <a:gd name="T29" fmla="*/ 20 h 24"/>
                  <a:gd name="T30" fmla="*/ 26 w 28"/>
                  <a:gd name="T31" fmla="*/ 16 h 24"/>
                  <a:gd name="T32" fmla="*/ 28 w 28"/>
                  <a:gd name="T33" fmla="*/ 12 h 24"/>
                  <a:gd name="T34" fmla="*/ 28 w 28"/>
                  <a:gd name="T35" fmla="*/ 12 h 24"/>
                  <a:gd name="T36" fmla="*/ 26 w 28"/>
                  <a:gd name="T37" fmla="*/ 8 h 24"/>
                  <a:gd name="T38" fmla="*/ 24 w 28"/>
                  <a:gd name="T39" fmla="*/ 4 h 24"/>
                  <a:gd name="T40" fmla="*/ 20 w 28"/>
                  <a:gd name="T41" fmla="*/ 0 h 24"/>
                  <a:gd name="T42" fmla="*/ 14 w 28"/>
                  <a:gd name="T43" fmla="*/ 0 h 24"/>
                  <a:gd name="T44" fmla="*/ 14 w 28"/>
                  <a:gd name="T45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4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7" name="Freeform 193"/>
              <p:cNvSpPr>
                <a:spLocks/>
              </p:cNvSpPr>
              <p:nvPr/>
            </p:nvSpPr>
            <p:spPr bwMode="auto">
              <a:xfrm>
                <a:off x="3162" y="2318"/>
                <a:ext cx="28" cy="22"/>
              </a:xfrm>
              <a:custGeom>
                <a:avLst/>
                <a:gdLst>
                  <a:gd name="T0" fmla="*/ 22 w 28"/>
                  <a:gd name="T1" fmla="*/ 0 h 22"/>
                  <a:gd name="T2" fmla="*/ 22 w 28"/>
                  <a:gd name="T3" fmla="*/ 0 h 22"/>
                  <a:gd name="T4" fmla="*/ 16 w 28"/>
                  <a:gd name="T5" fmla="*/ 0 h 22"/>
                  <a:gd name="T6" fmla="*/ 10 w 28"/>
                  <a:gd name="T7" fmla="*/ 0 h 22"/>
                  <a:gd name="T8" fmla="*/ 10 w 28"/>
                  <a:gd name="T9" fmla="*/ 0 h 22"/>
                  <a:gd name="T10" fmla="*/ 6 w 28"/>
                  <a:gd name="T11" fmla="*/ 2 h 22"/>
                  <a:gd name="T12" fmla="*/ 2 w 28"/>
                  <a:gd name="T13" fmla="*/ 6 h 22"/>
                  <a:gd name="T14" fmla="*/ 2 w 28"/>
                  <a:gd name="T15" fmla="*/ 6 h 22"/>
                  <a:gd name="T16" fmla="*/ 0 w 28"/>
                  <a:gd name="T17" fmla="*/ 10 h 22"/>
                  <a:gd name="T18" fmla="*/ 0 w 28"/>
                  <a:gd name="T19" fmla="*/ 10 h 22"/>
                  <a:gd name="T20" fmla="*/ 2 w 28"/>
                  <a:gd name="T21" fmla="*/ 16 h 22"/>
                  <a:gd name="T22" fmla="*/ 8 w 28"/>
                  <a:gd name="T23" fmla="*/ 22 h 22"/>
                  <a:gd name="T24" fmla="*/ 8 w 28"/>
                  <a:gd name="T25" fmla="*/ 22 h 22"/>
                  <a:gd name="T26" fmla="*/ 12 w 28"/>
                  <a:gd name="T27" fmla="*/ 22 h 22"/>
                  <a:gd name="T28" fmla="*/ 18 w 28"/>
                  <a:gd name="T29" fmla="*/ 22 h 22"/>
                  <a:gd name="T30" fmla="*/ 22 w 28"/>
                  <a:gd name="T31" fmla="*/ 20 h 22"/>
                  <a:gd name="T32" fmla="*/ 26 w 28"/>
                  <a:gd name="T33" fmla="*/ 16 h 22"/>
                  <a:gd name="T34" fmla="*/ 26 w 28"/>
                  <a:gd name="T35" fmla="*/ 16 h 22"/>
                  <a:gd name="T36" fmla="*/ 28 w 28"/>
                  <a:gd name="T37" fmla="*/ 12 h 22"/>
                  <a:gd name="T38" fmla="*/ 28 w 28"/>
                  <a:gd name="T39" fmla="*/ 12 h 22"/>
                  <a:gd name="T40" fmla="*/ 28 w 28"/>
                  <a:gd name="T41" fmla="*/ 10 h 22"/>
                  <a:gd name="T42" fmla="*/ 28 w 28"/>
                  <a:gd name="T43" fmla="*/ 10 h 22"/>
                  <a:gd name="T44" fmla="*/ 26 w 28"/>
                  <a:gd name="T45" fmla="*/ 4 h 22"/>
                  <a:gd name="T46" fmla="*/ 22 w 28"/>
                  <a:gd name="T47" fmla="*/ 0 h 22"/>
                  <a:gd name="T48" fmla="*/ 22 w 28"/>
                  <a:gd name="T4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2">
                    <a:moveTo>
                      <a:pt x="22" y="0"/>
                    </a:move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2" y="16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4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8" name="Freeform 194"/>
              <p:cNvSpPr>
                <a:spLocks/>
              </p:cNvSpPr>
              <p:nvPr/>
            </p:nvSpPr>
            <p:spPr bwMode="auto">
              <a:xfrm>
                <a:off x="2570" y="1976"/>
                <a:ext cx="28" cy="22"/>
              </a:xfrm>
              <a:custGeom>
                <a:avLst/>
                <a:gdLst>
                  <a:gd name="T0" fmla="*/ 8 w 28"/>
                  <a:gd name="T1" fmla="*/ 22 h 22"/>
                  <a:gd name="T2" fmla="*/ 8 w 28"/>
                  <a:gd name="T3" fmla="*/ 22 h 22"/>
                  <a:gd name="T4" fmla="*/ 12 w 28"/>
                  <a:gd name="T5" fmla="*/ 22 h 22"/>
                  <a:gd name="T6" fmla="*/ 18 w 28"/>
                  <a:gd name="T7" fmla="*/ 22 h 22"/>
                  <a:gd name="T8" fmla="*/ 22 w 28"/>
                  <a:gd name="T9" fmla="*/ 20 h 22"/>
                  <a:gd name="T10" fmla="*/ 26 w 28"/>
                  <a:gd name="T11" fmla="*/ 16 h 22"/>
                  <a:gd name="T12" fmla="*/ 26 w 28"/>
                  <a:gd name="T13" fmla="*/ 16 h 22"/>
                  <a:gd name="T14" fmla="*/ 28 w 28"/>
                  <a:gd name="T15" fmla="*/ 12 h 22"/>
                  <a:gd name="T16" fmla="*/ 28 w 28"/>
                  <a:gd name="T17" fmla="*/ 12 h 22"/>
                  <a:gd name="T18" fmla="*/ 26 w 28"/>
                  <a:gd name="T19" fmla="*/ 6 h 22"/>
                  <a:gd name="T20" fmla="*/ 22 w 28"/>
                  <a:gd name="T21" fmla="*/ 0 h 22"/>
                  <a:gd name="T22" fmla="*/ 22 w 28"/>
                  <a:gd name="T23" fmla="*/ 0 h 22"/>
                  <a:gd name="T24" fmla="*/ 16 w 28"/>
                  <a:gd name="T25" fmla="*/ 0 h 22"/>
                  <a:gd name="T26" fmla="*/ 10 w 28"/>
                  <a:gd name="T27" fmla="*/ 0 h 22"/>
                  <a:gd name="T28" fmla="*/ 6 w 28"/>
                  <a:gd name="T29" fmla="*/ 2 h 22"/>
                  <a:gd name="T30" fmla="*/ 2 w 28"/>
                  <a:gd name="T31" fmla="*/ 6 h 22"/>
                  <a:gd name="T32" fmla="*/ 2 w 28"/>
                  <a:gd name="T33" fmla="*/ 6 h 22"/>
                  <a:gd name="T34" fmla="*/ 0 w 28"/>
                  <a:gd name="T35" fmla="*/ 10 h 22"/>
                  <a:gd name="T36" fmla="*/ 0 w 28"/>
                  <a:gd name="T37" fmla="*/ 10 h 22"/>
                  <a:gd name="T38" fmla="*/ 0 w 28"/>
                  <a:gd name="T39" fmla="*/ 12 h 22"/>
                  <a:gd name="T40" fmla="*/ 0 w 28"/>
                  <a:gd name="T41" fmla="*/ 12 h 22"/>
                  <a:gd name="T42" fmla="*/ 2 w 28"/>
                  <a:gd name="T43" fmla="*/ 18 h 22"/>
                  <a:gd name="T44" fmla="*/ 8 w 28"/>
                  <a:gd name="T45" fmla="*/ 22 h 22"/>
                  <a:gd name="T46" fmla="*/ 8 w 28"/>
                  <a:gd name="T47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2">
                    <a:moveTo>
                      <a:pt x="8" y="22"/>
                    </a:move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9" name="Freeform 195"/>
              <p:cNvSpPr>
                <a:spLocks/>
              </p:cNvSpPr>
              <p:nvPr/>
            </p:nvSpPr>
            <p:spPr bwMode="auto">
              <a:xfrm>
                <a:off x="3038" y="2442"/>
                <a:ext cx="28" cy="24"/>
              </a:xfrm>
              <a:custGeom>
                <a:avLst/>
                <a:gdLst>
                  <a:gd name="T0" fmla="*/ 16 w 28"/>
                  <a:gd name="T1" fmla="*/ 0 h 24"/>
                  <a:gd name="T2" fmla="*/ 16 w 28"/>
                  <a:gd name="T3" fmla="*/ 0 h 24"/>
                  <a:gd name="T4" fmla="*/ 12 w 28"/>
                  <a:gd name="T5" fmla="*/ 0 h 24"/>
                  <a:gd name="T6" fmla="*/ 6 w 28"/>
                  <a:gd name="T7" fmla="*/ 2 h 24"/>
                  <a:gd name="T8" fmla="*/ 6 w 28"/>
                  <a:gd name="T9" fmla="*/ 2 h 24"/>
                  <a:gd name="T10" fmla="*/ 2 w 28"/>
                  <a:gd name="T11" fmla="*/ 6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8 h 24"/>
                  <a:gd name="T18" fmla="*/ 2 w 28"/>
                  <a:gd name="T19" fmla="*/ 18 h 24"/>
                  <a:gd name="T20" fmla="*/ 2 w 28"/>
                  <a:gd name="T21" fmla="*/ 18 h 24"/>
                  <a:gd name="T22" fmla="*/ 4 w 28"/>
                  <a:gd name="T23" fmla="*/ 22 h 24"/>
                  <a:gd name="T24" fmla="*/ 10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0 w 28"/>
                  <a:gd name="T31" fmla="*/ 22 h 24"/>
                  <a:gd name="T32" fmla="*/ 24 w 28"/>
                  <a:gd name="T33" fmla="*/ 18 h 24"/>
                  <a:gd name="T34" fmla="*/ 26 w 28"/>
                  <a:gd name="T35" fmla="*/ 14 h 24"/>
                  <a:gd name="T36" fmla="*/ 26 w 28"/>
                  <a:gd name="T37" fmla="*/ 14 h 24"/>
                  <a:gd name="T38" fmla="*/ 28 w 28"/>
                  <a:gd name="T39" fmla="*/ 12 h 24"/>
                  <a:gd name="T40" fmla="*/ 28 w 28"/>
                  <a:gd name="T41" fmla="*/ 12 h 24"/>
                  <a:gd name="T42" fmla="*/ 26 w 28"/>
                  <a:gd name="T43" fmla="*/ 8 h 24"/>
                  <a:gd name="T44" fmla="*/ 26 w 28"/>
                  <a:gd name="T45" fmla="*/ 8 h 24"/>
                  <a:gd name="T46" fmla="*/ 22 w 28"/>
                  <a:gd name="T47" fmla="*/ 4 h 24"/>
                  <a:gd name="T48" fmla="*/ 16 w 28"/>
                  <a:gd name="T49" fmla="*/ 0 h 24"/>
                  <a:gd name="T50" fmla="*/ 16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6" y="0"/>
                    </a:move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4" y="22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24" y="18"/>
                    </a:lnTo>
                    <a:lnTo>
                      <a:pt x="26" y="14"/>
                    </a:lnTo>
                    <a:lnTo>
                      <a:pt x="26" y="14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2" y="4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0" name="Freeform 196"/>
              <p:cNvSpPr>
                <a:spLocks/>
              </p:cNvSpPr>
              <p:nvPr/>
            </p:nvSpPr>
            <p:spPr bwMode="auto">
              <a:xfrm>
                <a:off x="2696" y="1850"/>
                <a:ext cx="28" cy="24"/>
              </a:xfrm>
              <a:custGeom>
                <a:avLst/>
                <a:gdLst>
                  <a:gd name="T0" fmla="*/ 20 w 28"/>
                  <a:gd name="T1" fmla="*/ 22 h 24"/>
                  <a:gd name="T2" fmla="*/ 20 w 28"/>
                  <a:gd name="T3" fmla="*/ 22 h 24"/>
                  <a:gd name="T4" fmla="*/ 24 w 28"/>
                  <a:gd name="T5" fmla="*/ 18 h 24"/>
                  <a:gd name="T6" fmla="*/ 28 w 28"/>
                  <a:gd name="T7" fmla="*/ 12 h 24"/>
                  <a:gd name="T8" fmla="*/ 28 w 28"/>
                  <a:gd name="T9" fmla="*/ 12 h 24"/>
                  <a:gd name="T10" fmla="*/ 26 w 28"/>
                  <a:gd name="T11" fmla="*/ 6 h 24"/>
                  <a:gd name="T12" fmla="*/ 26 w 28"/>
                  <a:gd name="T13" fmla="*/ 6 h 24"/>
                  <a:gd name="T14" fmla="*/ 22 w 28"/>
                  <a:gd name="T15" fmla="*/ 2 h 24"/>
                  <a:gd name="T16" fmla="*/ 16 w 28"/>
                  <a:gd name="T17" fmla="*/ 0 h 24"/>
                  <a:gd name="T18" fmla="*/ 12 w 28"/>
                  <a:gd name="T19" fmla="*/ 0 h 24"/>
                  <a:gd name="T20" fmla="*/ 6 w 28"/>
                  <a:gd name="T21" fmla="*/ 2 h 24"/>
                  <a:gd name="T22" fmla="*/ 6 w 28"/>
                  <a:gd name="T23" fmla="*/ 2 h 24"/>
                  <a:gd name="T24" fmla="*/ 2 w 28"/>
                  <a:gd name="T25" fmla="*/ 6 h 24"/>
                  <a:gd name="T26" fmla="*/ 0 w 28"/>
                  <a:gd name="T27" fmla="*/ 10 h 24"/>
                  <a:gd name="T28" fmla="*/ 0 w 28"/>
                  <a:gd name="T29" fmla="*/ 10 h 24"/>
                  <a:gd name="T30" fmla="*/ 0 w 28"/>
                  <a:gd name="T31" fmla="*/ 12 h 24"/>
                  <a:gd name="T32" fmla="*/ 0 w 28"/>
                  <a:gd name="T33" fmla="*/ 12 h 24"/>
                  <a:gd name="T34" fmla="*/ 2 w 28"/>
                  <a:gd name="T35" fmla="*/ 16 h 24"/>
                  <a:gd name="T36" fmla="*/ 2 w 28"/>
                  <a:gd name="T37" fmla="*/ 16 h 24"/>
                  <a:gd name="T38" fmla="*/ 4 w 28"/>
                  <a:gd name="T39" fmla="*/ 20 h 24"/>
                  <a:gd name="T40" fmla="*/ 10 w 28"/>
                  <a:gd name="T41" fmla="*/ 24 h 24"/>
                  <a:gd name="T42" fmla="*/ 14 w 28"/>
                  <a:gd name="T43" fmla="*/ 24 h 24"/>
                  <a:gd name="T44" fmla="*/ 20 w 28"/>
                  <a:gd name="T45" fmla="*/ 22 h 24"/>
                  <a:gd name="T46" fmla="*/ 20 w 28"/>
                  <a:gd name="T47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4">
                    <a:moveTo>
                      <a:pt x="20" y="22"/>
                    </a:moveTo>
                    <a:lnTo>
                      <a:pt x="20" y="22"/>
                    </a:lnTo>
                    <a:lnTo>
                      <a:pt x="24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1" name="Freeform 197"/>
              <p:cNvSpPr>
                <a:spLocks noEditPoints="1"/>
              </p:cNvSpPr>
              <p:nvPr/>
            </p:nvSpPr>
            <p:spPr bwMode="auto">
              <a:xfrm>
                <a:off x="2446" y="1726"/>
                <a:ext cx="868" cy="868"/>
              </a:xfrm>
              <a:custGeom>
                <a:avLst/>
                <a:gdLst>
                  <a:gd name="T0" fmla="*/ 10 w 868"/>
                  <a:gd name="T1" fmla="*/ 390 h 868"/>
                  <a:gd name="T2" fmla="*/ 42 w 868"/>
                  <a:gd name="T3" fmla="*/ 268 h 868"/>
                  <a:gd name="T4" fmla="*/ 106 w 868"/>
                  <a:gd name="T5" fmla="*/ 164 h 868"/>
                  <a:gd name="T6" fmla="*/ 196 w 868"/>
                  <a:gd name="T7" fmla="*/ 82 h 868"/>
                  <a:gd name="T8" fmla="*/ 308 w 868"/>
                  <a:gd name="T9" fmla="*/ 28 h 868"/>
                  <a:gd name="T10" fmla="*/ 434 w 868"/>
                  <a:gd name="T11" fmla="*/ 8 h 868"/>
                  <a:gd name="T12" fmla="*/ 520 w 868"/>
                  <a:gd name="T13" fmla="*/ 16 h 868"/>
                  <a:gd name="T14" fmla="*/ 636 w 868"/>
                  <a:gd name="T15" fmla="*/ 60 h 868"/>
                  <a:gd name="T16" fmla="*/ 734 w 868"/>
                  <a:gd name="T17" fmla="*/ 134 h 868"/>
                  <a:gd name="T18" fmla="*/ 808 w 868"/>
                  <a:gd name="T19" fmla="*/ 232 h 868"/>
                  <a:gd name="T20" fmla="*/ 852 w 868"/>
                  <a:gd name="T21" fmla="*/ 348 h 868"/>
                  <a:gd name="T22" fmla="*/ 860 w 868"/>
                  <a:gd name="T23" fmla="*/ 434 h 868"/>
                  <a:gd name="T24" fmla="*/ 840 w 868"/>
                  <a:gd name="T25" fmla="*/ 560 h 868"/>
                  <a:gd name="T26" fmla="*/ 786 w 868"/>
                  <a:gd name="T27" fmla="*/ 672 h 868"/>
                  <a:gd name="T28" fmla="*/ 704 w 868"/>
                  <a:gd name="T29" fmla="*/ 762 h 868"/>
                  <a:gd name="T30" fmla="*/ 600 w 868"/>
                  <a:gd name="T31" fmla="*/ 826 h 868"/>
                  <a:gd name="T32" fmla="*/ 478 w 868"/>
                  <a:gd name="T33" fmla="*/ 858 h 868"/>
                  <a:gd name="T34" fmla="*/ 390 w 868"/>
                  <a:gd name="T35" fmla="*/ 858 h 868"/>
                  <a:gd name="T36" fmla="*/ 268 w 868"/>
                  <a:gd name="T37" fmla="*/ 826 h 868"/>
                  <a:gd name="T38" fmla="*/ 164 w 868"/>
                  <a:gd name="T39" fmla="*/ 762 h 868"/>
                  <a:gd name="T40" fmla="*/ 82 w 868"/>
                  <a:gd name="T41" fmla="*/ 672 h 868"/>
                  <a:gd name="T42" fmla="*/ 28 w 868"/>
                  <a:gd name="T43" fmla="*/ 560 h 868"/>
                  <a:gd name="T44" fmla="*/ 8 w 868"/>
                  <a:gd name="T45" fmla="*/ 434 h 868"/>
                  <a:gd name="T46" fmla="*/ 0 w 868"/>
                  <a:gd name="T47" fmla="*/ 434 h 868"/>
                  <a:gd name="T48" fmla="*/ 20 w 868"/>
                  <a:gd name="T49" fmla="*/ 562 h 868"/>
                  <a:gd name="T50" fmla="*/ 74 w 868"/>
                  <a:gd name="T51" fmla="*/ 676 h 868"/>
                  <a:gd name="T52" fmla="*/ 158 w 868"/>
                  <a:gd name="T53" fmla="*/ 768 h 868"/>
                  <a:gd name="T54" fmla="*/ 266 w 868"/>
                  <a:gd name="T55" fmla="*/ 834 h 868"/>
                  <a:gd name="T56" fmla="*/ 390 w 868"/>
                  <a:gd name="T57" fmla="*/ 866 h 868"/>
                  <a:gd name="T58" fmla="*/ 478 w 868"/>
                  <a:gd name="T59" fmla="*/ 866 h 868"/>
                  <a:gd name="T60" fmla="*/ 602 w 868"/>
                  <a:gd name="T61" fmla="*/ 834 h 868"/>
                  <a:gd name="T62" fmla="*/ 710 w 868"/>
                  <a:gd name="T63" fmla="*/ 768 h 868"/>
                  <a:gd name="T64" fmla="*/ 794 w 868"/>
                  <a:gd name="T65" fmla="*/ 676 h 868"/>
                  <a:gd name="T66" fmla="*/ 848 w 868"/>
                  <a:gd name="T67" fmla="*/ 562 h 868"/>
                  <a:gd name="T68" fmla="*/ 868 w 868"/>
                  <a:gd name="T69" fmla="*/ 434 h 868"/>
                  <a:gd name="T70" fmla="*/ 858 w 868"/>
                  <a:gd name="T71" fmla="*/ 346 h 868"/>
                  <a:gd name="T72" fmla="*/ 816 w 868"/>
                  <a:gd name="T73" fmla="*/ 228 h 868"/>
                  <a:gd name="T74" fmla="*/ 740 w 868"/>
                  <a:gd name="T75" fmla="*/ 128 h 868"/>
                  <a:gd name="T76" fmla="*/ 640 w 868"/>
                  <a:gd name="T77" fmla="*/ 52 h 868"/>
                  <a:gd name="T78" fmla="*/ 522 w 868"/>
                  <a:gd name="T79" fmla="*/ 10 h 868"/>
                  <a:gd name="T80" fmla="*/ 434 w 868"/>
                  <a:gd name="T81" fmla="*/ 0 h 868"/>
                  <a:gd name="T82" fmla="*/ 306 w 868"/>
                  <a:gd name="T83" fmla="*/ 20 h 868"/>
                  <a:gd name="T84" fmla="*/ 192 w 868"/>
                  <a:gd name="T85" fmla="*/ 74 h 868"/>
                  <a:gd name="T86" fmla="*/ 100 w 868"/>
                  <a:gd name="T87" fmla="*/ 158 h 868"/>
                  <a:gd name="T88" fmla="*/ 34 w 868"/>
                  <a:gd name="T89" fmla="*/ 266 h 868"/>
                  <a:gd name="T90" fmla="*/ 2 w 868"/>
                  <a:gd name="T91" fmla="*/ 390 h 8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68" h="868">
                    <a:moveTo>
                      <a:pt x="8" y="434"/>
                    </a:moveTo>
                    <a:lnTo>
                      <a:pt x="8" y="434"/>
                    </a:lnTo>
                    <a:lnTo>
                      <a:pt x="10" y="390"/>
                    </a:lnTo>
                    <a:lnTo>
                      <a:pt x="16" y="348"/>
                    </a:lnTo>
                    <a:lnTo>
                      <a:pt x="28" y="308"/>
                    </a:lnTo>
                    <a:lnTo>
                      <a:pt x="42" y="268"/>
                    </a:lnTo>
                    <a:lnTo>
                      <a:pt x="60" y="232"/>
                    </a:lnTo>
                    <a:lnTo>
                      <a:pt x="82" y="196"/>
                    </a:lnTo>
                    <a:lnTo>
                      <a:pt x="106" y="164"/>
                    </a:lnTo>
                    <a:lnTo>
                      <a:pt x="134" y="134"/>
                    </a:lnTo>
                    <a:lnTo>
                      <a:pt x="164" y="106"/>
                    </a:lnTo>
                    <a:lnTo>
                      <a:pt x="196" y="82"/>
                    </a:lnTo>
                    <a:lnTo>
                      <a:pt x="232" y="60"/>
                    </a:lnTo>
                    <a:lnTo>
                      <a:pt x="268" y="42"/>
                    </a:lnTo>
                    <a:lnTo>
                      <a:pt x="308" y="28"/>
                    </a:lnTo>
                    <a:lnTo>
                      <a:pt x="348" y="16"/>
                    </a:lnTo>
                    <a:lnTo>
                      <a:pt x="390" y="10"/>
                    </a:lnTo>
                    <a:lnTo>
                      <a:pt x="434" y="8"/>
                    </a:lnTo>
                    <a:lnTo>
                      <a:pt x="434" y="8"/>
                    </a:lnTo>
                    <a:lnTo>
                      <a:pt x="478" y="10"/>
                    </a:lnTo>
                    <a:lnTo>
                      <a:pt x="520" y="16"/>
                    </a:lnTo>
                    <a:lnTo>
                      <a:pt x="560" y="28"/>
                    </a:lnTo>
                    <a:lnTo>
                      <a:pt x="600" y="42"/>
                    </a:lnTo>
                    <a:lnTo>
                      <a:pt x="636" y="60"/>
                    </a:lnTo>
                    <a:lnTo>
                      <a:pt x="672" y="82"/>
                    </a:lnTo>
                    <a:lnTo>
                      <a:pt x="704" y="106"/>
                    </a:lnTo>
                    <a:lnTo>
                      <a:pt x="734" y="134"/>
                    </a:lnTo>
                    <a:lnTo>
                      <a:pt x="762" y="164"/>
                    </a:lnTo>
                    <a:lnTo>
                      <a:pt x="786" y="196"/>
                    </a:lnTo>
                    <a:lnTo>
                      <a:pt x="808" y="232"/>
                    </a:lnTo>
                    <a:lnTo>
                      <a:pt x="826" y="268"/>
                    </a:lnTo>
                    <a:lnTo>
                      <a:pt x="840" y="308"/>
                    </a:lnTo>
                    <a:lnTo>
                      <a:pt x="852" y="348"/>
                    </a:lnTo>
                    <a:lnTo>
                      <a:pt x="858" y="390"/>
                    </a:lnTo>
                    <a:lnTo>
                      <a:pt x="860" y="434"/>
                    </a:lnTo>
                    <a:lnTo>
                      <a:pt x="860" y="434"/>
                    </a:lnTo>
                    <a:lnTo>
                      <a:pt x="858" y="478"/>
                    </a:lnTo>
                    <a:lnTo>
                      <a:pt x="852" y="520"/>
                    </a:lnTo>
                    <a:lnTo>
                      <a:pt x="840" y="560"/>
                    </a:lnTo>
                    <a:lnTo>
                      <a:pt x="826" y="600"/>
                    </a:lnTo>
                    <a:lnTo>
                      <a:pt x="808" y="636"/>
                    </a:lnTo>
                    <a:lnTo>
                      <a:pt x="786" y="672"/>
                    </a:lnTo>
                    <a:lnTo>
                      <a:pt x="762" y="704"/>
                    </a:lnTo>
                    <a:lnTo>
                      <a:pt x="734" y="734"/>
                    </a:lnTo>
                    <a:lnTo>
                      <a:pt x="704" y="762"/>
                    </a:lnTo>
                    <a:lnTo>
                      <a:pt x="672" y="786"/>
                    </a:lnTo>
                    <a:lnTo>
                      <a:pt x="636" y="808"/>
                    </a:lnTo>
                    <a:lnTo>
                      <a:pt x="600" y="826"/>
                    </a:lnTo>
                    <a:lnTo>
                      <a:pt x="560" y="840"/>
                    </a:lnTo>
                    <a:lnTo>
                      <a:pt x="520" y="852"/>
                    </a:lnTo>
                    <a:lnTo>
                      <a:pt x="478" y="858"/>
                    </a:lnTo>
                    <a:lnTo>
                      <a:pt x="434" y="860"/>
                    </a:lnTo>
                    <a:lnTo>
                      <a:pt x="434" y="860"/>
                    </a:lnTo>
                    <a:lnTo>
                      <a:pt x="390" y="858"/>
                    </a:lnTo>
                    <a:lnTo>
                      <a:pt x="348" y="852"/>
                    </a:lnTo>
                    <a:lnTo>
                      <a:pt x="308" y="840"/>
                    </a:lnTo>
                    <a:lnTo>
                      <a:pt x="268" y="826"/>
                    </a:lnTo>
                    <a:lnTo>
                      <a:pt x="232" y="808"/>
                    </a:lnTo>
                    <a:lnTo>
                      <a:pt x="196" y="786"/>
                    </a:lnTo>
                    <a:lnTo>
                      <a:pt x="164" y="762"/>
                    </a:lnTo>
                    <a:lnTo>
                      <a:pt x="134" y="734"/>
                    </a:lnTo>
                    <a:lnTo>
                      <a:pt x="106" y="704"/>
                    </a:lnTo>
                    <a:lnTo>
                      <a:pt x="82" y="672"/>
                    </a:lnTo>
                    <a:lnTo>
                      <a:pt x="60" y="636"/>
                    </a:lnTo>
                    <a:lnTo>
                      <a:pt x="42" y="600"/>
                    </a:lnTo>
                    <a:lnTo>
                      <a:pt x="28" y="560"/>
                    </a:lnTo>
                    <a:lnTo>
                      <a:pt x="16" y="520"/>
                    </a:lnTo>
                    <a:lnTo>
                      <a:pt x="10" y="478"/>
                    </a:lnTo>
                    <a:lnTo>
                      <a:pt x="8" y="434"/>
                    </a:lnTo>
                    <a:lnTo>
                      <a:pt x="8" y="434"/>
                    </a:lnTo>
                    <a:close/>
                    <a:moveTo>
                      <a:pt x="0" y="434"/>
                    </a:moveTo>
                    <a:lnTo>
                      <a:pt x="0" y="434"/>
                    </a:lnTo>
                    <a:lnTo>
                      <a:pt x="2" y="478"/>
                    </a:lnTo>
                    <a:lnTo>
                      <a:pt x="10" y="522"/>
                    </a:lnTo>
                    <a:lnTo>
                      <a:pt x="20" y="562"/>
                    </a:lnTo>
                    <a:lnTo>
                      <a:pt x="34" y="602"/>
                    </a:lnTo>
                    <a:lnTo>
                      <a:pt x="52" y="640"/>
                    </a:lnTo>
                    <a:lnTo>
                      <a:pt x="74" y="676"/>
                    </a:lnTo>
                    <a:lnTo>
                      <a:pt x="100" y="710"/>
                    </a:lnTo>
                    <a:lnTo>
                      <a:pt x="128" y="740"/>
                    </a:lnTo>
                    <a:lnTo>
                      <a:pt x="158" y="768"/>
                    </a:lnTo>
                    <a:lnTo>
                      <a:pt x="192" y="794"/>
                    </a:lnTo>
                    <a:lnTo>
                      <a:pt x="228" y="816"/>
                    </a:lnTo>
                    <a:lnTo>
                      <a:pt x="266" y="834"/>
                    </a:lnTo>
                    <a:lnTo>
                      <a:pt x="306" y="848"/>
                    </a:lnTo>
                    <a:lnTo>
                      <a:pt x="346" y="858"/>
                    </a:lnTo>
                    <a:lnTo>
                      <a:pt x="390" y="866"/>
                    </a:lnTo>
                    <a:lnTo>
                      <a:pt x="434" y="868"/>
                    </a:lnTo>
                    <a:lnTo>
                      <a:pt x="434" y="868"/>
                    </a:lnTo>
                    <a:lnTo>
                      <a:pt x="478" y="866"/>
                    </a:lnTo>
                    <a:lnTo>
                      <a:pt x="522" y="858"/>
                    </a:lnTo>
                    <a:lnTo>
                      <a:pt x="562" y="848"/>
                    </a:lnTo>
                    <a:lnTo>
                      <a:pt x="602" y="834"/>
                    </a:lnTo>
                    <a:lnTo>
                      <a:pt x="640" y="816"/>
                    </a:lnTo>
                    <a:lnTo>
                      <a:pt x="676" y="794"/>
                    </a:lnTo>
                    <a:lnTo>
                      <a:pt x="710" y="768"/>
                    </a:lnTo>
                    <a:lnTo>
                      <a:pt x="740" y="740"/>
                    </a:lnTo>
                    <a:lnTo>
                      <a:pt x="768" y="710"/>
                    </a:lnTo>
                    <a:lnTo>
                      <a:pt x="794" y="676"/>
                    </a:lnTo>
                    <a:lnTo>
                      <a:pt x="816" y="640"/>
                    </a:lnTo>
                    <a:lnTo>
                      <a:pt x="834" y="602"/>
                    </a:lnTo>
                    <a:lnTo>
                      <a:pt x="848" y="562"/>
                    </a:lnTo>
                    <a:lnTo>
                      <a:pt x="858" y="522"/>
                    </a:lnTo>
                    <a:lnTo>
                      <a:pt x="866" y="478"/>
                    </a:lnTo>
                    <a:lnTo>
                      <a:pt x="868" y="434"/>
                    </a:lnTo>
                    <a:lnTo>
                      <a:pt x="868" y="434"/>
                    </a:lnTo>
                    <a:lnTo>
                      <a:pt x="866" y="390"/>
                    </a:lnTo>
                    <a:lnTo>
                      <a:pt x="858" y="346"/>
                    </a:lnTo>
                    <a:lnTo>
                      <a:pt x="848" y="306"/>
                    </a:lnTo>
                    <a:lnTo>
                      <a:pt x="834" y="266"/>
                    </a:lnTo>
                    <a:lnTo>
                      <a:pt x="816" y="228"/>
                    </a:lnTo>
                    <a:lnTo>
                      <a:pt x="794" y="192"/>
                    </a:lnTo>
                    <a:lnTo>
                      <a:pt x="768" y="158"/>
                    </a:lnTo>
                    <a:lnTo>
                      <a:pt x="740" y="128"/>
                    </a:lnTo>
                    <a:lnTo>
                      <a:pt x="710" y="100"/>
                    </a:lnTo>
                    <a:lnTo>
                      <a:pt x="676" y="74"/>
                    </a:lnTo>
                    <a:lnTo>
                      <a:pt x="640" y="52"/>
                    </a:lnTo>
                    <a:lnTo>
                      <a:pt x="602" y="34"/>
                    </a:lnTo>
                    <a:lnTo>
                      <a:pt x="562" y="20"/>
                    </a:lnTo>
                    <a:lnTo>
                      <a:pt x="522" y="10"/>
                    </a:lnTo>
                    <a:lnTo>
                      <a:pt x="478" y="2"/>
                    </a:lnTo>
                    <a:lnTo>
                      <a:pt x="434" y="0"/>
                    </a:lnTo>
                    <a:lnTo>
                      <a:pt x="434" y="0"/>
                    </a:lnTo>
                    <a:lnTo>
                      <a:pt x="390" y="2"/>
                    </a:lnTo>
                    <a:lnTo>
                      <a:pt x="346" y="10"/>
                    </a:lnTo>
                    <a:lnTo>
                      <a:pt x="306" y="20"/>
                    </a:lnTo>
                    <a:lnTo>
                      <a:pt x="266" y="34"/>
                    </a:lnTo>
                    <a:lnTo>
                      <a:pt x="228" y="52"/>
                    </a:lnTo>
                    <a:lnTo>
                      <a:pt x="192" y="74"/>
                    </a:lnTo>
                    <a:lnTo>
                      <a:pt x="158" y="100"/>
                    </a:lnTo>
                    <a:lnTo>
                      <a:pt x="128" y="128"/>
                    </a:lnTo>
                    <a:lnTo>
                      <a:pt x="100" y="158"/>
                    </a:lnTo>
                    <a:lnTo>
                      <a:pt x="74" y="192"/>
                    </a:lnTo>
                    <a:lnTo>
                      <a:pt x="52" y="228"/>
                    </a:lnTo>
                    <a:lnTo>
                      <a:pt x="34" y="266"/>
                    </a:lnTo>
                    <a:lnTo>
                      <a:pt x="20" y="306"/>
                    </a:lnTo>
                    <a:lnTo>
                      <a:pt x="10" y="346"/>
                    </a:lnTo>
                    <a:lnTo>
                      <a:pt x="2" y="390"/>
                    </a:lnTo>
                    <a:lnTo>
                      <a:pt x="0" y="434"/>
                    </a:lnTo>
                    <a:lnTo>
                      <a:pt x="0" y="434"/>
                    </a:lnTo>
                    <a:close/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2" name="Freeform 198"/>
              <p:cNvSpPr>
                <a:spLocks noEditPoints="1"/>
              </p:cNvSpPr>
              <p:nvPr/>
            </p:nvSpPr>
            <p:spPr bwMode="auto">
              <a:xfrm>
                <a:off x="2452" y="1732"/>
                <a:ext cx="856" cy="856"/>
              </a:xfrm>
              <a:custGeom>
                <a:avLst/>
                <a:gdLst>
                  <a:gd name="T0" fmla="*/ 10 w 856"/>
                  <a:gd name="T1" fmla="*/ 386 h 856"/>
                  <a:gd name="T2" fmla="*/ 42 w 856"/>
                  <a:gd name="T3" fmla="*/ 264 h 856"/>
                  <a:gd name="T4" fmla="*/ 104 w 856"/>
                  <a:gd name="T5" fmla="*/ 162 h 856"/>
                  <a:gd name="T6" fmla="*/ 194 w 856"/>
                  <a:gd name="T7" fmla="*/ 80 h 856"/>
                  <a:gd name="T8" fmla="*/ 304 w 856"/>
                  <a:gd name="T9" fmla="*/ 28 h 856"/>
                  <a:gd name="T10" fmla="*/ 428 w 856"/>
                  <a:gd name="T11" fmla="*/ 8 h 856"/>
                  <a:gd name="T12" fmla="*/ 512 w 856"/>
                  <a:gd name="T13" fmla="*/ 18 h 856"/>
                  <a:gd name="T14" fmla="*/ 628 w 856"/>
                  <a:gd name="T15" fmla="*/ 60 h 856"/>
                  <a:gd name="T16" fmla="*/ 724 w 856"/>
                  <a:gd name="T17" fmla="*/ 132 h 856"/>
                  <a:gd name="T18" fmla="*/ 796 w 856"/>
                  <a:gd name="T19" fmla="*/ 228 h 856"/>
                  <a:gd name="T20" fmla="*/ 838 w 856"/>
                  <a:gd name="T21" fmla="*/ 344 h 856"/>
                  <a:gd name="T22" fmla="*/ 848 w 856"/>
                  <a:gd name="T23" fmla="*/ 428 h 856"/>
                  <a:gd name="T24" fmla="*/ 828 w 856"/>
                  <a:gd name="T25" fmla="*/ 552 h 856"/>
                  <a:gd name="T26" fmla="*/ 776 w 856"/>
                  <a:gd name="T27" fmla="*/ 662 h 856"/>
                  <a:gd name="T28" fmla="*/ 694 w 856"/>
                  <a:gd name="T29" fmla="*/ 752 h 856"/>
                  <a:gd name="T30" fmla="*/ 592 w 856"/>
                  <a:gd name="T31" fmla="*/ 814 h 856"/>
                  <a:gd name="T32" fmla="*/ 470 w 856"/>
                  <a:gd name="T33" fmla="*/ 846 h 856"/>
                  <a:gd name="T34" fmla="*/ 386 w 856"/>
                  <a:gd name="T35" fmla="*/ 846 h 856"/>
                  <a:gd name="T36" fmla="*/ 264 w 856"/>
                  <a:gd name="T37" fmla="*/ 814 h 856"/>
                  <a:gd name="T38" fmla="*/ 162 w 856"/>
                  <a:gd name="T39" fmla="*/ 752 h 856"/>
                  <a:gd name="T40" fmla="*/ 80 w 856"/>
                  <a:gd name="T41" fmla="*/ 662 h 856"/>
                  <a:gd name="T42" fmla="*/ 28 w 856"/>
                  <a:gd name="T43" fmla="*/ 552 h 856"/>
                  <a:gd name="T44" fmla="*/ 8 w 856"/>
                  <a:gd name="T45" fmla="*/ 428 h 856"/>
                  <a:gd name="T46" fmla="*/ 0 w 856"/>
                  <a:gd name="T47" fmla="*/ 428 h 856"/>
                  <a:gd name="T48" fmla="*/ 20 w 856"/>
                  <a:gd name="T49" fmla="*/ 554 h 856"/>
                  <a:gd name="T50" fmla="*/ 74 w 856"/>
                  <a:gd name="T51" fmla="*/ 666 h 856"/>
                  <a:gd name="T52" fmla="*/ 156 w 856"/>
                  <a:gd name="T53" fmla="*/ 758 h 856"/>
                  <a:gd name="T54" fmla="*/ 262 w 856"/>
                  <a:gd name="T55" fmla="*/ 822 h 856"/>
                  <a:gd name="T56" fmla="*/ 384 w 856"/>
                  <a:gd name="T57" fmla="*/ 854 h 856"/>
                  <a:gd name="T58" fmla="*/ 472 w 856"/>
                  <a:gd name="T59" fmla="*/ 854 h 856"/>
                  <a:gd name="T60" fmla="*/ 594 w 856"/>
                  <a:gd name="T61" fmla="*/ 822 h 856"/>
                  <a:gd name="T62" fmla="*/ 700 w 856"/>
                  <a:gd name="T63" fmla="*/ 758 h 856"/>
                  <a:gd name="T64" fmla="*/ 782 w 856"/>
                  <a:gd name="T65" fmla="*/ 666 h 856"/>
                  <a:gd name="T66" fmla="*/ 836 w 856"/>
                  <a:gd name="T67" fmla="*/ 554 h 856"/>
                  <a:gd name="T68" fmla="*/ 856 w 856"/>
                  <a:gd name="T69" fmla="*/ 428 h 856"/>
                  <a:gd name="T70" fmla="*/ 846 w 856"/>
                  <a:gd name="T71" fmla="*/ 342 h 856"/>
                  <a:gd name="T72" fmla="*/ 804 w 856"/>
                  <a:gd name="T73" fmla="*/ 224 h 856"/>
                  <a:gd name="T74" fmla="*/ 730 w 856"/>
                  <a:gd name="T75" fmla="*/ 126 h 856"/>
                  <a:gd name="T76" fmla="*/ 632 w 856"/>
                  <a:gd name="T77" fmla="*/ 52 h 856"/>
                  <a:gd name="T78" fmla="*/ 514 w 856"/>
                  <a:gd name="T79" fmla="*/ 10 h 856"/>
                  <a:gd name="T80" fmla="*/ 428 w 856"/>
                  <a:gd name="T81" fmla="*/ 0 h 856"/>
                  <a:gd name="T82" fmla="*/ 302 w 856"/>
                  <a:gd name="T83" fmla="*/ 20 h 856"/>
                  <a:gd name="T84" fmla="*/ 190 w 856"/>
                  <a:gd name="T85" fmla="*/ 74 h 856"/>
                  <a:gd name="T86" fmla="*/ 98 w 856"/>
                  <a:gd name="T87" fmla="*/ 156 h 856"/>
                  <a:gd name="T88" fmla="*/ 34 w 856"/>
                  <a:gd name="T89" fmla="*/ 262 h 856"/>
                  <a:gd name="T90" fmla="*/ 2 w 856"/>
                  <a:gd name="T91" fmla="*/ 384 h 8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56" h="856">
                    <a:moveTo>
                      <a:pt x="8" y="428"/>
                    </a:moveTo>
                    <a:lnTo>
                      <a:pt x="8" y="428"/>
                    </a:lnTo>
                    <a:lnTo>
                      <a:pt x="10" y="386"/>
                    </a:lnTo>
                    <a:lnTo>
                      <a:pt x="18" y="344"/>
                    </a:lnTo>
                    <a:lnTo>
                      <a:pt x="28" y="304"/>
                    </a:lnTo>
                    <a:lnTo>
                      <a:pt x="42" y="264"/>
                    </a:lnTo>
                    <a:lnTo>
                      <a:pt x="60" y="228"/>
                    </a:lnTo>
                    <a:lnTo>
                      <a:pt x="80" y="194"/>
                    </a:lnTo>
                    <a:lnTo>
                      <a:pt x="104" y="162"/>
                    </a:lnTo>
                    <a:lnTo>
                      <a:pt x="132" y="132"/>
                    </a:lnTo>
                    <a:lnTo>
                      <a:pt x="162" y="104"/>
                    </a:lnTo>
                    <a:lnTo>
                      <a:pt x="194" y="80"/>
                    </a:lnTo>
                    <a:lnTo>
                      <a:pt x="228" y="60"/>
                    </a:lnTo>
                    <a:lnTo>
                      <a:pt x="264" y="42"/>
                    </a:lnTo>
                    <a:lnTo>
                      <a:pt x="304" y="28"/>
                    </a:lnTo>
                    <a:lnTo>
                      <a:pt x="344" y="18"/>
                    </a:lnTo>
                    <a:lnTo>
                      <a:pt x="386" y="10"/>
                    </a:lnTo>
                    <a:lnTo>
                      <a:pt x="428" y="8"/>
                    </a:lnTo>
                    <a:lnTo>
                      <a:pt x="428" y="8"/>
                    </a:lnTo>
                    <a:lnTo>
                      <a:pt x="470" y="10"/>
                    </a:lnTo>
                    <a:lnTo>
                      <a:pt x="512" y="18"/>
                    </a:lnTo>
                    <a:lnTo>
                      <a:pt x="552" y="28"/>
                    </a:lnTo>
                    <a:lnTo>
                      <a:pt x="592" y="42"/>
                    </a:lnTo>
                    <a:lnTo>
                      <a:pt x="628" y="60"/>
                    </a:lnTo>
                    <a:lnTo>
                      <a:pt x="662" y="80"/>
                    </a:lnTo>
                    <a:lnTo>
                      <a:pt x="694" y="104"/>
                    </a:lnTo>
                    <a:lnTo>
                      <a:pt x="724" y="132"/>
                    </a:lnTo>
                    <a:lnTo>
                      <a:pt x="752" y="162"/>
                    </a:lnTo>
                    <a:lnTo>
                      <a:pt x="776" y="194"/>
                    </a:lnTo>
                    <a:lnTo>
                      <a:pt x="796" y="228"/>
                    </a:lnTo>
                    <a:lnTo>
                      <a:pt x="814" y="264"/>
                    </a:lnTo>
                    <a:lnTo>
                      <a:pt x="828" y="304"/>
                    </a:lnTo>
                    <a:lnTo>
                      <a:pt x="838" y="344"/>
                    </a:lnTo>
                    <a:lnTo>
                      <a:pt x="846" y="386"/>
                    </a:lnTo>
                    <a:lnTo>
                      <a:pt x="848" y="428"/>
                    </a:lnTo>
                    <a:lnTo>
                      <a:pt x="848" y="428"/>
                    </a:lnTo>
                    <a:lnTo>
                      <a:pt x="846" y="470"/>
                    </a:lnTo>
                    <a:lnTo>
                      <a:pt x="838" y="512"/>
                    </a:lnTo>
                    <a:lnTo>
                      <a:pt x="828" y="552"/>
                    </a:lnTo>
                    <a:lnTo>
                      <a:pt x="814" y="592"/>
                    </a:lnTo>
                    <a:lnTo>
                      <a:pt x="796" y="628"/>
                    </a:lnTo>
                    <a:lnTo>
                      <a:pt x="776" y="662"/>
                    </a:lnTo>
                    <a:lnTo>
                      <a:pt x="752" y="694"/>
                    </a:lnTo>
                    <a:lnTo>
                      <a:pt x="724" y="724"/>
                    </a:lnTo>
                    <a:lnTo>
                      <a:pt x="694" y="752"/>
                    </a:lnTo>
                    <a:lnTo>
                      <a:pt x="662" y="776"/>
                    </a:lnTo>
                    <a:lnTo>
                      <a:pt x="628" y="796"/>
                    </a:lnTo>
                    <a:lnTo>
                      <a:pt x="592" y="814"/>
                    </a:lnTo>
                    <a:lnTo>
                      <a:pt x="552" y="828"/>
                    </a:lnTo>
                    <a:lnTo>
                      <a:pt x="512" y="838"/>
                    </a:lnTo>
                    <a:lnTo>
                      <a:pt x="470" y="846"/>
                    </a:lnTo>
                    <a:lnTo>
                      <a:pt x="428" y="848"/>
                    </a:lnTo>
                    <a:lnTo>
                      <a:pt x="428" y="848"/>
                    </a:lnTo>
                    <a:lnTo>
                      <a:pt x="386" y="846"/>
                    </a:lnTo>
                    <a:lnTo>
                      <a:pt x="344" y="838"/>
                    </a:lnTo>
                    <a:lnTo>
                      <a:pt x="304" y="828"/>
                    </a:lnTo>
                    <a:lnTo>
                      <a:pt x="264" y="814"/>
                    </a:lnTo>
                    <a:lnTo>
                      <a:pt x="228" y="796"/>
                    </a:lnTo>
                    <a:lnTo>
                      <a:pt x="194" y="776"/>
                    </a:lnTo>
                    <a:lnTo>
                      <a:pt x="162" y="752"/>
                    </a:lnTo>
                    <a:lnTo>
                      <a:pt x="132" y="724"/>
                    </a:lnTo>
                    <a:lnTo>
                      <a:pt x="104" y="694"/>
                    </a:lnTo>
                    <a:lnTo>
                      <a:pt x="80" y="662"/>
                    </a:lnTo>
                    <a:lnTo>
                      <a:pt x="60" y="628"/>
                    </a:lnTo>
                    <a:lnTo>
                      <a:pt x="42" y="592"/>
                    </a:lnTo>
                    <a:lnTo>
                      <a:pt x="28" y="552"/>
                    </a:lnTo>
                    <a:lnTo>
                      <a:pt x="18" y="512"/>
                    </a:lnTo>
                    <a:lnTo>
                      <a:pt x="10" y="470"/>
                    </a:lnTo>
                    <a:lnTo>
                      <a:pt x="8" y="428"/>
                    </a:lnTo>
                    <a:lnTo>
                      <a:pt x="8" y="428"/>
                    </a:lnTo>
                    <a:close/>
                    <a:moveTo>
                      <a:pt x="0" y="428"/>
                    </a:moveTo>
                    <a:lnTo>
                      <a:pt x="0" y="428"/>
                    </a:lnTo>
                    <a:lnTo>
                      <a:pt x="2" y="472"/>
                    </a:lnTo>
                    <a:lnTo>
                      <a:pt x="10" y="514"/>
                    </a:lnTo>
                    <a:lnTo>
                      <a:pt x="20" y="554"/>
                    </a:lnTo>
                    <a:lnTo>
                      <a:pt x="34" y="594"/>
                    </a:lnTo>
                    <a:lnTo>
                      <a:pt x="52" y="632"/>
                    </a:lnTo>
                    <a:lnTo>
                      <a:pt x="74" y="666"/>
                    </a:lnTo>
                    <a:lnTo>
                      <a:pt x="98" y="700"/>
                    </a:lnTo>
                    <a:lnTo>
                      <a:pt x="126" y="730"/>
                    </a:lnTo>
                    <a:lnTo>
                      <a:pt x="156" y="758"/>
                    </a:lnTo>
                    <a:lnTo>
                      <a:pt x="190" y="782"/>
                    </a:lnTo>
                    <a:lnTo>
                      <a:pt x="224" y="804"/>
                    </a:lnTo>
                    <a:lnTo>
                      <a:pt x="262" y="822"/>
                    </a:lnTo>
                    <a:lnTo>
                      <a:pt x="302" y="836"/>
                    </a:lnTo>
                    <a:lnTo>
                      <a:pt x="342" y="846"/>
                    </a:lnTo>
                    <a:lnTo>
                      <a:pt x="384" y="854"/>
                    </a:lnTo>
                    <a:lnTo>
                      <a:pt x="428" y="856"/>
                    </a:lnTo>
                    <a:lnTo>
                      <a:pt x="428" y="856"/>
                    </a:lnTo>
                    <a:lnTo>
                      <a:pt x="472" y="854"/>
                    </a:lnTo>
                    <a:lnTo>
                      <a:pt x="514" y="846"/>
                    </a:lnTo>
                    <a:lnTo>
                      <a:pt x="554" y="836"/>
                    </a:lnTo>
                    <a:lnTo>
                      <a:pt x="594" y="822"/>
                    </a:lnTo>
                    <a:lnTo>
                      <a:pt x="632" y="804"/>
                    </a:lnTo>
                    <a:lnTo>
                      <a:pt x="666" y="782"/>
                    </a:lnTo>
                    <a:lnTo>
                      <a:pt x="700" y="758"/>
                    </a:lnTo>
                    <a:lnTo>
                      <a:pt x="730" y="730"/>
                    </a:lnTo>
                    <a:lnTo>
                      <a:pt x="758" y="700"/>
                    </a:lnTo>
                    <a:lnTo>
                      <a:pt x="782" y="666"/>
                    </a:lnTo>
                    <a:lnTo>
                      <a:pt x="804" y="632"/>
                    </a:lnTo>
                    <a:lnTo>
                      <a:pt x="822" y="594"/>
                    </a:lnTo>
                    <a:lnTo>
                      <a:pt x="836" y="554"/>
                    </a:lnTo>
                    <a:lnTo>
                      <a:pt x="846" y="514"/>
                    </a:lnTo>
                    <a:lnTo>
                      <a:pt x="854" y="472"/>
                    </a:lnTo>
                    <a:lnTo>
                      <a:pt x="856" y="428"/>
                    </a:lnTo>
                    <a:lnTo>
                      <a:pt x="856" y="428"/>
                    </a:lnTo>
                    <a:lnTo>
                      <a:pt x="854" y="384"/>
                    </a:lnTo>
                    <a:lnTo>
                      <a:pt x="846" y="342"/>
                    </a:lnTo>
                    <a:lnTo>
                      <a:pt x="836" y="302"/>
                    </a:lnTo>
                    <a:lnTo>
                      <a:pt x="822" y="262"/>
                    </a:lnTo>
                    <a:lnTo>
                      <a:pt x="804" y="224"/>
                    </a:lnTo>
                    <a:lnTo>
                      <a:pt x="782" y="190"/>
                    </a:lnTo>
                    <a:lnTo>
                      <a:pt x="758" y="156"/>
                    </a:lnTo>
                    <a:lnTo>
                      <a:pt x="730" y="126"/>
                    </a:lnTo>
                    <a:lnTo>
                      <a:pt x="700" y="98"/>
                    </a:lnTo>
                    <a:lnTo>
                      <a:pt x="666" y="74"/>
                    </a:lnTo>
                    <a:lnTo>
                      <a:pt x="632" y="52"/>
                    </a:lnTo>
                    <a:lnTo>
                      <a:pt x="594" y="34"/>
                    </a:lnTo>
                    <a:lnTo>
                      <a:pt x="554" y="20"/>
                    </a:lnTo>
                    <a:lnTo>
                      <a:pt x="514" y="10"/>
                    </a:lnTo>
                    <a:lnTo>
                      <a:pt x="472" y="2"/>
                    </a:lnTo>
                    <a:lnTo>
                      <a:pt x="428" y="0"/>
                    </a:lnTo>
                    <a:lnTo>
                      <a:pt x="428" y="0"/>
                    </a:lnTo>
                    <a:lnTo>
                      <a:pt x="384" y="2"/>
                    </a:lnTo>
                    <a:lnTo>
                      <a:pt x="342" y="10"/>
                    </a:lnTo>
                    <a:lnTo>
                      <a:pt x="302" y="20"/>
                    </a:lnTo>
                    <a:lnTo>
                      <a:pt x="262" y="34"/>
                    </a:lnTo>
                    <a:lnTo>
                      <a:pt x="224" y="52"/>
                    </a:lnTo>
                    <a:lnTo>
                      <a:pt x="190" y="74"/>
                    </a:lnTo>
                    <a:lnTo>
                      <a:pt x="156" y="98"/>
                    </a:lnTo>
                    <a:lnTo>
                      <a:pt x="126" y="126"/>
                    </a:lnTo>
                    <a:lnTo>
                      <a:pt x="98" y="156"/>
                    </a:lnTo>
                    <a:lnTo>
                      <a:pt x="74" y="190"/>
                    </a:lnTo>
                    <a:lnTo>
                      <a:pt x="52" y="224"/>
                    </a:lnTo>
                    <a:lnTo>
                      <a:pt x="34" y="262"/>
                    </a:lnTo>
                    <a:lnTo>
                      <a:pt x="20" y="302"/>
                    </a:lnTo>
                    <a:lnTo>
                      <a:pt x="10" y="342"/>
                    </a:lnTo>
                    <a:lnTo>
                      <a:pt x="2" y="384"/>
                    </a:lnTo>
                    <a:lnTo>
                      <a:pt x="0" y="428"/>
                    </a:lnTo>
                    <a:lnTo>
                      <a:pt x="0" y="42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3" name="Freeform 205"/>
              <p:cNvSpPr>
                <a:spLocks/>
              </p:cNvSpPr>
              <p:nvPr/>
            </p:nvSpPr>
            <p:spPr bwMode="auto">
              <a:xfrm>
                <a:off x="2852" y="2130"/>
                <a:ext cx="58" cy="58"/>
              </a:xfrm>
              <a:custGeom>
                <a:avLst/>
                <a:gdLst>
                  <a:gd name="T0" fmla="*/ 28 w 58"/>
                  <a:gd name="T1" fmla="*/ 0 h 58"/>
                  <a:gd name="T2" fmla="*/ 28 w 58"/>
                  <a:gd name="T3" fmla="*/ 0 h 58"/>
                  <a:gd name="T4" fmla="*/ 16 w 58"/>
                  <a:gd name="T5" fmla="*/ 4 h 58"/>
                  <a:gd name="T6" fmla="*/ 8 w 58"/>
                  <a:gd name="T7" fmla="*/ 10 h 58"/>
                  <a:gd name="T8" fmla="*/ 2 w 58"/>
                  <a:gd name="T9" fmla="*/ 18 h 58"/>
                  <a:gd name="T10" fmla="*/ 0 w 58"/>
                  <a:gd name="T11" fmla="*/ 30 h 58"/>
                  <a:gd name="T12" fmla="*/ 0 w 58"/>
                  <a:gd name="T13" fmla="*/ 30 h 58"/>
                  <a:gd name="T14" fmla="*/ 2 w 58"/>
                  <a:gd name="T15" fmla="*/ 42 h 58"/>
                  <a:gd name="T16" fmla="*/ 8 w 58"/>
                  <a:gd name="T17" fmla="*/ 50 h 58"/>
                  <a:gd name="T18" fmla="*/ 16 w 58"/>
                  <a:gd name="T19" fmla="*/ 56 h 58"/>
                  <a:gd name="T20" fmla="*/ 28 w 58"/>
                  <a:gd name="T21" fmla="*/ 58 h 58"/>
                  <a:gd name="T22" fmla="*/ 28 w 58"/>
                  <a:gd name="T23" fmla="*/ 58 h 58"/>
                  <a:gd name="T24" fmla="*/ 40 w 58"/>
                  <a:gd name="T25" fmla="*/ 56 h 58"/>
                  <a:gd name="T26" fmla="*/ 48 w 58"/>
                  <a:gd name="T27" fmla="*/ 50 h 58"/>
                  <a:gd name="T28" fmla="*/ 54 w 58"/>
                  <a:gd name="T29" fmla="*/ 42 h 58"/>
                  <a:gd name="T30" fmla="*/ 58 w 58"/>
                  <a:gd name="T31" fmla="*/ 30 h 58"/>
                  <a:gd name="T32" fmla="*/ 58 w 58"/>
                  <a:gd name="T33" fmla="*/ 30 h 58"/>
                  <a:gd name="T34" fmla="*/ 54 w 58"/>
                  <a:gd name="T35" fmla="*/ 18 h 58"/>
                  <a:gd name="T36" fmla="*/ 48 w 58"/>
                  <a:gd name="T37" fmla="*/ 10 h 58"/>
                  <a:gd name="T38" fmla="*/ 40 w 58"/>
                  <a:gd name="T39" fmla="*/ 4 h 58"/>
                  <a:gd name="T40" fmla="*/ 28 w 58"/>
                  <a:gd name="T41" fmla="*/ 0 h 58"/>
                  <a:gd name="T42" fmla="*/ 28 w 58"/>
                  <a:gd name="T43" fmla="*/ 0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8" h="58">
                    <a:moveTo>
                      <a:pt x="28" y="0"/>
                    </a:moveTo>
                    <a:lnTo>
                      <a:pt x="28" y="0"/>
                    </a:lnTo>
                    <a:lnTo>
                      <a:pt x="16" y="4"/>
                    </a:lnTo>
                    <a:lnTo>
                      <a:pt x="8" y="10"/>
                    </a:lnTo>
                    <a:lnTo>
                      <a:pt x="2" y="18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2" y="42"/>
                    </a:lnTo>
                    <a:lnTo>
                      <a:pt x="8" y="50"/>
                    </a:lnTo>
                    <a:lnTo>
                      <a:pt x="16" y="56"/>
                    </a:lnTo>
                    <a:lnTo>
                      <a:pt x="28" y="58"/>
                    </a:lnTo>
                    <a:lnTo>
                      <a:pt x="28" y="58"/>
                    </a:lnTo>
                    <a:lnTo>
                      <a:pt x="40" y="56"/>
                    </a:lnTo>
                    <a:lnTo>
                      <a:pt x="48" y="50"/>
                    </a:lnTo>
                    <a:lnTo>
                      <a:pt x="54" y="42"/>
                    </a:lnTo>
                    <a:lnTo>
                      <a:pt x="58" y="30"/>
                    </a:lnTo>
                    <a:lnTo>
                      <a:pt x="58" y="30"/>
                    </a:lnTo>
                    <a:lnTo>
                      <a:pt x="54" y="18"/>
                    </a:lnTo>
                    <a:lnTo>
                      <a:pt x="48" y="10"/>
                    </a:lnTo>
                    <a:lnTo>
                      <a:pt x="40" y="4"/>
                    </a:lnTo>
                    <a:lnTo>
                      <a:pt x="28" y="0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54" name="Obdélník 253"/>
            <p:cNvSpPr/>
            <p:nvPr/>
          </p:nvSpPr>
          <p:spPr>
            <a:xfrm>
              <a:off x="4416917" y="2132696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55" name="Obdélník 254"/>
            <p:cNvSpPr/>
            <p:nvPr/>
          </p:nvSpPr>
          <p:spPr>
            <a:xfrm>
              <a:off x="4683700" y="246781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2</a:t>
              </a:r>
            </a:p>
          </p:txBody>
        </p:sp>
        <p:sp>
          <p:nvSpPr>
            <p:cNvPr id="256" name="Obdélník 255"/>
            <p:cNvSpPr/>
            <p:nvPr/>
          </p:nvSpPr>
          <p:spPr>
            <a:xfrm>
              <a:off x="4828032" y="2891343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3</a:t>
              </a:r>
            </a:p>
          </p:txBody>
        </p:sp>
        <p:sp>
          <p:nvSpPr>
            <p:cNvPr id="257" name="Obdélník 256"/>
            <p:cNvSpPr/>
            <p:nvPr/>
          </p:nvSpPr>
          <p:spPr>
            <a:xfrm>
              <a:off x="3230114" y="2879121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9</a:t>
              </a:r>
            </a:p>
          </p:txBody>
        </p:sp>
        <p:sp>
          <p:nvSpPr>
            <p:cNvPr id="258" name="Obdélník 257"/>
            <p:cNvSpPr/>
            <p:nvPr/>
          </p:nvSpPr>
          <p:spPr>
            <a:xfrm>
              <a:off x="4406184" y="3599900"/>
              <a:ext cx="36157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5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59" name="Obdélník 258"/>
            <p:cNvSpPr/>
            <p:nvPr/>
          </p:nvSpPr>
          <p:spPr>
            <a:xfrm>
              <a:off x="4028300" y="366808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6</a:t>
              </a:r>
            </a:p>
          </p:txBody>
        </p:sp>
        <p:sp>
          <p:nvSpPr>
            <p:cNvPr id="260" name="Obdélník 259"/>
            <p:cNvSpPr/>
            <p:nvPr/>
          </p:nvSpPr>
          <p:spPr>
            <a:xfrm>
              <a:off x="3638845" y="3577446"/>
              <a:ext cx="425765" cy="6344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7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61" name="Obdélník 260"/>
            <p:cNvSpPr/>
            <p:nvPr/>
          </p:nvSpPr>
          <p:spPr>
            <a:xfrm>
              <a:off x="4702255" y="3310801"/>
              <a:ext cx="32621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4</a:t>
              </a:r>
            </a:p>
          </p:txBody>
        </p:sp>
        <p:sp>
          <p:nvSpPr>
            <p:cNvPr id="262" name="Obdélník 261"/>
            <p:cNvSpPr/>
            <p:nvPr/>
          </p:nvSpPr>
          <p:spPr>
            <a:xfrm>
              <a:off x="3319266" y="2449900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10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63" name="Obdélník 262"/>
            <p:cNvSpPr/>
            <p:nvPr/>
          </p:nvSpPr>
          <p:spPr>
            <a:xfrm>
              <a:off x="3350318" y="3306304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8</a:t>
              </a:r>
            </a:p>
          </p:txBody>
        </p:sp>
        <p:sp>
          <p:nvSpPr>
            <p:cNvPr id="264" name="Obdélník 263"/>
            <p:cNvSpPr/>
            <p:nvPr/>
          </p:nvSpPr>
          <p:spPr>
            <a:xfrm>
              <a:off x="3578730" y="2160579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65" name="Obdélník 264"/>
            <p:cNvSpPr/>
            <p:nvPr/>
          </p:nvSpPr>
          <p:spPr>
            <a:xfrm>
              <a:off x="3973874" y="2053568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12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314" name="Skupina 313"/>
          <p:cNvGrpSpPr/>
          <p:nvPr/>
        </p:nvGrpSpPr>
        <p:grpSpPr>
          <a:xfrm>
            <a:off x="809043" y="436236"/>
            <a:ext cx="3012808" cy="3042986"/>
            <a:chOff x="2618612" y="1407302"/>
            <a:chExt cx="3177524" cy="3389850"/>
          </a:xfrm>
        </p:grpSpPr>
        <p:grpSp>
          <p:nvGrpSpPr>
            <p:cNvPr id="315" name="Group 150"/>
            <p:cNvGrpSpPr>
              <a:grpSpLocks noChangeAspect="1"/>
            </p:cNvGrpSpPr>
            <p:nvPr/>
          </p:nvGrpSpPr>
          <p:grpSpPr bwMode="auto">
            <a:xfrm>
              <a:off x="2618612" y="1407302"/>
              <a:ext cx="3177524" cy="3389850"/>
              <a:chOff x="2324" y="1604"/>
              <a:chExt cx="1112" cy="1112"/>
            </a:xfrm>
          </p:grpSpPr>
          <p:sp>
            <p:nvSpPr>
              <p:cNvPr id="328" name="AutoShape 149"/>
              <p:cNvSpPr>
                <a:spLocks noChangeAspect="1" noChangeArrowheads="1" noTextEdit="1"/>
              </p:cNvSpPr>
              <p:nvPr/>
            </p:nvSpPr>
            <p:spPr bwMode="auto">
              <a:xfrm>
                <a:off x="2324" y="1604"/>
                <a:ext cx="1112" cy="11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" name="Freeform 151"/>
              <p:cNvSpPr>
                <a:spLocks/>
              </p:cNvSpPr>
              <p:nvPr/>
            </p:nvSpPr>
            <p:spPr bwMode="auto">
              <a:xfrm>
                <a:off x="2328" y="1608"/>
                <a:ext cx="1104" cy="1104"/>
              </a:xfrm>
              <a:custGeom>
                <a:avLst/>
                <a:gdLst>
                  <a:gd name="T0" fmla="*/ 0 w 1104"/>
                  <a:gd name="T1" fmla="*/ 580 h 1104"/>
                  <a:gd name="T2" fmla="*/ 12 w 1104"/>
                  <a:gd name="T3" fmla="*/ 664 h 1104"/>
                  <a:gd name="T4" fmla="*/ 34 w 1104"/>
                  <a:gd name="T5" fmla="*/ 742 h 1104"/>
                  <a:gd name="T6" fmla="*/ 66 w 1104"/>
                  <a:gd name="T7" fmla="*/ 814 h 1104"/>
                  <a:gd name="T8" fmla="*/ 110 w 1104"/>
                  <a:gd name="T9" fmla="*/ 882 h 1104"/>
                  <a:gd name="T10" fmla="*/ 162 w 1104"/>
                  <a:gd name="T11" fmla="*/ 942 h 1104"/>
                  <a:gd name="T12" fmla="*/ 222 w 1104"/>
                  <a:gd name="T13" fmla="*/ 994 h 1104"/>
                  <a:gd name="T14" fmla="*/ 290 w 1104"/>
                  <a:gd name="T15" fmla="*/ 1038 h 1104"/>
                  <a:gd name="T16" fmla="*/ 362 w 1104"/>
                  <a:gd name="T17" fmla="*/ 1070 h 1104"/>
                  <a:gd name="T18" fmla="*/ 440 w 1104"/>
                  <a:gd name="T19" fmla="*/ 1092 h 1104"/>
                  <a:gd name="T20" fmla="*/ 524 w 1104"/>
                  <a:gd name="T21" fmla="*/ 1104 h 1104"/>
                  <a:gd name="T22" fmla="*/ 580 w 1104"/>
                  <a:gd name="T23" fmla="*/ 1104 h 1104"/>
                  <a:gd name="T24" fmla="*/ 664 w 1104"/>
                  <a:gd name="T25" fmla="*/ 1092 h 1104"/>
                  <a:gd name="T26" fmla="*/ 742 w 1104"/>
                  <a:gd name="T27" fmla="*/ 1070 h 1104"/>
                  <a:gd name="T28" fmla="*/ 814 w 1104"/>
                  <a:gd name="T29" fmla="*/ 1038 h 1104"/>
                  <a:gd name="T30" fmla="*/ 882 w 1104"/>
                  <a:gd name="T31" fmla="*/ 994 h 1104"/>
                  <a:gd name="T32" fmla="*/ 942 w 1104"/>
                  <a:gd name="T33" fmla="*/ 942 h 1104"/>
                  <a:gd name="T34" fmla="*/ 994 w 1104"/>
                  <a:gd name="T35" fmla="*/ 882 h 1104"/>
                  <a:gd name="T36" fmla="*/ 1038 w 1104"/>
                  <a:gd name="T37" fmla="*/ 814 h 1104"/>
                  <a:gd name="T38" fmla="*/ 1070 w 1104"/>
                  <a:gd name="T39" fmla="*/ 742 h 1104"/>
                  <a:gd name="T40" fmla="*/ 1092 w 1104"/>
                  <a:gd name="T41" fmla="*/ 664 h 1104"/>
                  <a:gd name="T42" fmla="*/ 1104 w 1104"/>
                  <a:gd name="T43" fmla="*/ 580 h 1104"/>
                  <a:gd name="T44" fmla="*/ 1104 w 1104"/>
                  <a:gd name="T45" fmla="*/ 524 h 1104"/>
                  <a:gd name="T46" fmla="*/ 1092 w 1104"/>
                  <a:gd name="T47" fmla="*/ 440 h 1104"/>
                  <a:gd name="T48" fmla="*/ 1070 w 1104"/>
                  <a:gd name="T49" fmla="*/ 362 h 1104"/>
                  <a:gd name="T50" fmla="*/ 1038 w 1104"/>
                  <a:gd name="T51" fmla="*/ 290 h 1104"/>
                  <a:gd name="T52" fmla="*/ 994 w 1104"/>
                  <a:gd name="T53" fmla="*/ 222 h 1104"/>
                  <a:gd name="T54" fmla="*/ 942 w 1104"/>
                  <a:gd name="T55" fmla="*/ 162 h 1104"/>
                  <a:gd name="T56" fmla="*/ 882 w 1104"/>
                  <a:gd name="T57" fmla="*/ 110 h 1104"/>
                  <a:gd name="T58" fmla="*/ 814 w 1104"/>
                  <a:gd name="T59" fmla="*/ 66 h 1104"/>
                  <a:gd name="T60" fmla="*/ 742 w 1104"/>
                  <a:gd name="T61" fmla="*/ 34 h 1104"/>
                  <a:gd name="T62" fmla="*/ 664 w 1104"/>
                  <a:gd name="T63" fmla="*/ 12 h 1104"/>
                  <a:gd name="T64" fmla="*/ 580 w 1104"/>
                  <a:gd name="T65" fmla="*/ 0 h 1104"/>
                  <a:gd name="T66" fmla="*/ 524 w 1104"/>
                  <a:gd name="T67" fmla="*/ 0 h 1104"/>
                  <a:gd name="T68" fmla="*/ 440 w 1104"/>
                  <a:gd name="T69" fmla="*/ 12 h 1104"/>
                  <a:gd name="T70" fmla="*/ 362 w 1104"/>
                  <a:gd name="T71" fmla="*/ 34 h 1104"/>
                  <a:gd name="T72" fmla="*/ 290 w 1104"/>
                  <a:gd name="T73" fmla="*/ 66 h 1104"/>
                  <a:gd name="T74" fmla="*/ 222 w 1104"/>
                  <a:gd name="T75" fmla="*/ 110 h 1104"/>
                  <a:gd name="T76" fmla="*/ 162 w 1104"/>
                  <a:gd name="T77" fmla="*/ 162 h 1104"/>
                  <a:gd name="T78" fmla="*/ 110 w 1104"/>
                  <a:gd name="T79" fmla="*/ 222 h 1104"/>
                  <a:gd name="T80" fmla="*/ 66 w 1104"/>
                  <a:gd name="T81" fmla="*/ 290 h 1104"/>
                  <a:gd name="T82" fmla="*/ 34 w 1104"/>
                  <a:gd name="T83" fmla="*/ 362 h 1104"/>
                  <a:gd name="T84" fmla="*/ 12 w 1104"/>
                  <a:gd name="T85" fmla="*/ 440 h 1104"/>
                  <a:gd name="T86" fmla="*/ 0 w 1104"/>
                  <a:gd name="T87" fmla="*/ 524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104" h="1104">
                    <a:moveTo>
                      <a:pt x="0" y="552"/>
                    </a:moveTo>
                    <a:lnTo>
                      <a:pt x="0" y="552"/>
                    </a:lnTo>
                    <a:lnTo>
                      <a:pt x="0" y="580"/>
                    </a:lnTo>
                    <a:lnTo>
                      <a:pt x="2" y="608"/>
                    </a:lnTo>
                    <a:lnTo>
                      <a:pt x="6" y="636"/>
                    </a:lnTo>
                    <a:lnTo>
                      <a:pt x="12" y="664"/>
                    </a:lnTo>
                    <a:lnTo>
                      <a:pt x="18" y="690"/>
                    </a:lnTo>
                    <a:lnTo>
                      <a:pt x="24" y="716"/>
                    </a:lnTo>
                    <a:lnTo>
                      <a:pt x="34" y="742"/>
                    </a:lnTo>
                    <a:lnTo>
                      <a:pt x="44" y="766"/>
                    </a:lnTo>
                    <a:lnTo>
                      <a:pt x="54" y="792"/>
                    </a:lnTo>
                    <a:lnTo>
                      <a:pt x="66" y="814"/>
                    </a:lnTo>
                    <a:lnTo>
                      <a:pt x="80" y="838"/>
                    </a:lnTo>
                    <a:lnTo>
                      <a:pt x="94" y="860"/>
                    </a:lnTo>
                    <a:lnTo>
                      <a:pt x="110" y="882"/>
                    </a:lnTo>
                    <a:lnTo>
                      <a:pt x="126" y="902"/>
                    </a:lnTo>
                    <a:lnTo>
                      <a:pt x="144" y="922"/>
                    </a:lnTo>
                    <a:lnTo>
                      <a:pt x="162" y="942"/>
                    </a:lnTo>
                    <a:lnTo>
                      <a:pt x="182" y="960"/>
                    </a:lnTo>
                    <a:lnTo>
                      <a:pt x="202" y="978"/>
                    </a:lnTo>
                    <a:lnTo>
                      <a:pt x="222" y="994"/>
                    </a:lnTo>
                    <a:lnTo>
                      <a:pt x="244" y="1010"/>
                    </a:lnTo>
                    <a:lnTo>
                      <a:pt x="266" y="1024"/>
                    </a:lnTo>
                    <a:lnTo>
                      <a:pt x="290" y="1038"/>
                    </a:lnTo>
                    <a:lnTo>
                      <a:pt x="312" y="1050"/>
                    </a:lnTo>
                    <a:lnTo>
                      <a:pt x="338" y="1060"/>
                    </a:lnTo>
                    <a:lnTo>
                      <a:pt x="362" y="1070"/>
                    </a:lnTo>
                    <a:lnTo>
                      <a:pt x="388" y="1080"/>
                    </a:lnTo>
                    <a:lnTo>
                      <a:pt x="414" y="1086"/>
                    </a:lnTo>
                    <a:lnTo>
                      <a:pt x="440" y="1092"/>
                    </a:lnTo>
                    <a:lnTo>
                      <a:pt x="468" y="1098"/>
                    </a:lnTo>
                    <a:lnTo>
                      <a:pt x="496" y="1102"/>
                    </a:lnTo>
                    <a:lnTo>
                      <a:pt x="524" y="1104"/>
                    </a:lnTo>
                    <a:lnTo>
                      <a:pt x="552" y="1104"/>
                    </a:lnTo>
                    <a:lnTo>
                      <a:pt x="552" y="1104"/>
                    </a:lnTo>
                    <a:lnTo>
                      <a:pt x="580" y="1104"/>
                    </a:lnTo>
                    <a:lnTo>
                      <a:pt x="608" y="1102"/>
                    </a:lnTo>
                    <a:lnTo>
                      <a:pt x="636" y="1098"/>
                    </a:lnTo>
                    <a:lnTo>
                      <a:pt x="664" y="1092"/>
                    </a:lnTo>
                    <a:lnTo>
                      <a:pt x="690" y="1086"/>
                    </a:lnTo>
                    <a:lnTo>
                      <a:pt x="716" y="1080"/>
                    </a:lnTo>
                    <a:lnTo>
                      <a:pt x="742" y="1070"/>
                    </a:lnTo>
                    <a:lnTo>
                      <a:pt x="766" y="1060"/>
                    </a:lnTo>
                    <a:lnTo>
                      <a:pt x="792" y="1050"/>
                    </a:lnTo>
                    <a:lnTo>
                      <a:pt x="814" y="1038"/>
                    </a:lnTo>
                    <a:lnTo>
                      <a:pt x="838" y="1024"/>
                    </a:lnTo>
                    <a:lnTo>
                      <a:pt x="860" y="1010"/>
                    </a:lnTo>
                    <a:lnTo>
                      <a:pt x="882" y="994"/>
                    </a:lnTo>
                    <a:lnTo>
                      <a:pt x="902" y="978"/>
                    </a:lnTo>
                    <a:lnTo>
                      <a:pt x="922" y="960"/>
                    </a:lnTo>
                    <a:lnTo>
                      <a:pt x="942" y="942"/>
                    </a:lnTo>
                    <a:lnTo>
                      <a:pt x="960" y="922"/>
                    </a:lnTo>
                    <a:lnTo>
                      <a:pt x="978" y="902"/>
                    </a:lnTo>
                    <a:lnTo>
                      <a:pt x="994" y="882"/>
                    </a:lnTo>
                    <a:lnTo>
                      <a:pt x="1010" y="860"/>
                    </a:lnTo>
                    <a:lnTo>
                      <a:pt x="1024" y="838"/>
                    </a:lnTo>
                    <a:lnTo>
                      <a:pt x="1038" y="814"/>
                    </a:lnTo>
                    <a:lnTo>
                      <a:pt x="1050" y="792"/>
                    </a:lnTo>
                    <a:lnTo>
                      <a:pt x="1060" y="766"/>
                    </a:lnTo>
                    <a:lnTo>
                      <a:pt x="1070" y="742"/>
                    </a:lnTo>
                    <a:lnTo>
                      <a:pt x="1080" y="716"/>
                    </a:lnTo>
                    <a:lnTo>
                      <a:pt x="1086" y="690"/>
                    </a:lnTo>
                    <a:lnTo>
                      <a:pt x="1092" y="664"/>
                    </a:lnTo>
                    <a:lnTo>
                      <a:pt x="1098" y="636"/>
                    </a:lnTo>
                    <a:lnTo>
                      <a:pt x="1102" y="608"/>
                    </a:lnTo>
                    <a:lnTo>
                      <a:pt x="1104" y="580"/>
                    </a:lnTo>
                    <a:lnTo>
                      <a:pt x="1104" y="552"/>
                    </a:lnTo>
                    <a:lnTo>
                      <a:pt x="1104" y="552"/>
                    </a:lnTo>
                    <a:lnTo>
                      <a:pt x="1104" y="524"/>
                    </a:lnTo>
                    <a:lnTo>
                      <a:pt x="1102" y="496"/>
                    </a:lnTo>
                    <a:lnTo>
                      <a:pt x="1098" y="468"/>
                    </a:lnTo>
                    <a:lnTo>
                      <a:pt x="1092" y="440"/>
                    </a:lnTo>
                    <a:lnTo>
                      <a:pt x="1086" y="414"/>
                    </a:lnTo>
                    <a:lnTo>
                      <a:pt x="1080" y="388"/>
                    </a:lnTo>
                    <a:lnTo>
                      <a:pt x="1070" y="362"/>
                    </a:lnTo>
                    <a:lnTo>
                      <a:pt x="1060" y="338"/>
                    </a:lnTo>
                    <a:lnTo>
                      <a:pt x="1050" y="312"/>
                    </a:lnTo>
                    <a:lnTo>
                      <a:pt x="1038" y="290"/>
                    </a:lnTo>
                    <a:lnTo>
                      <a:pt x="1024" y="266"/>
                    </a:lnTo>
                    <a:lnTo>
                      <a:pt x="1010" y="244"/>
                    </a:lnTo>
                    <a:lnTo>
                      <a:pt x="994" y="222"/>
                    </a:lnTo>
                    <a:lnTo>
                      <a:pt x="978" y="202"/>
                    </a:lnTo>
                    <a:lnTo>
                      <a:pt x="960" y="182"/>
                    </a:lnTo>
                    <a:lnTo>
                      <a:pt x="942" y="162"/>
                    </a:lnTo>
                    <a:lnTo>
                      <a:pt x="922" y="144"/>
                    </a:lnTo>
                    <a:lnTo>
                      <a:pt x="902" y="126"/>
                    </a:lnTo>
                    <a:lnTo>
                      <a:pt x="882" y="110"/>
                    </a:lnTo>
                    <a:lnTo>
                      <a:pt x="860" y="94"/>
                    </a:lnTo>
                    <a:lnTo>
                      <a:pt x="838" y="80"/>
                    </a:lnTo>
                    <a:lnTo>
                      <a:pt x="814" y="66"/>
                    </a:lnTo>
                    <a:lnTo>
                      <a:pt x="792" y="54"/>
                    </a:lnTo>
                    <a:lnTo>
                      <a:pt x="766" y="44"/>
                    </a:lnTo>
                    <a:lnTo>
                      <a:pt x="742" y="34"/>
                    </a:lnTo>
                    <a:lnTo>
                      <a:pt x="716" y="24"/>
                    </a:lnTo>
                    <a:lnTo>
                      <a:pt x="690" y="18"/>
                    </a:lnTo>
                    <a:lnTo>
                      <a:pt x="664" y="12"/>
                    </a:lnTo>
                    <a:lnTo>
                      <a:pt x="636" y="6"/>
                    </a:lnTo>
                    <a:lnTo>
                      <a:pt x="608" y="2"/>
                    </a:lnTo>
                    <a:lnTo>
                      <a:pt x="580" y="0"/>
                    </a:lnTo>
                    <a:lnTo>
                      <a:pt x="552" y="0"/>
                    </a:lnTo>
                    <a:lnTo>
                      <a:pt x="552" y="0"/>
                    </a:lnTo>
                    <a:lnTo>
                      <a:pt x="524" y="0"/>
                    </a:lnTo>
                    <a:lnTo>
                      <a:pt x="496" y="2"/>
                    </a:lnTo>
                    <a:lnTo>
                      <a:pt x="468" y="6"/>
                    </a:lnTo>
                    <a:lnTo>
                      <a:pt x="440" y="12"/>
                    </a:lnTo>
                    <a:lnTo>
                      <a:pt x="414" y="18"/>
                    </a:lnTo>
                    <a:lnTo>
                      <a:pt x="388" y="24"/>
                    </a:lnTo>
                    <a:lnTo>
                      <a:pt x="362" y="34"/>
                    </a:lnTo>
                    <a:lnTo>
                      <a:pt x="338" y="44"/>
                    </a:lnTo>
                    <a:lnTo>
                      <a:pt x="312" y="54"/>
                    </a:lnTo>
                    <a:lnTo>
                      <a:pt x="290" y="66"/>
                    </a:lnTo>
                    <a:lnTo>
                      <a:pt x="266" y="80"/>
                    </a:lnTo>
                    <a:lnTo>
                      <a:pt x="244" y="94"/>
                    </a:lnTo>
                    <a:lnTo>
                      <a:pt x="222" y="110"/>
                    </a:lnTo>
                    <a:lnTo>
                      <a:pt x="202" y="126"/>
                    </a:lnTo>
                    <a:lnTo>
                      <a:pt x="182" y="144"/>
                    </a:lnTo>
                    <a:lnTo>
                      <a:pt x="162" y="162"/>
                    </a:lnTo>
                    <a:lnTo>
                      <a:pt x="144" y="182"/>
                    </a:lnTo>
                    <a:lnTo>
                      <a:pt x="126" y="202"/>
                    </a:lnTo>
                    <a:lnTo>
                      <a:pt x="110" y="222"/>
                    </a:lnTo>
                    <a:lnTo>
                      <a:pt x="94" y="244"/>
                    </a:lnTo>
                    <a:lnTo>
                      <a:pt x="80" y="266"/>
                    </a:lnTo>
                    <a:lnTo>
                      <a:pt x="66" y="290"/>
                    </a:lnTo>
                    <a:lnTo>
                      <a:pt x="54" y="312"/>
                    </a:lnTo>
                    <a:lnTo>
                      <a:pt x="44" y="338"/>
                    </a:lnTo>
                    <a:lnTo>
                      <a:pt x="34" y="362"/>
                    </a:lnTo>
                    <a:lnTo>
                      <a:pt x="24" y="388"/>
                    </a:lnTo>
                    <a:lnTo>
                      <a:pt x="18" y="414"/>
                    </a:lnTo>
                    <a:lnTo>
                      <a:pt x="12" y="440"/>
                    </a:lnTo>
                    <a:lnTo>
                      <a:pt x="6" y="468"/>
                    </a:lnTo>
                    <a:lnTo>
                      <a:pt x="2" y="496"/>
                    </a:lnTo>
                    <a:lnTo>
                      <a:pt x="0" y="524"/>
                    </a:lnTo>
                    <a:lnTo>
                      <a:pt x="0" y="552"/>
                    </a:lnTo>
                    <a:lnTo>
                      <a:pt x="0" y="552"/>
                    </a:lnTo>
                    <a:close/>
                  </a:path>
                </a:pathLst>
              </a:custGeom>
              <a:solidFill>
                <a:srgbClr val="99D9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" name="Freeform 152"/>
              <p:cNvSpPr>
                <a:spLocks/>
              </p:cNvSpPr>
              <p:nvPr/>
            </p:nvSpPr>
            <p:spPr bwMode="auto">
              <a:xfrm>
                <a:off x="2354" y="1634"/>
                <a:ext cx="1052" cy="1052"/>
              </a:xfrm>
              <a:custGeom>
                <a:avLst/>
                <a:gdLst>
                  <a:gd name="T0" fmla="*/ 0 w 1052"/>
                  <a:gd name="T1" fmla="*/ 554 h 1052"/>
                  <a:gd name="T2" fmla="*/ 10 w 1052"/>
                  <a:gd name="T3" fmla="*/ 632 h 1052"/>
                  <a:gd name="T4" fmla="*/ 32 w 1052"/>
                  <a:gd name="T5" fmla="*/ 706 h 1052"/>
                  <a:gd name="T6" fmla="*/ 64 w 1052"/>
                  <a:gd name="T7" fmla="*/ 776 h 1052"/>
                  <a:gd name="T8" fmla="*/ 104 w 1052"/>
                  <a:gd name="T9" fmla="*/ 840 h 1052"/>
                  <a:gd name="T10" fmla="*/ 154 w 1052"/>
                  <a:gd name="T11" fmla="*/ 898 h 1052"/>
                  <a:gd name="T12" fmla="*/ 212 w 1052"/>
                  <a:gd name="T13" fmla="*/ 948 h 1052"/>
                  <a:gd name="T14" fmla="*/ 276 w 1052"/>
                  <a:gd name="T15" fmla="*/ 988 h 1052"/>
                  <a:gd name="T16" fmla="*/ 346 w 1052"/>
                  <a:gd name="T17" fmla="*/ 1020 h 1052"/>
                  <a:gd name="T18" fmla="*/ 420 w 1052"/>
                  <a:gd name="T19" fmla="*/ 1042 h 1052"/>
                  <a:gd name="T20" fmla="*/ 498 w 1052"/>
                  <a:gd name="T21" fmla="*/ 1052 h 1052"/>
                  <a:gd name="T22" fmla="*/ 554 w 1052"/>
                  <a:gd name="T23" fmla="*/ 1052 h 1052"/>
                  <a:gd name="T24" fmla="*/ 632 w 1052"/>
                  <a:gd name="T25" fmla="*/ 1042 h 1052"/>
                  <a:gd name="T26" fmla="*/ 706 w 1052"/>
                  <a:gd name="T27" fmla="*/ 1020 h 1052"/>
                  <a:gd name="T28" fmla="*/ 776 w 1052"/>
                  <a:gd name="T29" fmla="*/ 988 h 1052"/>
                  <a:gd name="T30" fmla="*/ 840 w 1052"/>
                  <a:gd name="T31" fmla="*/ 948 h 1052"/>
                  <a:gd name="T32" fmla="*/ 898 w 1052"/>
                  <a:gd name="T33" fmla="*/ 898 h 1052"/>
                  <a:gd name="T34" fmla="*/ 948 w 1052"/>
                  <a:gd name="T35" fmla="*/ 840 h 1052"/>
                  <a:gd name="T36" fmla="*/ 988 w 1052"/>
                  <a:gd name="T37" fmla="*/ 776 h 1052"/>
                  <a:gd name="T38" fmla="*/ 1020 w 1052"/>
                  <a:gd name="T39" fmla="*/ 706 h 1052"/>
                  <a:gd name="T40" fmla="*/ 1042 w 1052"/>
                  <a:gd name="T41" fmla="*/ 632 h 1052"/>
                  <a:gd name="T42" fmla="*/ 1052 w 1052"/>
                  <a:gd name="T43" fmla="*/ 554 h 1052"/>
                  <a:gd name="T44" fmla="*/ 1052 w 1052"/>
                  <a:gd name="T45" fmla="*/ 498 h 1052"/>
                  <a:gd name="T46" fmla="*/ 1042 w 1052"/>
                  <a:gd name="T47" fmla="*/ 420 h 1052"/>
                  <a:gd name="T48" fmla="*/ 1020 w 1052"/>
                  <a:gd name="T49" fmla="*/ 346 h 1052"/>
                  <a:gd name="T50" fmla="*/ 988 w 1052"/>
                  <a:gd name="T51" fmla="*/ 276 h 1052"/>
                  <a:gd name="T52" fmla="*/ 948 w 1052"/>
                  <a:gd name="T53" fmla="*/ 212 h 1052"/>
                  <a:gd name="T54" fmla="*/ 898 w 1052"/>
                  <a:gd name="T55" fmla="*/ 154 h 1052"/>
                  <a:gd name="T56" fmla="*/ 840 w 1052"/>
                  <a:gd name="T57" fmla="*/ 104 h 1052"/>
                  <a:gd name="T58" fmla="*/ 776 w 1052"/>
                  <a:gd name="T59" fmla="*/ 64 h 1052"/>
                  <a:gd name="T60" fmla="*/ 706 w 1052"/>
                  <a:gd name="T61" fmla="*/ 32 h 1052"/>
                  <a:gd name="T62" fmla="*/ 632 w 1052"/>
                  <a:gd name="T63" fmla="*/ 10 h 1052"/>
                  <a:gd name="T64" fmla="*/ 554 w 1052"/>
                  <a:gd name="T65" fmla="*/ 0 h 1052"/>
                  <a:gd name="T66" fmla="*/ 498 w 1052"/>
                  <a:gd name="T67" fmla="*/ 0 h 1052"/>
                  <a:gd name="T68" fmla="*/ 420 w 1052"/>
                  <a:gd name="T69" fmla="*/ 10 h 1052"/>
                  <a:gd name="T70" fmla="*/ 346 w 1052"/>
                  <a:gd name="T71" fmla="*/ 32 h 1052"/>
                  <a:gd name="T72" fmla="*/ 276 w 1052"/>
                  <a:gd name="T73" fmla="*/ 64 h 1052"/>
                  <a:gd name="T74" fmla="*/ 212 w 1052"/>
                  <a:gd name="T75" fmla="*/ 104 h 1052"/>
                  <a:gd name="T76" fmla="*/ 154 w 1052"/>
                  <a:gd name="T77" fmla="*/ 154 h 1052"/>
                  <a:gd name="T78" fmla="*/ 104 w 1052"/>
                  <a:gd name="T79" fmla="*/ 212 h 1052"/>
                  <a:gd name="T80" fmla="*/ 64 w 1052"/>
                  <a:gd name="T81" fmla="*/ 276 h 1052"/>
                  <a:gd name="T82" fmla="*/ 32 w 1052"/>
                  <a:gd name="T83" fmla="*/ 346 h 1052"/>
                  <a:gd name="T84" fmla="*/ 10 w 1052"/>
                  <a:gd name="T85" fmla="*/ 420 h 1052"/>
                  <a:gd name="T86" fmla="*/ 0 w 1052"/>
                  <a:gd name="T87" fmla="*/ 498 h 10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052" h="1052">
                    <a:moveTo>
                      <a:pt x="0" y="526"/>
                    </a:moveTo>
                    <a:lnTo>
                      <a:pt x="0" y="526"/>
                    </a:lnTo>
                    <a:lnTo>
                      <a:pt x="0" y="554"/>
                    </a:lnTo>
                    <a:lnTo>
                      <a:pt x="2" y="580"/>
                    </a:lnTo>
                    <a:lnTo>
                      <a:pt x="6" y="606"/>
                    </a:lnTo>
                    <a:lnTo>
                      <a:pt x="10" y="632"/>
                    </a:lnTo>
                    <a:lnTo>
                      <a:pt x="16" y="658"/>
                    </a:lnTo>
                    <a:lnTo>
                      <a:pt x="24" y="682"/>
                    </a:lnTo>
                    <a:lnTo>
                      <a:pt x="32" y="706"/>
                    </a:lnTo>
                    <a:lnTo>
                      <a:pt x="42" y="730"/>
                    </a:lnTo>
                    <a:lnTo>
                      <a:pt x="52" y="754"/>
                    </a:lnTo>
                    <a:lnTo>
                      <a:pt x="64" y="776"/>
                    </a:lnTo>
                    <a:lnTo>
                      <a:pt x="76" y="798"/>
                    </a:lnTo>
                    <a:lnTo>
                      <a:pt x="90" y="820"/>
                    </a:lnTo>
                    <a:lnTo>
                      <a:pt x="104" y="840"/>
                    </a:lnTo>
                    <a:lnTo>
                      <a:pt x="120" y="860"/>
                    </a:lnTo>
                    <a:lnTo>
                      <a:pt x="136" y="880"/>
                    </a:lnTo>
                    <a:lnTo>
                      <a:pt x="154" y="898"/>
                    </a:lnTo>
                    <a:lnTo>
                      <a:pt x="172" y="916"/>
                    </a:lnTo>
                    <a:lnTo>
                      <a:pt x="192" y="932"/>
                    </a:lnTo>
                    <a:lnTo>
                      <a:pt x="212" y="948"/>
                    </a:lnTo>
                    <a:lnTo>
                      <a:pt x="232" y="962"/>
                    </a:lnTo>
                    <a:lnTo>
                      <a:pt x="254" y="976"/>
                    </a:lnTo>
                    <a:lnTo>
                      <a:pt x="276" y="988"/>
                    </a:lnTo>
                    <a:lnTo>
                      <a:pt x="298" y="1000"/>
                    </a:lnTo>
                    <a:lnTo>
                      <a:pt x="322" y="1010"/>
                    </a:lnTo>
                    <a:lnTo>
                      <a:pt x="346" y="1020"/>
                    </a:lnTo>
                    <a:lnTo>
                      <a:pt x="370" y="1028"/>
                    </a:lnTo>
                    <a:lnTo>
                      <a:pt x="394" y="1036"/>
                    </a:lnTo>
                    <a:lnTo>
                      <a:pt x="420" y="1042"/>
                    </a:lnTo>
                    <a:lnTo>
                      <a:pt x="446" y="1046"/>
                    </a:lnTo>
                    <a:lnTo>
                      <a:pt x="472" y="1050"/>
                    </a:lnTo>
                    <a:lnTo>
                      <a:pt x="498" y="1052"/>
                    </a:lnTo>
                    <a:lnTo>
                      <a:pt x="526" y="1052"/>
                    </a:lnTo>
                    <a:lnTo>
                      <a:pt x="526" y="1052"/>
                    </a:lnTo>
                    <a:lnTo>
                      <a:pt x="554" y="1052"/>
                    </a:lnTo>
                    <a:lnTo>
                      <a:pt x="580" y="1050"/>
                    </a:lnTo>
                    <a:lnTo>
                      <a:pt x="606" y="1046"/>
                    </a:lnTo>
                    <a:lnTo>
                      <a:pt x="632" y="1042"/>
                    </a:lnTo>
                    <a:lnTo>
                      <a:pt x="658" y="1036"/>
                    </a:lnTo>
                    <a:lnTo>
                      <a:pt x="682" y="1028"/>
                    </a:lnTo>
                    <a:lnTo>
                      <a:pt x="706" y="1020"/>
                    </a:lnTo>
                    <a:lnTo>
                      <a:pt x="730" y="1010"/>
                    </a:lnTo>
                    <a:lnTo>
                      <a:pt x="754" y="1000"/>
                    </a:lnTo>
                    <a:lnTo>
                      <a:pt x="776" y="988"/>
                    </a:lnTo>
                    <a:lnTo>
                      <a:pt x="798" y="976"/>
                    </a:lnTo>
                    <a:lnTo>
                      <a:pt x="820" y="962"/>
                    </a:lnTo>
                    <a:lnTo>
                      <a:pt x="840" y="948"/>
                    </a:lnTo>
                    <a:lnTo>
                      <a:pt x="860" y="932"/>
                    </a:lnTo>
                    <a:lnTo>
                      <a:pt x="880" y="916"/>
                    </a:lnTo>
                    <a:lnTo>
                      <a:pt x="898" y="898"/>
                    </a:lnTo>
                    <a:lnTo>
                      <a:pt x="916" y="880"/>
                    </a:lnTo>
                    <a:lnTo>
                      <a:pt x="932" y="860"/>
                    </a:lnTo>
                    <a:lnTo>
                      <a:pt x="948" y="840"/>
                    </a:lnTo>
                    <a:lnTo>
                      <a:pt x="962" y="820"/>
                    </a:lnTo>
                    <a:lnTo>
                      <a:pt x="976" y="798"/>
                    </a:lnTo>
                    <a:lnTo>
                      <a:pt x="988" y="776"/>
                    </a:lnTo>
                    <a:lnTo>
                      <a:pt x="1000" y="754"/>
                    </a:lnTo>
                    <a:lnTo>
                      <a:pt x="1010" y="730"/>
                    </a:lnTo>
                    <a:lnTo>
                      <a:pt x="1020" y="706"/>
                    </a:lnTo>
                    <a:lnTo>
                      <a:pt x="1028" y="682"/>
                    </a:lnTo>
                    <a:lnTo>
                      <a:pt x="1036" y="658"/>
                    </a:lnTo>
                    <a:lnTo>
                      <a:pt x="1042" y="632"/>
                    </a:lnTo>
                    <a:lnTo>
                      <a:pt x="1046" y="606"/>
                    </a:lnTo>
                    <a:lnTo>
                      <a:pt x="1050" y="580"/>
                    </a:lnTo>
                    <a:lnTo>
                      <a:pt x="1052" y="554"/>
                    </a:lnTo>
                    <a:lnTo>
                      <a:pt x="1052" y="526"/>
                    </a:lnTo>
                    <a:lnTo>
                      <a:pt x="1052" y="526"/>
                    </a:lnTo>
                    <a:lnTo>
                      <a:pt x="1052" y="498"/>
                    </a:lnTo>
                    <a:lnTo>
                      <a:pt x="1050" y="472"/>
                    </a:lnTo>
                    <a:lnTo>
                      <a:pt x="1046" y="446"/>
                    </a:lnTo>
                    <a:lnTo>
                      <a:pt x="1042" y="420"/>
                    </a:lnTo>
                    <a:lnTo>
                      <a:pt x="1036" y="394"/>
                    </a:lnTo>
                    <a:lnTo>
                      <a:pt x="1028" y="370"/>
                    </a:lnTo>
                    <a:lnTo>
                      <a:pt x="1020" y="346"/>
                    </a:lnTo>
                    <a:lnTo>
                      <a:pt x="1010" y="322"/>
                    </a:lnTo>
                    <a:lnTo>
                      <a:pt x="1000" y="298"/>
                    </a:lnTo>
                    <a:lnTo>
                      <a:pt x="988" y="276"/>
                    </a:lnTo>
                    <a:lnTo>
                      <a:pt x="976" y="254"/>
                    </a:lnTo>
                    <a:lnTo>
                      <a:pt x="962" y="232"/>
                    </a:lnTo>
                    <a:lnTo>
                      <a:pt x="948" y="212"/>
                    </a:lnTo>
                    <a:lnTo>
                      <a:pt x="932" y="192"/>
                    </a:lnTo>
                    <a:lnTo>
                      <a:pt x="916" y="172"/>
                    </a:lnTo>
                    <a:lnTo>
                      <a:pt x="898" y="154"/>
                    </a:lnTo>
                    <a:lnTo>
                      <a:pt x="880" y="136"/>
                    </a:lnTo>
                    <a:lnTo>
                      <a:pt x="860" y="120"/>
                    </a:lnTo>
                    <a:lnTo>
                      <a:pt x="840" y="104"/>
                    </a:lnTo>
                    <a:lnTo>
                      <a:pt x="820" y="90"/>
                    </a:lnTo>
                    <a:lnTo>
                      <a:pt x="798" y="76"/>
                    </a:lnTo>
                    <a:lnTo>
                      <a:pt x="776" y="64"/>
                    </a:lnTo>
                    <a:lnTo>
                      <a:pt x="754" y="52"/>
                    </a:lnTo>
                    <a:lnTo>
                      <a:pt x="730" y="42"/>
                    </a:lnTo>
                    <a:lnTo>
                      <a:pt x="706" y="32"/>
                    </a:lnTo>
                    <a:lnTo>
                      <a:pt x="682" y="24"/>
                    </a:lnTo>
                    <a:lnTo>
                      <a:pt x="658" y="16"/>
                    </a:lnTo>
                    <a:lnTo>
                      <a:pt x="632" y="10"/>
                    </a:lnTo>
                    <a:lnTo>
                      <a:pt x="606" y="6"/>
                    </a:lnTo>
                    <a:lnTo>
                      <a:pt x="580" y="2"/>
                    </a:lnTo>
                    <a:lnTo>
                      <a:pt x="554" y="0"/>
                    </a:lnTo>
                    <a:lnTo>
                      <a:pt x="526" y="0"/>
                    </a:lnTo>
                    <a:lnTo>
                      <a:pt x="526" y="0"/>
                    </a:lnTo>
                    <a:lnTo>
                      <a:pt x="498" y="0"/>
                    </a:lnTo>
                    <a:lnTo>
                      <a:pt x="472" y="2"/>
                    </a:lnTo>
                    <a:lnTo>
                      <a:pt x="446" y="6"/>
                    </a:lnTo>
                    <a:lnTo>
                      <a:pt x="420" y="10"/>
                    </a:lnTo>
                    <a:lnTo>
                      <a:pt x="394" y="16"/>
                    </a:lnTo>
                    <a:lnTo>
                      <a:pt x="370" y="24"/>
                    </a:lnTo>
                    <a:lnTo>
                      <a:pt x="346" y="32"/>
                    </a:lnTo>
                    <a:lnTo>
                      <a:pt x="322" y="42"/>
                    </a:lnTo>
                    <a:lnTo>
                      <a:pt x="298" y="52"/>
                    </a:lnTo>
                    <a:lnTo>
                      <a:pt x="276" y="64"/>
                    </a:lnTo>
                    <a:lnTo>
                      <a:pt x="254" y="76"/>
                    </a:lnTo>
                    <a:lnTo>
                      <a:pt x="232" y="90"/>
                    </a:lnTo>
                    <a:lnTo>
                      <a:pt x="212" y="104"/>
                    </a:lnTo>
                    <a:lnTo>
                      <a:pt x="192" y="120"/>
                    </a:lnTo>
                    <a:lnTo>
                      <a:pt x="172" y="136"/>
                    </a:lnTo>
                    <a:lnTo>
                      <a:pt x="154" y="154"/>
                    </a:lnTo>
                    <a:lnTo>
                      <a:pt x="136" y="172"/>
                    </a:lnTo>
                    <a:lnTo>
                      <a:pt x="120" y="192"/>
                    </a:lnTo>
                    <a:lnTo>
                      <a:pt x="104" y="212"/>
                    </a:lnTo>
                    <a:lnTo>
                      <a:pt x="90" y="232"/>
                    </a:lnTo>
                    <a:lnTo>
                      <a:pt x="76" y="254"/>
                    </a:lnTo>
                    <a:lnTo>
                      <a:pt x="64" y="276"/>
                    </a:lnTo>
                    <a:lnTo>
                      <a:pt x="52" y="298"/>
                    </a:lnTo>
                    <a:lnTo>
                      <a:pt x="42" y="322"/>
                    </a:lnTo>
                    <a:lnTo>
                      <a:pt x="32" y="346"/>
                    </a:lnTo>
                    <a:lnTo>
                      <a:pt x="24" y="370"/>
                    </a:lnTo>
                    <a:lnTo>
                      <a:pt x="16" y="394"/>
                    </a:lnTo>
                    <a:lnTo>
                      <a:pt x="10" y="420"/>
                    </a:lnTo>
                    <a:lnTo>
                      <a:pt x="6" y="446"/>
                    </a:lnTo>
                    <a:lnTo>
                      <a:pt x="2" y="472"/>
                    </a:lnTo>
                    <a:lnTo>
                      <a:pt x="0" y="498"/>
                    </a:lnTo>
                    <a:lnTo>
                      <a:pt x="0" y="526"/>
                    </a:lnTo>
                    <a:lnTo>
                      <a:pt x="0" y="5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" name="Freeform 153"/>
              <p:cNvSpPr>
                <a:spLocks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1008 w 1008"/>
                  <a:gd name="T1" fmla="*/ 504 h 1008"/>
                  <a:gd name="T2" fmla="*/ 1006 w 1008"/>
                  <a:gd name="T3" fmla="*/ 452 h 1008"/>
                  <a:gd name="T4" fmla="*/ 998 w 1008"/>
                  <a:gd name="T5" fmla="*/ 402 h 1008"/>
                  <a:gd name="T6" fmla="*/ 986 w 1008"/>
                  <a:gd name="T7" fmla="*/ 354 h 1008"/>
                  <a:gd name="T8" fmla="*/ 968 w 1008"/>
                  <a:gd name="T9" fmla="*/ 308 h 1008"/>
                  <a:gd name="T10" fmla="*/ 922 w 1008"/>
                  <a:gd name="T11" fmla="*/ 222 h 1008"/>
                  <a:gd name="T12" fmla="*/ 860 w 1008"/>
                  <a:gd name="T13" fmla="*/ 148 h 1008"/>
                  <a:gd name="T14" fmla="*/ 786 w 1008"/>
                  <a:gd name="T15" fmla="*/ 86 h 1008"/>
                  <a:gd name="T16" fmla="*/ 700 w 1008"/>
                  <a:gd name="T17" fmla="*/ 40 h 1008"/>
                  <a:gd name="T18" fmla="*/ 654 w 1008"/>
                  <a:gd name="T19" fmla="*/ 22 h 1008"/>
                  <a:gd name="T20" fmla="*/ 606 w 1008"/>
                  <a:gd name="T21" fmla="*/ 10 h 1008"/>
                  <a:gd name="T22" fmla="*/ 556 w 1008"/>
                  <a:gd name="T23" fmla="*/ 2 h 1008"/>
                  <a:gd name="T24" fmla="*/ 504 w 1008"/>
                  <a:gd name="T25" fmla="*/ 0 h 1008"/>
                  <a:gd name="T26" fmla="*/ 478 w 1008"/>
                  <a:gd name="T27" fmla="*/ 0 h 1008"/>
                  <a:gd name="T28" fmla="*/ 428 w 1008"/>
                  <a:gd name="T29" fmla="*/ 6 h 1008"/>
                  <a:gd name="T30" fmla="*/ 378 w 1008"/>
                  <a:gd name="T31" fmla="*/ 16 h 1008"/>
                  <a:gd name="T32" fmla="*/ 330 w 1008"/>
                  <a:gd name="T33" fmla="*/ 30 h 1008"/>
                  <a:gd name="T34" fmla="*/ 264 w 1008"/>
                  <a:gd name="T35" fmla="*/ 60 h 1008"/>
                  <a:gd name="T36" fmla="*/ 184 w 1008"/>
                  <a:gd name="T37" fmla="*/ 116 h 1008"/>
                  <a:gd name="T38" fmla="*/ 116 w 1008"/>
                  <a:gd name="T39" fmla="*/ 184 h 1008"/>
                  <a:gd name="T40" fmla="*/ 60 w 1008"/>
                  <a:gd name="T41" fmla="*/ 264 h 1008"/>
                  <a:gd name="T42" fmla="*/ 30 w 1008"/>
                  <a:gd name="T43" fmla="*/ 330 h 1008"/>
                  <a:gd name="T44" fmla="*/ 16 w 1008"/>
                  <a:gd name="T45" fmla="*/ 378 h 1008"/>
                  <a:gd name="T46" fmla="*/ 6 w 1008"/>
                  <a:gd name="T47" fmla="*/ 428 h 1008"/>
                  <a:gd name="T48" fmla="*/ 0 w 1008"/>
                  <a:gd name="T49" fmla="*/ 478 h 1008"/>
                  <a:gd name="T50" fmla="*/ 0 w 1008"/>
                  <a:gd name="T51" fmla="*/ 504 h 1008"/>
                  <a:gd name="T52" fmla="*/ 2 w 1008"/>
                  <a:gd name="T53" fmla="*/ 556 h 1008"/>
                  <a:gd name="T54" fmla="*/ 10 w 1008"/>
                  <a:gd name="T55" fmla="*/ 606 h 1008"/>
                  <a:gd name="T56" fmla="*/ 22 w 1008"/>
                  <a:gd name="T57" fmla="*/ 654 h 1008"/>
                  <a:gd name="T58" fmla="*/ 40 w 1008"/>
                  <a:gd name="T59" fmla="*/ 700 h 1008"/>
                  <a:gd name="T60" fmla="*/ 86 w 1008"/>
                  <a:gd name="T61" fmla="*/ 786 h 1008"/>
                  <a:gd name="T62" fmla="*/ 148 w 1008"/>
                  <a:gd name="T63" fmla="*/ 860 h 1008"/>
                  <a:gd name="T64" fmla="*/ 222 w 1008"/>
                  <a:gd name="T65" fmla="*/ 922 h 1008"/>
                  <a:gd name="T66" fmla="*/ 308 w 1008"/>
                  <a:gd name="T67" fmla="*/ 968 h 1008"/>
                  <a:gd name="T68" fmla="*/ 354 w 1008"/>
                  <a:gd name="T69" fmla="*/ 986 h 1008"/>
                  <a:gd name="T70" fmla="*/ 402 w 1008"/>
                  <a:gd name="T71" fmla="*/ 998 h 1008"/>
                  <a:gd name="T72" fmla="*/ 452 w 1008"/>
                  <a:gd name="T73" fmla="*/ 1006 h 1008"/>
                  <a:gd name="T74" fmla="*/ 504 w 1008"/>
                  <a:gd name="T75" fmla="*/ 1008 h 1008"/>
                  <a:gd name="T76" fmla="*/ 530 w 1008"/>
                  <a:gd name="T77" fmla="*/ 1008 h 1008"/>
                  <a:gd name="T78" fmla="*/ 580 w 1008"/>
                  <a:gd name="T79" fmla="*/ 1002 h 1008"/>
                  <a:gd name="T80" fmla="*/ 630 w 1008"/>
                  <a:gd name="T81" fmla="*/ 992 h 1008"/>
                  <a:gd name="T82" fmla="*/ 678 w 1008"/>
                  <a:gd name="T83" fmla="*/ 978 h 1008"/>
                  <a:gd name="T84" fmla="*/ 744 w 1008"/>
                  <a:gd name="T85" fmla="*/ 948 h 1008"/>
                  <a:gd name="T86" fmla="*/ 824 w 1008"/>
                  <a:gd name="T87" fmla="*/ 892 h 1008"/>
                  <a:gd name="T88" fmla="*/ 892 w 1008"/>
                  <a:gd name="T89" fmla="*/ 824 h 1008"/>
                  <a:gd name="T90" fmla="*/ 948 w 1008"/>
                  <a:gd name="T91" fmla="*/ 744 h 1008"/>
                  <a:gd name="T92" fmla="*/ 978 w 1008"/>
                  <a:gd name="T93" fmla="*/ 678 h 1008"/>
                  <a:gd name="T94" fmla="*/ 992 w 1008"/>
                  <a:gd name="T95" fmla="*/ 630 h 1008"/>
                  <a:gd name="T96" fmla="*/ 1002 w 1008"/>
                  <a:gd name="T97" fmla="*/ 580 h 1008"/>
                  <a:gd name="T98" fmla="*/ 1008 w 1008"/>
                  <a:gd name="T99" fmla="*/ 530 h 1008"/>
                  <a:gd name="T100" fmla="*/ 1008 w 1008"/>
                  <a:gd name="T101" fmla="*/ 504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1008" h="1008">
                    <a:moveTo>
                      <a:pt x="1008" y="504"/>
                    </a:move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" name="Freeform 154"/>
              <p:cNvSpPr>
                <a:spLocks noEditPoints="1"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480 w 1008"/>
                  <a:gd name="T1" fmla="*/ 982 h 1008"/>
                  <a:gd name="T2" fmla="*/ 408 w 1008"/>
                  <a:gd name="T3" fmla="*/ 974 h 1008"/>
                  <a:gd name="T4" fmla="*/ 276 w 1008"/>
                  <a:gd name="T5" fmla="*/ 926 h 1008"/>
                  <a:gd name="T6" fmla="*/ 166 w 1008"/>
                  <a:gd name="T7" fmla="*/ 842 h 1008"/>
                  <a:gd name="T8" fmla="*/ 82 w 1008"/>
                  <a:gd name="T9" fmla="*/ 732 h 1008"/>
                  <a:gd name="T10" fmla="*/ 34 w 1008"/>
                  <a:gd name="T11" fmla="*/ 600 h 1008"/>
                  <a:gd name="T12" fmla="*/ 26 w 1008"/>
                  <a:gd name="T13" fmla="*/ 528 h 1008"/>
                  <a:gd name="T14" fmla="*/ 26 w 1008"/>
                  <a:gd name="T15" fmla="*/ 480 h 1008"/>
                  <a:gd name="T16" fmla="*/ 34 w 1008"/>
                  <a:gd name="T17" fmla="*/ 408 h 1008"/>
                  <a:gd name="T18" fmla="*/ 82 w 1008"/>
                  <a:gd name="T19" fmla="*/ 276 h 1008"/>
                  <a:gd name="T20" fmla="*/ 166 w 1008"/>
                  <a:gd name="T21" fmla="*/ 166 h 1008"/>
                  <a:gd name="T22" fmla="*/ 276 w 1008"/>
                  <a:gd name="T23" fmla="*/ 82 h 1008"/>
                  <a:gd name="T24" fmla="*/ 408 w 1008"/>
                  <a:gd name="T25" fmla="*/ 34 h 1008"/>
                  <a:gd name="T26" fmla="*/ 480 w 1008"/>
                  <a:gd name="T27" fmla="*/ 26 h 1008"/>
                  <a:gd name="T28" fmla="*/ 528 w 1008"/>
                  <a:gd name="T29" fmla="*/ 26 h 1008"/>
                  <a:gd name="T30" fmla="*/ 600 w 1008"/>
                  <a:gd name="T31" fmla="*/ 34 h 1008"/>
                  <a:gd name="T32" fmla="*/ 732 w 1008"/>
                  <a:gd name="T33" fmla="*/ 82 h 1008"/>
                  <a:gd name="T34" fmla="*/ 842 w 1008"/>
                  <a:gd name="T35" fmla="*/ 166 h 1008"/>
                  <a:gd name="T36" fmla="*/ 926 w 1008"/>
                  <a:gd name="T37" fmla="*/ 276 h 1008"/>
                  <a:gd name="T38" fmla="*/ 974 w 1008"/>
                  <a:gd name="T39" fmla="*/ 408 h 1008"/>
                  <a:gd name="T40" fmla="*/ 982 w 1008"/>
                  <a:gd name="T41" fmla="*/ 480 h 1008"/>
                  <a:gd name="T42" fmla="*/ 982 w 1008"/>
                  <a:gd name="T43" fmla="*/ 528 h 1008"/>
                  <a:gd name="T44" fmla="*/ 974 w 1008"/>
                  <a:gd name="T45" fmla="*/ 600 h 1008"/>
                  <a:gd name="T46" fmla="*/ 926 w 1008"/>
                  <a:gd name="T47" fmla="*/ 732 h 1008"/>
                  <a:gd name="T48" fmla="*/ 842 w 1008"/>
                  <a:gd name="T49" fmla="*/ 842 h 1008"/>
                  <a:gd name="T50" fmla="*/ 732 w 1008"/>
                  <a:gd name="T51" fmla="*/ 926 h 1008"/>
                  <a:gd name="T52" fmla="*/ 600 w 1008"/>
                  <a:gd name="T53" fmla="*/ 974 h 1008"/>
                  <a:gd name="T54" fmla="*/ 528 w 1008"/>
                  <a:gd name="T55" fmla="*/ 982 h 1008"/>
                  <a:gd name="T56" fmla="*/ 504 w 1008"/>
                  <a:gd name="T57" fmla="*/ 0 h 1008"/>
                  <a:gd name="T58" fmla="*/ 452 w 1008"/>
                  <a:gd name="T59" fmla="*/ 2 h 1008"/>
                  <a:gd name="T60" fmla="*/ 378 w 1008"/>
                  <a:gd name="T61" fmla="*/ 16 h 1008"/>
                  <a:gd name="T62" fmla="*/ 308 w 1008"/>
                  <a:gd name="T63" fmla="*/ 40 h 1008"/>
                  <a:gd name="T64" fmla="*/ 184 w 1008"/>
                  <a:gd name="T65" fmla="*/ 116 h 1008"/>
                  <a:gd name="T66" fmla="*/ 86 w 1008"/>
                  <a:gd name="T67" fmla="*/ 222 h 1008"/>
                  <a:gd name="T68" fmla="*/ 30 w 1008"/>
                  <a:gd name="T69" fmla="*/ 330 h 1008"/>
                  <a:gd name="T70" fmla="*/ 10 w 1008"/>
                  <a:gd name="T71" fmla="*/ 402 h 1008"/>
                  <a:gd name="T72" fmla="*/ 0 w 1008"/>
                  <a:gd name="T73" fmla="*/ 478 h 1008"/>
                  <a:gd name="T74" fmla="*/ 0 w 1008"/>
                  <a:gd name="T75" fmla="*/ 530 h 1008"/>
                  <a:gd name="T76" fmla="*/ 10 w 1008"/>
                  <a:gd name="T77" fmla="*/ 606 h 1008"/>
                  <a:gd name="T78" fmla="*/ 30 w 1008"/>
                  <a:gd name="T79" fmla="*/ 678 h 1008"/>
                  <a:gd name="T80" fmla="*/ 86 w 1008"/>
                  <a:gd name="T81" fmla="*/ 786 h 1008"/>
                  <a:gd name="T82" fmla="*/ 184 w 1008"/>
                  <a:gd name="T83" fmla="*/ 892 h 1008"/>
                  <a:gd name="T84" fmla="*/ 308 w 1008"/>
                  <a:gd name="T85" fmla="*/ 968 h 1008"/>
                  <a:gd name="T86" fmla="*/ 378 w 1008"/>
                  <a:gd name="T87" fmla="*/ 992 h 1008"/>
                  <a:gd name="T88" fmla="*/ 452 w 1008"/>
                  <a:gd name="T89" fmla="*/ 1006 h 1008"/>
                  <a:gd name="T90" fmla="*/ 504 w 1008"/>
                  <a:gd name="T91" fmla="*/ 1008 h 1008"/>
                  <a:gd name="T92" fmla="*/ 580 w 1008"/>
                  <a:gd name="T93" fmla="*/ 1002 h 1008"/>
                  <a:gd name="T94" fmla="*/ 654 w 1008"/>
                  <a:gd name="T95" fmla="*/ 986 h 1008"/>
                  <a:gd name="T96" fmla="*/ 744 w 1008"/>
                  <a:gd name="T97" fmla="*/ 948 h 1008"/>
                  <a:gd name="T98" fmla="*/ 860 w 1008"/>
                  <a:gd name="T99" fmla="*/ 860 h 1008"/>
                  <a:gd name="T100" fmla="*/ 948 w 1008"/>
                  <a:gd name="T101" fmla="*/ 744 h 1008"/>
                  <a:gd name="T102" fmla="*/ 986 w 1008"/>
                  <a:gd name="T103" fmla="*/ 654 h 1008"/>
                  <a:gd name="T104" fmla="*/ 1002 w 1008"/>
                  <a:gd name="T105" fmla="*/ 580 h 1008"/>
                  <a:gd name="T106" fmla="*/ 1008 w 1008"/>
                  <a:gd name="T107" fmla="*/ 504 h 1008"/>
                  <a:gd name="T108" fmla="*/ 1006 w 1008"/>
                  <a:gd name="T109" fmla="*/ 452 h 1008"/>
                  <a:gd name="T110" fmla="*/ 992 w 1008"/>
                  <a:gd name="T111" fmla="*/ 378 h 1008"/>
                  <a:gd name="T112" fmla="*/ 968 w 1008"/>
                  <a:gd name="T113" fmla="*/ 308 h 1008"/>
                  <a:gd name="T114" fmla="*/ 892 w 1008"/>
                  <a:gd name="T115" fmla="*/ 184 h 1008"/>
                  <a:gd name="T116" fmla="*/ 786 w 1008"/>
                  <a:gd name="T117" fmla="*/ 86 h 1008"/>
                  <a:gd name="T118" fmla="*/ 678 w 1008"/>
                  <a:gd name="T119" fmla="*/ 30 h 1008"/>
                  <a:gd name="T120" fmla="*/ 606 w 1008"/>
                  <a:gd name="T121" fmla="*/ 10 h 1008"/>
                  <a:gd name="T122" fmla="*/ 530 w 1008"/>
                  <a:gd name="T123" fmla="*/ 0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8" h="1008">
                    <a:moveTo>
                      <a:pt x="504" y="982"/>
                    </a:moveTo>
                    <a:lnTo>
                      <a:pt x="504" y="982"/>
                    </a:lnTo>
                    <a:lnTo>
                      <a:pt x="480" y="982"/>
                    </a:lnTo>
                    <a:lnTo>
                      <a:pt x="456" y="980"/>
                    </a:lnTo>
                    <a:lnTo>
                      <a:pt x="432" y="978"/>
                    </a:lnTo>
                    <a:lnTo>
                      <a:pt x="408" y="974"/>
                    </a:lnTo>
                    <a:lnTo>
                      <a:pt x="362" y="962"/>
                    </a:lnTo>
                    <a:lnTo>
                      <a:pt x="318" y="946"/>
                    </a:lnTo>
                    <a:lnTo>
                      <a:pt x="276" y="926"/>
                    </a:lnTo>
                    <a:lnTo>
                      <a:pt x="236" y="902"/>
                    </a:lnTo>
                    <a:lnTo>
                      <a:pt x="200" y="874"/>
                    </a:lnTo>
                    <a:lnTo>
                      <a:pt x="166" y="842"/>
                    </a:lnTo>
                    <a:lnTo>
                      <a:pt x="134" y="808"/>
                    </a:lnTo>
                    <a:lnTo>
                      <a:pt x="106" y="772"/>
                    </a:lnTo>
                    <a:lnTo>
                      <a:pt x="82" y="732"/>
                    </a:lnTo>
                    <a:lnTo>
                      <a:pt x="62" y="690"/>
                    </a:lnTo>
                    <a:lnTo>
                      <a:pt x="46" y="646"/>
                    </a:lnTo>
                    <a:lnTo>
                      <a:pt x="34" y="600"/>
                    </a:lnTo>
                    <a:lnTo>
                      <a:pt x="30" y="576"/>
                    </a:lnTo>
                    <a:lnTo>
                      <a:pt x="28" y="552"/>
                    </a:lnTo>
                    <a:lnTo>
                      <a:pt x="26" y="528"/>
                    </a:lnTo>
                    <a:lnTo>
                      <a:pt x="26" y="504"/>
                    </a:lnTo>
                    <a:lnTo>
                      <a:pt x="26" y="504"/>
                    </a:lnTo>
                    <a:lnTo>
                      <a:pt x="26" y="480"/>
                    </a:lnTo>
                    <a:lnTo>
                      <a:pt x="28" y="456"/>
                    </a:lnTo>
                    <a:lnTo>
                      <a:pt x="30" y="432"/>
                    </a:lnTo>
                    <a:lnTo>
                      <a:pt x="34" y="408"/>
                    </a:lnTo>
                    <a:lnTo>
                      <a:pt x="46" y="362"/>
                    </a:lnTo>
                    <a:lnTo>
                      <a:pt x="62" y="318"/>
                    </a:lnTo>
                    <a:lnTo>
                      <a:pt x="82" y="276"/>
                    </a:lnTo>
                    <a:lnTo>
                      <a:pt x="106" y="236"/>
                    </a:lnTo>
                    <a:lnTo>
                      <a:pt x="134" y="200"/>
                    </a:lnTo>
                    <a:lnTo>
                      <a:pt x="166" y="166"/>
                    </a:lnTo>
                    <a:lnTo>
                      <a:pt x="200" y="134"/>
                    </a:lnTo>
                    <a:lnTo>
                      <a:pt x="236" y="106"/>
                    </a:lnTo>
                    <a:lnTo>
                      <a:pt x="276" y="82"/>
                    </a:lnTo>
                    <a:lnTo>
                      <a:pt x="318" y="62"/>
                    </a:lnTo>
                    <a:lnTo>
                      <a:pt x="362" y="46"/>
                    </a:lnTo>
                    <a:lnTo>
                      <a:pt x="408" y="34"/>
                    </a:lnTo>
                    <a:lnTo>
                      <a:pt x="432" y="30"/>
                    </a:lnTo>
                    <a:lnTo>
                      <a:pt x="456" y="28"/>
                    </a:lnTo>
                    <a:lnTo>
                      <a:pt x="480" y="26"/>
                    </a:lnTo>
                    <a:lnTo>
                      <a:pt x="504" y="26"/>
                    </a:lnTo>
                    <a:lnTo>
                      <a:pt x="504" y="26"/>
                    </a:lnTo>
                    <a:lnTo>
                      <a:pt x="528" y="26"/>
                    </a:lnTo>
                    <a:lnTo>
                      <a:pt x="552" y="28"/>
                    </a:lnTo>
                    <a:lnTo>
                      <a:pt x="576" y="30"/>
                    </a:lnTo>
                    <a:lnTo>
                      <a:pt x="600" y="34"/>
                    </a:lnTo>
                    <a:lnTo>
                      <a:pt x="646" y="46"/>
                    </a:lnTo>
                    <a:lnTo>
                      <a:pt x="690" y="62"/>
                    </a:lnTo>
                    <a:lnTo>
                      <a:pt x="732" y="82"/>
                    </a:lnTo>
                    <a:lnTo>
                      <a:pt x="772" y="106"/>
                    </a:lnTo>
                    <a:lnTo>
                      <a:pt x="808" y="134"/>
                    </a:lnTo>
                    <a:lnTo>
                      <a:pt x="842" y="166"/>
                    </a:lnTo>
                    <a:lnTo>
                      <a:pt x="874" y="200"/>
                    </a:lnTo>
                    <a:lnTo>
                      <a:pt x="902" y="236"/>
                    </a:lnTo>
                    <a:lnTo>
                      <a:pt x="926" y="276"/>
                    </a:lnTo>
                    <a:lnTo>
                      <a:pt x="946" y="318"/>
                    </a:lnTo>
                    <a:lnTo>
                      <a:pt x="962" y="362"/>
                    </a:lnTo>
                    <a:lnTo>
                      <a:pt x="974" y="408"/>
                    </a:lnTo>
                    <a:lnTo>
                      <a:pt x="978" y="432"/>
                    </a:lnTo>
                    <a:lnTo>
                      <a:pt x="980" y="456"/>
                    </a:lnTo>
                    <a:lnTo>
                      <a:pt x="982" y="480"/>
                    </a:lnTo>
                    <a:lnTo>
                      <a:pt x="982" y="504"/>
                    </a:lnTo>
                    <a:lnTo>
                      <a:pt x="982" y="504"/>
                    </a:lnTo>
                    <a:lnTo>
                      <a:pt x="982" y="528"/>
                    </a:lnTo>
                    <a:lnTo>
                      <a:pt x="980" y="552"/>
                    </a:lnTo>
                    <a:lnTo>
                      <a:pt x="978" y="576"/>
                    </a:lnTo>
                    <a:lnTo>
                      <a:pt x="974" y="600"/>
                    </a:lnTo>
                    <a:lnTo>
                      <a:pt x="962" y="646"/>
                    </a:lnTo>
                    <a:lnTo>
                      <a:pt x="946" y="690"/>
                    </a:lnTo>
                    <a:lnTo>
                      <a:pt x="926" y="732"/>
                    </a:lnTo>
                    <a:lnTo>
                      <a:pt x="902" y="772"/>
                    </a:lnTo>
                    <a:lnTo>
                      <a:pt x="874" y="808"/>
                    </a:lnTo>
                    <a:lnTo>
                      <a:pt x="842" y="842"/>
                    </a:lnTo>
                    <a:lnTo>
                      <a:pt x="808" y="874"/>
                    </a:lnTo>
                    <a:lnTo>
                      <a:pt x="772" y="902"/>
                    </a:lnTo>
                    <a:lnTo>
                      <a:pt x="732" y="926"/>
                    </a:lnTo>
                    <a:lnTo>
                      <a:pt x="690" y="946"/>
                    </a:lnTo>
                    <a:lnTo>
                      <a:pt x="646" y="962"/>
                    </a:lnTo>
                    <a:lnTo>
                      <a:pt x="600" y="974"/>
                    </a:lnTo>
                    <a:lnTo>
                      <a:pt x="576" y="978"/>
                    </a:lnTo>
                    <a:lnTo>
                      <a:pt x="552" y="980"/>
                    </a:lnTo>
                    <a:lnTo>
                      <a:pt x="528" y="982"/>
                    </a:lnTo>
                    <a:lnTo>
                      <a:pt x="504" y="982"/>
                    </a:lnTo>
                    <a:lnTo>
                      <a:pt x="504" y="982"/>
                    </a:lnTo>
                    <a:close/>
                    <a:moveTo>
                      <a:pt x="504" y="0"/>
                    </a:move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" name="Freeform 155"/>
              <p:cNvSpPr>
                <a:spLocks/>
              </p:cNvSpPr>
              <p:nvPr/>
            </p:nvSpPr>
            <p:spPr bwMode="auto">
              <a:xfrm>
                <a:off x="2456" y="1736"/>
                <a:ext cx="848" cy="848"/>
              </a:xfrm>
              <a:custGeom>
                <a:avLst/>
                <a:gdLst>
                  <a:gd name="T0" fmla="*/ 848 w 848"/>
                  <a:gd name="T1" fmla="*/ 424 h 848"/>
                  <a:gd name="T2" fmla="*/ 838 w 848"/>
                  <a:gd name="T3" fmla="*/ 338 h 848"/>
                  <a:gd name="T4" fmla="*/ 814 w 848"/>
                  <a:gd name="T5" fmla="*/ 260 h 848"/>
                  <a:gd name="T6" fmla="*/ 776 w 848"/>
                  <a:gd name="T7" fmla="*/ 188 h 848"/>
                  <a:gd name="T8" fmla="*/ 724 w 848"/>
                  <a:gd name="T9" fmla="*/ 124 h 848"/>
                  <a:gd name="T10" fmla="*/ 660 w 848"/>
                  <a:gd name="T11" fmla="*/ 72 h 848"/>
                  <a:gd name="T12" fmla="*/ 588 w 848"/>
                  <a:gd name="T13" fmla="*/ 34 h 848"/>
                  <a:gd name="T14" fmla="*/ 510 w 848"/>
                  <a:gd name="T15" fmla="*/ 10 h 848"/>
                  <a:gd name="T16" fmla="*/ 424 w 848"/>
                  <a:gd name="T17" fmla="*/ 0 h 848"/>
                  <a:gd name="T18" fmla="*/ 380 w 848"/>
                  <a:gd name="T19" fmla="*/ 2 h 848"/>
                  <a:gd name="T20" fmla="*/ 298 w 848"/>
                  <a:gd name="T21" fmla="*/ 20 h 848"/>
                  <a:gd name="T22" fmla="*/ 222 w 848"/>
                  <a:gd name="T23" fmla="*/ 52 h 848"/>
                  <a:gd name="T24" fmla="*/ 154 w 848"/>
                  <a:gd name="T25" fmla="*/ 98 h 848"/>
                  <a:gd name="T26" fmla="*/ 98 w 848"/>
                  <a:gd name="T27" fmla="*/ 154 h 848"/>
                  <a:gd name="T28" fmla="*/ 52 w 848"/>
                  <a:gd name="T29" fmla="*/ 222 h 848"/>
                  <a:gd name="T30" fmla="*/ 20 w 848"/>
                  <a:gd name="T31" fmla="*/ 298 h 848"/>
                  <a:gd name="T32" fmla="*/ 2 w 848"/>
                  <a:gd name="T33" fmla="*/ 380 h 848"/>
                  <a:gd name="T34" fmla="*/ 0 w 848"/>
                  <a:gd name="T35" fmla="*/ 424 h 848"/>
                  <a:gd name="T36" fmla="*/ 10 w 848"/>
                  <a:gd name="T37" fmla="*/ 510 h 848"/>
                  <a:gd name="T38" fmla="*/ 34 w 848"/>
                  <a:gd name="T39" fmla="*/ 588 h 848"/>
                  <a:gd name="T40" fmla="*/ 72 w 848"/>
                  <a:gd name="T41" fmla="*/ 660 h 848"/>
                  <a:gd name="T42" fmla="*/ 124 w 848"/>
                  <a:gd name="T43" fmla="*/ 724 h 848"/>
                  <a:gd name="T44" fmla="*/ 188 w 848"/>
                  <a:gd name="T45" fmla="*/ 776 h 848"/>
                  <a:gd name="T46" fmla="*/ 260 w 848"/>
                  <a:gd name="T47" fmla="*/ 814 h 848"/>
                  <a:gd name="T48" fmla="*/ 338 w 848"/>
                  <a:gd name="T49" fmla="*/ 838 h 848"/>
                  <a:gd name="T50" fmla="*/ 424 w 848"/>
                  <a:gd name="T51" fmla="*/ 848 h 848"/>
                  <a:gd name="T52" fmla="*/ 468 w 848"/>
                  <a:gd name="T53" fmla="*/ 846 h 848"/>
                  <a:gd name="T54" fmla="*/ 550 w 848"/>
                  <a:gd name="T55" fmla="*/ 828 h 848"/>
                  <a:gd name="T56" fmla="*/ 626 w 848"/>
                  <a:gd name="T57" fmla="*/ 796 h 848"/>
                  <a:gd name="T58" fmla="*/ 694 w 848"/>
                  <a:gd name="T59" fmla="*/ 750 h 848"/>
                  <a:gd name="T60" fmla="*/ 750 w 848"/>
                  <a:gd name="T61" fmla="*/ 694 h 848"/>
                  <a:gd name="T62" fmla="*/ 796 w 848"/>
                  <a:gd name="T63" fmla="*/ 626 h 848"/>
                  <a:gd name="T64" fmla="*/ 828 w 848"/>
                  <a:gd name="T65" fmla="*/ 550 h 848"/>
                  <a:gd name="T66" fmla="*/ 846 w 848"/>
                  <a:gd name="T67" fmla="*/ 468 h 848"/>
                  <a:gd name="T68" fmla="*/ 848 w 848"/>
                  <a:gd name="T69" fmla="*/ 424 h 8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48" h="848">
                    <a:moveTo>
                      <a:pt x="848" y="424"/>
                    </a:moveTo>
                    <a:lnTo>
                      <a:pt x="848" y="424"/>
                    </a:lnTo>
                    <a:lnTo>
                      <a:pt x="846" y="380"/>
                    </a:lnTo>
                    <a:lnTo>
                      <a:pt x="838" y="338"/>
                    </a:lnTo>
                    <a:lnTo>
                      <a:pt x="828" y="298"/>
                    </a:lnTo>
                    <a:lnTo>
                      <a:pt x="814" y="260"/>
                    </a:lnTo>
                    <a:lnTo>
                      <a:pt x="796" y="222"/>
                    </a:lnTo>
                    <a:lnTo>
                      <a:pt x="776" y="188"/>
                    </a:lnTo>
                    <a:lnTo>
                      <a:pt x="750" y="154"/>
                    </a:lnTo>
                    <a:lnTo>
                      <a:pt x="724" y="124"/>
                    </a:lnTo>
                    <a:lnTo>
                      <a:pt x="694" y="98"/>
                    </a:lnTo>
                    <a:lnTo>
                      <a:pt x="660" y="72"/>
                    </a:lnTo>
                    <a:lnTo>
                      <a:pt x="626" y="52"/>
                    </a:lnTo>
                    <a:lnTo>
                      <a:pt x="588" y="34"/>
                    </a:lnTo>
                    <a:lnTo>
                      <a:pt x="550" y="20"/>
                    </a:lnTo>
                    <a:lnTo>
                      <a:pt x="510" y="10"/>
                    </a:lnTo>
                    <a:lnTo>
                      <a:pt x="468" y="2"/>
                    </a:lnTo>
                    <a:lnTo>
                      <a:pt x="424" y="0"/>
                    </a:lnTo>
                    <a:lnTo>
                      <a:pt x="424" y="0"/>
                    </a:lnTo>
                    <a:lnTo>
                      <a:pt x="380" y="2"/>
                    </a:lnTo>
                    <a:lnTo>
                      <a:pt x="338" y="10"/>
                    </a:lnTo>
                    <a:lnTo>
                      <a:pt x="298" y="20"/>
                    </a:lnTo>
                    <a:lnTo>
                      <a:pt x="260" y="34"/>
                    </a:lnTo>
                    <a:lnTo>
                      <a:pt x="222" y="52"/>
                    </a:lnTo>
                    <a:lnTo>
                      <a:pt x="188" y="72"/>
                    </a:lnTo>
                    <a:lnTo>
                      <a:pt x="154" y="98"/>
                    </a:lnTo>
                    <a:lnTo>
                      <a:pt x="124" y="124"/>
                    </a:lnTo>
                    <a:lnTo>
                      <a:pt x="98" y="154"/>
                    </a:lnTo>
                    <a:lnTo>
                      <a:pt x="72" y="188"/>
                    </a:lnTo>
                    <a:lnTo>
                      <a:pt x="52" y="222"/>
                    </a:lnTo>
                    <a:lnTo>
                      <a:pt x="34" y="260"/>
                    </a:lnTo>
                    <a:lnTo>
                      <a:pt x="20" y="298"/>
                    </a:lnTo>
                    <a:lnTo>
                      <a:pt x="10" y="338"/>
                    </a:lnTo>
                    <a:lnTo>
                      <a:pt x="2" y="380"/>
                    </a:lnTo>
                    <a:lnTo>
                      <a:pt x="0" y="424"/>
                    </a:lnTo>
                    <a:lnTo>
                      <a:pt x="0" y="424"/>
                    </a:lnTo>
                    <a:lnTo>
                      <a:pt x="2" y="468"/>
                    </a:lnTo>
                    <a:lnTo>
                      <a:pt x="10" y="510"/>
                    </a:lnTo>
                    <a:lnTo>
                      <a:pt x="20" y="550"/>
                    </a:lnTo>
                    <a:lnTo>
                      <a:pt x="34" y="588"/>
                    </a:lnTo>
                    <a:lnTo>
                      <a:pt x="52" y="626"/>
                    </a:lnTo>
                    <a:lnTo>
                      <a:pt x="72" y="660"/>
                    </a:lnTo>
                    <a:lnTo>
                      <a:pt x="98" y="694"/>
                    </a:lnTo>
                    <a:lnTo>
                      <a:pt x="124" y="724"/>
                    </a:lnTo>
                    <a:lnTo>
                      <a:pt x="154" y="750"/>
                    </a:lnTo>
                    <a:lnTo>
                      <a:pt x="188" y="776"/>
                    </a:lnTo>
                    <a:lnTo>
                      <a:pt x="222" y="796"/>
                    </a:lnTo>
                    <a:lnTo>
                      <a:pt x="260" y="814"/>
                    </a:lnTo>
                    <a:lnTo>
                      <a:pt x="298" y="828"/>
                    </a:lnTo>
                    <a:lnTo>
                      <a:pt x="338" y="838"/>
                    </a:lnTo>
                    <a:lnTo>
                      <a:pt x="380" y="846"/>
                    </a:lnTo>
                    <a:lnTo>
                      <a:pt x="424" y="848"/>
                    </a:lnTo>
                    <a:lnTo>
                      <a:pt x="424" y="848"/>
                    </a:lnTo>
                    <a:lnTo>
                      <a:pt x="468" y="846"/>
                    </a:lnTo>
                    <a:lnTo>
                      <a:pt x="510" y="838"/>
                    </a:lnTo>
                    <a:lnTo>
                      <a:pt x="550" y="828"/>
                    </a:lnTo>
                    <a:lnTo>
                      <a:pt x="588" y="814"/>
                    </a:lnTo>
                    <a:lnTo>
                      <a:pt x="626" y="796"/>
                    </a:lnTo>
                    <a:lnTo>
                      <a:pt x="660" y="776"/>
                    </a:lnTo>
                    <a:lnTo>
                      <a:pt x="694" y="750"/>
                    </a:lnTo>
                    <a:lnTo>
                      <a:pt x="724" y="724"/>
                    </a:lnTo>
                    <a:lnTo>
                      <a:pt x="750" y="694"/>
                    </a:lnTo>
                    <a:lnTo>
                      <a:pt x="776" y="660"/>
                    </a:lnTo>
                    <a:lnTo>
                      <a:pt x="796" y="626"/>
                    </a:lnTo>
                    <a:lnTo>
                      <a:pt x="814" y="588"/>
                    </a:lnTo>
                    <a:lnTo>
                      <a:pt x="828" y="550"/>
                    </a:lnTo>
                    <a:lnTo>
                      <a:pt x="838" y="510"/>
                    </a:lnTo>
                    <a:lnTo>
                      <a:pt x="846" y="468"/>
                    </a:lnTo>
                    <a:lnTo>
                      <a:pt x="848" y="424"/>
                    </a:lnTo>
                    <a:lnTo>
                      <a:pt x="848" y="42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4" name="Freeform 156"/>
              <p:cNvSpPr>
                <a:spLocks/>
              </p:cNvSpPr>
              <p:nvPr/>
            </p:nvSpPr>
            <p:spPr bwMode="auto">
              <a:xfrm>
                <a:off x="2484" y="1764"/>
                <a:ext cx="792" cy="792"/>
              </a:xfrm>
              <a:custGeom>
                <a:avLst/>
                <a:gdLst>
                  <a:gd name="T0" fmla="*/ 792 w 792"/>
                  <a:gd name="T1" fmla="*/ 396 h 792"/>
                  <a:gd name="T2" fmla="*/ 784 w 792"/>
                  <a:gd name="T3" fmla="*/ 316 h 792"/>
                  <a:gd name="T4" fmla="*/ 760 w 792"/>
                  <a:gd name="T5" fmla="*/ 242 h 792"/>
                  <a:gd name="T6" fmla="*/ 724 w 792"/>
                  <a:gd name="T7" fmla="*/ 174 h 792"/>
                  <a:gd name="T8" fmla="*/ 676 w 792"/>
                  <a:gd name="T9" fmla="*/ 116 h 792"/>
                  <a:gd name="T10" fmla="*/ 618 w 792"/>
                  <a:gd name="T11" fmla="*/ 68 h 792"/>
                  <a:gd name="T12" fmla="*/ 550 w 792"/>
                  <a:gd name="T13" fmla="*/ 32 h 792"/>
                  <a:gd name="T14" fmla="*/ 476 w 792"/>
                  <a:gd name="T15" fmla="*/ 8 h 792"/>
                  <a:gd name="T16" fmla="*/ 396 w 792"/>
                  <a:gd name="T17" fmla="*/ 0 h 792"/>
                  <a:gd name="T18" fmla="*/ 356 w 792"/>
                  <a:gd name="T19" fmla="*/ 2 h 792"/>
                  <a:gd name="T20" fmla="*/ 278 w 792"/>
                  <a:gd name="T21" fmla="*/ 18 h 792"/>
                  <a:gd name="T22" fmla="*/ 208 w 792"/>
                  <a:gd name="T23" fmla="*/ 48 h 792"/>
                  <a:gd name="T24" fmla="*/ 144 w 792"/>
                  <a:gd name="T25" fmla="*/ 90 h 792"/>
                  <a:gd name="T26" fmla="*/ 90 w 792"/>
                  <a:gd name="T27" fmla="*/ 144 h 792"/>
                  <a:gd name="T28" fmla="*/ 48 w 792"/>
                  <a:gd name="T29" fmla="*/ 208 h 792"/>
                  <a:gd name="T30" fmla="*/ 18 w 792"/>
                  <a:gd name="T31" fmla="*/ 278 h 792"/>
                  <a:gd name="T32" fmla="*/ 2 w 792"/>
                  <a:gd name="T33" fmla="*/ 356 h 792"/>
                  <a:gd name="T34" fmla="*/ 0 w 792"/>
                  <a:gd name="T35" fmla="*/ 396 h 792"/>
                  <a:gd name="T36" fmla="*/ 8 w 792"/>
                  <a:gd name="T37" fmla="*/ 476 h 792"/>
                  <a:gd name="T38" fmla="*/ 32 w 792"/>
                  <a:gd name="T39" fmla="*/ 550 h 792"/>
                  <a:gd name="T40" fmla="*/ 68 w 792"/>
                  <a:gd name="T41" fmla="*/ 618 h 792"/>
                  <a:gd name="T42" fmla="*/ 116 w 792"/>
                  <a:gd name="T43" fmla="*/ 676 h 792"/>
                  <a:gd name="T44" fmla="*/ 174 w 792"/>
                  <a:gd name="T45" fmla="*/ 724 h 792"/>
                  <a:gd name="T46" fmla="*/ 242 w 792"/>
                  <a:gd name="T47" fmla="*/ 760 h 792"/>
                  <a:gd name="T48" fmla="*/ 316 w 792"/>
                  <a:gd name="T49" fmla="*/ 784 h 792"/>
                  <a:gd name="T50" fmla="*/ 396 w 792"/>
                  <a:gd name="T51" fmla="*/ 792 h 792"/>
                  <a:gd name="T52" fmla="*/ 436 w 792"/>
                  <a:gd name="T53" fmla="*/ 790 h 792"/>
                  <a:gd name="T54" fmla="*/ 514 w 792"/>
                  <a:gd name="T55" fmla="*/ 774 h 792"/>
                  <a:gd name="T56" fmla="*/ 584 w 792"/>
                  <a:gd name="T57" fmla="*/ 744 h 792"/>
                  <a:gd name="T58" fmla="*/ 648 w 792"/>
                  <a:gd name="T59" fmla="*/ 702 h 792"/>
                  <a:gd name="T60" fmla="*/ 702 w 792"/>
                  <a:gd name="T61" fmla="*/ 648 h 792"/>
                  <a:gd name="T62" fmla="*/ 744 w 792"/>
                  <a:gd name="T63" fmla="*/ 584 h 792"/>
                  <a:gd name="T64" fmla="*/ 774 w 792"/>
                  <a:gd name="T65" fmla="*/ 514 h 792"/>
                  <a:gd name="T66" fmla="*/ 790 w 792"/>
                  <a:gd name="T67" fmla="*/ 436 h 792"/>
                  <a:gd name="T68" fmla="*/ 792 w 792"/>
                  <a:gd name="T69" fmla="*/ 396 h 7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92" h="792">
                    <a:moveTo>
                      <a:pt x="792" y="396"/>
                    </a:moveTo>
                    <a:lnTo>
                      <a:pt x="792" y="396"/>
                    </a:lnTo>
                    <a:lnTo>
                      <a:pt x="790" y="356"/>
                    </a:lnTo>
                    <a:lnTo>
                      <a:pt x="784" y="316"/>
                    </a:lnTo>
                    <a:lnTo>
                      <a:pt x="774" y="278"/>
                    </a:lnTo>
                    <a:lnTo>
                      <a:pt x="760" y="242"/>
                    </a:lnTo>
                    <a:lnTo>
                      <a:pt x="744" y="208"/>
                    </a:lnTo>
                    <a:lnTo>
                      <a:pt x="724" y="174"/>
                    </a:lnTo>
                    <a:lnTo>
                      <a:pt x="702" y="144"/>
                    </a:lnTo>
                    <a:lnTo>
                      <a:pt x="676" y="116"/>
                    </a:lnTo>
                    <a:lnTo>
                      <a:pt x="648" y="90"/>
                    </a:lnTo>
                    <a:lnTo>
                      <a:pt x="618" y="68"/>
                    </a:lnTo>
                    <a:lnTo>
                      <a:pt x="584" y="48"/>
                    </a:lnTo>
                    <a:lnTo>
                      <a:pt x="550" y="32"/>
                    </a:lnTo>
                    <a:lnTo>
                      <a:pt x="514" y="18"/>
                    </a:lnTo>
                    <a:lnTo>
                      <a:pt x="476" y="8"/>
                    </a:lnTo>
                    <a:lnTo>
                      <a:pt x="436" y="2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56" y="2"/>
                    </a:lnTo>
                    <a:lnTo>
                      <a:pt x="316" y="8"/>
                    </a:lnTo>
                    <a:lnTo>
                      <a:pt x="278" y="18"/>
                    </a:lnTo>
                    <a:lnTo>
                      <a:pt x="242" y="32"/>
                    </a:lnTo>
                    <a:lnTo>
                      <a:pt x="208" y="48"/>
                    </a:lnTo>
                    <a:lnTo>
                      <a:pt x="174" y="68"/>
                    </a:lnTo>
                    <a:lnTo>
                      <a:pt x="144" y="90"/>
                    </a:lnTo>
                    <a:lnTo>
                      <a:pt x="116" y="116"/>
                    </a:lnTo>
                    <a:lnTo>
                      <a:pt x="90" y="144"/>
                    </a:lnTo>
                    <a:lnTo>
                      <a:pt x="68" y="174"/>
                    </a:lnTo>
                    <a:lnTo>
                      <a:pt x="48" y="208"/>
                    </a:lnTo>
                    <a:lnTo>
                      <a:pt x="32" y="242"/>
                    </a:lnTo>
                    <a:lnTo>
                      <a:pt x="18" y="278"/>
                    </a:lnTo>
                    <a:lnTo>
                      <a:pt x="8" y="316"/>
                    </a:lnTo>
                    <a:lnTo>
                      <a:pt x="2" y="356"/>
                    </a:lnTo>
                    <a:lnTo>
                      <a:pt x="0" y="396"/>
                    </a:lnTo>
                    <a:lnTo>
                      <a:pt x="0" y="396"/>
                    </a:lnTo>
                    <a:lnTo>
                      <a:pt x="2" y="436"/>
                    </a:lnTo>
                    <a:lnTo>
                      <a:pt x="8" y="476"/>
                    </a:lnTo>
                    <a:lnTo>
                      <a:pt x="18" y="514"/>
                    </a:lnTo>
                    <a:lnTo>
                      <a:pt x="32" y="550"/>
                    </a:lnTo>
                    <a:lnTo>
                      <a:pt x="48" y="584"/>
                    </a:lnTo>
                    <a:lnTo>
                      <a:pt x="68" y="618"/>
                    </a:lnTo>
                    <a:lnTo>
                      <a:pt x="90" y="648"/>
                    </a:lnTo>
                    <a:lnTo>
                      <a:pt x="116" y="676"/>
                    </a:lnTo>
                    <a:lnTo>
                      <a:pt x="144" y="702"/>
                    </a:lnTo>
                    <a:lnTo>
                      <a:pt x="174" y="724"/>
                    </a:lnTo>
                    <a:lnTo>
                      <a:pt x="208" y="744"/>
                    </a:lnTo>
                    <a:lnTo>
                      <a:pt x="242" y="760"/>
                    </a:lnTo>
                    <a:lnTo>
                      <a:pt x="278" y="774"/>
                    </a:lnTo>
                    <a:lnTo>
                      <a:pt x="316" y="784"/>
                    </a:lnTo>
                    <a:lnTo>
                      <a:pt x="356" y="790"/>
                    </a:lnTo>
                    <a:lnTo>
                      <a:pt x="396" y="792"/>
                    </a:lnTo>
                    <a:lnTo>
                      <a:pt x="396" y="792"/>
                    </a:lnTo>
                    <a:lnTo>
                      <a:pt x="436" y="790"/>
                    </a:lnTo>
                    <a:lnTo>
                      <a:pt x="476" y="784"/>
                    </a:lnTo>
                    <a:lnTo>
                      <a:pt x="514" y="774"/>
                    </a:lnTo>
                    <a:lnTo>
                      <a:pt x="550" y="760"/>
                    </a:lnTo>
                    <a:lnTo>
                      <a:pt x="584" y="744"/>
                    </a:lnTo>
                    <a:lnTo>
                      <a:pt x="618" y="724"/>
                    </a:lnTo>
                    <a:lnTo>
                      <a:pt x="648" y="702"/>
                    </a:lnTo>
                    <a:lnTo>
                      <a:pt x="676" y="676"/>
                    </a:lnTo>
                    <a:lnTo>
                      <a:pt x="702" y="648"/>
                    </a:lnTo>
                    <a:lnTo>
                      <a:pt x="724" y="618"/>
                    </a:lnTo>
                    <a:lnTo>
                      <a:pt x="744" y="584"/>
                    </a:lnTo>
                    <a:lnTo>
                      <a:pt x="760" y="550"/>
                    </a:lnTo>
                    <a:lnTo>
                      <a:pt x="774" y="514"/>
                    </a:lnTo>
                    <a:lnTo>
                      <a:pt x="784" y="476"/>
                    </a:lnTo>
                    <a:lnTo>
                      <a:pt x="790" y="436"/>
                    </a:lnTo>
                    <a:lnTo>
                      <a:pt x="792" y="396"/>
                    </a:lnTo>
                    <a:lnTo>
                      <a:pt x="792" y="396"/>
                    </a:lnTo>
                    <a:close/>
                  </a:path>
                </a:pathLst>
              </a:custGeom>
              <a:solidFill>
                <a:srgbClr val="F0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5" name="Freeform 159"/>
              <p:cNvSpPr>
                <a:spLocks noEditPoints="1"/>
              </p:cNvSpPr>
              <p:nvPr/>
            </p:nvSpPr>
            <p:spPr bwMode="auto">
              <a:xfrm>
                <a:off x="2478" y="1756"/>
                <a:ext cx="806" cy="806"/>
              </a:xfrm>
              <a:custGeom>
                <a:avLst/>
                <a:gdLst>
                  <a:gd name="T0" fmla="*/ 16 w 806"/>
                  <a:gd name="T1" fmla="*/ 364 h 806"/>
                  <a:gd name="T2" fmla="*/ 44 w 806"/>
                  <a:gd name="T3" fmla="*/ 252 h 806"/>
                  <a:gd name="T4" fmla="*/ 102 w 806"/>
                  <a:gd name="T5" fmla="*/ 156 h 806"/>
                  <a:gd name="T6" fmla="*/ 184 w 806"/>
                  <a:gd name="T7" fmla="*/ 82 h 806"/>
                  <a:gd name="T8" fmla="*/ 286 w 806"/>
                  <a:gd name="T9" fmla="*/ 32 h 806"/>
                  <a:gd name="T10" fmla="*/ 402 w 806"/>
                  <a:gd name="T11" fmla="*/ 14 h 806"/>
                  <a:gd name="T12" fmla="*/ 480 w 806"/>
                  <a:gd name="T13" fmla="*/ 22 h 806"/>
                  <a:gd name="T14" fmla="*/ 588 w 806"/>
                  <a:gd name="T15" fmla="*/ 62 h 806"/>
                  <a:gd name="T16" fmla="*/ 676 w 806"/>
                  <a:gd name="T17" fmla="*/ 130 h 806"/>
                  <a:gd name="T18" fmla="*/ 744 w 806"/>
                  <a:gd name="T19" fmla="*/ 218 h 806"/>
                  <a:gd name="T20" fmla="*/ 784 w 806"/>
                  <a:gd name="T21" fmla="*/ 326 h 806"/>
                  <a:gd name="T22" fmla="*/ 792 w 806"/>
                  <a:gd name="T23" fmla="*/ 404 h 806"/>
                  <a:gd name="T24" fmla="*/ 774 w 806"/>
                  <a:gd name="T25" fmla="*/ 520 h 806"/>
                  <a:gd name="T26" fmla="*/ 724 w 806"/>
                  <a:gd name="T27" fmla="*/ 622 h 806"/>
                  <a:gd name="T28" fmla="*/ 650 w 806"/>
                  <a:gd name="T29" fmla="*/ 704 h 806"/>
                  <a:gd name="T30" fmla="*/ 554 w 806"/>
                  <a:gd name="T31" fmla="*/ 762 h 806"/>
                  <a:gd name="T32" fmla="*/ 442 w 806"/>
                  <a:gd name="T33" fmla="*/ 790 h 806"/>
                  <a:gd name="T34" fmla="*/ 362 w 806"/>
                  <a:gd name="T35" fmla="*/ 790 h 806"/>
                  <a:gd name="T36" fmla="*/ 250 w 806"/>
                  <a:gd name="T37" fmla="*/ 762 h 806"/>
                  <a:gd name="T38" fmla="*/ 154 w 806"/>
                  <a:gd name="T39" fmla="*/ 704 h 806"/>
                  <a:gd name="T40" fmla="*/ 80 w 806"/>
                  <a:gd name="T41" fmla="*/ 622 h 806"/>
                  <a:gd name="T42" fmla="*/ 30 w 806"/>
                  <a:gd name="T43" fmla="*/ 520 h 806"/>
                  <a:gd name="T44" fmla="*/ 14 w 806"/>
                  <a:gd name="T45" fmla="*/ 404 h 806"/>
                  <a:gd name="T46" fmla="*/ 0 w 806"/>
                  <a:gd name="T47" fmla="*/ 404 h 806"/>
                  <a:gd name="T48" fmla="*/ 18 w 806"/>
                  <a:gd name="T49" fmla="*/ 524 h 806"/>
                  <a:gd name="T50" fmla="*/ 68 w 806"/>
                  <a:gd name="T51" fmla="*/ 630 h 806"/>
                  <a:gd name="T52" fmla="*/ 146 w 806"/>
                  <a:gd name="T53" fmla="*/ 714 h 806"/>
                  <a:gd name="T54" fmla="*/ 246 w 806"/>
                  <a:gd name="T55" fmla="*/ 776 h 806"/>
                  <a:gd name="T56" fmla="*/ 360 w 806"/>
                  <a:gd name="T57" fmla="*/ 804 h 806"/>
                  <a:gd name="T58" fmla="*/ 444 w 806"/>
                  <a:gd name="T59" fmla="*/ 804 h 806"/>
                  <a:gd name="T60" fmla="*/ 558 w 806"/>
                  <a:gd name="T61" fmla="*/ 776 h 806"/>
                  <a:gd name="T62" fmla="*/ 658 w 806"/>
                  <a:gd name="T63" fmla="*/ 714 h 806"/>
                  <a:gd name="T64" fmla="*/ 736 w 806"/>
                  <a:gd name="T65" fmla="*/ 630 h 806"/>
                  <a:gd name="T66" fmla="*/ 786 w 806"/>
                  <a:gd name="T67" fmla="*/ 524 h 806"/>
                  <a:gd name="T68" fmla="*/ 806 w 806"/>
                  <a:gd name="T69" fmla="*/ 404 h 806"/>
                  <a:gd name="T70" fmla="*/ 796 w 806"/>
                  <a:gd name="T71" fmla="*/ 322 h 806"/>
                  <a:gd name="T72" fmla="*/ 756 w 806"/>
                  <a:gd name="T73" fmla="*/ 212 h 806"/>
                  <a:gd name="T74" fmla="*/ 686 w 806"/>
                  <a:gd name="T75" fmla="*/ 120 h 806"/>
                  <a:gd name="T76" fmla="*/ 594 w 806"/>
                  <a:gd name="T77" fmla="*/ 50 h 806"/>
                  <a:gd name="T78" fmla="*/ 484 w 806"/>
                  <a:gd name="T79" fmla="*/ 10 h 806"/>
                  <a:gd name="T80" fmla="*/ 402 w 806"/>
                  <a:gd name="T81" fmla="*/ 0 h 806"/>
                  <a:gd name="T82" fmla="*/ 282 w 806"/>
                  <a:gd name="T83" fmla="*/ 20 h 806"/>
                  <a:gd name="T84" fmla="*/ 176 w 806"/>
                  <a:gd name="T85" fmla="*/ 70 h 806"/>
                  <a:gd name="T86" fmla="*/ 92 w 806"/>
                  <a:gd name="T87" fmla="*/ 148 h 806"/>
                  <a:gd name="T88" fmla="*/ 30 w 806"/>
                  <a:gd name="T89" fmla="*/ 248 h 806"/>
                  <a:gd name="T90" fmla="*/ 2 w 806"/>
                  <a:gd name="T91" fmla="*/ 362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06" h="806">
                    <a:moveTo>
                      <a:pt x="14" y="404"/>
                    </a:moveTo>
                    <a:lnTo>
                      <a:pt x="14" y="404"/>
                    </a:lnTo>
                    <a:lnTo>
                      <a:pt x="16" y="364"/>
                    </a:lnTo>
                    <a:lnTo>
                      <a:pt x="20" y="326"/>
                    </a:lnTo>
                    <a:lnTo>
                      <a:pt x="30" y="288"/>
                    </a:lnTo>
                    <a:lnTo>
                      <a:pt x="44" y="252"/>
                    </a:lnTo>
                    <a:lnTo>
                      <a:pt x="60" y="218"/>
                    </a:lnTo>
                    <a:lnTo>
                      <a:pt x="80" y="186"/>
                    </a:lnTo>
                    <a:lnTo>
                      <a:pt x="102" y="156"/>
                    </a:lnTo>
                    <a:lnTo>
                      <a:pt x="128" y="130"/>
                    </a:lnTo>
                    <a:lnTo>
                      <a:pt x="154" y="104"/>
                    </a:lnTo>
                    <a:lnTo>
                      <a:pt x="184" y="82"/>
                    </a:lnTo>
                    <a:lnTo>
                      <a:pt x="216" y="62"/>
                    </a:lnTo>
                    <a:lnTo>
                      <a:pt x="250" y="46"/>
                    </a:lnTo>
                    <a:lnTo>
                      <a:pt x="286" y="32"/>
                    </a:lnTo>
                    <a:lnTo>
                      <a:pt x="324" y="22"/>
                    </a:lnTo>
                    <a:lnTo>
                      <a:pt x="362" y="18"/>
                    </a:lnTo>
                    <a:lnTo>
                      <a:pt x="402" y="14"/>
                    </a:lnTo>
                    <a:lnTo>
                      <a:pt x="402" y="14"/>
                    </a:lnTo>
                    <a:lnTo>
                      <a:pt x="442" y="18"/>
                    </a:lnTo>
                    <a:lnTo>
                      <a:pt x="480" y="22"/>
                    </a:lnTo>
                    <a:lnTo>
                      <a:pt x="518" y="32"/>
                    </a:lnTo>
                    <a:lnTo>
                      <a:pt x="554" y="46"/>
                    </a:lnTo>
                    <a:lnTo>
                      <a:pt x="588" y="62"/>
                    </a:lnTo>
                    <a:lnTo>
                      <a:pt x="620" y="82"/>
                    </a:lnTo>
                    <a:lnTo>
                      <a:pt x="650" y="104"/>
                    </a:lnTo>
                    <a:lnTo>
                      <a:pt x="676" y="130"/>
                    </a:lnTo>
                    <a:lnTo>
                      <a:pt x="702" y="156"/>
                    </a:lnTo>
                    <a:lnTo>
                      <a:pt x="724" y="186"/>
                    </a:lnTo>
                    <a:lnTo>
                      <a:pt x="744" y="218"/>
                    </a:lnTo>
                    <a:lnTo>
                      <a:pt x="760" y="252"/>
                    </a:lnTo>
                    <a:lnTo>
                      <a:pt x="774" y="288"/>
                    </a:lnTo>
                    <a:lnTo>
                      <a:pt x="784" y="326"/>
                    </a:lnTo>
                    <a:lnTo>
                      <a:pt x="788" y="364"/>
                    </a:lnTo>
                    <a:lnTo>
                      <a:pt x="792" y="404"/>
                    </a:lnTo>
                    <a:lnTo>
                      <a:pt x="792" y="404"/>
                    </a:lnTo>
                    <a:lnTo>
                      <a:pt x="788" y="444"/>
                    </a:lnTo>
                    <a:lnTo>
                      <a:pt x="784" y="482"/>
                    </a:lnTo>
                    <a:lnTo>
                      <a:pt x="774" y="520"/>
                    </a:lnTo>
                    <a:lnTo>
                      <a:pt x="760" y="556"/>
                    </a:lnTo>
                    <a:lnTo>
                      <a:pt x="744" y="590"/>
                    </a:lnTo>
                    <a:lnTo>
                      <a:pt x="724" y="622"/>
                    </a:lnTo>
                    <a:lnTo>
                      <a:pt x="702" y="652"/>
                    </a:lnTo>
                    <a:lnTo>
                      <a:pt x="676" y="678"/>
                    </a:lnTo>
                    <a:lnTo>
                      <a:pt x="650" y="704"/>
                    </a:lnTo>
                    <a:lnTo>
                      <a:pt x="620" y="726"/>
                    </a:lnTo>
                    <a:lnTo>
                      <a:pt x="588" y="746"/>
                    </a:lnTo>
                    <a:lnTo>
                      <a:pt x="554" y="762"/>
                    </a:lnTo>
                    <a:lnTo>
                      <a:pt x="518" y="776"/>
                    </a:lnTo>
                    <a:lnTo>
                      <a:pt x="480" y="786"/>
                    </a:lnTo>
                    <a:lnTo>
                      <a:pt x="442" y="790"/>
                    </a:lnTo>
                    <a:lnTo>
                      <a:pt x="402" y="792"/>
                    </a:lnTo>
                    <a:lnTo>
                      <a:pt x="402" y="792"/>
                    </a:lnTo>
                    <a:lnTo>
                      <a:pt x="362" y="790"/>
                    </a:lnTo>
                    <a:lnTo>
                      <a:pt x="324" y="786"/>
                    </a:lnTo>
                    <a:lnTo>
                      <a:pt x="286" y="776"/>
                    </a:lnTo>
                    <a:lnTo>
                      <a:pt x="250" y="762"/>
                    </a:lnTo>
                    <a:lnTo>
                      <a:pt x="216" y="746"/>
                    </a:lnTo>
                    <a:lnTo>
                      <a:pt x="184" y="726"/>
                    </a:lnTo>
                    <a:lnTo>
                      <a:pt x="154" y="704"/>
                    </a:lnTo>
                    <a:lnTo>
                      <a:pt x="128" y="678"/>
                    </a:lnTo>
                    <a:lnTo>
                      <a:pt x="102" y="652"/>
                    </a:lnTo>
                    <a:lnTo>
                      <a:pt x="80" y="622"/>
                    </a:lnTo>
                    <a:lnTo>
                      <a:pt x="60" y="590"/>
                    </a:lnTo>
                    <a:lnTo>
                      <a:pt x="44" y="556"/>
                    </a:lnTo>
                    <a:lnTo>
                      <a:pt x="30" y="520"/>
                    </a:lnTo>
                    <a:lnTo>
                      <a:pt x="20" y="482"/>
                    </a:lnTo>
                    <a:lnTo>
                      <a:pt x="16" y="444"/>
                    </a:lnTo>
                    <a:lnTo>
                      <a:pt x="14" y="404"/>
                    </a:lnTo>
                    <a:lnTo>
                      <a:pt x="14" y="404"/>
                    </a:lnTo>
                    <a:close/>
                    <a:moveTo>
                      <a:pt x="0" y="404"/>
                    </a:moveTo>
                    <a:lnTo>
                      <a:pt x="0" y="404"/>
                    </a:lnTo>
                    <a:lnTo>
                      <a:pt x="2" y="446"/>
                    </a:lnTo>
                    <a:lnTo>
                      <a:pt x="8" y="486"/>
                    </a:lnTo>
                    <a:lnTo>
                      <a:pt x="18" y="524"/>
                    </a:lnTo>
                    <a:lnTo>
                      <a:pt x="30" y="560"/>
                    </a:lnTo>
                    <a:lnTo>
                      <a:pt x="48" y="596"/>
                    </a:lnTo>
                    <a:lnTo>
                      <a:pt x="68" y="630"/>
                    </a:lnTo>
                    <a:lnTo>
                      <a:pt x="92" y="660"/>
                    </a:lnTo>
                    <a:lnTo>
                      <a:pt x="118" y="688"/>
                    </a:lnTo>
                    <a:lnTo>
                      <a:pt x="146" y="714"/>
                    </a:lnTo>
                    <a:lnTo>
                      <a:pt x="176" y="738"/>
                    </a:lnTo>
                    <a:lnTo>
                      <a:pt x="210" y="758"/>
                    </a:lnTo>
                    <a:lnTo>
                      <a:pt x="246" y="776"/>
                    </a:lnTo>
                    <a:lnTo>
                      <a:pt x="282" y="788"/>
                    </a:lnTo>
                    <a:lnTo>
                      <a:pt x="320" y="798"/>
                    </a:lnTo>
                    <a:lnTo>
                      <a:pt x="360" y="804"/>
                    </a:lnTo>
                    <a:lnTo>
                      <a:pt x="402" y="806"/>
                    </a:lnTo>
                    <a:lnTo>
                      <a:pt x="402" y="806"/>
                    </a:lnTo>
                    <a:lnTo>
                      <a:pt x="444" y="804"/>
                    </a:lnTo>
                    <a:lnTo>
                      <a:pt x="484" y="798"/>
                    </a:lnTo>
                    <a:lnTo>
                      <a:pt x="522" y="788"/>
                    </a:lnTo>
                    <a:lnTo>
                      <a:pt x="558" y="776"/>
                    </a:lnTo>
                    <a:lnTo>
                      <a:pt x="594" y="758"/>
                    </a:lnTo>
                    <a:lnTo>
                      <a:pt x="628" y="738"/>
                    </a:lnTo>
                    <a:lnTo>
                      <a:pt x="658" y="714"/>
                    </a:lnTo>
                    <a:lnTo>
                      <a:pt x="686" y="688"/>
                    </a:lnTo>
                    <a:lnTo>
                      <a:pt x="712" y="660"/>
                    </a:lnTo>
                    <a:lnTo>
                      <a:pt x="736" y="630"/>
                    </a:lnTo>
                    <a:lnTo>
                      <a:pt x="756" y="596"/>
                    </a:lnTo>
                    <a:lnTo>
                      <a:pt x="774" y="560"/>
                    </a:lnTo>
                    <a:lnTo>
                      <a:pt x="786" y="524"/>
                    </a:lnTo>
                    <a:lnTo>
                      <a:pt x="796" y="486"/>
                    </a:lnTo>
                    <a:lnTo>
                      <a:pt x="802" y="446"/>
                    </a:lnTo>
                    <a:lnTo>
                      <a:pt x="806" y="404"/>
                    </a:lnTo>
                    <a:lnTo>
                      <a:pt x="806" y="404"/>
                    </a:lnTo>
                    <a:lnTo>
                      <a:pt x="802" y="362"/>
                    </a:lnTo>
                    <a:lnTo>
                      <a:pt x="796" y="322"/>
                    </a:lnTo>
                    <a:lnTo>
                      <a:pt x="786" y="284"/>
                    </a:lnTo>
                    <a:lnTo>
                      <a:pt x="774" y="248"/>
                    </a:lnTo>
                    <a:lnTo>
                      <a:pt x="756" y="212"/>
                    </a:lnTo>
                    <a:lnTo>
                      <a:pt x="736" y="178"/>
                    </a:lnTo>
                    <a:lnTo>
                      <a:pt x="712" y="148"/>
                    </a:lnTo>
                    <a:lnTo>
                      <a:pt x="686" y="120"/>
                    </a:lnTo>
                    <a:lnTo>
                      <a:pt x="658" y="94"/>
                    </a:lnTo>
                    <a:lnTo>
                      <a:pt x="628" y="70"/>
                    </a:lnTo>
                    <a:lnTo>
                      <a:pt x="594" y="50"/>
                    </a:lnTo>
                    <a:lnTo>
                      <a:pt x="558" y="32"/>
                    </a:lnTo>
                    <a:lnTo>
                      <a:pt x="522" y="20"/>
                    </a:lnTo>
                    <a:lnTo>
                      <a:pt x="484" y="10"/>
                    </a:lnTo>
                    <a:lnTo>
                      <a:pt x="444" y="4"/>
                    </a:lnTo>
                    <a:lnTo>
                      <a:pt x="402" y="0"/>
                    </a:lnTo>
                    <a:lnTo>
                      <a:pt x="402" y="0"/>
                    </a:lnTo>
                    <a:lnTo>
                      <a:pt x="360" y="4"/>
                    </a:lnTo>
                    <a:lnTo>
                      <a:pt x="320" y="10"/>
                    </a:lnTo>
                    <a:lnTo>
                      <a:pt x="282" y="20"/>
                    </a:lnTo>
                    <a:lnTo>
                      <a:pt x="246" y="32"/>
                    </a:lnTo>
                    <a:lnTo>
                      <a:pt x="210" y="50"/>
                    </a:lnTo>
                    <a:lnTo>
                      <a:pt x="176" y="70"/>
                    </a:lnTo>
                    <a:lnTo>
                      <a:pt x="146" y="94"/>
                    </a:lnTo>
                    <a:lnTo>
                      <a:pt x="118" y="120"/>
                    </a:lnTo>
                    <a:lnTo>
                      <a:pt x="92" y="148"/>
                    </a:lnTo>
                    <a:lnTo>
                      <a:pt x="68" y="178"/>
                    </a:lnTo>
                    <a:lnTo>
                      <a:pt x="48" y="212"/>
                    </a:lnTo>
                    <a:lnTo>
                      <a:pt x="30" y="248"/>
                    </a:lnTo>
                    <a:lnTo>
                      <a:pt x="18" y="284"/>
                    </a:lnTo>
                    <a:lnTo>
                      <a:pt x="8" y="322"/>
                    </a:lnTo>
                    <a:lnTo>
                      <a:pt x="2" y="362"/>
                    </a:lnTo>
                    <a:lnTo>
                      <a:pt x="0" y="404"/>
                    </a:lnTo>
                    <a:lnTo>
                      <a:pt x="0" y="40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6" name="Freeform 160"/>
              <p:cNvSpPr>
                <a:spLocks noEditPoints="1"/>
              </p:cNvSpPr>
              <p:nvPr/>
            </p:nvSpPr>
            <p:spPr bwMode="auto">
              <a:xfrm>
                <a:off x="2370" y="1648"/>
                <a:ext cx="1022" cy="1022"/>
              </a:xfrm>
              <a:custGeom>
                <a:avLst/>
                <a:gdLst>
                  <a:gd name="T0" fmla="*/ 16 w 1022"/>
                  <a:gd name="T1" fmla="*/ 462 h 1022"/>
                  <a:gd name="T2" fmla="*/ 36 w 1022"/>
                  <a:gd name="T3" fmla="*/ 364 h 1022"/>
                  <a:gd name="T4" fmla="*/ 98 w 1022"/>
                  <a:gd name="T5" fmla="*/ 234 h 1022"/>
                  <a:gd name="T6" fmla="*/ 232 w 1022"/>
                  <a:gd name="T7" fmla="*/ 100 h 1022"/>
                  <a:gd name="T8" fmla="*/ 362 w 1022"/>
                  <a:gd name="T9" fmla="*/ 38 h 1022"/>
                  <a:gd name="T10" fmla="*/ 460 w 1022"/>
                  <a:gd name="T11" fmla="*/ 18 h 1022"/>
                  <a:gd name="T12" fmla="*/ 536 w 1022"/>
                  <a:gd name="T13" fmla="*/ 16 h 1022"/>
                  <a:gd name="T14" fmla="*/ 634 w 1022"/>
                  <a:gd name="T15" fmla="*/ 30 h 1022"/>
                  <a:gd name="T16" fmla="*/ 746 w 1022"/>
                  <a:gd name="T17" fmla="*/ 76 h 1022"/>
                  <a:gd name="T18" fmla="*/ 894 w 1022"/>
                  <a:gd name="T19" fmla="*/ 196 h 1022"/>
                  <a:gd name="T20" fmla="*/ 976 w 1022"/>
                  <a:gd name="T21" fmla="*/ 342 h 1022"/>
                  <a:gd name="T22" fmla="*/ 1002 w 1022"/>
                  <a:gd name="T23" fmla="*/ 436 h 1022"/>
                  <a:gd name="T24" fmla="*/ 1008 w 1022"/>
                  <a:gd name="T25" fmla="*/ 512 h 1022"/>
                  <a:gd name="T26" fmla="*/ 996 w 1022"/>
                  <a:gd name="T27" fmla="*/ 612 h 1022"/>
                  <a:gd name="T28" fmla="*/ 968 w 1022"/>
                  <a:gd name="T29" fmla="*/ 706 h 1022"/>
                  <a:gd name="T30" fmla="*/ 862 w 1022"/>
                  <a:gd name="T31" fmla="*/ 864 h 1022"/>
                  <a:gd name="T32" fmla="*/ 704 w 1022"/>
                  <a:gd name="T33" fmla="*/ 970 h 1022"/>
                  <a:gd name="T34" fmla="*/ 610 w 1022"/>
                  <a:gd name="T35" fmla="*/ 998 h 1022"/>
                  <a:gd name="T36" fmla="*/ 510 w 1022"/>
                  <a:gd name="T37" fmla="*/ 1008 h 1022"/>
                  <a:gd name="T38" fmla="*/ 434 w 1022"/>
                  <a:gd name="T39" fmla="*/ 1004 h 1022"/>
                  <a:gd name="T40" fmla="*/ 340 w 1022"/>
                  <a:gd name="T41" fmla="*/ 978 h 1022"/>
                  <a:gd name="T42" fmla="*/ 194 w 1022"/>
                  <a:gd name="T43" fmla="*/ 896 h 1022"/>
                  <a:gd name="T44" fmla="*/ 74 w 1022"/>
                  <a:gd name="T45" fmla="*/ 748 h 1022"/>
                  <a:gd name="T46" fmla="*/ 28 w 1022"/>
                  <a:gd name="T47" fmla="*/ 636 h 1022"/>
                  <a:gd name="T48" fmla="*/ 14 w 1022"/>
                  <a:gd name="T49" fmla="*/ 538 h 1022"/>
                  <a:gd name="T50" fmla="*/ 0 w 1022"/>
                  <a:gd name="T51" fmla="*/ 512 h 1022"/>
                  <a:gd name="T52" fmla="*/ 10 w 1022"/>
                  <a:gd name="T53" fmla="*/ 614 h 1022"/>
                  <a:gd name="T54" fmla="*/ 40 w 1022"/>
                  <a:gd name="T55" fmla="*/ 710 h 1022"/>
                  <a:gd name="T56" fmla="*/ 116 w 1022"/>
                  <a:gd name="T57" fmla="*/ 836 h 1022"/>
                  <a:gd name="T58" fmla="*/ 266 w 1022"/>
                  <a:gd name="T59" fmla="*/ 962 h 1022"/>
                  <a:gd name="T60" fmla="*/ 358 w 1022"/>
                  <a:gd name="T61" fmla="*/ 1000 h 1022"/>
                  <a:gd name="T62" fmla="*/ 458 w 1022"/>
                  <a:gd name="T63" fmla="*/ 1020 h 1022"/>
                  <a:gd name="T64" fmla="*/ 536 w 1022"/>
                  <a:gd name="T65" fmla="*/ 1022 h 1022"/>
                  <a:gd name="T66" fmla="*/ 638 w 1022"/>
                  <a:gd name="T67" fmla="*/ 1006 h 1022"/>
                  <a:gd name="T68" fmla="*/ 732 w 1022"/>
                  <a:gd name="T69" fmla="*/ 972 h 1022"/>
                  <a:gd name="T70" fmla="*/ 872 w 1022"/>
                  <a:gd name="T71" fmla="*/ 874 h 1022"/>
                  <a:gd name="T72" fmla="*/ 970 w 1022"/>
                  <a:gd name="T73" fmla="*/ 734 h 1022"/>
                  <a:gd name="T74" fmla="*/ 1004 w 1022"/>
                  <a:gd name="T75" fmla="*/ 640 h 1022"/>
                  <a:gd name="T76" fmla="*/ 1020 w 1022"/>
                  <a:gd name="T77" fmla="*/ 538 h 1022"/>
                  <a:gd name="T78" fmla="*/ 1018 w 1022"/>
                  <a:gd name="T79" fmla="*/ 460 h 1022"/>
                  <a:gd name="T80" fmla="*/ 998 w 1022"/>
                  <a:gd name="T81" fmla="*/ 360 h 1022"/>
                  <a:gd name="T82" fmla="*/ 960 w 1022"/>
                  <a:gd name="T83" fmla="*/ 268 h 1022"/>
                  <a:gd name="T84" fmla="*/ 834 w 1022"/>
                  <a:gd name="T85" fmla="*/ 118 h 1022"/>
                  <a:gd name="T86" fmla="*/ 708 w 1022"/>
                  <a:gd name="T87" fmla="*/ 42 h 1022"/>
                  <a:gd name="T88" fmla="*/ 612 w 1022"/>
                  <a:gd name="T89" fmla="*/ 12 h 1022"/>
                  <a:gd name="T90" fmla="*/ 510 w 1022"/>
                  <a:gd name="T91" fmla="*/ 0 h 1022"/>
                  <a:gd name="T92" fmla="*/ 432 w 1022"/>
                  <a:gd name="T93" fmla="*/ 6 h 1022"/>
                  <a:gd name="T94" fmla="*/ 334 w 1022"/>
                  <a:gd name="T95" fmla="*/ 32 h 1022"/>
                  <a:gd name="T96" fmla="*/ 224 w 1022"/>
                  <a:gd name="T97" fmla="*/ 88 h 1022"/>
                  <a:gd name="T98" fmla="*/ 86 w 1022"/>
                  <a:gd name="T99" fmla="*/ 226 h 1022"/>
                  <a:gd name="T100" fmla="*/ 30 w 1022"/>
                  <a:gd name="T101" fmla="*/ 336 h 1022"/>
                  <a:gd name="T102" fmla="*/ 4 w 1022"/>
                  <a:gd name="T103" fmla="*/ 434 h 1022"/>
                  <a:gd name="T104" fmla="*/ 0 w 1022"/>
                  <a:gd name="T105" fmla="*/ 512 h 10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022" h="1022">
                    <a:moveTo>
                      <a:pt x="14" y="512"/>
                    </a:moveTo>
                    <a:lnTo>
                      <a:pt x="14" y="512"/>
                    </a:lnTo>
                    <a:lnTo>
                      <a:pt x="14" y="486"/>
                    </a:lnTo>
                    <a:lnTo>
                      <a:pt x="16" y="462"/>
                    </a:lnTo>
                    <a:lnTo>
                      <a:pt x="18" y="436"/>
                    </a:lnTo>
                    <a:lnTo>
                      <a:pt x="24" y="412"/>
                    </a:lnTo>
                    <a:lnTo>
                      <a:pt x="28" y="388"/>
                    </a:lnTo>
                    <a:lnTo>
                      <a:pt x="36" y="364"/>
                    </a:lnTo>
                    <a:lnTo>
                      <a:pt x="44" y="342"/>
                    </a:lnTo>
                    <a:lnTo>
                      <a:pt x="52" y="318"/>
                    </a:lnTo>
                    <a:lnTo>
                      <a:pt x="74" y="276"/>
                    </a:lnTo>
                    <a:lnTo>
                      <a:pt x="98" y="234"/>
                    </a:lnTo>
                    <a:lnTo>
                      <a:pt x="126" y="196"/>
                    </a:lnTo>
                    <a:lnTo>
                      <a:pt x="158" y="160"/>
                    </a:lnTo>
                    <a:lnTo>
                      <a:pt x="194" y="128"/>
                    </a:lnTo>
                    <a:lnTo>
                      <a:pt x="232" y="100"/>
                    </a:lnTo>
                    <a:lnTo>
                      <a:pt x="274" y="76"/>
                    </a:lnTo>
                    <a:lnTo>
                      <a:pt x="316" y="54"/>
                    </a:lnTo>
                    <a:lnTo>
                      <a:pt x="340" y="46"/>
                    </a:lnTo>
                    <a:lnTo>
                      <a:pt x="362" y="38"/>
                    </a:lnTo>
                    <a:lnTo>
                      <a:pt x="386" y="30"/>
                    </a:lnTo>
                    <a:lnTo>
                      <a:pt x="410" y="26"/>
                    </a:lnTo>
                    <a:lnTo>
                      <a:pt x="434" y="20"/>
                    </a:lnTo>
                    <a:lnTo>
                      <a:pt x="460" y="18"/>
                    </a:lnTo>
                    <a:lnTo>
                      <a:pt x="484" y="16"/>
                    </a:lnTo>
                    <a:lnTo>
                      <a:pt x="510" y="14"/>
                    </a:lnTo>
                    <a:lnTo>
                      <a:pt x="510" y="14"/>
                    </a:lnTo>
                    <a:lnTo>
                      <a:pt x="536" y="16"/>
                    </a:lnTo>
                    <a:lnTo>
                      <a:pt x="560" y="18"/>
                    </a:lnTo>
                    <a:lnTo>
                      <a:pt x="586" y="20"/>
                    </a:lnTo>
                    <a:lnTo>
                      <a:pt x="610" y="26"/>
                    </a:lnTo>
                    <a:lnTo>
                      <a:pt x="634" y="30"/>
                    </a:lnTo>
                    <a:lnTo>
                      <a:pt x="658" y="38"/>
                    </a:lnTo>
                    <a:lnTo>
                      <a:pt x="680" y="46"/>
                    </a:lnTo>
                    <a:lnTo>
                      <a:pt x="704" y="54"/>
                    </a:lnTo>
                    <a:lnTo>
                      <a:pt x="746" y="76"/>
                    </a:lnTo>
                    <a:lnTo>
                      <a:pt x="788" y="100"/>
                    </a:lnTo>
                    <a:lnTo>
                      <a:pt x="826" y="128"/>
                    </a:lnTo>
                    <a:lnTo>
                      <a:pt x="862" y="160"/>
                    </a:lnTo>
                    <a:lnTo>
                      <a:pt x="894" y="196"/>
                    </a:lnTo>
                    <a:lnTo>
                      <a:pt x="922" y="234"/>
                    </a:lnTo>
                    <a:lnTo>
                      <a:pt x="946" y="276"/>
                    </a:lnTo>
                    <a:lnTo>
                      <a:pt x="968" y="318"/>
                    </a:lnTo>
                    <a:lnTo>
                      <a:pt x="976" y="342"/>
                    </a:lnTo>
                    <a:lnTo>
                      <a:pt x="984" y="364"/>
                    </a:lnTo>
                    <a:lnTo>
                      <a:pt x="992" y="388"/>
                    </a:lnTo>
                    <a:lnTo>
                      <a:pt x="996" y="412"/>
                    </a:lnTo>
                    <a:lnTo>
                      <a:pt x="1002" y="436"/>
                    </a:lnTo>
                    <a:lnTo>
                      <a:pt x="1004" y="462"/>
                    </a:lnTo>
                    <a:lnTo>
                      <a:pt x="1006" y="486"/>
                    </a:lnTo>
                    <a:lnTo>
                      <a:pt x="1008" y="512"/>
                    </a:lnTo>
                    <a:lnTo>
                      <a:pt x="1008" y="512"/>
                    </a:lnTo>
                    <a:lnTo>
                      <a:pt x="1006" y="538"/>
                    </a:lnTo>
                    <a:lnTo>
                      <a:pt x="1004" y="562"/>
                    </a:lnTo>
                    <a:lnTo>
                      <a:pt x="1002" y="588"/>
                    </a:lnTo>
                    <a:lnTo>
                      <a:pt x="996" y="612"/>
                    </a:lnTo>
                    <a:lnTo>
                      <a:pt x="992" y="636"/>
                    </a:lnTo>
                    <a:lnTo>
                      <a:pt x="984" y="660"/>
                    </a:lnTo>
                    <a:lnTo>
                      <a:pt x="976" y="682"/>
                    </a:lnTo>
                    <a:lnTo>
                      <a:pt x="968" y="706"/>
                    </a:lnTo>
                    <a:lnTo>
                      <a:pt x="946" y="748"/>
                    </a:lnTo>
                    <a:lnTo>
                      <a:pt x="922" y="790"/>
                    </a:lnTo>
                    <a:lnTo>
                      <a:pt x="894" y="828"/>
                    </a:lnTo>
                    <a:lnTo>
                      <a:pt x="862" y="864"/>
                    </a:lnTo>
                    <a:lnTo>
                      <a:pt x="826" y="896"/>
                    </a:lnTo>
                    <a:lnTo>
                      <a:pt x="788" y="924"/>
                    </a:lnTo>
                    <a:lnTo>
                      <a:pt x="746" y="948"/>
                    </a:lnTo>
                    <a:lnTo>
                      <a:pt x="704" y="970"/>
                    </a:lnTo>
                    <a:lnTo>
                      <a:pt x="680" y="978"/>
                    </a:lnTo>
                    <a:lnTo>
                      <a:pt x="658" y="986"/>
                    </a:lnTo>
                    <a:lnTo>
                      <a:pt x="634" y="994"/>
                    </a:lnTo>
                    <a:lnTo>
                      <a:pt x="610" y="998"/>
                    </a:lnTo>
                    <a:lnTo>
                      <a:pt x="586" y="1004"/>
                    </a:lnTo>
                    <a:lnTo>
                      <a:pt x="560" y="1006"/>
                    </a:lnTo>
                    <a:lnTo>
                      <a:pt x="536" y="1008"/>
                    </a:lnTo>
                    <a:lnTo>
                      <a:pt x="510" y="1008"/>
                    </a:lnTo>
                    <a:lnTo>
                      <a:pt x="510" y="1008"/>
                    </a:lnTo>
                    <a:lnTo>
                      <a:pt x="484" y="1008"/>
                    </a:lnTo>
                    <a:lnTo>
                      <a:pt x="460" y="1006"/>
                    </a:lnTo>
                    <a:lnTo>
                      <a:pt x="434" y="1004"/>
                    </a:lnTo>
                    <a:lnTo>
                      <a:pt x="410" y="998"/>
                    </a:lnTo>
                    <a:lnTo>
                      <a:pt x="386" y="994"/>
                    </a:lnTo>
                    <a:lnTo>
                      <a:pt x="362" y="986"/>
                    </a:lnTo>
                    <a:lnTo>
                      <a:pt x="340" y="978"/>
                    </a:lnTo>
                    <a:lnTo>
                      <a:pt x="316" y="970"/>
                    </a:lnTo>
                    <a:lnTo>
                      <a:pt x="274" y="948"/>
                    </a:lnTo>
                    <a:lnTo>
                      <a:pt x="232" y="924"/>
                    </a:lnTo>
                    <a:lnTo>
                      <a:pt x="194" y="896"/>
                    </a:lnTo>
                    <a:lnTo>
                      <a:pt x="158" y="864"/>
                    </a:lnTo>
                    <a:lnTo>
                      <a:pt x="126" y="828"/>
                    </a:lnTo>
                    <a:lnTo>
                      <a:pt x="98" y="790"/>
                    </a:lnTo>
                    <a:lnTo>
                      <a:pt x="74" y="748"/>
                    </a:lnTo>
                    <a:lnTo>
                      <a:pt x="52" y="706"/>
                    </a:lnTo>
                    <a:lnTo>
                      <a:pt x="44" y="682"/>
                    </a:lnTo>
                    <a:lnTo>
                      <a:pt x="36" y="660"/>
                    </a:lnTo>
                    <a:lnTo>
                      <a:pt x="28" y="636"/>
                    </a:lnTo>
                    <a:lnTo>
                      <a:pt x="24" y="612"/>
                    </a:lnTo>
                    <a:lnTo>
                      <a:pt x="18" y="588"/>
                    </a:lnTo>
                    <a:lnTo>
                      <a:pt x="16" y="562"/>
                    </a:lnTo>
                    <a:lnTo>
                      <a:pt x="14" y="538"/>
                    </a:lnTo>
                    <a:lnTo>
                      <a:pt x="14" y="512"/>
                    </a:lnTo>
                    <a:lnTo>
                      <a:pt x="14" y="512"/>
                    </a:lnTo>
                    <a:close/>
                    <a:moveTo>
                      <a:pt x="0" y="512"/>
                    </a:moveTo>
                    <a:lnTo>
                      <a:pt x="0" y="512"/>
                    </a:lnTo>
                    <a:lnTo>
                      <a:pt x="0" y="538"/>
                    </a:lnTo>
                    <a:lnTo>
                      <a:pt x="2" y="564"/>
                    </a:lnTo>
                    <a:lnTo>
                      <a:pt x="4" y="590"/>
                    </a:lnTo>
                    <a:lnTo>
                      <a:pt x="10" y="614"/>
                    </a:lnTo>
                    <a:lnTo>
                      <a:pt x="16" y="640"/>
                    </a:lnTo>
                    <a:lnTo>
                      <a:pt x="22" y="664"/>
                    </a:lnTo>
                    <a:lnTo>
                      <a:pt x="30" y="688"/>
                    </a:lnTo>
                    <a:lnTo>
                      <a:pt x="40" y="710"/>
                    </a:lnTo>
                    <a:lnTo>
                      <a:pt x="50" y="734"/>
                    </a:lnTo>
                    <a:lnTo>
                      <a:pt x="60" y="756"/>
                    </a:lnTo>
                    <a:lnTo>
                      <a:pt x="86" y="798"/>
                    </a:lnTo>
                    <a:lnTo>
                      <a:pt x="116" y="836"/>
                    </a:lnTo>
                    <a:lnTo>
                      <a:pt x="148" y="874"/>
                    </a:lnTo>
                    <a:lnTo>
                      <a:pt x="186" y="906"/>
                    </a:lnTo>
                    <a:lnTo>
                      <a:pt x="224" y="936"/>
                    </a:lnTo>
                    <a:lnTo>
                      <a:pt x="266" y="962"/>
                    </a:lnTo>
                    <a:lnTo>
                      <a:pt x="288" y="972"/>
                    </a:lnTo>
                    <a:lnTo>
                      <a:pt x="312" y="982"/>
                    </a:lnTo>
                    <a:lnTo>
                      <a:pt x="334" y="992"/>
                    </a:lnTo>
                    <a:lnTo>
                      <a:pt x="358" y="1000"/>
                    </a:lnTo>
                    <a:lnTo>
                      <a:pt x="382" y="1006"/>
                    </a:lnTo>
                    <a:lnTo>
                      <a:pt x="408" y="1012"/>
                    </a:lnTo>
                    <a:lnTo>
                      <a:pt x="432" y="1018"/>
                    </a:lnTo>
                    <a:lnTo>
                      <a:pt x="458" y="1020"/>
                    </a:lnTo>
                    <a:lnTo>
                      <a:pt x="484" y="1022"/>
                    </a:lnTo>
                    <a:lnTo>
                      <a:pt x="510" y="1022"/>
                    </a:lnTo>
                    <a:lnTo>
                      <a:pt x="510" y="1022"/>
                    </a:lnTo>
                    <a:lnTo>
                      <a:pt x="536" y="1022"/>
                    </a:lnTo>
                    <a:lnTo>
                      <a:pt x="562" y="1020"/>
                    </a:lnTo>
                    <a:lnTo>
                      <a:pt x="588" y="1018"/>
                    </a:lnTo>
                    <a:lnTo>
                      <a:pt x="612" y="1012"/>
                    </a:lnTo>
                    <a:lnTo>
                      <a:pt x="638" y="1006"/>
                    </a:lnTo>
                    <a:lnTo>
                      <a:pt x="662" y="1000"/>
                    </a:lnTo>
                    <a:lnTo>
                      <a:pt x="686" y="992"/>
                    </a:lnTo>
                    <a:lnTo>
                      <a:pt x="708" y="982"/>
                    </a:lnTo>
                    <a:lnTo>
                      <a:pt x="732" y="972"/>
                    </a:lnTo>
                    <a:lnTo>
                      <a:pt x="754" y="962"/>
                    </a:lnTo>
                    <a:lnTo>
                      <a:pt x="796" y="936"/>
                    </a:lnTo>
                    <a:lnTo>
                      <a:pt x="834" y="906"/>
                    </a:lnTo>
                    <a:lnTo>
                      <a:pt x="872" y="874"/>
                    </a:lnTo>
                    <a:lnTo>
                      <a:pt x="904" y="836"/>
                    </a:lnTo>
                    <a:lnTo>
                      <a:pt x="934" y="798"/>
                    </a:lnTo>
                    <a:lnTo>
                      <a:pt x="960" y="756"/>
                    </a:lnTo>
                    <a:lnTo>
                      <a:pt x="970" y="734"/>
                    </a:lnTo>
                    <a:lnTo>
                      <a:pt x="980" y="710"/>
                    </a:lnTo>
                    <a:lnTo>
                      <a:pt x="990" y="688"/>
                    </a:lnTo>
                    <a:lnTo>
                      <a:pt x="998" y="664"/>
                    </a:lnTo>
                    <a:lnTo>
                      <a:pt x="1004" y="640"/>
                    </a:lnTo>
                    <a:lnTo>
                      <a:pt x="1010" y="614"/>
                    </a:lnTo>
                    <a:lnTo>
                      <a:pt x="1016" y="590"/>
                    </a:lnTo>
                    <a:lnTo>
                      <a:pt x="1018" y="564"/>
                    </a:lnTo>
                    <a:lnTo>
                      <a:pt x="1020" y="538"/>
                    </a:lnTo>
                    <a:lnTo>
                      <a:pt x="1022" y="512"/>
                    </a:lnTo>
                    <a:lnTo>
                      <a:pt x="1022" y="512"/>
                    </a:lnTo>
                    <a:lnTo>
                      <a:pt x="1020" y="486"/>
                    </a:lnTo>
                    <a:lnTo>
                      <a:pt x="1018" y="460"/>
                    </a:lnTo>
                    <a:lnTo>
                      <a:pt x="1016" y="434"/>
                    </a:lnTo>
                    <a:lnTo>
                      <a:pt x="1010" y="410"/>
                    </a:lnTo>
                    <a:lnTo>
                      <a:pt x="1004" y="384"/>
                    </a:lnTo>
                    <a:lnTo>
                      <a:pt x="998" y="360"/>
                    </a:lnTo>
                    <a:lnTo>
                      <a:pt x="990" y="336"/>
                    </a:lnTo>
                    <a:lnTo>
                      <a:pt x="980" y="314"/>
                    </a:lnTo>
                    <a:lnTo>
                      <a:pt x="970" y="290"/>
                    </a:lnTo>
                    <a:lnTo>
                      <a:pt x="960" y="268"/>
                    </a:lnTo>
                    <a:lnTo>
                      <a:pt x="934" y="226"/>
                    </a:lnTo>
                    <a:lnTo>
                      <a:pt x="904" y="188"/>
                    </a:lnTo>
                    <a:lnTo>
                      <a:pt x="872" y="150"/>
                    </a:lnTo>
                    <a:lnTo>
                      <a:pt x="834" y="118"/>
                    </a:lnTo>
                    <a:lnTo>
                      <a:pt x="796" y="88"/>
                    </a:lnTo>
                    <a:lnTo>
                      <a:pt x="754" y="62"/>
                    </a:lnTo>
                    <a:lnTo>
                      <a:pt x="732" y="52"/>
                    </a:lnTo>
                    <a:lnTo>
                      <a:pt x="708" y="42"/>
                    </a:lnTo>
                    <a:lnTo>
                      <a:pt x="686" y="32"/>
                    </a:lnTo>
                    <a:lnTo>
                      <a:pt x="662" y="24"/>
                    </a:lnTo>
                    <a:lnTo>
                      <a:pt x="638" y="18"/>
                    </a:lnTo>
                    <a:lnTo>
                      <a:pt x="612" y="12"/>
                    </a:lnTo>
                    <a:lnTo>
                      <a:pt x="588" y="6"/>
                    </a:lnTo>
                    <a:lnTo>
                      <a:pt x="562" y="4"/>
                    </a:lnTo>
                    <a:lnTo>
                      <a:pt x="536" y="2"/>
                    </a:lnTo>
                    <a:lnTo>
                      <a:pt x="510" y="0"/>
                    </a:lnTo>
                    <a:lnTo>
                      <a:pt x="510" y="0"/>
                    </a:lnTo>
                    <a:lnTo>
                      <a:pt x="484" y="2"/>
                    </a:lnTo>
                    <a:lnTo>
                      <a:pt x="458" y="4"/>
                    </a:lnTo>
                    <a:lnTo>
                      <a:pt x="432" y="6"/>
                    </a:lnTo>
                    <a:lnTo>
                      <a:pt x="408" y="12"/>
                    </a:lnTo>
                    <a:lnTo>
                      <a:pt x="382" y="18"/>
                    </a:lnTo>
                    <a:lnTo>
                      <a:pt x="358" y="24"/>
                    </a:lnTo>
                    <a:lnTo>
                      <a:pt x="334" y="32"/>
                    </a:lnTo>
                    <a:lnTo>
                      <a:pt x="312" y="42"/>
                    </a:lnTo>
                    <a:lnTo>
                      <a:pt x="288" y="52"/>
                    </a:lnTo>
                    <a:lnTo>
                      <a:pt x="266" y="62"/>
                    </a:lnTo>
                    <a:lnTo>
                      <a:pt x="224" y="88"/>
                    </a:lnTo>
                    <a:lnTo>
                      <a:pt x="186" y="118"/>
                    </a:lnTo>
                    <a:lnTo>
                      <a:pt x="148" y="150"/>
                    </a:lnTo>
                    <a:lnTo>
                      <a:pt x="116" y="188"/>
                    </a:lnTo>
                    <a:lnTo>
                      <a:pt x="86" y="226"/>
                    </a:lnTo>
                    <a:lnTo>
                      <a:pt x="60" y="268"/>
                    </a:lnTo>
                    <a:lnTo>
                      <a:pt x="50" y="290"/>
                    </a:lnTo>
                    <a:lnTo>
                      <a:pt x="40" y="314"/>
                    </a:lnTo>
                    <a:lnTo>
                      <a:pt x="30" y="336"/>
                    </a:lnTo>
                    <a:lnTo>
                      <a:pt x="22" y="360"/>
                    </a:lnTo>
                    <a:lnTo>
                      <a:pt x="16" y="384"/>
                    </a:lnTo>
                    <a:lnTo>
                      <a:pt x="10" y="410"/>
                    </a:lnTo>
                    <a:lnTo>
                      <a:pt x="4" y="434"/>
                    </a:lnTo>
                    <a:lnTo>
                      <a:pt x="2" y="460"/>
                    </a:lnTo>
                    <a:lnTo>
                      <a:pt x="0" y="486"/>
                    </a:lnTo>
                    <a:lnTo>
                      <a:pt x="0" y="512"/>
                    </a:lnTo>
                    <a:lnTo>
                      <a:pt x="0" y="5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7" name="Freeform 161"/>
              <p:cNvSpPr>
                <a:spLocks noEditPoints="1"/>
              </p:cNvSpPr>
              <p:nvPr/>
            </p:nvSpPr>
            <p:spPr bwMode="auto">
              <a:xfrm>
                <a:off x="2858" y="1796"/>
                <a:ext cx="44" cy="44"/>
              </a:xfrm>
              <a:custGeom>
                <a:avLst/>
                <a:gdLst>
                  <a:gd name="T0" fmla="*/ 44 w 44"/>
                  <a:gd name="T1" fmla="*/ 22 h 44"/>
                  <a:gd name="T2" fmla="*/ 44 w 44"/>
                  <a:gd name="T3" fmla="*/ 22 h 44"/>
                  <a:gd name="T4" fmla="*/ 44 w 44"/>
                  <a:gd name="T5" fmla="*/ 22 h 44"/>
                  <a:gd name="T6" fmla="*/ 44 w 44"/>
                  <a:gd name="T7" fmla="*/ 22 h 44"/>
                  <a:gd name="T8" fmla="*/ 12 w 44"/>
                  <a:gd name="T9" fmla="*/ 32 h 44"/>
                  <a:gd name="T10" fmla="*/ 12 w 44"/>
                  <a:gd name="T11" fmla="*/ 32 h 44"/>
                  <a:gd name="T12" fmla="*/ 10 w 44"/>
                  <a:gd name="T13" fmla="*/ 28 h 44"/>
                  <a:gd name="T14" fmla="*/ 8 w 44"/>
                  <a:gd name="T15" fmla="*/ 22 h 44"/>
                  <a:gd name="T16" fmla="*/ 8 w 44"/>
                  <a:gd name="T17" fmla="*/ 22 h 44"/>
                  <a:gd name="T18" fmla="*/ 10 w 44"/>
                  <a:gd name="T19" fmla="*/ 16 h 44"/>
                  <a:gd name="T20" fmla="*/ 12 w 44"/>
                  <a:gd name="T21" fmla="*/ 12 h 44"/>
                  <a:gd name="T22" fmla="*/ 12 w 44"/>
                  <a:gd name="T23" fmla="*/ 12 h 44"/>
                  <a:gd name="T24" fmla="*/ 16 w 44"/>
                  <a:gd name="T25" fmla="*/ 10 h 44"/>
                  <a:gd name="T26" fmla="*/ 22 w 44"/>
                  <a:gd name="T27" fmla="*/ 8 h 44"/>
                  <a:gd name="T28" fmla="*/ 22 w 44"/>
                  <a:gd name="T29" fmla="*/ 8 h 44"/>
                  <a:gd name="T30" fmla="*/ 28 w 44"/>
                  <a:gd name="T31" fmla="*/ 10 h 44"/>
                  <a:gd name="T32" fmla="*/ 32 w 44"/>
                  <a:gd name="T33" fmla="*/ 12 h 44"/>
                  <a:gd name="T34" fmla="*/ 32 w 44"/>
                  <a:gd name="T35" fmla="*/ 12 h 44"/>
                  <a:gd name="T36" fmla="*/ 36 w 44"/>
                  <a:gd name="T37" fmla="*/ 16 h 44"/>
                  <a:gd name="T38" fmla="*/ 36 w 44"/>
                  <a:gd name="T39" fmla="*/ 22 h 44"/>
                  <a:gd name="T40" fmla="*/ 36 w 44"/>
                  <a:gd name="T41" fmla="*/ 22 h 44"/>
                  <a:gd name="T42" fmla="*/ 36 w 44"/>
                  <a:gd name="T43" fmla="*/ 22 h 44"/>
                  <a:gd name="T44" fmla="*/ 36 w 44"/>
                  <a:gd name="T45" fmla="*/ 28 h 44"/>
                  <a:gd name="T46" fmla="*/ 32 w 44"/>
                  <a:gd name="T47" fmla="*/ 32 h 44"/>
                  <a:gd name="T48" fmla="*/ 32 w 44"/>
                  <a:gd name="T49" fmla="*/ 32 h 44"/>
                  <a:gd name="T50" fmla="*/ 28 w 44"/>
                  <a:gd name="T51" fmla="*/ 34 h 44"/>
                  <a:gd name="T52" fmla="*/ 22 w 44"/>
                  <a:gd name="T53" fmla="*/ 36 h 44"/>
                  <a:gd name="T54" fmla="*/ 22 w 44"/>
                  <a:gd name="T55" fmla="*/ 36 h 44"/>
                  <a:gd name="T56" fmla="*/ 16 w 44"/>
                  <a:gd name="T57" fmla="*/ 34 h 44"/>
                  <a:gd name="T58" fmla="*/ 12 w 44"/>
                  <a:gd name="T59" fmla="*/ 32 h 44"/>
                  <a:gd name="T60" fmla="*/ 12 w 44"/>
                  <a:gd name="T61" fmla="*/ 32 h 44"/>
                  <a:gd name="T62" fmla="*/ 6 w 44"/>
                  <a:gd name="T63" fmla="*/ 6 h 44"/>
                  <a:gd name="T64" fmla="*/ 6 w 44"/>
                  <a:gd name="T65" fmla="*/ 6 h 44"/>
                  <a:gd name="T66" fmla="*/ 2 w 44"/>
                  <a:gd name="T67" fmla="*/ 14 h 44"/>
                  <a:gd name="T68" fmla="*/ 0 w 44"/>
                  <a:gd name="T69" fmla="*/ 22 h 44"/>
                  <a:gd name="T70" fmla="*/ 0 w 44"/>
                  <a:gd name="T71" fmla="*/ 22 h 44"/>
                  <a:gd name="T72" fmla="*/ 2 w 44"/>
                  <a:gd name="T73" fmla="*/ 30 h 44"/>
                  <a:gd name="T74" fmla="*/ 6 w 44"/>
                  <a:gd name="T75" fmla="*/ 38 h 44"/>
                  <a:gd name="T76" fmla="*/ 6 w 44"/>
                  <a:gd name="T77" fmla="*/ 38 h 44"/>
                  <a:gd name="T78" fmla="*/ 14 w 44"/>
                  <a:gd name="T79" fmla="*/ 42 h 44"/>
                  <a:gd name="T80" fmla="*/ 22 w 44"/>
                  <a:gd name="T81" fmla="*/ 44 h 44"/>
                  <a:gd name="T82" fmla="*/ 22 w 44"/>
                  <a:gd name="T83" fmla="*/ 44 h 44"/>
                  <a:gd name="T84" fmla="*/ 22 w 44"/>
                  <a:gd name="T85" fmla="*/ 44 h 44"/>
                  <a:gd name="T86" fmla="*/ 22 w 44"/>
                  <a:gd name="T87" fmla="*/ 44 h 44"/>
                  <a:gd name="T88" fmla="*/ 30 w 44"/>
                  <a:gd name="T89" fmla="*/ 42 h 44"/>
                  <a:gd name="T90" fmla="*/ 38 w 44"/>
                  <a:gd name="T91" fmla="*/ 38 h 44"/>
                  <a:gd name="T92" fmla="*/ 38 w 44"/>
                  <a:gd name="T93" fmla="*/ 38 h 44"/>
                  <a:gd name="T94" fmla="*/ 42 w 44"/>
                  <a:gd name="T95" fmla="*/ 30 h 44"/>
                  <a:gd name="T96" fmla="*/ 44 w 44"/>
                  <a:gd name="T97" fmla="*/ 22 h 44"/>
                  <a:gd name="T98" fmla="*/ 44 w 44"/>
                  <a:gd name="T99" fmla="*/ 22 h 44"/>
                  <a:gd name="T100" fmla="*/ 44 w 44"/>
                  <a:gd name="T101" fmla="*/ 22 h 44"/>
                  <a:gd name="T102" fmla="*/ 44 w 44"/>
                  <a:gd name="T103" fmla="*/ 22 h 44"/>
                  <a:gd name="T104" fmla="*/ 42 w 44"/>
                  <a:gd name="T105" fmla="*/ 14 h 44"/>
                  <a:gd name="T106" fmla="*/ 38 w 44"/>
                  <a:gd name="T107" fmla="*/ 6 h 44"/>
                  <a:gd name="T108" fmla="*/ 38 w 44"/>
                  <a:gd name="T109" fmla="*/ 6 h 44"/>
                  <a:gd name="T110" fmla="*/ 30 w 44"/>
                  <a:gd name="T111" fmla="*/ 2 h 44"/>
                  <a:gd name="T112" fmla="*/ 22 w 44"/>
                  <a:gd name="T113" fmla="*/ 0 h 44"/>
                  <a:gd name="T114" fmla="*/ 22 w 44"/>
                  <a:gd name="T115" fmla="*/ 0 h 44"/>
                  <a:gd name="T116" fmla="*/ 14 w 44"/>
                  <a:gd name="T117" fmla="*/ 2 h 44"/>
                  <a:gd name="T118" fmla="*/ 6 w 44"/>
                  <a:gd name="T119" fmla="*/ 6 h 44"/>
                  <a:gd name="T120" fmla="*/ 6 w 44"/>
                  <a:gd name="T121" fmla="*/ 6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44" h="44">
                    <a:moveTo>
                      <a:pt x="44" y="22"/>
                    </a:move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close/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6" y="6"/>
                    </a:move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8" name="Freeform 162"/>
              <p:cNvSpPr>
                <a:spLocks noEditPoints="1"/>
              </p:cNvSpPr>
              <p:nvPr/>
            </p:nvSpPr>
            <p:spPr bwMode="auto">
              <a:xfrm>
                <a:off x="2858" y="2480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6 w 44"/>
                  <a:gd name="T9" fmla="*/ 10 h 44"/>
                  <a:gd name="T10" fmla="*/ 22 w 44"/>
                  <a:gd name="T11" fmla="*/ 8 h 44"/>
                  <a:gd name="T12" fmla="*/ 22 w 44"/>
                  <a:gd name="T13" fmla="*/ 8 h 44"/>
                  <a:gd name="T14" fmla="*/ 28 w 44"/>
                  <a:gd name="T15" fmla="*/ 10 h 44"/>
                  <a:gd name="T16" fmla="*/ 32 w 44"/>
                  <a:gd name="T17" fmla="*/ 12 h 44"/>
                  <a:gd name="T18" fmla="*/ 36 w 44"/>
                  <a:gd name="T19" fmla="*/ 16 h 44"/>
                  <a:gd name="T20" fmla="*/ 36 w 44"/>
                  <a:gd name="T21" fmla="*/ 22 h 44"/>
                  <a:gd name="T22" fmla="*/ 36 w 44"/>
                  <a:gd name="T23" fmla="*/ 22 h 44"/>
                  <a:gd name="T24" fmla="*/ 36 w 44"/>
                  <a:gd name="T25" fmla="*/ 28 h 44"/>
                  <a:gd name="T26" fmla="*/ 32 w 44"/>
                  <a:gd name="T27" fmla="*/ 32 h 44"/>
                  <a:gd name="T28" fmla="*/ 32 w 44"/>
                  <a:gd name="T29" fmla="*/ 32 h 44"/>
                  <a:gd name="T30" fmla="*/ 28 w 44"/>
                  <a:gd name="T31" fmla="*/ 34 h 44"/>
                  <a:gd name="T32" fmla="*/ 22 w 44"/>
                  <a:gd name="T33" fmla="*/ 36 h 44"/>
                  <a:gd name="T34" fmla="*/ 22 w 44"/>
                  <a:gd name="T35" fmla="*/ 36 h 44"/>
                  <a:gd name="T36" fmla="*/ 22 w 44"/>
                  <a:gd name="T37" fmla="*/ 36 h 44"/>
                  <a:gd name="T38" fmla="*/ 22 w 44"/>
                  <a:gd name="T39" fmla="*/ 36 h 44"/>
                  <a:gd name="T40" fmla="*/ 16 w 44"/>
                  <a:gd name="T41" fmla="*/ 34 h 44"/>
                  <a:gd name="T42" fmla="*/ 12 w 44"/>
                  <a:gd name="T43" fmla="*/ 32 h 44"/>
                  <a:gd name="T44" fmla="*/ 10 w 44"/>
                  <a:gd name="T45" fmla="*/ 28 h 44"/>
                  <a:gd name="T46" fmla="*/ 8 w 44"/>
                  <a:gd name="T47" fmla="*/ 22 h 44"/>
                  <a:gd name="T48" fmla="*/ 8 w 44"/>
                  <a:gd name="T49" fmla="*/ 2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14 w 44"/>
                  <a:gd name="T59" fmla="*/ 42 h 44"/>
                  <a:gd name="T60" fmla="*/ 22 w 44"/>
                  <a:gd name="T61" fmla="*/ 44 h 44"/>
                  <a:gd name="T62" fmla="*/ 22 w 44"/>
                  <a:gd name="T63" fmla="*/ 44 h 44"/>
                  <a:gd name="T64" fmla="*/ 30 w 44"/>
                  <a:gd name="T65" fmla="*/ 42 h 44"/>
                  <a:gd name="T66" fmla="*/ 38 w 44"/>
                  <a:gd name="T67" fmla="*/ 38 h 44"/>
                  <a:gd name="T68" fmla="*/ 38 w 44"/>
                  <a:gd name="T69" fmla="*/ 38 h 44"/>
                  <a:gd name="T70" fmla="*/ 42 w 44"/>
                  <a:gd name="T71" fmla="*/ 30 h 44"/>
                  <a:gd name="T72" fmla="*/ 44 w 44"/>
                  <a:gd name="T73" fmla="*/ 22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9" name="Freeform 163"/>
              <p:cNvSpPr>
                <a:spLocks noEditPoints="1"/>
              </p:cNvSpPr>
              <p:nvPr/>
            </p:nvSpPr>
            <p:spPr bwMode="auto">
              <a:xfrm>
                <a:off x="3030" y="1842"/>
                <a:ext cx="44" cy="44"/>
              </a:xfrm>
              <a:custGeom>
                <a:avLst/>
                <a:gdLst>
                  <a:gd name="T0" fmla="*/ 40 w 44"/>
                  <a:gd name="T1" fmla="*/ 32 h 44"/>
                  <a:gd name="T2" fmla="*/ 40 w 44"/>
                  <a:gd name="T3" fmla="*/ 32 h 44"/>
                  <a:gd name="T4" fmla="*/ 40 w 44"/>
                  <a:gd name="T5" fmla="*/ 32 h 44"/>
                  <a:gd name="T6" fmla="*/ 40 w 44"/>
                  <a:gd name="T7" fmla="*/ 32 h 44"/>
                  <a:gd name="T8" fmla="*/ 14 w 44"/>
                  <a:gd name="T9" fmla="*/ 34 h 44"/>
                  <a:gd name="T10" fmla="*/ 14 w 44"/>
                  <a:gd name="T11" fmla="*/ 34 h 44"/>
                  <a:gd name="T12" fmla="*/ 10 w 44"/>
                  <a:gd name="T13" fmla="*/ 30 h 44"/>
                  <a:gd name="T14" fmla="*/ 8 w 44"/>
                  <a:gd name="T15" fmla="*/ 26 h 44"/>
                  <a:gd name="T16" fmla="*/ 8 w 44"/>
                  <a:gd name="T17" fmla="*/ 26 h 44"/>
                  <a:gd name="T18" fmla="*/ 8 w 44"/>
                  <a:gd name="T19" fmla="*/ 20 h 44"/>
                  <a:gd name="T20" fmla="*/ 10 w 44"/>
                  <a:gd name="T21" fmla="*/ 14 h 44"/>
                  <a:gd name="T22" fmla="*/ 10 w 44"/>
                  <a:gd name="T23" fmla="*/ 14 h 44"/>
                  <a:gd name="T24" fmla="*/ 12 w 44"/>
                  <a:gd name="T25" fmla="*/ 10 h 44"/>
                  <a:gd name="T26" fmla="*/ 18 w 44"/>
                  <a:gd name="T27" fmla="*/ 8 h 44"/>
                  <a:gd name="T28" fmla="*/ 18 w 44"/>
                  <a:gd name="T29" fmla="*/ 8 h 44"/>
                  <a:gd name="T30" fmla="*/ 24 w 44"/>
                  <a:gd name="T31" fmla="*/ 8 h 44"/>
                  <a:gd name="T32" fmla="*/ 28 w 44"/>
                  <a:gd name="T33" fmla="*/ 10 h 44"/>
                  <a:gd name="T34" fmla="*/ 28 w 44"/>
                  <a:gd name="T35" fmla="*/ 10 h 44"/>
                  <a:gd name="T36" fmla="*/ 32 w 44"/>
                  <a:gd name="T37" fmla="*/ 14 h 44"/>
                  <a:gd name="T38" fmla="*/ 34 w 44"/>
                  <a:gd name="T39" fmla="*/ 18 h 44"/>
                  <a:gd name="T40" fmla="*/ 36 w 44"/>
                  <a:gd name="T41" fmla="*/ 24 h 44"/>
                  <a:gd name="T42" fmla="*/ 34 w 44"/>
                  <a:gd name="T43" fmla="*/ 28 h 44"/>
                  <a:gd name="T44" fmla="*/ 34 w 44"/>
                  <a:gd name="T45" fmla="*/ 28 h 44"/>
                  <a:gd name="T46" fmla="*/ 34 w 44"/>
                  <a:gd name="T47" fmla="*/ 28 h 44"/>
                  <a:gd name="T48" fmla="*/ 30 w 44"/>
                  <a:gd name="T49" fmla="*/ 32 h 44"/>
                  <a:gd name="T50" fmla="*/ 24 w 44"/>
                  <a:gd name="T51" fmla="*/ 36 h 44"/>
                  <a:gd name="T52" fmla="*/ 24 w 44"/>
                  <a:gd name="T53" fmla="*/ 36 h 44"/>
                  <a:gd name="T54" fmla="*/ 20 w 44"/>
                  <a:gd name="T55" fmla="*/ 36 h 44"/>
                  <a:gd name="T56" fmla="*/ 14 w 44"/>
                  <a:gd name="T57" fmla="*/ 34 h 44"/>
                  <a:gd name="T58" fmla="*/ 14 w 44"/>
                  <a:gd name="T59" fmla="*/ 34 h 44"/>
                  <a:gd name="T60" fmla="*/ 16 w 44"/>
                  <a:gd name="T61" fmla="*/ 0 h 44"/>
                  <a:gd name="T62" fmla="*/ 16 w 44"/>
                  <a:gd name="T63" fmla="*/ 0 h 44"/>
                  <a:gd name="T64" fmla="*/ 8 w 44"/>
                  <a:gd name="T65" fmla="*/ 4 h 44"/>
                  <a:gd name="T66" fmla="*/ 2 w 44"/>
                  <a:gd name="T67" fmla="*/ 10 h 44"/>
                  <a:gd name="T68" fmla="*/ 2 w 44"/>
                  <a:gd name="T69" fmla="*/ 10 h 44"/>
                  <a:gd name="T70" fmla="*/ 0 w 44"/>
                  <a:gd name="T71" fmla="*/ 18 h 44"/>
                  <a:gd name="T72" fmla="*/ 0 w 44"/>
                  <a:gd name="T73" fmla="*/ 28 h 44"/>
                  <a:gd name="T74" fmla="*/ 0 w 44"/>
                  <a:gd name="T75" fmla="*/ 28 h 44"/>
                  <a:gd name="T76" fmla="*/ 4 w 44"/>
                  <a:gd name="T77" fmla="*/ 36 h 44"/>
                  <a:gd name="T78" fmla="*/ 10 w 44"/>
                  <a:gd name="T79" fmla="*/ 40 h 44"/>
                  <a:gd name="T80" fmla="*/ 10 w 44"/>
                  <a:gd name="T81" fmla="*/ 40 h 44"/>
                  <a:gd name="T82" fmla="*/ 18 w 44"/>
                  <a:gd name="T83" fmla="*/ 44 h 44"/>
                  <a:gd name="T84" fmla="*/ 26 w 44"/>
                  <a:gd name="T85" fmla="*/ 44 h 44"/>
                  <a:gd name="T86" fmla="*/ 26 w 44"/>
                  <a:gd name="T87" fmla="*/ 44 h 44"/>
                  <a:gd name="T88" fmla="*/ 34 w 44"/>
                  <a:gd name="T89" fmla="*/ 40 h 44"/>
                  <a:gd name="T90" fmla="*/ 40 w 44"/>
                  <a:gd name="T91" fmla="*/ 32 h 44"/>
                  <a:gd name="T92" fmla="*/ 40 w 44"/>
                  <a:gd name="T93" fmla="*/ 32 h 44"/>
                  <a:gd name="T94" fmla="*/ 42 w 44"/>
                  <a:gd name="T95" fmla="*/ 28 h 44"/>
                  <a:gd name="T96" fmla="*/ 44 w 44"/>
                  <a:gd name="T97" fmla="*/ 22 h 44"/>
                  <a:gd name="T98" fmla="*/ 44 w 44"/>
                  <a:gd name="T99" fmla="*/ 22 h 44"/>
                  <a:gd name="T100" fmla="*/ 42 w 44"/>
                  <a:gd name="T101" fmla="*/ 16 h 44"/>
                  <a:gd name="T102" fmla="*/ 40 w 44"/>
                  <a:gd name="T103" fmla="*/ 10 h 44"/>
                  <a:gd name="T104" fmla="*/ 36 w 44"/>
                  <a:gd name="T105" fmla="*/ 6 h 44"/>
                  <a:gd name="T106" fmla="*/ 32 w 44"/>
                  <a:gd name="T107" fmla="*/ 2 h 44"/>
                  <a:gd name="T108" fmla="*/ 32 w 44"/>
                  <a:gd name="T109" fmla="*/ 2 h 44"/>
                  <a:gd name="T110" fmla="*/ 24 w 44"/>
                  <a:gd name="T111" fmla="*/ 0 h 44"/>
                  <a:gd name="T112" fmla="*/ 16 w 44"/>
                  <a:gd name="T113" fmla="*/ 0 h 44"/>
                  <a:gd name="T114" fmla="*/ 16 w 44"/>
                  <a:gd name="T115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44" h="44">
                    <a:moveTo>
                      <a:pt x="40" y="32"/>
                    </a:moveTo>
                    <a:lnTo>
                      <a:pt x="40" y="32"/>
                    </a:lnTo>
                    <a:lnTo>
                      <a:pt x="40" y="32"/>
                    </a:lnTo>
                    <a:lnTo>
                      <a:pt x="40" y="32"/>
                    </a:lnTo>
                    <a:close/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2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2" y="14"/>
                    </a:lnTo>
                    <a:lnTo>
                      <a:pt x="34" y="18"/>
                    </a:lnTo>
                    <a:lnTo>
                      <a:pt x="36" y="24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8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0" y="18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0"/>
                    </a:lnTo>
                    <a:lnTo>
                      <a:pt x="10" y="40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2"/>
                    </a:lnTo>
                    <a:lnTo>
                      <a:pt x="40" y="32"/>
                    </a:lnTo>
                    <a:lnTo>
                      <a:pt x="42" y="28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6"/>
                    </a:lnTo>
                    <a:lnTo>
                      <a:pt x="40" y="10"/>
                    </a:lnTo>
                    <a:lnTo>
                      <a:pt x="36" y="6"/>
                    </a:lnTo>
                    <a:lnTo>
                      <a:pt x="32" y="2"/>
                    </a:lnTo>
                    <a:lnTo>
                      <a:pt x="32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0" name="Freeform 164"/>
              <p:cNvSpPr>
                <a:spLocks noEditPoints="1"/>
              </p:cNvSpPr>
              <p:nvPr/>
            </p:nvSpPr>
            <p:spPr bwMode="auto">
              <a:xfrm>
                <a:off x="2688" y="2434"/>
                <a:ext cx="44" cy="44"/>
              </a:xfrm>
              <a:custGeom>
                <a:avLst/>
                <a:gdLst>
                  <a:gd name="T0" fmla="*/ 14 w 44"/>
                  <a:gd name="T1" fmla="*/ 34 h 44"/>
                  <a:gd name="T2" fmla="*/ 14 w 44"/>
                  <a:gd name="T3" fmla="*/ 34 h 44"/>
                  <a:gd name="T4" fmla="*/ 10 w 44"/>
                  <a:gd name="T5" fmla="*/ 30 h 44"/>
                  <a:gd name="T6" fmla="*/ 8 w 44"/>
                  <a:gd name="T7" fmla="*/ 26 h 44"/>
                  <a:gd name="T8" fmla="*/ 8 w 44"/>
                  <a:gd name="T9" fmla="*/ 20 h 44"/>
                  <a:gd name="T10" fmla="*/ 10 w 44"/>
                  <a:gd name="T11" fmla="*/ 16 h 44"/>
                  <a:gd name="T12" fmla="*/ 10 w 44"/>
                  <a:gd name="T13" fmla="*/ 16 h 44"/>
                  <a:gd name="T14" fmla="*/ 12 w 44"/>
                  <a:gd name="T15" fmla="*/ 12 h 44"/>
                  <a:gd name="T16" fmla="*/ 18 w 44"/>
                  <a:gd name="T17" fmla="*/ 8 h 44"/>
                  <a:gd name="T18" fmla="*/ 22 w 44"/>
                  <a:gd name="T19" fmla="*/ 8 h 44"/>
                  <a:gd name="T20" fmla="*/ 28 w 44"/>
                  <a:gd name="T21" fmla="*/ 10 h 44"/>
                  <a:gd name="T22" fmla="*/ 28 w 44"/>
                  <a:gd name="T23" fmla="*/ 10 h 44"/>
                  <a:gd name="T24" fmla="*/ 34 w 44"/>
                  <a:gd name="T25" fmla="*/ 16 h 44"/>
                  <a:gd name="T26" fmla="*/ 36 w 44"/>
                  <a:gd name="T27" fmla="*/ 22 h 44"/>
                  <a:gd name="T28" fmla="*/ 36 w 44"/>
                  <a:gd name="T29" fmla="*/ 22 h 44"/>
                  <a:gd name="T30" fmla="*/ 34 w 44"/>
                  <a:gd name="T31" fmla="*/ 30 h 44"/>
                  <a:gd name="T32" fmla="*/ 34 w 44"/>
                  <a:gd name="T33" fmla="*/ 30 h 44"/>
                  <a:gd name="T34" fmla="*/ 30 w 44"/>
                  <a:gd name="T35" fmla="*/ 34 h 44"/>
                  <a:gd name="T36" fmla="*/ 24 w 44"/>
                  <a:gd name="T37" fmla="*/ 36 h 44"/>
                  <a:gd name="T38" fmla="*/ 24 w 44"/>
                  <a:gd name="T39" fmla="*/ 36 h 44"/>
                  <a:gd name="T40" fmla="*/ 20 w 44"/>
                  <a:gd name="T41" fmla="*/ 36 h 44"/>
                  <a:gd name="T42" fmla="*/ 14 w 44"/>
                  <a:gd name="T43" fmla="*/ 34 h 44"/>
                  <a:gd name="T44" fmla="*/ 14 w 44"/>
                  <a:gd name="T45" fmla="*/ 34 h 44"/>
                  <a:gd name="T46" fmla="*/ 2 w 44"/>
                  <a:gd name="T47" fmla="*/ 12 h 44"/>
                  <a:gd name="T48" fmla="*/ 2 w 44"/>
                  <a:gd name="T49" fmla="*/ 12 h 44"/>
                  <a:gd name="T50" fmla="*/ 0 w 44"/>
                  <a:gd name="T51" fmla="*/ 20 h 44"/>
                  <a:gd name="T52" fmla="*/ 0 w 44"/>
                  <a:gd name="T53" fmla="*/ 28 h 44"/>
                  <a:gd name="T54" fmla="*/ 4 w 44"/>
                  <a:gd name="T55" fmla="*/ 36 h 44"/>
                  <a:gd name="T56" fmla="*/ 10 w 44"/>
                  <a:gd name="T57" fmla="*/ 42 h 44"/>
                  <a:gd name="T58" fmla="*/ 10 w 44"/>
                  <a:gd name="T59" fmla="*/ 42 h 44"/>
                  <a:gd name="T60" fmla="*/ 18 w 44"/>
                  <a:gd name="T61" fmla="*/ 44 h 44"/>
                  <a:gd name="T62" fmla="*/ 26 w 44"/>
                  <a:gd name="T63" fmla="*/ 44 h 44"/>
                  <a:gd name="T64" fmla="*/ 26 w 44"/>
                  <a:gd name="T65" fmla="*/ 44 h 44"/>
                  <a:gd name="T66" fmla="*/ 34 w 44"/>
                  <a:gd name="T67" fmla="*/ 40 h 44"/>
                  <a:gd name="T68" fmla="*/ 40 w 44"/>
                  <a:gd name="T69" fmla="*/ 34 h 44"/>
                  <a:gd name="T70" fmla="*/ 40 w 44"/>
                  <a:gd name="T71" fmla="*/ 34 h 44"/>
                  <a:gd name="T72" fmla="*/ 40 w 44"/>
                  <a:gd name="T73" fmla="*/ 34 h 44"/>
                  <a:gd name="T74" fmla="*/ 44 w 44"/>
                  <a:gd name="T75" fmla="*/ 24 h 44"/>
                  <a:gd name="T76" fmla="*/ 42 w 44"/>
                  <a:gd name="T77" fmla="*/ 16 h 44"/>
                  <a:gd name="T78" fmla="*/ 38 w 44"/>
                  <a:gd name="T79" fmla="*/ 8 h 44"/>
                  <a:gd name="T80" fmla="*/ 32 w 44"/>
                  <a:gd name="T81" fmla="*/ 4 h 44"/>
                  <a:gd name="T82" fmla="*/ 32 w 44"/>
                  <a:gd name="T83" fmla="*/ 4 h 44"/>
                  <a:gd name="T84" fmla="*/ 24 w 44"/>
                  <a:gd name="T85" fmla="*/ 0 h 44"/>
                  <a:gd name="T86" fmla="*/ 16 w 44"/>
                  <a:gd name="T87" fmla="*/ 0 h 44"/>
                  <a:gd name="T88" fmla="*/ 8 w 44"/>
                  <a:gd name="T89" fmla="*/ 4 h 44"/>
                  <a:gd name="T90" fmla="*/ 2 w 44"/>
                  <a:gd name="T91" fmla="*/ 12 h 44"/>
                  <a:gd name="T92" fmla="*/ 2 w 44"/>
                  <a:gd name="T93" fmla="*/ 1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4"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8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4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4" y="30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2" y="12"/>
                    </a:moveTo>
                    <a:lnTo>
                      <a:pt x="2" y="12"/>
                    </a:lnTo>
                    <a:lnTo>
                      <a:pt x="0" y="20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2"/>
                    </a:lnTo>
                    <a:lnTo>
                      <a:pt x="10" y="42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4" y="24"/>
                    </a:lnTo>
                    <a:lnTo>
                      <a:pt x="42" y="16"/>
                    </a:lnTo>
                    <a:lnTo>
                      <a:pt x="38" y="8"/>
                    </a:lnTo>
                    <a:lnTo>
                      <a:pt x="32" y="4"/>
                    </a:lnTo>
                    <a:lnTo>
                      <a:pt x="32" y="4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2" y="12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1" name="Freeform 165"/>
              <p:cNvSpPr>
                <a:spLocks noEditPoints="1"/>
              </p:cNvSpPr>
              <p:nvPr/>
            </p:nvSpPr>
            <p:spPr bwMode="auto">
              <a:xfrm>
                <a:off x="3154" y="1968"/>
                <a:ext cx="44" cy="42"/>
              </a:xfrm>
              <a:custGeom>
                <a:avLst/>
                <a:gdLst>
                  <a:gd name="T0" fmla="*/ 34 w 44"/>
                  <a:gd name="T1" fmla="*/ 40 h 42"/>
                  <a:gd name="T2" fmla="*/ 34 w 44"/>
                  <a:gd name="T3" fmla="*/ 40 h 42"/>
                  <a:gd name="T4" fmla="*/ 34 w 44"/>
                  <a:gd name="T5" fmla="*/ 40 h 42"/>
                  <a:gd name="T6" fmla="*/ 34 w 44"/>
                  <a:gd name="T7" fmla="*/ 40 h 42"/>
                  <a:gd name="T8" fmla="*/ 18 w 44"/>
                  <a:gd name="T9" fmla="*/ 34 h 42"/>
                  <a:gd name="T10" fmla="*/ 18 w 44"/>
                  <a:gd name="T11" fmla="*/ 34 h 42"/>
                  <a:gd name="T12" fmla="*/ 14 w 44"/>
                  <a:gd name="T13" fmla="*/ 32 h 42"/>
                  <a:gd name="T14" fmla="*/ 10 w 44"/>
                  <a:gd name="T15" fmla="*/ 28 h 42"/>
                  <a:gd name="T16" fmla="*/ 10 w 44"/>
                  <a:gd name="T17" fmla="*/ 28 h 42"/>
                  <a:gd name="T18" fmla="*/ 8 w 44"/>
                  <a:gd name="T19" fmla="*/ 22 h 42"/>
                  <a:gd name="T20" fmla="*/ 8 w 44"/>
                  <a:gd name="T21" fmla="*/ 18 h 42"/>
                  <a:gd name="T22" fmla="*/ 8 w 44"/>
                  <a:gd name="T23" fmla="*/ 18 h 42"/>
                  <a:gd name="T24" fmla="*/ 12 w 44"/>
                  <a:gd name="T25" fmla="*/ 12 h 42"/>
                  <a:gd name="T26" fmla="*/ 16 w 44"/>
                  <a:gd name="T27" fmla="*/ 8 h 42"/>
                  <a:gd name="T28" fmla="*/ 16 w 44"/>
                  <a:gd name="T29" fmla="*/ 8 h 42"/>
                  <a:gd name="T30" fmla="*/ 20 w 44"/>
                  <a:gd name="T31" fmla="*/ 8 h 42"/>
                  <a:gd name="T32" fmla="*/ 26 w 44"/>
                  <a:gd name="T33" fmla="*/ 8 h 42"/>
                  <a:gd name="T34" fmla="*/ 26 w 44"/>
                  <a:gd name="T35" fmla="*/ 8 h 42"/>
                  <a:gd name="T36" fmla="*/ 30 w 44"/>
                  <a:gd name="T37" fmla="*/ 10 h 42"/>
                  <a:gd name="T38" fmla="*/ 34 w 44"/>
                  <a:gd name="T39" fmla="*/ 14 h 42"/>
                  <a:gd name="T40" fmla="*/ 34 w 44"/>
                  <a:gd name="T41" fmla="*/ 14 h 42"/>
                  <a:gd name="T42" fmla="*/ 36 w 44"/>
                  <a:gd name="T43" fmla="*/ 20 h 42"/>
                  <a:gd name="T44" fmla="*/ 36 w 44"/>
                  <a:gd name="T45" fmla="*/ 24 h 42"/>
                  <a:gd name="T46" fmla="*/ 36 w 44"/>
                  <a:gd name="T47" fmla="*/ 24 h 42"/>
                  <a:gd name="T48" fmla="*/ 34 w 44"/>
                  <a:gd name="T49" fmla="*/ 30 h 42"/>
                  <a:gd name="T50" fmla="*/ 30 w 44"/>
                  <a:gd name="T51" fmla="*/ 34 h 42"/>
                  <a:gd name="T52" fmla="*/ 30 w 44"/>
                  <a:gd name="T53" fmla="*/ 34 h 42"/>
                  <a:gd name="T54" fmla="*/ 30 w 44"/>
                  <a:gd name="T55" fmla="*/ 34 h 42"/>
                  <a:gd name="T56" fmla="*/ 24 w 44"/>
                  <a:gd name="T57" fmla="*/ 34 h 42"/>
                  <a:gd name="T58" fmla="*/ 18 w 44"/>
                  <a:gd name="T59" fmla="*/ 34 h 42"/>
                  <a:gd name="T60" fmla="*/ 18 w 44"/>
                  <a:gd name="T61" fmla="*/ 34 h 42"/>
                  <a:gd name="T62" fmla="*/ 12 w 44"/>
                  <a:gd name="T63" fmla="*/ 2 h 42"/>
                  <a:gd name="T64" fmla="*/ 12 w 44"/>
                  <a:gd name="T65" fmla="*/ 2 h 42"/>
                  <a:gd name="T66" fmla="*/ 4 w 44"/>
                  <a:gd name="T67" fmla="*/ 8 h 42"/>
                  <a:gd name="T68" fmla="*/ 2 w 44"/>
                  <a:gd name="T69" fmla="*/ 16 h 42"/>
                  <a:gd name="T70" fmla="*/ 2 w 44"/>
                  <a:gd name="T71" fmla="*/ 16 h 42"/>
                  <a:gd name="T72" fmla="*/ 0 w 44"/>
                  <a:gd name="T73" fmla="*/ 24 h 42"/>
                  <a:gd name="T74" fmla="*/ 4 w 44"/>
                  <a:gd name="T75" fmla="*/ 32 h 42"/>
                  <a:gd name="T76" fmla="*/ 4 w 44"/>
                  <a:gd name="T77" fmla="*/ 32 h 42"/>
                  <a:gd name="T78" fmla="*/ 10 w 44"/>
                  <a:gd name="T79" fmla="*/ 38 h 42"/>
                  <a:gd name="T80" fmla="*/ 16 w 44"/>
                  <a:gd name="T81" fmla="*/ 42 h 42"/>
                  <a:gd name="T82" fmla="*/ 16 w 44"/>
                  <a:gd name="T83" fmla="*/ 42 h 42"/>
                  <a:gd name="T84" fmla="*/ 26 w 44"/>
                  <a:gd name="T85" fmla="*/ 42 h 42"/>
                  <a:gd name="T86" fmla="*/ 34 w 44"/>
                  <a:gd name="T87" fmla="*/ 40 h 42"/>
                  <a:gd name="T88" fmla="*/ 34 w 44"/>
                  <a:gd name="T89" fmla="*/ 40 h 42"/>
                  <a:gd name="T90" fmla="*/ 40 w 44"/>
                  <a:gd name="T91" fmla="*/ 34 h 42"/>
                  <a:gd name="T92" fmla="*/ 44 w 44"/>
                  <a:gd name="T93" fmla="*/ 26 h 42"/>
                  <a:gd name="T94" fmla="*/ 44 w 44"/>
                  <a:gd name="T95" fmla="*/ 26 h 42"/>
                  <a:gd name="T96" fmla="*/ 44 w 44"/>
                  <a:gd name="T97" fmla="*/ 20 h 42"/>
                  <a:gd name="T98" fmla="*/ 44 w 44"/>
                  <a:gd name="T99" fmla="*/ 20 h 42"/>
                  <a:gd name="T100" fmla="*/ 44 w 44"/>
                  <a:gd name="T101" fmla="*/ 16 h 42"/>
                  <a:gd name="T102" fmla="*/ 42 w 44"/>
                  <a:gd name="T103" fmla="*/ 10 h 42"/>
                  <a:gd name="T104" fmla="*/ 42 w 44"/>
                  <a:gd name="T105" fmla="*/ 10 h 42"/>
                  <a:gd name="T106" fmla="*/ 36 w 44"/>
                  <a:gd name="T107" fmla="*/ 4 h 42"/>
                  <a:gd name="T108" fmla="*/ 28 w 44"/>
                  <a:gd name="T109" fmla="*/ 0 h 42"/>
                  <a:gd name="T110" fmla="*/ 28 w 44"/>
                  <a:gd name="T111" fmla="*/ 0 h 42"/>
                  <a:gd name="T112" fmla="*/ 20 w 44"/>
                  <a:gd name="T113" fmla="*/ 0 h 42"/>
                  <a:gd name="T114" fmla="*/ 12 w 44"/>
                  <a:gd name="T115" fmla="*/ 2 h 42"/>
                  <a:gd name="T116" fmla="*/ 12 w 44"/>
                  <a:gd name="T117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4" h="42">
                    <a:moveTo>
                      <a:pt x="34" y="40"/>
                    </a:move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close/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2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4"/>
                    </a:lnTo>
                    <a:lnTo>
                      <a:pt x="36" y="24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10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6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26"/>
                    </a:lnTo>
                    <a:lnTo>
                      <a:pt x="44" y="20"/>
                    </a:lnTo>
                    <a:lnTo>
                      <a:pt x="44" y="20"/>
                    </a:lnTo>
                    <a:lnTo>
                      <a:pt x="44" y="16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2" name="Freeform 166"/>
              <p:cNvSpPr>
                <a:spLocks noEditPoints="1"/>
              </p:cNvSpPr>
              <p:nvPr/>
            </p:nvSpPr>
            <p:spPr bwMode="auto">
              <a:xfrm>
                <a:off x="2562" y="2310"/>
                <a:ext cx="44" cy="42"/>
              </a:xfrm>
              <a:custGeom>
                <a:avLst/>
                <a:gdLst>
                  <a:gd name="T0" fmla="*/ 18 w 44"/>
                  <a:gd name="T1" fmla="*/ 34 h 42"/>
                  <a:gd name="T2" fmla="*/ 18 w 44"/>
                  <a:gd name="T3" fmla="*/ 34 h 42"/>
                  <a:gd name="T4" fmla="*/ 14 w 44"/>
                  <a:gd name="T5" fmla="*/ 32 h 42"/>
                  <a:gd name="T6" fmla="*/ 10 w 44"/>
                  <a:gd name="T7" fmla="*/ 28 h 42"/>
                  <a:gd name="T8" fmla="*/ 10 w 44"/>
                  <a:gd name="T9" fmla="*/ 28 h 42"/>
                  <a:gd name="T10" fmla="*/ 8 w 44"/>
                  <a:gd name="T11" fmla="*/ 22 h 42"/>
                  <a:gd name="T12" fmla="*/ 8 w 44"/>
                  <a:gd name="T13" fmla="*/ 18 h 42"/>
                  <a:gd name="T14" fmla="*/ 10 w 44"/>
                  <a:gd name="T15" fmla="*/ 12 h 42"/>
                  <a:gd name="T16" fmla="*/ 16 w 44"/>
                  <a:gd name="T17" fmla="*/ 8 h 42"/>
                  <a:gd name="T18" fmla="*/ 16 w 44"/>
                  <a:gd name="T19" fmla="*/ 8 h 42"/>
                  <a:gd name="T20" fmla="*/ 20 w 44"/>
                  <a:gd name="T21" fmla="*/ 8 h 42"/>
                  <a:gd name="T22" fmla="*/ 26 w 44"/>
                  <a:gd name="T23" fmla="*/ 8 h 42"/>
                  <a:gd name="T24" fmla="*/ 30 w 44"/>
                  <a:gd name="T25" fmla="*/ 10 h 42"/>
                  <a:gd name="T26" fmla="*/ 34 w 44"/>
                  <a:gd name="T27" fmla="*/ 14 h 42"/>
                  <a:gd name="T28" fmla="*/ 34 w 44"/>
                  <a:gd name="T29" fmla="*/ 14 h 42"/>
                  <a:gd name="T30" fmla="*/ 36 w 44"/>
                  <a:gd name="T31" fmla="*/ 20 h 42"/>
                  <a:gd name="T32" fmla="*/ 36 w 44"/>
                  <a:gd name="T33" fmla="*/ 20 h 42"/>
                  <a:gd name="T34" fmla="*/ 34 w 44"/>
                  <a:gd name="T35" fmla="*/ 28 h 42"/>
                  <a:gd name="T36" fmla="*/ 30 w 44"/>
                  <a:gd name="T37" fmla="*/ 34 h 42"/>
                  <a:gd name="T38" fmla="*/ 30 w 44"/>
                  <a:gd name="T39" fmla="*/ 34 h 42"/>
                  <a:gd name="T40" fmla="*/ 24 w 44"/>
                  <a:gd name="T41" fmla="*/ 34 h 42"/>
                  <a:gd name="T42" fmla="*/ 18 w 44"/>
                  <a:gd name="T43" fmla="*/ 34 h 42"/>
                  <a:gd name="T44" fmla="*/ 18 w 44"/>
                  <a:gd name="T45" fmla="*/ 34 h 42"/>
                  <a:gd name="T46" fmla="*/ 12 w 44"/>
                  <a:gd name="T47" fmla="*/ 2 h 42"/>
                  <a:gd name="T48" fmla="*/ 12 w 44"/>
                  <a:gd name="T49" fmla="*/ 2 h 42"/>
                  <a:gd name="T50" fmla="*/ 4 w 44"/>
                  <a:gd name="T51" fmla="*/ 8 h 42"/>
                  <a:gd name="T52" fmla="*/ 0 w 44"/>
                  <a:gd name="T53" fmla="*/ 16 h 42"/>
                  <a:gd name="T54" fmla="*/ 0 w 44"/>
                  <a:gd name="T55" fmla="*/ 24 h 42"/>
                  <a:gd name="T56" fmla="*/ 4 w 44"/>
                  <a:gd name="T57" fmla="*/ 32 h 42"/>
                  <a:gd name="T58" fmla="*/ 4 w 44"/>
                  <a:gd name="T59" fmla="*/ 32 h 42"/>
                  <a:gd name="T60" fmla="*/ 8 w 44"/>
                  <a:gd name="T61" fmla="*/ 38 h 42"/>
                  <a:gd name="T62" fmla="*/ 16 w 44"/>
                  <a:gd name="T63" fmla="*/ 42 h 42"/>
                  <a:gd name="T64" fmla="*/ 16 w 44"/>
                  <a:gd name="T65" fmla="*/ 42 h 42"/>
                  <a:gd name="T66" fmla="*/ 24 w 44"/>
                  <a:gd name="T67" fmla="*/ 42 h 42"/>
                  <a:gd name="T68" fmla="*/ 34 w 44"/>
                  <a:gd name="T69" fmla="*/ 40 h 42"/>
                  <a:gd name="T70" fmla="*/ 34 w 44"/>
                  <a:gd name="T71" fmla="*/ 40 h 42"/>
                  <a:gd name="T72" fmla="*/ 34 w 44"/>
                  <a:gd name="T73" fmla="*/ 40 h 42"/>
                  <a:gd name="T74" fmla="*/ 40 w 44"/>
                  <a:gd name="T75" fmla="*/ 34 h 42"/>
                  <a:gd name="T76" fmla="*/ 44 w 44"/>
                  <a:gd name="T77" fmla="*/ 26 h 42"/>
                  <a:gd name="T78" fmla="*/ 44 w 44"/>
                  <a:gd name="T79" fmla="*/ 18 h 42"/>
                  <a:gd name="T80" fmla="*/ 42 w 44"/>
                  <a:gd name="T81" fmla="*/ 10 h 42"/>
                  <a:gd name="T82" fmla="*/ 42 w 44"/>
                  <a:gd name="T83" fmla="*/ 10 h 42"/>
                  <a:gd name="T84" fmla="*/ 36 w 44"/>
                  <a:gd name="T85" fmla="*/ 4 h 42"/>
                  <a:gd name="T86" fmla="*/ 28 w 44"/>
                  <a:gd name="T87" fmla="*/ 0 h 42"/>
                  <a:gd name="T88" fmla="*/ 20 w 44"/>
                  <a:gd name="T89" fmla="*/ 0 h 42"/>
                  <a:gd name="T90" fmla="*/ 12 w 44"/>
                  <a:gd name="T91" fmla="*/ 2 h 42"/>
                  <a:gd name="T92" fmla="*/ 12 w 44"/>
                  <a:gd name="T93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2"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10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0"/>
                    </a:lnTo>
                    <a:lnTo>
                      <a:pt x="34" y="28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8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4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18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3" name="Freeform 167"/>
              <p:cNvSpPr>
                <a:spLocks noEditPoints="1"/>
              </p:cNvSpPr>
              <p:nvPr/>
            </p:nvSpPr>
            <p:spPr bwMode="auto">
              <a:xfrm>
                <a:off x="3200" y="2138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2 w 44"/>
                  <a:gd name="T9" fmla="*/ 12 h 44"/>
                  <a:gd name="T10" fmla="*/ 16 w 44"/>
                  <a:gd name="T11" fmla="*/ 10 h 44"/>
                  <a:gd name="T12" fmla="*/ 22 w 44"/>
                  <a:gd name="T13" fmla="*/ 8 h 44"/>
                  <a:gd name="T14" fmla="*/ 22 w 44"/>
                  <a:gd name="T15" fmla="*/ 8 h 44"/>
                  <a:gd name="T16" fmla="*/ 28 w 44"/>
                  <a:gd name="T17" fmla="*/ 10 h 44"/>
                  <a:gd name="T18" fmla="*/ 32 w 44"/>
                  <a:gd name="T19" fmla="*/ 12 h 44"/>
                  <a:gd name="T20" fmla="*/ 32 w 44"/>
                  <a:gd name="T21" fmla="*/ 12 h 44"/>
                  <a:gd name="T22" fmla="*/ 36 w 44"/>
                  <a:gd name="T23" fmla="*/ 16 h 44"/>
                  <a:gd name="T24" fmla="*/ 36 w 44"/>
                  <a:gd name="T25" fmla="*/ 22 h 44"/>
                  <a:gd name="T26" fmla="*/ 36 w 44"/>
                  <a:gd name="T27" fmla="*/ 22 h 44"/>
                  <a:gd name="T28" fmla="*/ 36 w 44"/>
                  <a:gd name="T29" fmla="*/ 28 h 44"/>
                  <a:gd name="T30" fmla="*/ 32 w 44"/>
                  <a:gd name="T31" fmla="*/ 32 h 44"/>
                  <a:gd name="T32" fmla="*/ 32 w 44"/>
                  <a:gd name="T33" fmla="*/ 32 h 44"/>
                  <a:gd name="T34" fmla="*/ 28 w 44"/>
                  <a:gd name="T35" fmla="*/ 34 h 44"/>
                  <a:gd name="T36" fmla="*/ 22 w 44"/>
                  <a:gd name="T37" fmla="*/ 36 h 44"/>
                  <a:gd name="T38" fmla="*/ 22 w 44"/>
                  <a:gd name="T39" fmla="*/ 36 h 44"/>
                  <a:gd name="T40" fmla="*/ 22 w 44"/>
                  <a:gd name="T41" fmla="*/ 36 h 44"/>
                  <a:gd name="T42" fmla="*/ 16 w 44"/>
                  <a:gd name="T43" fmla="*/ 34 h 44"/>
                  <a:gd name="T44" fmla="*/ 12 w 44"/>
                  <a:gd name="T45" fmla="*/ 32 h 44"/>
                  <a:gd name="T46" fmla="*/ 10 w 44"/>
                  <a:gd name="T47" fmla="*/ 28 h 44"/>
                  <a:gd name="T48" fmla="*/ 8 w 44"/>
                  <a:gd name="T49" fmla="*/ 22 h 44"/>
                  <a:gd name="T50" fmla="*/ 8 w 44"/>
                  <a:gd name="T51" fmla="*/ 22 h 44"/>
                  <a:gd name="T52" fmla="*/ 22 w 44"/>
                  <a:gd name="T53" fmla="*/ 0 h 44"/>
                  <a:gd name="T54" fmla="*/ 22 w 44"/>
                  <a:gd name="T55" fmla="*/ 0 h 44"/>
                  <a:gd name="T56" fmla="*/ 14 w 44"/>
                  <a:gd name="T57" fmla="*/ 2 h 44"/>
                  <a:gd name="T58" fmla="*/ 6 w 44"/>
                  <a:gd name="T59" fmla="*/ 6 h 44"/>
                  <a:gd name="T60" fmla="*/ 6 w 44"/>
                  <a:gd name="T61" fmla="*/ 6 h 44"/>
                  <a:gd name="T62" fmla="*/ 2 w 44"/>
                  <a:gd name="T63" fmla="*/ 14 h 44"/>
                  <a:gd name="T64" fmla="*/ 0 w 44"/>
                  <a:gd name="T65" fmla="*/ 22 h 44"/>
                  <a:gd name="T66" fmla="*/ 0 w 44"/>
                  <a:gd name="T67" fmla="*/ 22 h 44"/>
                  <a:gd name="T68" fmla="*/ 2 w 44"/>
                  <a:gd name="T69" fmla="*/ 30 h 44"/>
                  <a:gd name="T70" fmla="*/ 6 w 44"/>
                  <a:gd name="T71" fmla="*/ 38 h 44"/>
                  <a:gd name="T72" fmla="*/ 14 w 44"/>
                  <a:gd name="T73" fmla="*/ 42 h 44"/>
                  <a:gd name="T74" fmla="*/ 22 w 44"/>
                  <a:gd name="T75" fmla="*/ 44 h 44"/>
                  <a:gd name="T76" fmla="*/ 22 w 44"/>
                  <a:gd name="T77" fmla="*/ 44 h 44"/>
                  <a:gd name="T78" fmla="*/ 22 w 44"/>
                  <a:gd name="T79" fmla="*/ 44 h 44"/>
                  <a:gd name="T80" fmla="*/ 30 w 44"/>
                  <a:gd name="T81" fmla="*/ 42 h 44"/>
                  <a:gd name="T82" fmla="*/ 38 w 44"/>
                  <a:gd name="T83" fmla="*/ 38 h 44"/>
                  <a:gd name="T84" fmla="*/ 38 w 44"/>
                  <a:gd name="T85" fmla="*/ 38 h 44"/>
                  <a:gd name="T86" fmla="*/ 42 w 44"/>
                  <a:gd name="T87" fmla="*/ 30 h 44"/>
                  <a:gd name="T88" fmla="*/ 44 w 44"/>
                  <a:gd name="T89" fmla="*/ 22 h 44"/>
                  <a:gd name="T90" fmla="*/ 44 w 44"/>
                  <a:gd name="T91" fmla="*/ 22 h 44"/>
                  <a:gd name="T92" fmla="*/ 42 w 44"/>
                  <a:gd name="T93" fmla="*/ 14 h 44"/>
                  <a:gd name="T94" fmla="*/ 38 w 44"/>
                  <a:gd name="T95" fmla="*/ 6 h 44"/>
                  <a:gd name="T96" fmla="*/ 38 w 44"/>
                  <a:gd name="T97" fmla="*/ 6 h 44"/>
                  <a:gd name="T98" fmla="*/ 30 w 44"/>
                  <a:gd name="T99" fmla="*/ 2 h 44"/>
                  <a:gd name="T100" fmla="*/ 22 w 44"/>
                  <a:gd name="T101" fmla="*/ 0 h 44"/>
                  <a:gd name="T102" fmla="*/ 22 w 44"/>
                  <a:gd name="T103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22" y="0"/>
                    </a:move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4" name="Freeform 168"/>
              <p:cNvSpPr>
                <a:spLocks noEditPoints="1"/>
              </p:cNvSpPr>
              <p:nvPr/>
            </p:nvSpPr>
            <p:spPr bwMode="auto">
              <a:xfrm>
                <a:off x="2516" y="2138"/>
                <a:ext cx="44" cy="44"/>
              </a:xfrm>
              <a:custGeom>
                <a:avLst/>
                <a:gdLst>
                  <a:gd name="T0" fmla="*/ 12 w 44"/>
                  <a:gd name="T1" fmla="*/ 32 h 44"/>
                  <a:gd name="T2" fmla="*/ 12 w 44"/>
                  <a:gd name="T3" fmla="*/ 32 h 44"/>
                  <a:gd name="T4" fmla="*/ 10 w 44"/>
                  <a:gd name="T5" fmla="*/ 28 h 44"/>
                  <a:gd name="T6" fmla="*/ 8 w 44"/>
                  <a:gd name="T7" fmla="*/ 22 h 44"/>
                  <a:gd name="T8" fmla="*/ 8 w 44"/>
                  <a:gd name="T9" fmla="*/ 22 h 44"/>
                  <a:gd name="T10" fmla="*/ 8 w 44"/>
                  <a:gd name="T11" fmla="*/ 22 h 44"/>
                  <a:gd name="T12" fmla="*/ 8 w 44"/>
                  <a:gd name="T13" fmla="*/ 22 h 44"/>
                  <a:gd name="T14" fmla="*/ 10 w 44"/>
                  <a:gd name="T15" fmla="*/ 16 h 44"/>
                  <a:gd name="T16" fmla="*/ 12 w 44"/>
                  <a:gd name="T17" fmla="*/ 12 h 44"/>
                  <a:gd name="T18" fmla="*/ 16 w 44"/>
                  <a:gd name="T19" fmla="*/ 10 h 44"/>
                  <a:gd name="T20" fmla="*/ 22 w 44"/>
                  <a:gd name="T21" fmla="*/ 8 h 44"/>
                  <a:gd name="T22" fmla="*/ 22 w 44"/>
                  <a:gd name="T23" fmla="*/ 8 h 44"/>
                  <a:gd name="T24" fmla="*/ 28 w 44"/>
                  <a:gd name="T25" fmla="*/ 10 h 44"/>
                  <a:gd name="T26" fmla="*/ 32 w 44"/>
                  <a:gd name="T27" fmla="*/ 12 h 44"/>
                  <a:gd name="T28" fmla="*/ 36 w 44"/>
                  <a:gd name="T29" fmla="*/ 16 h 44"/>
                  <a:gd name="T30" fmla="*/ 36 w 44"/>
                  <a:gd name="T31" fmla="*/ 22 h 44"/>
                  <a:gd name="T32" fmla="*/ 36 w 44"/>
                  <a:gd name="T33" fmla="*/ 22 h 44"/>
                  <a:gd name="T34" fmla="*/ 36 w 44"/>
                  <a:gd name="T35" fmla="*/ 28 h 44"/>
                  <a:gd name="T36" fmla="*/ 32 w 44"/>
                  <a:gd name="T37" fmla="*/ 32 h 44"/>
                  <a:gd name="T38" fmla="*/ 28 w 44"/>
                  <a:gd name="T39" fmla="*/ 34 h 44"/>
                  <a:gd name="T40" fmla="*/ 22 w 44"/>
                  <a:gd name="T41" fmla="*/ 36 h 44"/>
                  <a:gd name="T42" fmla="*/ 22 w 44"/>
                  <a:gd name="T43" fmla="*/ 36 h 44"/>
                  <a:gd name="T44" fmla="*/ 16 w 44"/>
                  <a:gd name="T45" fmla="*/ 34 h 44"/>
                  <a:gd name="T46" fmla="*/ 12 w 44"/>
                  <a:gd name="T47" fmla="*/ 32 h 44"/>
                  <a:gd name="T48" fmla="*/ 12 w 44"/>
                  <a:gd name="T49" fmla="*/ 3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6 w 44"/>
                  <a:gd name="T59" fmla="*/ 38 h 44"/>
                  <a:gd name="T60" fmla="*/ 14 w 44"/>
                  <a:gd name="T61" fmla="*/ 42 h 44"/>
                  <a:gd name="T62" fmla="*/ 22 w 44"/>
                  <a:gd name="T63" fmla="*/ 44 h 44"/>
                  <a:gd name="T64" fmla="*/ 22 w 44"/>
                  <a:gd name="T65" fmla="*/ 44 h 44"/>
                  <a:gd name="T66" fmla="*/ 22 w 44"/>
                  <a:gd name="T67" fmla="*/ 44 h 44"/>
                  <a:gd name="T68" fmla="*/ 30 w 44"/>
                  <a:gd name="T69" fmla="*/ 42 h 44"/>
                  <a:gd name="T70" fmla="*/ 38 w 44"/>
                  <a:gd name="T71" fmla="*/ 38 h 44"/>
                  <a:gd name="T72" fmla="*/ 42 w 44"/>
                  <a:gd name="T73" fmla="*/ 30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5" name="Freeform 169"/>
              <p:cNvSpPr>
                <a:spLocks noEditPoints="1"/>
              </p:cNvSpPr>
              <p:nvPr/>
            </p:nvSpPr>
            <p:spPr bwMode="auto">
              <a:xfrm>
                <a:off x="3154" y="2310"/>
                <a:ext cx="44" cy="42"/>
              </a:xfrm>
              <a:custGeom>
                <a:avLst/>
                <a:gdLst>
                  <a:gd name="T0" fmla="*/ 12 w 44"/>
                  <a:gd name="T1" fmla="*/ 40 h 42"/>
                  <a:gd name="T2" fmla="*/ 12 w 44"/>
                  <a:gd name="T3" fmla="*/ 40 h 42"/>
                  <a:gd name="T4" fmla="*/ 12 w 44"/>
                  <a:gd name="T5" fmla="*/ 40 h 42"/>
                  <a:gd name="T6" fmla="*/ 16 w 44"/>
                  <a:gd name="T7" fmla="*/ 34 h 42"/>
                  <a:gd name="T8" fmla="*/ 16 w 44"/>
                  <a:gd name="T9" fmla="*/ 34 h 42"/>
                  <a:gd name="T10" fmla="*/ 16 w 44"/>
                  <a:gd name="T11" fmla="*/ 34 h 42"/>
                  <a:gd name="T12" fmla="*/ 12 w 44"/>
                  <a:gd name="T13" fmla="*/ 30 h 42"/>
                  <a:gd name="T14" fmla="*/ 8 w 44"/>
                  <a:gd name="T15" fmla="*/ 24 h 42"/>
                  <a:gd name="T16" fmla="*/ 8 w 44"/>
                  <a:gd name="T17" fmla="*/ 20 h 42"/>
                  <a:gd name="T18" fmla="*/ 10 w 44"/>
                  <a:gd name="T19" fmla="*/ 14 h 42"/>
                  <a:gd name="T20" fmla="*/ 10 w 44"/>
                  <a:gd name="T21" fmla="*/ 14 h 42"/>
                  <a:gd name="T22" fmla="*/ 14 w 44"/>
                  <a:gd name="T23" fmla="*/ 10 h 42"/>
                  <a:gd name="T24" fmla="*/ 18 w 44"/>
                  <a:gd name="T25" fmla="*/ 8 h 42"/>
                  <a:gd name="T26" fmla="*/ 18 w 44"/>
                  <a:gd name="T27" fmla="*/ 8 h 42"/>
                  <a:gd name="T28" fmla="*/ 24 w 44"/>
                  <a:gd name="T29" fmla="*/ 8 h 42"/>
                  <a:gd name="T30" fmla="*/ 30 w 44"/>
                  <a:gd name="T31" fmla="*/ 8 h 42"/>
                  <a:gd name="T32" fmla="*/ 30 w 44"/>
                  <a:gd name="T33" fmla="*/ 8 h 42"/>
                  <a:gd name="T34" fmla="*/ 34 w 44"/>
                  <a:gd name="T35" fmla="*/ 12 h 42"/>
                  <a:gd name="T36" fmla="*/ 36 w 44"/>
                  <a:gd name="T37" fmla="*/ 18 h 42"/>
                  <a:gd name="T38" fmla="*/ 36 w 44"/>
                  <a:gd name="T39" fmla="*/ 18 h 42"/>
                  <a:gd name="T40" fmla="*/ 36 w 44"/>
                  <a:gd name="T41" fmla="*/ 22 h 42"/>
                  <a:gd name="T42" fmla="*/ 34 w 44"/>
                  <a:gd name="T43" fmla="*/ 28 h 42"/>
                  <a:gd name="T44" fmla="*/ 34 w 44"/>
                  <a:gd name="T45" fmla="*/ 28 h 42"/>
                  <a:gd name="T46" fmla="*/ 30 w 44"/>
                  <a:gd name="T47" fmla="*/ 32 h 42"/>
                  <a:gd name="T48" fmla="*/ 26 w 44"/>
                  <a:gd name="T49" fmla="*/ 34 h 42"/>
                  <a:gd name="T50" fmla="*/ 20 w 44"/>
                  <a:gd name="T51" fmla="*/ 34 h 42"/>
                  <a:gd name="T52" fmla="*/ 16 w 44"/>
                  <a:gd name="T53" fmla="*/ 34 h 42"/>
                  <a:gd name="T54" fmla="*/ 16 w 44"/>
                  <a:gd name="T55" fmla="*/ 34 h 42"/>
                  <a:gd name="T56" fmla="*/ 16 w 44"/>
                  <a:gd name="T57" fmla="*/ 0 h 42"/>
                  <a:gd name="T58" fmla="*/ 16 w 44"/>
                  <a:gd name="T59" fmla="*/ 0 h 42"/>
                  <a:gd name="T60" fmla="*/ 10 w 44"/>
                  <a:gd name="T61" fmla="*/ 4 h 42"/>
                  <a:gd name="T62" fmla="*/ 4 w 44"/>
                  <a:gd name="T63" fmla="*/ 10 h 42"/>
                  <a:gd name="T64" fmla="*/ 4 w 44"/>
                  <a:gd name="T65" fmla="*/ 10 h 42"/>
                  <a:gd name="T66" fmla="*/ 2 w 44"/>
                  <a:gd name="T67" fmla="*/ 16 h 42"/>
                  <a:gd name="T68" fmla="*/ 0 w 44"/>
                  <a:gd name="T69" fmla="*/ 20 h 42"/>
                  <a:gd name="T70" fmla="*/ 0 w 44"/>
                  <a:gd name="T71" fmla="*/ 20 h 42"/>
                  <a:gd name="T72" fmla="*/ 2 w 44"/>
                  <a:gd name="T73" fmla="*/ 26 h 42"/>
                  <a:gd name="T74" fmla="*/ 4 w 44"/>
                  <a:gd name="T75" fmla="*/ 32 h 42"/>
                  <a:gd name="T76" fmla="*/ 6 w 44"/>
                  <a:gd name="T77" fmla="*/ 36 h 42"/>
                  <a:gd name="T78" fmla="*/ 12 w 44"/>
                  <a:gd name="T79" fmla="*/ 40 h 42"/>
                  <a:gd name="T80" fmla="*/ 12 w 44"/>
                  <a:gd name="T81" fmla="*/ 40 h 42"/>
                  <a:gd name="T82" fmla="*/ 20 w 44"/>
                  <a:gd name="T83" fmla="*/ 42 h 42"/>
                  <a:gd name="T84" fmla="*/ 28 w 44"/>
                  <a:gd name="T85" fmla="*/ 42 h 42"/>
                  <a:gd name="T86" fmla="*/ 36 w 44"/>
                  <a:gd name="T87" fmla="*/ 38 h 42"/>
                  <a:gd name="T88" fmla="*/ 42 w 44"/>
                  <a:gd name="T89" fmla="*/ 32 h 42"/>
                  <a:gd name="T90" fmla="*/ 42 w 44"/>
                  <a:gd name="T91" fmla="*/ 32 h 42"/>
                  <a:gd name="T92" fmla="*/ 44 w 44"/>
                  <a:gd name="T93" fmla="*/ 24 h 42"/>
                  <a:gd name="T94" fmla="*/ 44 w 44"/>
                  <a:gd name="T95" fmla="*/ 16 h 42"/>
                  <a:gd name="T96" fmla="*/ 44 w 44"/>
                  <a:gd name="T97" fmla="*/ 16 h 42"/>
                  <a:gd name="T98" fmla="*/ 40 w 44"/>
                  <a:gd name="T99" fmla="*/ 8 h 42"/>
                  <a:gd name="T100" fmla="*/ 34 w 44"/>
                  <a:gd name="T101" fmla="*/ 2 h 42"/>
                  <a:gd name="T102" fmla="*/ 34 w 44"/>
                  <a:gd name="T103" fmla="*/ 2 h 42"/>
                  <a:gd name="T104" fmla="*/ 26 w 44"/>
                  <a:gd name="T105" fmla="*/ 0 h 42"/>
                  <a:gd name="T106" fmla="*/ 16 w 44"/>
                  <a:gd name="T107" fmla="*/ 0 h 42"/>
                  <a:gd name="T108" fmla="*/ 16 w 44"/>
                  <a:gd name="T109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2">
                    <a:moveTo>
                      <a:pt x="12" y="40"/>
                    </a:moveTo>
                    <a:lnTo>
                      <a:pt x="12" y="40"/>
                    </a:lnTo>
                    <a:lnTo>
                      <a:pt x="12" y="40"/>
                    </a:lnTo>
                    <a:close/>
                    <a:moveTo>
                      <a:pt x="16" y="34"/>
                    </a:moveTo>
                    <a:lnTo>
                      <a:pt x="16" y="34"/>
                    </a:lnTo>
                    <a:lnTo>
                      <a:pt x="16" y="34"/>
                    </a:lnTo>
                    <a:lnTo>
                      <a:pt x="12" y="30"/>
                    </a:lnTo>
                    <a:lnTo>
                      <a:pt x="8" y="24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10" y="4"/>
                    </a:lnTo>
                    <a:lnTo>
                      <a:pt x="4" y="10"/>
                    </a:lnTo>
                    <a:lnTo>
                      <a:pt x="4" y="10"/>
                    </a:lnTo>
                    <a:lnTo>
                      <a:pt x="2" y="16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" y="26"/>
                    </a:lnTo>
                    <a:lnTo>
                      <a:pt x="4" y="32"/>
                    </a:lnTo>
                    <a:lnTo>
                      <a:pt x="6" y="36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6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6" name="Freeform 170"/>
              <p:cNvSpPr>
                <a:spLocks noEditPoints="1"/>
              </p:cNvSpPr>
              <p:nvPr/>
            </p:nvSpPr>
            <p:spPr bwMode="auto">
              <a:xfrm>
                <a:off x="2562" y="1968"/>
                <a:ext cx="44" cy="42"/>
              </a:xfrm>
              <a:custGeom>
                <a:avLst/>
                <a:gdLst>
                  <a:gd name="T0" fmla="*/ 8 w 44"/>
                  <a:gd name="T1" fmla="*/ 24 h 42"/>
                  <a:gd name="T2" fmla="*/ 8 w 44"/>
                  <a:gd name="T3" fmla="*/ 24 h 42"/>
                  <a:gd name="T4" fmla="*/ 8 w 44"/>
                  <a:gd name="T5" fmla="*/ 20 h 42"/>
                  <a:gd name="T6" fmla="*/ 8 w 44"/>
                  <a:gd name="T7" fmla="*/ 20 h 42"/>
                  <a:gd name="T8" fmla="*/ 10 w 44"/>
                  <a:gd name="T9" fmla="*/ 14 h 42"/>
                  <a:gd name="T10" fmla="*/ 10 w 44"/>
                  <a:gd name="T11" fmla="*/ 14 h 42"/>
                  <a:gd name="T12" fmla="*/ 14 w 44"/>
                  <a:gd name="T13" fmla="*/ 10 h 42"/>
                  <a:gd name="T14" fmla="*/ 18 w 44"/>
                  <a:gd name="T15" fmla="*/ 8 h 42"/>
                  <a:gd name="T16" fmla="*/ 24 w 44"/>
                  <a:gd name="T17" fmla="*/ 8 h 42"/>
                  <a:gd name="T18" fmla="*/ 30 w 44"/>
                  <a:gd name="T19" fmla="*/ 8 h 42"/>
                  <a:gd name="T20" fmla="*/ 30 w 44"/>
                  <a:gd name="T21" fmla="*/ 8 h 42"/>
                  <a:gd name="T22" fmla="*/ 34 w 44"/>
                  <a:gd name="T23" fmla="*/ 12 h 42"/>
                  <a:gd name="T24" fmla="*/ 36 w 44"/>
                  <a:gd name="T25" fmla="*/ 18 h 42"/>
                  <a:gd name="T26" fmla="*/ 36 w 44"/>
                  <a:gd name="T27" fmla="*/ 22 h 42"/>
                  <a:gd name="T28" fmla="*/ 34 w 44"/>
                  <a:gd name="T29" fmla="*/ 28 h 42"/>
                  <a:gd name="T30" fmla="*/ 34 w 44"/>
                  <a:gd name="T31" fmla="*/ 28 h 42"/>
                  <a:gd name="T32" fmla="*/ 30 w 44"/>
                  <a:gd name="T33" fmla="*/ 32 h 42"/>
                  <a:gd name="T34" fmla="*/ 26 w 44"/>
                  <a:gd name="T35" fmla="*/ 34 h 42"/>
                  <a:gd name="T36" fmla="*/ 20 w 44"/>
                  <a:gd name="T37" fmla="*/ 34 h 42"/>
                  <a:gd name="T38" fmla="*/ 16 w 44"/>
                  <a:gd name="T39" fmla="*/ 34 h 42"/>
                  <a:gd name="T40" fmla="*/ 16 w 44"/>
                  <a:gd name="T41" fmla="*/ 34 h 42"/>
                  <a:gd name="T42" fmla="*/ 10 w 44"/>
                  <a:gd name="T43" fmla="*/ 30 h 42"/>
                  <a:gd name="T44" fmla="*/ 8 w 44"/>
                  <a:gd name="T45" fmla="*/ 24 h 42"/>
                  <a:gd name="T46" fmla="*/ 8 w 44"/>
                  <a:gd name="T47" fmla="*/ 24 h 42"/>
                  <a:gd name="T48" fmla="*/ 4 w 44"/>
                  <a:gd name="T49" fmla="*/ 10 h 42"/>
                  <a:gd name="T50" fmla="*/ 4 w 44"/>
                  <a:gd name="T51" fmla="*/ 10 h 42"/>
                  <a:gd name="T52" fmla="*/ 0 w 44"/>
                  <a:gd name="T53" fmla="*/ 18 h 42"/>
                  <a:gd name="T54" fmla="*/ 0 w 44"/>
                  <a:gd name="T55" fmla="*/ 26 h 42"/>
                  <a:gd name="T56" fmla="*/ 0 w 44"/>
                  <a:gd name="T57" fmla="*/ 26 h 42"/>
                  <a:gd name="T58" fmla="*/ 4 w 44"/>
                  <a:gd name="T59" fmla="*/ 34 h 42"/>
                  <a:gd name="T60" fmla="*/ 12 w 44"/>
                  <a:gd name="T61" fmla="*/ 40 h 42"/>
                  <a:gd name="T62" fmla="*/ 12 w 44"/>
                  <a:gd name="T63" fmla="*/ 40 h 42"/>
                  <a:gd name="T64" fmla="*/ 12 w 44"/>
                  <a:gd name="T65" fmla="*/ 40 h 42"/>
                  <a:gd name="T66" fmla="*/ 20 w 44"/>
                  <a:gd name="T67" fmla="*/ 42 h 42"/>
                  <a:gd name="T68" fmla="*/ 28 w 44"/>
                  <a:gd name="T69" fmla="*/ 42 h 42"/>
                  <a:gd name="T70" fmla="*/ 36 w 44"/>
                  <a:gd name="T71" fmla="*/ 38 h 42"/>
                  <a:gd name="T72" fmla="*/ 42 w 44"/>
                  <a:gd name="T73" fmla="*/ 32 h 42"/>
                  <a:gd name="T74" fmla="*/ 42 w 44"/>
                  <a:gd name="T75" fmla="*/ 32 h 42"/>
                  <a:gd name="T76" fmla="*/ 44 w 44"/>
                  <a:gd name="T77" fmla="*/ 24 h 42"/>
                  <a:gd name="T78" fmla="*/ 44 w 44"/>
                  <a:gd name="T79" fmla="*/ 16 h 42"/>
                  <a:gd name="T80" fmla="*/ 40 w 44"/>
                  <a:gd name="T81" fmla="*/ 8 h 42"/>
                  <a:gd name="T82" fmla="*/ 34 w 44"/>
                  <a:gd name="T83" fmla="*/ 2 h 42"/>
                  <a:gd name="T84" fmla="*/ 34 w 44"/>
                  <a:gd name="T85" fmla="*/ 2 h 42"/>
                  <a:gd name="T86" fmla="*/ 24 w 44"/>
                  <a:gd name="T87" fmla="*/ 0 h 42"/>
                  <a:gd name="T88" fmla="*/ 16 w 44"/>
                  <a:gd name="T89" fmla="*/ 0 h 42"/>
                  <a:gd name="T90" fmla="*/ 8 w 44"/>
                  <a:gd name="T91" fmla="*/ 4 h 42"/>
                  <a:gd name="T92" fmla="*/ 4 w 44"/>
                  <a:gd name="T93" fmla="*/ 10 h 42"/>
                  <a:gd name="T94" fmla="*/ 4 w 44"/>
                  <a:gd name="T95" fmla="*/ 1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2">
                    <a:moveTo>
                      <a:pt x="8" y="24"/>
                    </a:moveTo>
                    <a:lnTo>
                      <a:pt x="8" y="24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24"/>
                    </a:lnTo>
                    <a:close/>
                    <a:moveTo>
                      <a:pt x="4" y="10"/>
                    </a:moveTo>
                    <a:lnTo>
                      <a:pt x="4" y="10"/>
                    </a:lnTo>
                    <a:lnTo>
                      <a:pt x="0" y="18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4" y="34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4" y="10"/>
                    </a:lnTo>
                    <a:lnTo>
                      <a:pt x="4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7" name="Freeform 171"/>
              <p:cNvSpPr>
                <a:spLocks noEditPoints="1"/>
              </p:cNvSpPr>
              <p:nvPr/>
            </p:nvSpPr>
            <p:spPr bwMode="auto">
              <a:xfrm>
                <a:off x="3030" y="2434"/>
                <a:ext cx="44" cy="44"/>
              </a:xfrm>
              <a:custGeom>
                <a:avLst/>
                <a:gdLst>
                  <a:gd name="T0" fmla="*/ 2 w 44"/>
                  <a:gd name="T1" fmla="*/ 34 h 44"/>
                  <a:gd name="T2" fmla="*/ 2 w 44"/>
                  <a:gd name="T3" fmla="*/ 34 h 44"/>
                  <a:gd name="T4" fmla="*/ 2 w 44"/>
                  <a:gd name="T5" fmla="*/ 34 h 44"/>
                  <a:gd name="T6" fmla="*/ 10 w 44"/>
                  <a:gd name="T7" fmla="*/ 30 h 44"/>
                  <a:gd name="T8" fmla="*/ 10 w 44"/>
                  <a:gd name="T9" fmla="*/ 30 h 44"/>
                  <a:gd name="T10" fmla="*/ 10 w 44"/>
                  <a:gd name="T11" fmla="*/ 30 h 44"/>
                  <a:gd name="T12" fmla="*/ 8 w 44"/>
                  <a:gd name="T13" fmla="*/ 24 h 44"/>
                  <a:gd name="T14" fmla="*/ 8 w 44"/>
                  <a:gd name="T15" fmla="*/ 18 h 44"/>
                  <a:gd name="T16" fmla="*/ 10 w 44"/>
                  <a:gd name="T17" fmla="*/ 14 h 44"/>
                  <a:gd name="T18" fmla="*/ 14 w 44"/>
                  <a:gd name="T19" fmla="*/ 10 h 44"/>
                  <a:gd name="T20" fmla="*/ 14 w 44"/>
                  <a:gd name="T21" fmla="*/ 10 h 44"/>
                  <a:gd name="T22" fmla="*/ 20 w 44"/>
                  <a:gd name="T23" fmla="*/ 8 h 44"/>
                  <a:gd name="T24" fmla="*/ 24 w 44"/>
                  <a:gd name="T25" fmla="*/ 8 h 44"/>
                  <a:gd name="T26" fmla="*/ 24 w 44"/>
                  <a:gd name="T27" fmla="*/ 8 h 44"/>
                  <a:gd name="T28" fmla="*/ 30 w 44"/>
                  <a:gd name="T29" fmla="*/ 12 h 44"/>
                  <a:gd name="T30" fmla="*/ 34 w 44"/>
                  <a:gd name="T31" fmla="*/ 16 h 44"/>
                  <a:gd name="T32" fmla="*/ 34 w 44"/>
                  <a:gd name="T33" fmla="*/ 16 h 44"/>
                  <a:gd name="T34" fmla="*/ 36 w 44"/>
                  <a:gd name="T35" fmla="*/ 20 h 44"/>
                  <a:gd name="T36" fmla="*/ 34 w 44"/>
                  <a:gd name="T37" fmla="*/ 26 h 44"/>
                  <a:gd name="T38" fmla="*/ 34 w 44"/>
                  <a:gd name="T39" fmla="*/ 26 h 44"/>
                  <a:gd name="T40" fmla="*/ 32 w 44"/>
                  <a:gd name="T41" fmla="*/ 30 h 44"/>
                  <a:gd name="T42" fmla="*/ 28 w 44"/>
                  <a:gd name="T43" fmla="*/ 34 h 44"/>
                  <a:gd name="T44" fmla="*/ 28 w 44"/>
                  <a:gd name="T45" fmla="*/ 34 h 44"/>
                  <a:gd name="T46" fmla="*/ 22 w 44"/>
                  <a:gd name="T47" fmla="*/ 36 h 44"/>
                  <a:gd name="T48" fmla="*/ 18 w 44"/>
                  <a:gd name="T49" fmla="*/ 36 h 44"/>
                  <a:gd name="T50" fmla="*/ 12 w 44"/>
                  <a:gd name="T51" fmla="*/ 34 h 44"/>
                  <a:gd name="T52" fmla="*/ 10 w 44"/>
                  <a:gd name="T53" fmla="*/ 30 h 44"/>
                  <a:gd name="T54" fmla="*/ 10 w 44"/>
                  <a:gd name="T55" fmla="*/ 30 h 44"/>
                  <a:gd name="T56" fmla="*/ 10 w 44"/>
                  <a:gd name="T57" fmla="*/ 4 h 44"/>
                  <a:gd name="T58" fmla="*/ 10 w 44"/>
                  <a:gd name="T59" fmla="*/ 4 h 44"/>
                  <a:gd name="T60" fmla="*/ 6 w 44"/>
                  <a:gd name="T61" fmla="*/ 6 h 44"/>
                  <a:gd name="T62" fmla="*/ 2 w 44"/>
                  <a:gd name="T63" fmla="*/ 12 h 44"/>
                  <a:gd name="T64" fmla="*/ 0 w 44"/>
                  <a:gd name="T65" fmla="*/ 16 h 44"/>
                  <a:gd name="T66" fmla="*/ 0 w 44"/>
                  <a:gd name="T67" fmla="*/ 22 h 44"/>
                  <a:gd name="T68" fmla="*/ 0 w 44"/>
                  <a:gd name="T69" fmla="*/ 22 h 44"/>
                  <a:gd name="T70" fmla="*/ 0 w 44"/>
                  <a:gd name="T71" fmla="*/ 28 h 44"/>
                  <a:gd name="T72" fmla="*/ 2 w 44"/>
                  <a:gd name="T73" fmla="*/ 34 h 44"/>
                  <a:gd name="T74" fmla="*/ 2 w 44"/>
                  <a:gd name="T75" fmla="*/ 34 h 44"/>
                  <a:gd name="T76" fmla="*/ 8 w 44"/>
                  <a:gd name="T77" fmla="*/ 40 h 44"/>
                  <a:gd name="T78" fmla="*/ 16 w 44"/>
                  <a:gd name="T79" fmla="*/ 44 h 44"/>
                  <a:gd name="T80" fmla="*/ 24 w 44"/>
                  <a:gd name="T81" fmla="*/ 44 h 44"/>
                  <a:gd name="T82" fmla="*/ 32 w 44"/>
                  <a:gd name="T83" fmla="*/ 42 h 44"/>
                  <a:gd name="T84" fmla="*/ 32 w 44"/>
                  <a:gd name="T85" fmla="*/ 42 h 44"/>
                  <a:gd name="T86" fmla="*/ 38 w 44"/>
                  <a:gd name="T87" fmla="*/ 36 h 44"/>
                  <a:gd name="T88" fmla="*/ 42 w 44"/>
                  <a:gd name="T89" fmla="*/ 28 h 44"/>
                  <a:gd name="T90" fmla="*/ 42 w 44"/>
                  <a:gd name="T91" fmla="*/ 28 h 44"/>
                  <a:gd name="T92" fmla="*/ 44 w 44"/>
                  <a:gd name="T93" fmla="*/ 20 h 44"/>
                  <a:gd name="T94" fmla="*/ 40 w 44"/>
                  <a:gd name="T95" fmla="*/ 12 h 44"/>
                  <a:gd name="T96" fmla="*/ 40 w 44"/>
                  <a:gd name="T97" fmla="*/ 12 h 44"/>
                  <a:gd name="T98" fmla="*/ 34 w 44"/>
                  <a:gd name="T99" fmla="*/ 4 h 44"/>
                  <a:gd name="T100" fmla="*/ 26 w 44"/>
                  <a:gd name="T101" fmla="*/ 0 h 44"/>
                  <a:gd name="T102" fmla="*/ 26 w 44"/>
                  <a:gd name="T103" fmla="*/ 0 h 44"/>
                  <a:gd name="T104" fmla="*/ 18 w 44"/>
                  <a:gd name="T105" fmla="*/ 0 h 44"/>
                  <a:gd name="T106" fmla="*/ 10 w 44"/>
                  <a:gd name="T107" fmla="*/ 4 h 44"/>
                  <a:gd name="T108" fmla="*/ 10 w 44"/>
                  <a:gd name="T109" fmla="*/ 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4">
                    <a:moveTo>
                      <a:pt x="2" y="34"/>
                    </a:moveTo>
                    <a:lnTo>
                      <a:pt x="2" y="34"/>
                    </a:lnTo>
                    <a:lnTo>
                      <a:pt x="2" y="34"/>
                    </a:lnTo>
                    <a:close/>
                    <a:moveTo>
                      <a:pt x="10" y="30"/>
                    </a:moveTo>
                    <a:lnTo>
                      <a:pt x="10" y="30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0" y="12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4"/>
                    </a:lnTo>
                    <a:lnTo>
                      <a:pt x="10" y="30"/>
                    </a:lnTo>
                    <a:lnTo>
                      <a:pt x="10" y="30"/>
                    </a:lnTo>
                    <a:close/>
                    <a:moveTo>
                      <a:pt x="10" y="4"/>
                    </a:moveTo>
                    <a:lnTo>
                      <a:pt x="10" y="4"/>
                    </a:lnTo>
                    <a:lnTo>
                      <a:pt x="6" y="6"/>
                    </a:lnTo>
                    <a:lnTo>
                      <a:pt x="2" y="12"/>
                    </a:lnTo>
                    <a:lnTo>
                      <a:pt x="0" y="16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8"/>
                    </a:lnTo>
                    <a:lnTo>
                      <a:pt x="2" y="34"/>
                    </a:lnTo>
                    <a:lnTo>
                      <a:pt x="2" y="34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2"/>
                    </a:lnTo>
                    <a:lnTo>
                      <a:pt x="32" y="42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2"/>
                    </a:lnTo>
                    <a:lnTo>
                      <a:pt x="40" y="12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4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8" name="Freeform 172"/>
              <p:cNvSpPr>
                <a:spLocks noEditPoints="1"/>
              </p:cNvSpPr>
              <p:nvPr/>
            </p:nvSpPr>
            <p:spPr bwMode="auto">
              <a:xfrm>
                <a:off x="2688" y="1842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8 w 44"/>
                  <a:gd name="T5" fmla="*/ 18 h 44"/>
                  <a:gd name="T6" fmla="*/ 8 w 44"/>
                  <a:gd name="T7" fmla="*/ 18 h 44"/>
                  <a:gd name="T8" fmla="*/ 10 w 44"/>
                  <a:gd name="T9" fmla="*/ 14 h 44"/>
                  <a:gd name="T10" fmla="*/ 14 w 44"/>
                  <a:gd name="T11" fmla="*/ 10 h 44"/>
                  <a:gd name="T12" fmla="*/ 14 w 44"/>
                  <a:gd name="T13" fmla="*/ 10 h 44"/>
                  <a:gd name="T14" fmla="*/ 20 w 44"/>
                  <a:gd name="T15" fmla="*/ 8 h 44"/>
                  <a:gd name="T16" fmla="*/ 24 w 44"/>
                  <a:gd name="T17" fmla="*/ 8 h 44"/>
                  <a:gd name="T18" fmla="*/ 30 w 44"/>
                  <a:gd name="T19" fmla="*/ 10 h 44"/>
                  <a:gd name="T20" fmla="*/ 34 w 44"/>
                  <a:gd name="T21" fmla="*/ 14 h 44"/>
                  <a:gd name="T22" fmla="*/ 34 w 44"/>
                  <a:gd name="T23" fmla="*/ 14 h 44"/>
                  <a:gd name="T24" fmla="*/ 36 w 44"/>
                  <a:gd name="T25" fmla="*/ 20 h 44"/>
                  <a:gd name="T26" fmla="*/ 34 w 44"/>
                  <a:gd name="T27" fmla="*/ 26 h 44"/>
                  <a:gd name="T28" fmla="*/ 32 w 44"/>
                  <a:gd name="T29" fmla="*/ 30 h 44"/>
                  <a:gd name="T30" fmla="*/ 28 w 44"/>
                  <a:gd name="T31" fmla="*/ 34 h 44"/>
                  <a:gd name="T32" fmla="*/ 28 w 44"/>
                  <a:gd name="T33" fmla="*/ 34 h 44"/>
                  <a:gd name="T34" fmla="*/ 22 w 44"/>
                  <a:gd name="T35" fmla="*/ 36 h 44"/>
                  <a:gd name="T36" fmla="*/ 18 w 44"/>
                  <a:gd name="T37" fmla="*/ 36 h 44"/>
                  <a:gd name="T38" fmla="*/ 12 w 44"/>
                  <a:gd name="T39" fmla="*/ 32 h 44"/>
                  <a:gd name="T40" fmla="*/ 10 w 44"/>
                  <a:gd name="T41" fmla="*/ 28 h 44"/>
                  <a:gd name="T42" fmla="*/ 10 w 44"/>
                  <a:gd name="T43" fmla="*/ 28 h 44"/>
                  <a:gd name="T44" fmla="*/ 8 w 44"/>
                  <a:gd name="T45" fmla="*/ 22 h 44"/>
                  <a:gd name="T46" fmla="*/ 8 w 44"/>
                  <a:gd name="T47" fmla="*/ 22 h 44"/>
                  <a:gd name="T48" fmla="*/ 10 w 44"/>
                  <a:gd name="T49" fmla="*/ 2 h 44"/>
                  <a:gd name="T50" fmla="*/ 10 w 44"/>
                  <a:gd name="T51" fmla="*/ 2 h 44"/>
                  <a:gd name="T52" fmla="*/ 4 w 44"/>
                  <a:gd name="T53" fmla="*/ 8 h 44"/>
                  <a:gd name="T54" fmla="*/ 0 w 44"/>
                  <a:gd name="T55" fmla="*/ 16 h 44"/>
                  <a:gd name="T56" fmla="*/ 0 w 44"/>
                  <a:gd name="T57" fmla="*/ 16 h 44"/>
                  <a:gd name="T58" fmla="*/ 0 w 44"/>
                  <a:gd name="T59" fmla="*/ 24 h 44"/>
                  <a:gd name="T60" fmla="*/ 2 w 44"/>
                  <a:gd name="T61" fmla="*/ 32 h 44"/>
                  <a:gd name="T62" fmla="*/ 2 w 44"/>
                  <a:gd name="T63" fmla="*/ 32 h 44"/>
                  <a:gd name="T64" fmla="*/ 2 w 44"/>
                  <a:gd name="T65" fmla="*/ 32 h 44"/>
                  <a:gd name="T66" fmla="*/ 8 w 44"/>
                  <a:gd name="T67" fmla="*/ 40 h 44"/>
                  <a:gd name="T68" fmla="*/ 16 w 44"/>
                  <a:gd name="T69" fmla="*/ 44 h 44"/>
                  <a:gd name="T70" fmla="*/ 24 w 44"/>
                  <a:gd name="T71" fmla="*/ 44 h 44"/>
                  <a:gd name="T72" fmla="*/ 32 w 44"/>
                  <a:gd name="T73" fmla="*/ 40 h 44"/>
                  <a:gd name="T74" fmla="*/ 32 w 44"/>
                  <a:gd name="T75" fmla="*/ 40 h 44"/>
                  <a:gd name="T76" fmla="*/ 38 w 44"/>
                  <a:gd name="T77" fmla="*/ 36 h 44"/>
                  <a:gd name="T78" fmla="*/ 42 w 44"/>
                  <a:gd name="T79" fmla="*/ 28 h 44"/>
                  <a:gd name="T80" fmla="*/ 44 w 44"/>
                  <a:gd name="T81" fmla="*/ 20 h 44"/>
                  <a:gd name="T82" fmla="*/ 40 w 44"/>
                  <a:gd name="T83" fmla="*/ 10 h 44"/>
                  <a:gd name="T84" fmla="*/ 40 w 44"/>
                  <a:gd name="T85" fmla="*/ 10 h 44"/>
                  <a:gd name="T86" fmla="*/ 34 w 44"/>
                  <a:gd name="T87" fmla="*/ 4 h 44"/>
                  <a:gd name="T88" fmla="*/ 26 w 44"/>
                  <a:gd name="T89" fmla="*/ 0 h 44"/>
                  <a:gd name="T90" fmla="*/ 18 w 44"/>
                  <a:gd name="T91" fmla="*/ 0 h 44"/>
                  <a:gd name="T92" fmla="*/ 10 w 44"/>
                  <a:gd name="T93" fmla="*/ 2 h 44"/>
                  <a:gd name="T94" fmla="*/ 10 w 44"/>
                  <a:gd name="T95" fmla="*/ 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10" y="2"/>
                    </a:moveTo>
                    <a:lnTo>
                      <a:pt x="10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0"/>
                    </a:lnTo>
                    <a:lnTo>
                      <a:pt x="40" y="10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9" name="Freeform 173"/>
              <p:cNvSpPr>
                <a:spLocks/>
              </p:cNvSpPr>
              <p:nvPr/>
            </p:nvSpPr>
            <p:spPr bwMode="auto">
              <a:xfrm>
                <a:off x="2866" y="1816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2 w 28"/>
                  <a:gd name="T21" fmla="*/ 8 h 16"/>
                  <a:gd name="T22" fmla="*/ 4 w 28"/>
                  <a:gd name="T23" fmla="*/ 12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20 w 28"/>
                  <a:gd name="T33" fmla="*/ 14 h 16"/>
                  <a:gd name="T34" fmla="*/ 24 w 28"/>
                  <a:gd name="T35" fmla="*/ 12 h 16"/>
                  <a:gd name="T36" fmla="*/ 24 w 28"/>
                  <a:gd name="T37" fmla="*/ 12 h 16"/>
                  <a:gd name="T38" fmla="*/ 28 w 28"/>
                  <a:gd name="T39" fmla="*/ 8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  <a:gd name="T56" fmla="*/ 20 w 28"/>
                  <a:gd name="T57" fmla="*/ 10 h 16"/>
                  <a:gd name="T58" fmla="*/ 14 w 28"/>
                  <a:gd name="T59" fmla="*/ 12 h 16"/>
                  <a:gd name="T60" fmla="*/ 14 w 28"/>
                  <a:gd name="T61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0" name="Freeform 174"/>
              <p:cNvSpPr>
                <a:spLocks/>
              </p:cNvSpPr>
              <p:nvPr/>
            </p:nvSpPr>
            <p:spPr bwMode="auto">
              <a:xfrm>
                <a:off x="2866" y="2500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14 w 28"/>
                  <a:gd name="T5" fmla="*/ 12 h 16"/>
                  <a:gd name="T6" fmla="*/ 14 w 28"/>
                  <a:gd name="T7" fmla="*/ 12 h 16"/>
                  <a:gd name="T8" fmla="*/ 10 w 28"/>
                  <a:gd name="T9" fmla="*/ 12 h 16"/>
                  <a:gd name="T10" fmla="*/ 6 w 28"/>
                  <a:gd name="T11" fmla="*/ 8 h 16"/>
                  <a:gd name="T12" fmla="*/ 2 w 28"/>
                  <a:gd name="T13" fmla="*/ 4 h 16"/>
                  <a:gd name="T14" fmla="*/ 0 w 28"/>
                  <a:gd name="T15" fmla="*/ 0 h 16"/>
                  <a:gd name="T16" fmla="*/ 0 w 28"/>
                  <a:gd name="T17" fmla="*/ 0 h 16"/>
                  <a:gd name="T18" fmla="*/ 0 w 28"/>
                  <a:gd name="T19" fmla="*/ 2 h 16"/>
                  <a:gd name="T20" fmla="*/ 0 w 28"/>
                  <a:gd name="T21" fmla="*/ 2 h 16"/>
                  <a:gd name="T22" fmla="*/ 2 w 28"/>
                  <a:gd name="T23" fmla="*/ 8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4 w 28"/>
                  <a:gd name="T41" fmla="*/ 12 h 16"/>
                  <a:gd name="T42" fmla="*/ 28 w 28"/>
                  <a:gd name="T43" fmla="*/ 8 h 16"/>
                  <a:gd name="T44" fmla="*/ 28 w 28"/>
                  <a:gd name="T45" fmla="*/ 2 h 16"/>
                  <a:gd name="T46" fmla="*/ 28 w 28"/>
                  <a:gd name="T47" fmla="*/ 2 h 16"/>
                  <a:gd name="T48" fmla="*/ 28 w 28"/>
                  <a:gd name="T49" fmla="*/ 0 h 16"/>
                  <a:gd name="T50" fmla="*/ 28 w 28"/>
                  <a:gd name="T51" fmla="*/ 0 h 16"/>
                  <a:gd name="T52" fmla="*/ 26 w 28"/>
                  <a:gd name="T53" fmla="*/ 4 h 16"/>
                  <a:gd name="T54" fmla="*/ 24 w 28"/>
                  <a:gd name="T55" fmla="*/ 8 h 16"/>
                  <a:gd name="T56" fmla="*/ 24 w 28"/>
                  <a:gd name="T57" fmla="*/ 8 h 16"/>
                  <a:gd name="T58" fmla="*/ 20 w 28"/>
                  <a:gd name="T59" fmla="*/ 10 h 16"/>
                  <a:gd name="T60" fmla="*/ 14 w 28"/>
                  <a:gd name="T61" fmla="*/ 12 h 16"/>
                  <a:gd name="T62" fmla="*/ 14 w 28"/>
                  <a:gd name="T6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1" name="Freeform 175"/>
              <p:cNvSpPr>
                <a:spLocks/>
              </p:cNvSpPr>
              <p:nvPr/>
            </p:nvSpPr>
            <p:spPr bwMode="auto">
              <a:xfrm>
                <a:off x="3038" y="1862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0 h 16"/>
                  <a:gd name="T6" fmla="*/ 6 w 28"/>
                  <a:gd name="T7" fmla="*/ 14 h 16"/>
                  <a:gd name="T8" fmla="*/ 6 w 28"/>
                  <a:gd name="T9" fmla="*/ 14 h 16"/>
                  <a:gd name="T10" fmla="*/ 12 w 28"/>
                  <a:gd name="T11" fmla="*/ 16 h 16"/>
                  <a:gd name="T12" fmla="*/ 16 w 28"/>
                  <a:gd name="T13" fmla="*/ 16 h 16"/>
                  <a:gd name="T14" fmla="*/ 16 w 28"/>
                  <a:gd name="T15" fmla="*/ 16 h 16"/>
                  <a:gd name="T16" fmla="*/ 22 w 28"/>
                  <a:gd name="T17" fmla="*/ 12 h 16"/>
                  <a:gd name="T18" fmla="*/ 26 w 28"/>
                  <a:gd name="T19" fmla="*/ 8 h 16"/>
                  <a:gd name="T20" fmla="*/ 26 w 28"/>
                  <a:gd name="T21" fmla="*/ 8 h 16"/>
                  <a:gd name="T22" fmla="*/ 26 w 28"/>
                  <a:gd name="T23" fmla="*/ 8 h 16"/>
                  <a:gd name="T24" fmla="*/ 26 w 28"/>
                  <a:gd name="T25" fmla="*/ 4 h 16"/>
                  <a:gd name="T26" fmla="*/ 28 w 28"/>
                  <a:gd name="T27" fmla="*/ 0 h 16"/>
                  <a:gd name="T28" fmla="*/ 28 w 28"/>
                  <a:gd name="T29" fmla="*/ 0 h 16"/>
                  <a:gd name="T30" fmla="*/ 26 w 28"/>
                  <a:gd name="T31" fmla="*/ 4 h 16"/>
                  <a:gd name="T32" fmla="*/ 26 w 28"/>
                  <a:gd name="T33" fmla="*/ 4 h 16"/>
                  <a:gd name="T34" fmla="*/ 26 w 28"/>
                  <a:gd name="T35" fmla="*/ 4 h 16"/>
                  <a:gd name="T36" fmla="*/ 22 w 28"/>
                  <a:gd name="T37" fmla="*/ 8 h 16"/>
                  <a:gd name="T38" fmla="*/ 16 w 28"/>
                  <a:gd name="T39" fmla="*/ 12 h 16"/>
                  <a:gd name="T40" fmla="*/ 16 w 28"/>
                  <a:gd name="T41" fmla="*/ 12 h 16"/>
                  <a:gd name="T42" fmla="*/ 12 w 28"/>
                  <a:gd name="T43" fmla="*/ 12 h 16"/>
                  <a:gd name="T44" fmla="*/ 6 w 28"/>
                  <a:gd name="T45" fmla="*/ 10 h 16"/>
                  <a:gd name="T46" fmla="*/ 6 w 28"/>
                  <a:gd name="T47" fmla="*/ 10 h 16"/>
                  <a:gd name="T48" fmla="*/ 2 w 28"/>
                  <a:gd name="T49" fmla="*/ 6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0 h 16"/>
                  <a:gd name="T56" fmla="*/ 0 w 28"/>
                  <a:gd name="T57" fmla="*/ 0 h 16"/>
                  <a:gd name="T58" fmla="*/ 0 w 28"/>
                  <a:gd name="T59" fmla="*/ 6 h 16"/>
                  <a:gd name="T60" fmla="*/ 0 w 28"/>
                  <a:gd name="T61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2" y="8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2" name="Freeform 176"/>
              <p:cNvSpPr>
                <a:spLocks/>
              </p:cNvSpPr>
              <p:nvPr/>
            </p:nvSpPr>
            <p:spPr bwMode="auto">
              <a:xfrm>
                <a:off x="2696" y="2454"/>
                <a:ext cx="28" cy="16"/>
              </a:xfrm>
              <a:custGeom>
                <a:avLst/>
                <a:gdLst>
                  <a:gd name="T0" fmla="*/ 16 w 28"/>
                  <a:gd name="T1" fmla="*/ 12 h 16"/>
                  <a:gd name="T2" fmla="*/ 16 w 28"/>
                  <a:gd name="T3" fmla="*/ 12 h 16"/>
                  <a:gd name="T4" fmla="*/ 12 w 28"/>
                  <a:gd name="T5" fmla="*/ 12 h 16"/>
                  <a:gd name="T6" fmla="*/ 6 w 28"/>
                  <a:gd name="T7" fmla="*/ 10 h 16"/>
                  <a:gd name="T8" fmla="*/ 6 w 28"/>
                  <a:gd name="T9" fmla="*/ 10 h 16"/>
                  <a:gd name="T10" fmla="*/ 2 w 28"/>
                  <a:gd name="T11" fmla="*/ 6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4 h 16"/>
                  <a:gd name="T18" fmla="*/ 0 w 28"/>
                  <a:gd name="T19" fmla="*/ 8 h 16"/>
                  <a:gd name="T20" fmla="*/ 2 w 28"/>
                  <a:gd name="T21" fmla="*/ 12 h 16"/>
                  <a:gd name="T22" fmla="*/ 6 w 28"/>
                  <a:gd name="T23" fmla="*/ 14 h 16"/>
                  <a:gd name="T24" fmla="*/ 6 w 28"/>
                  <a:gd name="T25" fmla="*/ 14 h 16"/>
                  <a:gd name="T26" fmla="*/ 12 w 28"/>
                  <a:gd name="T27" fmla="*/ 16 h 16"/>
                  <a:gd name="T28" fmla="*/ 16 w 28"/>
                  <a:gd name="T29" fmla="*/ 16 h 16"/>
                  <a:gd name="T30" fmla="*/ 16 w 28"/>
                  <a:gd name="T31" fmla="*/ 16 h 16"/>
                  <a:gd name="T32" fmla="*/ 22 w 28"/>
                  <a:gd name="T33" fmla="*/ 14 h 16"/>
                  <a:gd name="T34" fmla="*/ 26 w 28"/>
                  <a:gd name="T35" fmla="*/ 10 h 16"/>
                  <a:gd name="T36" fmla="*/ 26 w 28"/>
                  <a:gd name="T37" fmla="*/ 10 h 16"/>
                  <a:gd name="T38" fmla="*/ 28 w 28"/>
                  <a:gd name="T39" fmla="*/ 2 h 16"/>
                  <a:gd name="T40" fmla="*/ 28 w 28"/>
                  <a:gd name="T41" fmla="*/ 2 h 16"/>
                  <a:gd name="T42" fmla="*/ 26 w 28"/>
                  <a:gd name="T43" fmla="*/ 0 h 16"/>
                  <a:gd name="T44" fmla="*/ 26 w 28"/>
                  <a:gd name="T45" fmla="*/ 0 h 16"/>
                  <a:gd name="T46" fmla="*/ 26 w 28"/>
                  <a:gd name="T47" fmla="*/ 6 h 16"/>
                  <a:gd name="T48" fmla="*/ 26 w 28"/>
                  <a:gd name="T49" fmla="*/ 6 h 16"/>
                  <a:gd name="T50" fmla="*/ 22 w 28"/>
                  <a:gd name="T51" fmla="*/ 10 h 16"/>
                  <a:gd name="T52" fmla="*/ 16 w 28"/>
                  <a:gd name="T53" fmla="*/ 12 h 16"/>
                  <a:gd name="T54" fmla="*/ 16 w 28"/>
                  <a:gd name="T55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16" y="12"/>
                    </a:move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8"/>
                    </a:lnTo>
                    <a:lnTo>
                      <a:pt x="2" y="12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6" y="12"/>
                    </a:lnTo>
                    <a:lnTo>
                      <a:pt x="16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3" name="Freeform 177"/>
              <p:cNvSpPr>
                <a:spLocks/>
              </p:cNvSpPr>
              <p:nvPr/>
            </p:nvSpPr>
            <p:spPr bwMode="auto">
              <a:xfrm>
                <a:off x="3162" y="1986"/>
                <a:ext cx="28" cy="16"/>
              </a:xfrm>
              <a:custGeom>
                <a:avLst/>
                <a:gdLst>
                  <a:gd name="T0" fmla="*/ 2 w 28"/>
                  <a:gd name="T1" fmla="*/ 10 h 16"/>
                  <a:gd name="T2" fmla="*/ 2 w 28"/>
                  <a:gd name="T3" fmla="*/ 10 h 16"/>
                  <a:gd name="T4" fmla="*/ 6 w 28"/>
                  <a:gd name="T5" fmla="*/ 14 h 16"/>
                  <a:gd name="T6" fmla="*/ 10 w 28"/>
                  <a:gd name="T7" fmla="*/ 16 h 16"/>
                  <a:gd name="T8" fmla="*/ 10 w 28"/>
                  <a:gd name="T9" fmla="*/ 16 h 16"/>
                  <a:gd name="T10" fmla="*/ 16 w 28"/>
                  <a:gd name="T11" fmla="*/ 16 h 16"/>
                  <a:gd name="T12" fmla="*/ 22 w 28"/>
                  <a:gd name="T13" fmla="*/ 16 h 16"/>
                  <a:gd name="T14" fmla="*/ 22 w 28"/>
                  <a:gd name="T15" fmla="*/ 16 h 16"/>
                  <a:gd name="T16" fmla="*/ 26 w 28"/>
                  <a:gd name="T17" fmla="*/ 12 h 16"/>
                  <a:gd name="T18" fmla="*/ 28 w 28"/>
                  <a:gd name="T19" fmla="*/ 6 h 16"/>
                  <a:gd name="T20" fmla="*/ 28 w 28"/>
                  <a:gd name="T21" fmla="*/ 6 h 16"/>
                  <a:gd name="T22" fmla="*/ 28 w 28"/>
                  <a:gd name="T23" fmla="*/ 0 h 16"/>
                  <a:gd name="T24" fmla="*/ 28 w 28"/>
                  <a:gd name="T25" fmla="*/ 0 h 16"/>
                  <a:gd name="T26" fmla="*/ 28 w 28"/>
                  <a:gd name="T27" fmla="*/ 2 h 16"/>
                  <a:gd name="T28" fmla="*/ 28 w 28"/>
                  <a:gd name="T29" fmla="*/ 2 h 16"/>
                  <a:gd name="T30" fmla="*/ 26 w 28"/>
                  <a:gd name="T31" fmla="*/ 8 h 16"/>
                  <a:gd name="T32" fmla="*/ 22 w 28"/>
                  <a:gd name="T33" fmla="*/ 12 h 16"/>
                  <a:gd name="T34" fmla="*/ 22 w 28"/>
                  <a:gd name="T35" fmla="*/ 12 h 16"/>
                  <a:gd name="T36" fmla="*/ 16 w 28"/>
                  <a:gd name="T37" fmla="*/ 12 h 16"/>
                  <a:gd name="T38" fmla="*/ 10 w 28"/>
                  <a:gd name="T39" fmla="*/ 12 h 16"/>
                  <a:gd name="T40" fmla="*/ 10 w 28"/>
                  <a:gd name="T41" fmla="*/ 12 h 16"/>
                  <a:gd name="T42" fmla="*/ 6 w 28"/>
                  <a:gd name="T43" fmla="*/ 10 h 16"/>
                  <a:gd name="T44" fmla="*/ 2 w 28"/>
                  <a:gd name="T45" fmla="*/ 6 h 16"/>
                  <a:gd name="T46" fmla="*/ 2 w 28"/>
                  <a:gd name="T47" fmla="*/ 6 h 16"/>
                  <a:gd name="T48" fmla="*/ 0 w 28"/>
                  <a:gd name="T49" fmla="*/ 2 h 16"/>
                  <a:gd name="T50" fmla="*/ 0 w 28"/>
                  <a:gd name="T51" fmla="*/ 2 h 16"/>
                  <a:gd name="T52" fmla="*/ 0 w 28"/>
                  <a:gd name="T53" fmla="*/ 6 h 16"/>
                  <a:gd name="T54" fmla="*/ 2 w 28"/>
                  <a:gd name="T55" fmla="*/ 10 h 16"/>
                  <a:gd name="T56" fmla="*/ 2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" y="10"/>
                    </a:move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2"/>
                    </a:lnTo>
                    <a:lnTo>
                      <a:pt x="28" y="6"/>
                    </a:lnTo>
                    <a:lnTo>
                      <a:pt x="28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8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4" name="Freeform 178"/>
              <p:cNvSpPr>
                <a:spLocks/>
              </p:cNvSpPr>
              <p:nvPr/>
            </p:nvSpPr>
            <p:spPr bwMode="auto">
              <a:xfrm>
                <a:off x="2570" y="2328"/>
                <a:ext cx="28" cy="16"/>
              </a:xfrm>
              <a:custGeom>
                <a:avLst/>
                <a:gdLst>
                  <a:gd name="T0" fmla="*/ 22 w 28"/>
                  <a:gd name="T1" fmla="*/ 12 h 16"/>
                  <a:gd name="T2" fmla="*/ 22 w 28"/>
                  <a:gd name="T3" fmla="*/ 12 h 16"/>
                  <a:gd name="T4" fmla="*/ 16 w 28"/>
                  <a:gd name="T5" fmla="*/ 12 h 16"/>
                  <a:gd name="T6" fmla="*/ 10 w 28"/>
                  <a:gd name="T7" fmla="*/ 12 h 16"/>
                  <a:gd name="T8" fmla="*/ 10 w 28"/>
                  <a:gd name="T9" fmla="*/ 12 h 16"/>
                  <a:gd name="T10" fmla="*/ 6 w 28"/>
                  <a:gd name="T11" fmla="*/ 10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6 h 16"/>
                  <a:gd name="T22" fmla="*/ 2 w 28"/>
                  <a:gd name="T23" fmla="*/ 10 h 16"/>
                  <a:gd name="T24" fmla="*/ 2 w 28"/>
                  <a:gd name="T25" fmla="*/ 10 h 16"/>
                  <a:gd name="T26" fmla="*/ 6 w 28"/>
                  <a:gd name="T27" fmla="*/ 14 h 16"/>
                  <a:gd name="T28" fmla="*/ 10 w 28"/>
                  <a:gd name="T29" fmla="*/ 16 h 16"/>
                  <a:gd name="T30" fmla="*/ 10 w 28"/>
                  <a:gd name="T31" fmla="*/ 16 h 16"/>
                  <a:gd name="T32" fmla="*/ 16 w 28"/>
                  <a:gd name="T33" fmla="*/ 16 h 16"/>
                  <a:gd name="T34" fmla="*/ 22 w 28"/>
                  <a:gd name="T35" fmla="*/ 16 h 16"/>
                  <a:gd name="T36" fmla="*/ 22 w 28"/>
                  <a:gd name="T37" fmla="*/ 16 h 16"/>
                  <a:gd name="T38" fmla="*/ 26 w 28"/>
                  <a:gd name="T39" fmla="*/ 10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6 h 16"/>
                  <a:gd name="T50" fmla="*/ 22 w 28"/>
                  <a:gd name="T51" fmla="*/ 12 h 16"/>
                  <a:gd name="T52" fmla="*/ 22 w 28"/>
                  <a:gd name="T5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16">
                    <a:moveTo>
                      <a:pt x="22" y="12"/>
                    </a:move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6"/>
                    </a:lnTo>
                    <a:lnTo>
                      <a:pt x="22" y="12"/>
                    </a:lnTo>
                    <a:lnTo>
                      <a:pt x="22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5" name="Freeform 179"/>
              <p:cNvSpPr>
                <a:spLocks/>
              </p:cNvSpPr>
              <p:nvPr/>
            </p:nvSpPr>
            <p:spPr bwMode="auto">
              <a:xfrm>
                <a:off x="3208" y="2158"/>
                <a:ext cx="28" cy="16"/>
              </a:xfrm>
              <a:custGeom>
                <a:avLst/>
                <a:gdLst>
                  <a:gd name="T0" fmla="*/ 24 w 28"/>
                  <a:gd name="T1" fmla="*/ 8 h 16"/>
                  <a:gd name="T2" fmla="*/ 24 w 28"/>
                  <a:gd name="T3" fmla="*/ 8 h 16"/>
                  <a:gd name="T4" fmla="*/ 20 w 28"/>
                  <a:gd name="T5" fmla="*/ 10 h 16"/>
                  <a:gd name="T6" fmla="*/ 14 w 28"/>
                  <a:gd name="T7" fmla="*/ 12 h 16"/>
                  <a:gd name="T8" fmla="*/ 14 w 28"/>
                  <a:gd name="T9" fmla="*/ 12 h 16"/>
                  <a:gd name="T10" fmla="*/ 10 w 28"/>
                  <a:gd name="T11" fmla="*/ 12 h 16"/>
                  <a:gd name="T12" fmla="*/ 6 w 28"/>
                  <a:gd name="T13" fmla="*/ 8 h 16"/>
                  <a:gd name="T14" fmla="*/ 2 w 28"/>
                  <a:gd name="T15" fmla="*/ 4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8 w 28"/>
                  <a:gd name="T29" fmla="*/ 14 h 16"/>
                  <a:gd name="T30" fmla="*/ 14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4 w 28"/>
                  <a:gd name="T37" fmla="*/ 12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24" y="8"/>
                    </a:move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6" name="Freeform 180"/>
              <p:cNvSpPr>
                <a:spLocks/>
              </p:cNvSpPr>
              <p:nvPr/>
            </p:nvSpPr>
            <p:spPr bwMode="auto">
              <a:xfrm>
                <a:off x="2524" y="2158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4 w 28"/>
                  <a:gd name="T29" fmla="*/ 12 h 16"/>
                  <a:gd name="T30" fmla="*/ 8 w 28"/>
                  <a:gd name="T31" fmla="*/ 14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0 w 28"/>
                  <a:gd name="T55" fmla="*/ 12 h 16"/>
                  <a:gd name="T56" fmla="*/ 14 w 28"/>
                  <a:gd name="T57" fmla="*/ 12 h 16"/>
                  <a:gd name="T58" fmla="*/ 14 w 28"/>
                  <a:gd name="T5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0" y="12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7" name="Freeform 181"/>
              <p:cNvSpPr>
                <a:spLocks/>
              </p:cNvSpPr>
              <p:nvPr/>
            </p:nvSpPr>
            <p:spPr bwMode="auto">
              <a:xfrm>
                <a:off x="3162" y="2328"/>
                <a:ext cx="28" cy="16"/>
              </a:xfrm>
              <a:custGeom>
                <a:avLst/>
                <a:gdLst>
                  <a:gd name="T0" fmla="*/ 8 w 28"/>
                  <a:gd name="T1" fmla="*/ 12 h 16"/>
                  <a:gd name="T2" fmla="*/ 8 w 28"/>
                  <a:gd name="T3" fmla="*/ 12 h 16"/>
                  <a:gd name="T4" fmla="*/ 2 w 28"/>
                  <a:gd name="T5" fmla="*/ 6 h 16"/>
                  <a:gd name="T6" fmla="*/ 0 w 28"/>
                  <a:gd name="T7" fmla="*/ 0 h 16"/>
                  <a:gd name="T8" fmla="*/ 0 w 28"/>
                  <a:gd name="T9" fmla="*/ 0 h 16"/>
                  <a:gd name="T10" fmla="*/ 0 w 28"/>
                  <a:gd name="T11" fmla="*/ 6 h 16"/>
                  <a:gd name="T12" fmla="*/ 2 w 28"/>
                  <a:gd name="T13" fmla="*/ 8 h 16"/>
                  <a:gd name="T14" fmla="*/ 4 w 28"/>
                  <a:gd name="T15" fmla="*/ 12 h 16"/>
                  <a:gd name="T16" fmla="*/ 8 w 28"/>
                  <a:gd name="T17" fmla="*/ 16 h 16"/>
                  <a:gd name="T18" fmla="*/ 8 w 28"/>
                  <a:gd name="T19" fmla="*/ 16 h 16"/>
                  <a:gd name="T20" fmla="*/ 12 w 28"/>
                  <a:gd name="T21" fmla="*/ 16 h 16"/>
                  <a:gd name="T22" fmla="*/ 18 w 28"/>
                  <a:gd name="T23" fmla="*/ 16 h 16"/>
                  <a:gd name="T24" fmla="*/ 22 w 28"/>
                  <a:gd name="T25" fmla="*/ 14 h 16"/>
                  <a:gd name="T26" fmla="*/ 26 w 28"/>
                  <a:gd name="T27" fmla="*/ 10 h 16"/>
                  <a:gd name="T28" fmla="*/ 26 w 28"/>
                  <a:gd name="T29" fmla="*/ 10 h 16"/>
                  <a:gd name="T30" fmla="*/ 28 w 28"/>
                  <a:gd name="T31" fmla="*/ 6 h 16"/>
                  <a:gd name="T32" fmla="*/ 28 w 28"/>
                  <a:gd name="T33" fmla="*/ 2 h 16"/>
                  <a:gd name="T34" fmla="*/ 28 w 28"/>
                  <a:gd name="T35" fmla="*/ 2 h 16"/>
                  <a:gd name="T36" fmla="*/ 26 w 28"/>
                  <a:gd name="T37" fmla="*/ 6 h 16"/>
                  <a:gd name="T38" fmla="*/ 26 w 28"/>
                  <a:gd name="T39" fmla="*/ 6 h 16"/>
                  <a:gd name="T40" fmla="*/ 22 w 28"/>
                  <a:gd name="T41" fmla="*/ 10 h 16"/>
                  <a:gd name="T42" fmla="*/ 18 w 28"/>
                  <a:gd name="T43" fmla="*/ 12 h 16"/>
                  <a:gd name="T44" fmla="*/ 12 w 28"/>
                  <a:gd name="T45" fmla="*/ 12 h 16"/>
                  <a:gd name="T46" fmla="*/ 8 w 28"/>
                  <a:gd name="T47" fmla="*/ 12 h 16"/>
                  <a:gd name="T48" fmla="*/ 8 w 28"/>
                  <a:gd name="T4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16">
                    <a:moveTo>
                      <a:pt x="8" y="12"/>
                    </a:moveTo>
                    <a:lnTo>
                      <a:pt x="8" y="12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8" name="Freeform 182"/>
              <p:cNvSpPr>
                <a:spLocks/>
              </p:cNvSpPr>
              <p:nvPr/>
            </p:nvSpPr>
            <p:spPr bwMode="auto">
              <a:xfrm>
                <a:off x="2570" y="1986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2 h 16"/>
                  <a:gd name="T6" fmla="*/ 8 w 28"/>
                  <a:gd name="T7" fmla="*/ 16 h 16"/>
                  <a:gd name="T8" fmla="*/ 8 w 28"/>
                  <a:gd name="T9" fmla="*/ 16 h 16"/>
                  <a:gd name="T10" fmla="*/ 12 w 28"/>
                  <a:gd name="T11" fmla="*/ 16 h 16"/>
                  <a:gd name="T12" fmla="*/ 18 w 28"/>
                  <a:gd name="T13" fmla="*/ 16 h 16"/>
                  <a:gd name="T14" fmla="*/ 22 w 28"/>
                  <a:gd name="T15" fmla="*/ 14 h 16"/>
                  <a:gd name="T16" fmla="*/ 26 w 28"/>
                  <a:gd name="T17" fmla="*/ 10 h 16"/>
                  <a:gd name="T18" fmla="*/ 26 w 28"/>
                  <a:gd name="T19" fmla="*/ 10 h 16"/>
                  <a:gd name="T20" fmla="*/ 28 w 28"/>
                  <a:gd name="T21" fmla="*/ 6 h 16"/>
                  <a:gd name="T22" fmla="*/ 28 w 28"/>
                  <a:gd name="T23" fmla="*/ 2 h 16"/>
                  <a:gd name="T24" fmla="*/ 28 w 28"/>
                  <a:gd name="T25" fmla="*/ 2 h 16"/>
                  <a:gd name="T26" fmla="*/ 26 w 28"/>
                  <a:gd name="T27" fmla="*/ 6 h 16"/>
                  <a:gd name="T28" fmla="*/ 26 w 28"/>
                  <a:gd name="T29" fmla="*/ 6 h 16"/>
                  <a:gd name="T30" fmla="*/ 22 w 28"/>
                  <a:gd name="T31" fmla="*/ 10 h 16"/>
                  <a:gd name="T32" fmla="*/ 18 w 28"/>
                  <a:gd name="T33" fmla="*/ 12 h 16"/>
                  <a:gd name="T34" fmla="*/ 12 w 28"/>
                  <a:gd name="T35" fmla="*/ 12 h 16"/>
                  <a:gd name="T36" fmla="*/ 8 w 28"/>
                  <a:gd name="T37" fmla="*/ 12 h 16"/>
                  <a:gd name="T38" fmla="*/ 8 w 28"/>
                  <a:gd name="T39" fmla="*/ 12 h 16"/>
                  <a:gd name="T40" fmla="*/ 2 w 28"/>
                  <a:gd name="T41" fmla="*/ 8 h 16"/>
                  <a:gd name="T42" fmla="*/ 0 w 28"/>
                  <a:gd name="T43" fmla="*/ 2 h 16"/>
                  <a:gd name="T44" fmla="*/ 0 w 28"/>
                  <a:gd name="T45" fmla="*/ 2 h 16"/>
                  <a:gd name="T46" fmla="*/ 0 w 28"/>
                  <a:gd name="T47" fmla="*/ 0 h 16"/>
                  <a:gd name="T48" fmla="*/ 0 w 28"/>
                  <a:gd name="T49" fmla="*/ 0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6 h 16"/>
                  <a:gd name="T56" fmla="*/ 0 w 28"/>
                  <a:gd name="T57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lnTo>
                      <a:pt x="2" y="8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9" name="Freeform 183"/>
              <p:cNvSpPr>
                <a:spLocks/>
              </p:cNvSpPr>
              <p:nvPr/>
            </p:nvSpPr>
            <p:spPr bwMode="auto">
              <a:xfrm>
                <a:off x="3038" y="2454"/>
                <a:ext cx="28" cy="16"/>
              </a:xfrm>
              <a:custGeom>
                <a:avLst/>
                <a:gdLst>
                  <a:gd name="T0" fmla="*/ 20 w 28"/>
                  <a:gd name="T1" fmla="*/ 10 h 16"/>
                  <a:gd name="T2" fmla="*/ 20 w 28"/>
                  <a:gd name="T3" fmla="*/ 10 h 16"/>
                  <a:gd name="T4" fmla="*/ 14 w 28"/>
                  <a:gd name="T5" fmla="*/ 12 h 16"/>
                  <a:gd name="T6" fmla="*/ 10 w 28"/>
                  <a:gd name="T7" fmla="*/ 12 h 16"/>
                  <a:gd name="T8" fmla="*/ 4 w 28"/>
                  <a:gd name="T9" fmla="*/ 10 h 16"/>
                  <a:gd name="T10" fmla="*/ 2 w 28"/>
                  <a:gd name="T11" fmla="*/ 6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4 h 16"/>
                  <a:gd name="T22" fmla="*/ 2 w 28"/>
                  <a:gd name="T23" fmla="*/ 10 h 16"/>
                  <a:gd name="T24" fmla="*/ 2 w 28"/>
                  <a:gd name="T25" fmla="*/ 10 h 16"/>
                  <a:gd name="T26" fmla="*/ 2 w 28"/>
                  <a:gd name="T27" fmla="*/ 10 h 16"/>
                  <a:gd name="T28" fmla="*/ 4 w 28"/>
                  <a:gd name="T29" fmla="*/ 14 h 16"/>
                  <a:gd name="T30" fmla="*/ 10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0 w 28"/>
                  <a:gd name="T37" fmla="*/ 14 h 16"/>
                  <a:gd name="T38" fmla="*/ 24 w 28"/>
                  <a:gd name="T39" fmla="*/ 10 h 16"/>
                  <a:gd name="T40" fmla="*/ 26 w 28"/>
                  <a:gd name="T41" fmla="*/ 6 h 16"/>
                  <a:gd name="T42" fmla="*/ 26 w 28"/>
                  <a:gd name="T43" fmla="*/ 6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2 h 16"/>
                  <a:gd name="T50" fmla="*/ 26 w 28"/>
                  <a:gd name="T51" fmla="*/ 2 h 16"/>
                  <a:gd name="T52" fmla="*/ 24 w 28"/>
                  <a:gd name="T53" fmla="*/ 6 h 16"/>
                  <a:gd name="T54" fmla="*/ 20 w 28"/>
                  <a:gd name="T55" fmla="*/ 10 h 16"/>
                  <a:gd name="T56" fmla="*/ 20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0" y="10"/>
                    </a:move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4" y="14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2"/>
                    </a:lnTo>
                    <a:lnTo>
                      <a:pt x="26" y="2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0" name="Freeform 184"/>
              <p:cNvSpPr>
                <a:spLocks/>
              </p:cNvSpPr>
              <p:nvPr/>
            </p:nvSpPr>
            <p:spPr bwMode="auto">
              <a:xfrm>
                <a:off x="2696" y="1862"/>
                <a:ext cx="28" cy="16"/>
              </a:xfrm>
              <a:custGeom>
                <a:avLst/>
                <a:gdLst>
                  <a:gd name="T0" fmla="*/ 2 w 28"/>
                  <a:gd name="T1" fmla="*/ 8 h 16"/>
                  <a:gd name="T2" fmla="*/ 2 w 28"/>
                  <a:gd name="T3" fmla="*/ 8 h 16"/>
                  <a:gd name="T4" fmla="*/ 4 w 28"/>
                  <a:gd name="T5" fmla="*/ 12 h 16"/>
                  <a:gd name="T6" fmla="*/ 10 w 28"/>
                  <a:gd name="T7" fmla="*/ 16 h 16"/>
                  <a:gd name="T8" fmla="*/ 14 w 28"/>
                  <a:gd name="T9" fmla="*/ 16 h 16"/>
                  <a:gd name="T10" fmla="*/ 20 w 28"/>
                  <a:gd name="T11" fmla="*/ 14 h 16"/>
                  <a:gd name="T12" fmla="*/ 20 w 28"/>
                  <a:gd name="T13" fmla="*/ 14 h 16"/>
                  <a:gd name="T14" fmla="*/ 24 w 28"/>
                  <a:gd name="T15" fmla="*/ 12 h 16"/>
                  <a:gd name="T16" fmla="*/ 26 w 28"/>
                  <a:gd name="T17" fmla="*/ 8 h 16"/>
                  <a:gd name="T18" fmla="*/ 28 w 28"/>
                  <a:gd name="T19" fmla="*/ 4 h 16"/>
                  <a:gd name="T20" fmla="*/ 28 w 28"/>
                  <a:gd name="T21" fmla="*/ 0 h 16"/>
                  <a:gd name="T22" fmla="*/ 28 w 28"/>
                  <a:gd name="T23" fmla="*/ 0 h 16"/>
                  <a:gd name="T24" fmla="*/ 24 w 28"/>
                  <a:gd name="T25" fmla="*/ 6 h 16"/>
                  <a:gd name="T26" fmla="*/ 20 w 28"/>
                  <a:gd name="T27" fmla="*/ 10 h 16"/>
                  <a:gd name="T28" fmla="*/ 20 w 28"/>
                  <a:gd name="T29" fmla="*/ 10 h 16"/>
                  <a:gd name="T30" fmla="*/ 14 w 28"/>
                  <a:gd name="T31" fmla="*/ 12 h 16"/>
                  <a:gd name="T32" fmla="*/ 10 w 28"/>
                  <a:gd name="T33" fmla="*/ 12 h 16"/>
                  <a:gd name="T34" fmla="*/ 4 w 28"/>
                  <a:gd name="T35" fmla="*/ 8 h 16"/>
                  <a:gd name="T36" fmla="*/ 2 w 28"/>
                  <a:gd name="T37" fmla="*/ 4 h 16"/>
                  <a:gd name="T38" fmla="*/ 2 w 28"/>
                  <a:gd name="T39" fmla="*/ 4 h 16"/>
                  <a:gd name="T40" fmla="*/ 0 w 28"/>
                  <a:gd name="T41" fmla="*/ 0 h 16"/>
                  <a:gd name="T42" fmla="*/ 0 w 28"/>
                  <a:gd name="T43" fmla="*/ 0 h 16"/>
                  <a:gd name="T44" fmla="*/ 0 w 28"/>
                  <a:gd name="T45" fmla="*/ 2 h 16"/>
                  <a:gd name="T46" fmla="*/ 0 w 28"/>
                  <a:gd name="T47" fmla="*/ 2 h 16"/>
                  <a:gd name="T48" fmla="*/ 2 w 28"/>
                  <a:gd name="T49" fmla="*/ 8 h 16"/>
                  <a:gd name="T50" fmla="*/ 2 w 28"/>
                  <a:gd name="T51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16">
                    <a:moveTo>
                      <a:pt x="2" y="8"/>
                    </a:moveTo>
                    <a:lnTo>
                      <a:pt x="2" y="8"/>
                    </a:lnTo>
                    <a:lnTo>
                      <a:pt x="4" y="12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6" y="8"/>
                    </a:lnTo>
                    <a:lnTo>
                      <a:pt x="28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1" name="Freeform 185"/>
              <p:cNvSpPr>
                <a:spLocks/>
              </p:cNvSpPr>
              <p:nvPr/>
            </p:nvSpPr>
            <p:spPr bwMode="auto">
              <a:xfrm>
                <a:off x="2866" y="1804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8 w 28"/>
                  <a:gd name="T5" fmla="*/ 2 h 24"/>
                  <a:gd name="T6" fmla="*/ 4 w 28"/>
                  <a:gd name="T7" fmla="*/ 4 h 24"/>
                  <a:gd name="T8" fmla="*/ 4 w 28"/>
                  <a:gd name="T9" fmla="*/ 4 h 24"/>
                  <a:gd name="T10" fmla="*/ 2 w 28"/>
                  <a:gd name="T11" fmla="*/ 8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6 h 24"/>
                  <a:gd name="T18" fmla="*/ 4 w 28"/>
                  <a:gd name="T19" fmla="*/ 20 h 24"/>
                  <a:gd name="T20" fmla="*/ 4 w 28"/>
                  <a:gd name="T21" fmla="*/ 20 h 24"/>
                  <a:gd name="T22" fmla="*/ 8 w 28"/>
                  <a:gd name="T23" fmla="*/ 22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4 w 28"/>
                  <a:gd name="T45" fmla="*/ 4 h 24"/>
                  <a:gd name="T46" fmla="*/ 20 w 28"/>
                  <a:gd name="T47" fmla="*/ 2 h 24"/>
                  <a:gd name="T48" fmla="*/ 14 w 28"/>
                  <a:gd name="T49" fmla="*/ 0 h 24"/>
                  <a:gd name="T50" fmla="*/ 14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2" name="Freeform 186"/>
              <p:cNvSpPr>
                <a:spLocks/>
              </p:cNvSpPr>
              <p:nvPr/>
            </p:nvSpPr>
            <p:spPr bwMode="auto">
              <a:xfrm>
                <a:off x="2866" y="2488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6 w 28"/>
                  <a:gd name="T17" fmla="*/ 20 h 24"/>
                  <a:gd name="T18" fmla="*/ 10 w 28"/>
                  <a:gd name="T19" fmla="*/ 24 h 24"/>
                  <a:gd name="T20" fmla="*/ 14 w 28"/>
                  <a:gd name="T21" fmla="*/ 24 h 24"/>
                  <a:gd name="T22" fmla="*/ 14 w 28"/>
                  <a:gd name="T23" fmla="*/ 24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0 w 28"/>
                  <a:gd name="T45" fmla="*/ 0 h 24"/>
                  <a:gd name="T46" fmla="*/ 14 w 28"/>
                  <a:gd name="T47" fmla="*/ 0 h 24"/>
                  <a:gd name="T48" fmla="*/ 14 w 28"/>
                  <a:gd name="T49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3" name="Freeform 187"/>
              <p:cNvSpPr>
                <a:spLocks/>
              </p:cNvSpPr>
              <p:nvPr/>
            </p:nvSpPr>
            <p:spPr bwMode="auto">
              <a:xfrm>
                <a:off x="3038" y="1850"/>
                <a:ext cx="28" cy="24"/>
              </a:xfrm>
              <a:custGeom>
                <a:avLst/>
                <a:gdLst>
                  <a:gd name="T0" fmla="*/ 6 w 28"/>
                  <a:gd name="T1" fmla="*/ 22 h 24"/>
                  <a:gd name="T2" fmla="*/ 6 w 28"/>
                  <a:gd name="T3" fmla="*/ 22 h 24"/>
                  <a:gd name="T4" fmla="*/ 12 w 28"/>
                  <a:gd name="T5" fmla="*/ 24 h 24"/>
                  <a:gd name="T6" fmla="*/ 16 w 28"/>
                  <a:gd name="T7" fmla="*/ 24 h 24"/>
                  <a:gd name="T8" fmla="*/ 16 w 28"/>
                  <a:gd name="T9" fmla="*/ 24 h 24"/>
                  <a:gd name="T10" fmla="*/ 22 w 28"/>
                  <a:gd name="T11" fmla="*/ 20 h 24"/>
                  <a:gd name="T12" fmla="*/ 26 w 28"/>
                  <a:gd name="T13" fmla="*/ 16 h 24"/>
                  <a:gd name="T14" fmla="*/ 26 w 28"/>
                  <a:gd name="T15" fmla="*/ 16 h 24"/>
                  <a:gd name="T16" fmla="*/ 26 w 28"/>
                  <a:gd name="T17" fmla="*/ 16 h 24"/>
                  <a:gd name="T18" fmla="*/ 28 w 28"/>
                  <a:gd name="T19" fmla="*/ 12 h 24"/>
                  <a:gd name="T20" fmla="*/ 28 w 28"/>
                  <a:gd name="T21" fmla="*/ 12 h 24"/>
                  <a:gd name="T22" fmla="*/ 24 w 28"/>
                  <a:gd name="T23" fmla="*/ 6 h 24"/>
                  <a:gd name="T24" fmla="*/ 20 w 28"/>
                  <a:gd name="T25" fmla="*/ 2 h 24"/>
                  <a:gd name="T26" fmla="*/ 20 w 28"/>
                  <a:gd name="T27" fmla="*/ 2 h 24"/>
                  <a:gd name="T28" fmla="*/ 16 w 28"/>
                  <a:gd name="T29" fmla="*/ 0 h 24"/>
                  <a:gd name="T30" fmla="*/ 10 w 28"/>
                  <a:gd name="T31" fmla="*/ 0 h 24"/>
                  <a:gd name="T32" fmla="*/ 10 w 28"/>
                  <a:gd name="T33" fmla="*/ 0 h 24"/>
                  <a:gd name="T34" fmla="*/ 4 w 28"/>
                  <a:gd name="T35" fmla="*/ 2 h 24"/>
                  <a:gd name="T36" fmla="*/ 2 w 28"/>
                  <a:gd name="T37" fmla="*/ 6 h 24"/>
                  <a:gd name="T38" fmla="*/ 2 w 28"/>
                  <a:gd name="T39" fmla="*/ 6 h 24"/>
                  <a:gd name="T40" fmla="*/ 0 w 28"/>
                  <a:gd name="T41" fmla="*/ 12 h 24"/>
                  <a:gd name="T42" fmla="*/ 0 w 28"/>
                  <a:gd name="T43" fmla="*/ 12 h 24"/>
                  <a:gd name="T44" fmla="*/ 0 w 28"/>
                  <a:gd name="T45" fmla="*/ 14 h 24"/>
                  <a:gd name="T46" fmla="*/ 0 w 28"/>
                  <a:gd name="T47" fmla="*/ 14 h 24"/>
                  <a:gd name="T48" fmla="*/ 2 w 28"/>
                  <a:gd name="T49" fmla="*/ 18 h 24"/>
                  <a:gd name="T50" fmla="*/ 6 w 28"/>
                  <a:gd name="T51" fmla="*/ 22 h 24"/>
                  <a:gd name="T52" fmla="*/ 6 w 28"/>
                  <a:gd name="T53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24">
                    <a:moveTo>
                      <a:pt x="6" y="22"/>
                    </a:move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4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4" name="Freeform 188"/>
              <p:cNvSpPr>
                <a:spLocks/>
              </p:cNvSpPr>
              <p:nvPr/>
            </p:nvSpPr>
            <p:spPr bwMode="auto">
              <a:xfrm>
                <a:off x="2696" y="2442"/>
                <a:ext cx="26" cy="24"/>
              </a:xfrm>
              <a:custGeom>
                <a:avLst/>
                <a:gdLst>
                  <a:gd name="T0" fmla="*/ 20 w 26"/>
                  <a:gd name="T1" fmla="*/ 2 h 24"/>
                  <a:gd name="T2" fmla="*/ 20 w 26"/>
                  <a:gd name="T3" fmla="*/ 2 h 24"/>
                  <a:gd name="T4" fmla="*/ 14 w 26"/>
                  <a:gd name="T5" fmla="*/ 0 h 24"/>
                  <a:gd name="T6" fmla="*/ 10 w 26"/>
                  <a:gd name="T7" fmla="*/ 0 h 24"/>
                  <a:gd name="T8" fmla="*/ 4 w 26"/>
                  <a:gd name="T9" fmla="*/ 4 h 24"/>
                  <a:gd name="T10" fmla="*/ 2 w 26"/>
                  <a:gd name="T11" fmla="*/ 8 h 24"/>
                  <a:gd name="T12" fmla="*/ 2 w 26"/>
                  <a:gd name="T13" fmla="*/ 8 h 24"/>
                  <a:gd name="T14" fmla="*/ 0 w 26"/>
                  <a:gd name="T15" fmla="*/ 12 h 24"/>
                  <a:gd name="T16" fmla="*/ 0 w 26"/>
                  <a:gd name="T17" fmla="*/ 12 h 24"/>
                  <a:gd name="T18" fmla="*/ 2 w 26"/>
                  <a:gd name="T19" fmla="*/ 18 h 24"/>
                  <a:gd name="T20" fmla="*/ 6 w 26"/>
                  <a:gd name="T21" fmla="*/ 22 h 24"/>
                  <a:gd name="T22" fmla="*/ 6 w 26"/>
                  <a:gd name="T23" fmla="*/ 22 h 24"/>
                  <a:gd name="T24" fmla="*/ 12 w 26"/>
                  <a:gd name="T25" fmla="*/ 24 h 24"/>
                  <a:gd name="T26" fmla="*/ 16 w 26"/>
                  <a:gd name="T27" fmla="*/ 24 h 24"/>
                  <a:gd name="T28" fmla="*/ 16 w 26"/>
                  <a:gd name="T29" fmla="*/ 24 h 24"/>
                  <a:gd name="T30" fmla="*/ 22 w 26"/>
                  <a:gd name="T31" fmla="*/ 22 h 24"/>
                  <a:gd name="T32" fmla="*/ 26 w 26"/>
                  <a:gd name="T33" fmla="*/ 18 h 24"/>
                  <a:gd name="T34" fmla="*/ 26 w 26"/>
                  <a:gd name="T35" fmla="*/ 18 h 24"/>
                  <a:gd name="T36" fmla="*/ 26 w 26"/>
                  <a:gd name="T37" fmla="*/ 12 h 24"/>
                  <a:gd name="T38" fmla="*/ 26 w 26"/>
                  <a:gd name="T39" fmla="*/ 12 h 24"/>
                  <a:gd name="T40" fmla="*/ 24 w 26"/>
                  <a:gd name="T41" fmla="*/ 6 h 24"/>
                  <a:gd name="T42" fmla="*/ 20 w 26"/>
                  <a:gd name="T43" fmla="*/ 2 h 24"/>
                  <a:gd name="T44" fmla="*/ 20 w 26"/>
                  <a:gd name="T45" fmla="*/ 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6" h="24">
                    <a:moveTo>
                      <a:pt x="20" y="2"/>
                    </a:moveTo>
                    <a:lnTo>
                      <a:pt x="20" y="2"/>
                    </a:lnTo>
                    <a:lnTo>
                      <a:pt x="14" y="0"/>
                    </a:lnTo>
                    <a:lnTo>
                      <a:pt x="10" y="0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6" y="18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5" name="Freeform 189"/>
              <p:cNvSpPr>
                <a:spLocks/>
              </p:cNvSpPr>
              <p:nvPr/>
            </p:nvSpPr>
            <p:spPr bwMode="auto">
              <a:xfrm>
                <a:off x="3162" y="1976"/>
                <a:ext cx="28" cy="22"/>
              </a:xfrm>
              <a:custGeom>
                <a:avLst/>
                <a:gdLst>
                  <a:gd name="T0" fmla="*/ 10 w 28"/>
                  <a:gd name="T1" fmla="*/ 22 h 22"/>
                  <a:gd name="T2" fmla="*/ 10 w 28"/>
                  <a:gd name="T3" fmla="*/ 22 h 22"/>
                  <a:gd name="T4" fmla="*/ 16 w 28"/>
                  <a:gd name="T5" fmla="*/ 22 h 22"/>
                  <a:gd name="T6" fmla="*/ 22 w 28"/>
                  <a:gd name="T7" fmla="*/ 22 h 22"/>
                  <a:gd name="T8" fmla="*/ 22 w 28"/>
                  <a:gd name="T9" fmla="*/ 22 h 22"/>
                  <a:gd name="T10" fmla="*/ 26 w 28"/>
                  <a:gd name="T11" fmla="*/ 18 h 22"/>
                  <a:gd name="T12" fmla="*/ 28 w 28"/>
                  <a:gd name="T13" fmla="*/ 12 h 22"/>
                  <a:gd name="T14" fmla="*/ 28 w 28"/>
                  <a:gd name="T15" fmla="*/ 12 h 22"/>
                  <a:gd name="T16" fmla="*/ 28 w 28"/>
                  <a:gd name="T17" fmla="*/ 10 h 22"/>
                  <a:gd name="T18" fmla="*/ 28 w 28"/>
                  <a:gd name="T19" fmla="*/ 10 h 22"/>
                  <a:gd name="T20" fmla="*/ 26 w 28"/>
                  <a:gd name="T21" fmla="*/ 6 h 22"/>
                  <a:gd name="T22" fmla="*/ 26 w 28"/>
                  <a:gd name="T23" fmla="*/ 6 h 22"/>
                  <a:gd name="T24" fmla="*/ 22 w 28"/>
                  <a:gd name="T25" fmla="*/ 2 h 22"/>
                  <a:gd name="T26" fmla="*/ 18 w 28"/>
                  <a:gd name="T27" fmla="*/ 0 h 22"/>
                  <a:gd name="T28" fmla="*/ 18 w 28"/>
                  <a:gd name="T29" fmla="*/ 0 h 22"/>
                  <a:gd name="T30" fmla="*/ 12 w 28"/>
                  <a:gd name="T31" fmla="*/ 0 h 22"/>
                  <a:gd name="T32" fmla="*/ 8 w 28"/>
                  <a:gd name="T33" fmla="*/ 0 h 22"/>
                  <a:gd name="T34" fmla="*/ 8 w 28"/>
                  <a:gd name="T35" fmla="*/ 0 h 22"/>
                  <a:gd name="T36" fmla="*/ 4 w 28"/>
                  <a:gd name="T37" fmla="*/ 4 h 22"/>
                  <a:gd name="T38" fmla="*/ 0 w 28"/>
                  <a:gd name="T39" fmla="*/ 10 h 22"/>
                  <a:gd name="T40" fmla="*/ 0 w 28"/>
                  <a:gd name="T41" fmla="*/ 10 h 22"/>
                  <a:gd name="T42" fmla="*/ 0 w 28"/>
                  <a:gd name="T43" fmla="*/ 12 h 22"/>
                  <a:gd name="T44" fmla="*/ 0 w 28"/>
                  <a:gd name="T45" fmla="*/ 12 h 22"/>
                  <a:gd name="T46" fmla="*/ 2 w 28"/>
                  <a:gd name="T47" fmla="*/ 16 h 22"/>
                  <a:gd name="T48" fmla="*/ 2 w 28"/>
                  <a:gd name="T49" fmla="*/ 16 h 22"/>
                  <a:gd name="T50" fmla="*/ 6 w 28"/>
                  <a:gd name="T51" fmla="*/ 20 h 22"/>
                  <a:gd name="T52" fmla="*/ 10 w 28"/>
                  <a:gd name="T53" fmla="*/ 22 h 22"/>
                  <a:gd name="T54" fmla="*/ 10 w 28"/>
                  <a:gd name="T55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22">
                    <a:moveTo>
                      <a:pt x="10" y="22"/>
                    </a:move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6" name="Freeform 190"/>
              <p:cNvSpPr>
                <a:spLocks/>
              </p:cNvSpPr>
              <p:nvPr/>
            </p:nvSpPr>
            <p:spPr bwMode="auto">
              <a:xfrm>
                <a:off x="2570" y="2318"/>
                <a:ext cx="28" cy="22"/>
              </a:xfrm>
              <a:custGeom>
                <a:avLst/>
                <a:gdLst>
                  <a:gd name="T0" fmla="*/ 8 w 28"/>
                  <a:gd name="T1" fmla="*/ 0 h 22"/>
                  <a:gd name="T2" fmla="*/ 8 w 28"/>
                  <a:gd name="T3" fmla="*/ 0 h 22"/>
                  <a:gd name="T4" fmla="*/ 2 w 28"/>
                  <a:gd name="T5" fmla="*/ 6 h 22"/>
                  <a:gd name="T6" fmla="*/ 0 w 28"/>
                  <a:gd name="T7" fmla="*/ 12 h 22"/>
                  <a:gd name="T8" fmla="*/ 0 w 28"/>
                  <a:gd name="T9" fmla="*/ 12 h 22"/>
                  <a:gd name="T10" fmla="*/ 2 w 28"/>
                  <a:gd name="T11" fmla="*/ 16 h 22"/>
                  <a:gd name="T12" fmla="*/ 2 w 28"/>
                  <a:gd name="T13" fmla="*/ 16 h 22"/>
                  <a:gd name="T14" fmla="*/ 6 w 28"/>
                  <a:gd name="T15" fmla="*/ 20 h 22"/>
                  <a:gd name="T16" fmla="*/ 10 w 28"/>
                  <a:gd name="T17" fmla="*/ 22 h 22"/>
                  <a:gd name="T18" fmla="*/ 10 w 28"/>
                  <a:gd name="T19" fmla="*/ 22 h 22"/>
                  <a:gd name="T20" fmla="*/ 16 w 28"/>
                  <a:gd name="T21" fmla="*/ 22 h 22"/>
                  <a:gd name="T22" fmla="*/ 22 w 28"/>
                  <a:gd name="T23" fmla="*/ 22 h 22"/>
                  <a:gd name="T24" fmla="*/ 22 w 28"/>
                  <a:gd name="T25" fmla="*/ 22 h 22"/>
                  <a:gd name="T26" fmla="*/ 26 w 28"/>
                  <a:gd name="T27" fmla="*/ 16 h 22"/>
                  <a:gd name="T28" fmla="*/ 28 w 28"/>
                  <a:gd name="T29" fmla="*/ 10 h 22"/>
                  <a:gd name="T30" fmla="*/ 28 w 28"/>
                  <a:gd name="T31" fmla="*/ 10 h 22"/>
                  <a:gd name="T32" fmla="*/ 26 w 28"/>
                  <a:gd name="T33" fmla="*/ 6 h 22"/>
                  <a:gd name="T34" fmla="*/ 26 w 28"/>
                  <a:gd name="T35" fmla="*/ 6 h 22"/>
                  <a:gd name="T36" fmla="*/ 22 w 28"/>
                  <a:gd name="T37" fmla="*/ 2 h 22"/>
                  <a:gd name="T38" fmla="*/ 18 w 28"/>
                  <a:gd name="T39" fmla="*/ 0 h 22"/>
                  <a:gd name="T40" fmla="*/ 12 w 28"/>
                  <a:gd name="T41" fmla="*/ 0 h 22"/>
                  <a:gd name="T42" fmla="*/ 8 w 28"/>
                  <a:gd name="T43" fmla="*/ 0 h 22"/>
                  <a:gd name="T44" fmla="*/ 8 w 28"/>
                  <a:gd name="T45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2">
                    <a:moveTo>
                      <a:pt x="8" y="0"/>
                    </a:moveTo>
                    <a:lnTo>
                      <a:pt x="8" y="0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6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7" name="Freeform 191"/>
              <p:cNvSpPr>
                <a:spLocks/>
              </p:cNvSpPr>
              <p:nvPr/>
            </p:nvSpPr>
            <p:spPr bwMode="auto">
              <a:xfrm>
                <a:off x="3208" y="2146"/>
                <a:ext cx="28" cy="24"/>
              </a:xfrm>
              <a:custGeom>
                <a:avLst/>
                <a:gdLst>
                  <a:gd name="T0" fmla="*/ 14 w 28"/>
                  <a:gd name="T1" fmla="*/ 24 h 24"/>
                  <a:gd name="T2" fmla="*/ 14 w 28"/>
                  <a:gd name="T3" fmla="*/ 24 h 24"/>
                  <a:gd name="T4" fmla="*/ 20 w 28"/>
                  <a:gd name="T5" fmla="*/ 22 h 24"/>
                  <a:gd name="T6" fmla="*/ 24 w 28"/>
                  <a:gd name="T7" fmla="*/ 20 h 24"/>
                  <a:gd name="T8" fmla="*/ 24 w 28"/>
                  <a:gd name="T9" fmla="*/ 20 h 24"/>
                  <a:gd name="T10" fmla="*/ 26 w 28"/>
                  <a:gd name="T11" fmla="*/ 16 h 24"/>
                  <a:gd name="T12" fmla="*/ 28 w 28"/>
                  <a:gd name="T13" fmla="*/ 12 h 24"/>
                  <a:gd name="T14" fmla="*/ 28 w 28"/>
                  <a:gd name="T15" fmla="*/ 12 h 24"/>
                  <a:gd name="T16" fmla="*/ 26 w 28"/>
                  <a:gd name="T17" fmla="*/ 8 h 24"/>
                  <a:gd name="T18" fmla="*/ 24 w 28"/>
                  <a:gd name="T19" fmla="*/ 4 h 24"/>
                  <a:gd name="T20" fmla="*/ 24 w 28"/>
                  <a:gd name="T21" fmla="*/ 4 h 24"/>
                  <a:gd name="T22" fmla="*/ 20 w 28"/>
                  <a:gd name="T23" fmla="*/ 2 h 24"/>
                  <a:gd name="T24" fmla="*/ 14 w 28"/>
                  <a:gd name="T25" fmla="*/ 0 h 24"/>
                  <a:gd name="T26" fmla="*/ 14 w 28"/>
                  <a:gd name="T27" fmla="*/ 0 h 24"/>
                  <a:gd name="T28" fmla="*/ 8 w 28"/>
                  <a:gd name="T29" fmla="*/ 2 h 24"/>
                  <a:gd name="T30" fmla="*/ 4 w 28"/>
                  <a:gd name="T31" fmla="*/ 4 h 24"/>
                  <a:gd name="T32" fmla="*/ 4 w 28"/>
                  <a:gd name="T33" fmla="*/ 4 h 24"/>
                  <a:gd name="T34" fmla="*/ 2 w 28"/>
                  <a:gd name="T35" fmla="*/ 8 h 24"/>
                  <a:gd name="T36" fmla="*/ 0 w 28"/>
                  <a:gd name="T37" fmla="*/ 12 h 24"/>
                  <a:gd name="T38" fmla="*/ 0 w 28"/>
                  <a:gd name="T39" fmla="*/ 12 h 24"/>
                  <a:gd name="T40" fmla="*/ 2 w 28"/>
                  <a:gd name="T41" fmla="*/ 16 h 24"/>
                  <a:gd name="T42" fmla="*/ 6 w 28"/>
                  <a:gd name="T43" fmla="*/ 20 h 24"/>
                  <a:gd name="T44" fmla="*/ 10 w 28"/>
                  <a:gd name="T45" fmla="*/ 24 h 24"/>
                  <a:gd name="T46" fmla="*/ 14 w 28"/>
                  <a:gd name="T47" fmla="*/ 24 h 24"/>
                  <a:gd name="T48" fmla="*/ 14 w 28"/>
                  <a:gd name="T4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24"/>
                    </a:move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8" name="Freeform 192"/>
              <p:cNvSpPr>
                <a:spLocks/>
              </p:cNvSpPr>
              <p:nvPr/>
            </p:nvSpPr>
            <p:spPr bwMode="auto">
              <a:xfrm>
                <a:off x="2524" y="2146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4 w 28"/>
                  <a:gd name="T17" fmla="*/ 20 h 24"/>
                  <a:gd name="T18" fmla="*/ 4 w 28"/>
                  <a:gd name="T19" fmla="*/ 20 h 24"/>
                  <a:gd name="T20" fmla="*/ 8 w 28"/>
                  <a:gd name="T21" fmla="*/ 22 h 24"/>
                  <a:gd name="T22" fmla="*/ 14 w 28"/>
                  <a:gd name="T23" fmla="*/ 24 h 24"/>
                  <a:gd name="T24" fmla="*/ 14 w 28"/>
                  <a:gd name="T25" fmla="*/ 24 h 24"/>
                  <a:gd name="T26" fmla="*/ 20 w 28"/>
                  <a:gd name="T27" fmla="*/ 24 h 24"/>
                  <a:gd name="T28" fmla="*/ 24 w 28"/>
                  <a:gd name="T29" fmla="*/ 20 h 24"/>
                  <a:gd name="T30" fmla="*/ 26 w 28"/>
                  <a:gd name="T31" fmla="*/ 16 h 24"/>
                  <a:gd name="T32" fmla="*/ 28 w 28"/>
                  <a:gd name="T33" fmla="*/ 12 h 24"/>
                  <a:gd name="T34" fmla="*/ 28 w 28"/>
                  <a:gd name="T35" fmla="*/ 12 h 24"/>
                  <a:gd name="T36" fmla="*/ 26 w 28"/>
                  <a:gd name="T37" fmla="*/ 8 h 24"/>
                  <a:gd name="T38" fmla="*/ 24 w 28"/>
                  <a:gd name="T39" fmla="*/ 4 h 24"/>
                  <a:gd name="T40" fmla="*/ 20 w 28"/>
                  <a:gd name="T41" fmla="*/ 0 h 24"/>
                  <a:gd name="T42" fmla="*/ 14 w 28"/>
                  <a:gd name="T43" fmla="*/ 0 h 24"/>
                  <a:gd name="T44" fmla="*/ 14 w 28"/>
                  <a:gd name="T45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4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9" name="Freeform 193"/>
              <p:cNvSpPr>
                <a:spLocks/>
              </p:cNvSpPr>
              <p:nvPr/>
            </p:nvSpPr>
            <p:spPr bwMode="auto">
              <a:xfrm>
                <a:off x="3162" y="2318"/>
                <a:ext cx="28" cy="22"/>
              </a:xfrm>
              <a:custGeom>
                <a:avLst/>
                <a:gdLst>
                  <a:gd name="T0" fmla="*/ 22 w 28"/>
                  <a:gd name="T1" fmla="*/ 0 h 22"/>
                  <a:gd name="T2" fmla="*/ 22 w 28"/>
                  <a:gd name="T3" fmla="*/ 0 h 22"/>
                  <a:gd name="T4" fmla="*/ 16 w 28"/>
                  <a:gd name="T5" fmla="*/ 0 h 22"/>
                  <a:gd name="T6" fmla="*/ 10 w 28"/>
                  <a:gd name="T7" fmla="*/ 0 h 22"/>
                  <a:gd name="T8" fmla="*/ 10 w 28"/>
                  <a:gd name="T9" fmla="*/ 0 h 22"/>
                  <a:gd name="T10" fmla="*/ 6 w 28"/>
                  <a:gd name="T11" fmla="*/ 2 h 22"/>
                  <a:gd name="T12" fmla="*/ 2 w 28"/>
                  <a:gd name="T13" fmla="*/ 6 h 22"/>
                  <a:gd name="T14" fmla="*/ 2 w 28"/>
                  <a:gd name="T15" fmla="*/ 6 h 22"/>
                  <a:gd name="T16" fmla="*/ 0 w 28"/>
                  <a:gd name="T17" fmla="*/ 10 h 22"/>
                  <a:gd name="T18" fmla="*/ 0 w 28"/>
                  <a:gd name="T19" fmla="*/ 10 h 22"/>
                  <a:gd name="T20" fmla="*/ 2 w 28"/>
                  <a:gd name="T21" fmla="*/ 16 h 22"/>
                  <a:gd name="T22" fmla="*/ 8 w 28"/>
                  <a:gd name="T23" fmla="*/ 22 h 22"/>
                  <a:gd name="T24" fmla="*/ 8 w 28"/>
                  <a:gd name="T25" fmla="*/ 22 h 22"/>
                  <a:gd name="T26" fmla="*/ 12 w 28"/>
                  <a:gd name="T27" fmla="*/ 22 h 22"/>
                  <a:gd name="T28" fmla="*/ 18 w 28"/>
                  <a:gd name="T29" fmla="*/ 22 h 22"/>
                  <a:gd name="T30" fmla="*/ 22 w 28"/>
                  <a:gd name="T31" fmla="*/ 20 h 22"/>
                  <a:gd name="T32" fmla="*/ 26 w 28"/>
                  <a:gd name="T33" fmla="*/ 16 h 22"/>
                  <a:gd name="T34" fmla="*/ 26 w 28"/>
                  <a:gd name="T35" fmla="*/ 16 h 22"/>
                  <a:gd name="T36" fmla="*/ 28 w 28"/>
                  <a:gd name="T37" fmla="*/ 12 h 22"/>
                  <a:gd name="T38" fmla="*/ 28 w 28"/>
                  <a:gd name="T39" fmla="*/ 12 h 22"/>
                  <a:gd name="T40" fmla="*/ 28 w 28"/>
                  <a:gd name="T41" fmla="*/ 10 h 22"/>
                  <a:gd name="T42" fmla="*/ 28 w 28"/>
                  <a:gd name="T43" fmla="*/ 10 h 22"/>
                  <a:gd name="T44" fmla="*/ 26 w 28"/>
                  <a:gd name="T45" fmla="*/ 4 h 22"/>
                  <a:gd name="T46" fmla="*/ 22 w 28"/>
                  <a:gd name="T47" fmla="*/ 0 h 22"/>
                  <a:gd name="T48" fmla="*/ 22 w 28"/>
                  <a:gd name="T4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2">
                    <a:moveTo>
                      <a:pt x="22" y="0"/>
                    </a:move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2" y="16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4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0" name="Freeform 194"/>
              <p:cNvSpPr>
                <a:spLocks/>
              </p:cNvSpPr>
              <p:nvPr/>
            </p:nvSpPr>
            <p:spPr bwMode="auto">
              <a:xfrm>
                <a:off x="2570" y="1976"/>
                <a:ext cx="28" cy="22"/>
              </a:xfrm>
              <a:custGeom>
                <a:avLst/>
                <a:gdLst>
                  <a:gd name="T0" fmla="*/ 8 w 28"/>
                  <a:gd name="T1" fmla="*/ 22 h 22"/>
                  <a:gd name="T2" fmla="*/ 8 w 28"/>
                  <a:gd name="T3" fmla="*/ 22 h 22"/>
                  <a:gd name="T4" fmla="*/ 12 w 28"/>
                  <a:gd name="T5" fmla="*/ 22 h 22"/>
                  <a:gd name="T6" fmla="*/ 18 w 28"/>
                  <a:gd name="T7" fmla="*/ 22 h 22"/>
                  <a:gd name="T8" fmla="*/ 22 w 28"/>
                  <a:gd name="T9" fmla="*/ 20 h 22"/>
                  <a:gd name="T10" fmla="*/ 26 w 28"/>
                  <a:gd name="T11" fmla="*/ 16 h 22"/>
                  <a:gd name="T12" fmla="*/ 26 w 28"/>
                  <a:gd name="T13" fmla="*/ 16 h 22"/>
                  <a:gd name="T14" fmla="*/ 28 w 28"/>
                  <a:gd name="T15" fmla="*/ 12 h 22"/>
                  <a:gd name="T16" fmla="*/ 28 w 28"/>
                  <a:gd name="T17" fmla="*/ 12 h 22"/>
                  <a:gd name="T18" fmla="*/ 26 w 28"/>
                  <a:gd name="T19" fmla="*/ 6 h 22"/>
                  <a:gd name="T20" fmla="*/ 22 w 28"/>
                  <a:gd name="T21" fmla="*/ 0 h 22"/>
                  <a:gd name="T22" fmla="*/ 22 w 28"/>
                  <a:gd name="T23" fmla="*/ 0 h 22"/>
                  <a:gd name="T24" fmla="*/ 16 w 28"/>
                  <a:gd name="T25" fmla="*/ 0 h 22"/>
                  <a:gd name="T26" fmla="*/ 10 w 28"/>
                  <a:gd name="T27" fmla="*/ 0 h 22"/>
                  <a:gd name="T28" fmla="*/ 6 w 28"/>
                  <a:gd name="T29" fmla="*/ 2 h 22"/>
                  <a:gd name="T30" fmla="*/ 2 w 28"/>
                  <a:gd name="T31" fmla="*/ 6 h 22"/>
                  <a:gd name="T32" fmla="*/ 2 w 28"/>
                  <a:gd name="T33" fmla="*/ 6 h 22"/>
                  <a:gd name="T34" fmla="*/ 0 w 28"/>
                  <a:gd name="T35" fmla="*/ 10 h 22"/>
                  <a:gd name="T36" fmla="*/ 0 w 28"/>
                  <a:gd name="T37" fmla="*/ 10 h 22"/>
                  <a:gd name="T38" fmla="*/ 0 w 28"/>
                  <a:gd name="T39" fmla="*/ 12 h 22"/>
                  <a:gd name="T40" fmla="*/ 0 w 28"/>
                  <a:gd name="T41" fmla="*/ 12 h 22"/>
                  <a:gd name="T42" fmla="*/ 2 w 28"/>
                  <a:gd name="T43" fmla="*/ 18 h 22"/>
                  <a:gd name="T44" fmla="*/ 8 w 28"/>
                  <a:gd name="T45" fmla="*/ 22 h 22"/>
                  <a:gd name="T46" fmla="*/ 8 w 28"/>
                  <a:gd name="T47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2">
                    <a:moveTo>
                      <a:pt x="8" y="22"/>
                    </a:move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1" name="Freeform 195"/>
              <p:cNvSpPr>
                <a:spLocks/>
              </p:cNvSpPr>
              <p:nvPr/>
            </p:nvSpPr>
            <p:spPr bwMode="auto">
              <a:xfrm>
                <a:off x="3038" y="2442"/>
                <a:ext cx="28" cy="24"/>
              </a:xfrm>
              <a:custGeom>
                <a:avLst/>
                <a:gdLst>
                  <a:gd name="T0" fmla="*/ 16 w 28"/>
                  <a:gd name="T1" fmla="*/ 0 h 24"/>
                  <a:gd name="T2" fmla="*/ 16 w 28"/>
                  <a:gd name="T3" fmla="*/ 0 h 24"/>
                  <a:gd name="T4" fmla="*/ 12 w 28"/>
                  <a:gd name="T5" fmla="*/ 0 h 24"/>
                  <a:gd name="T6" fmla="*/ 6 w 28"/>
                  <a:gd name="T7" fmla="*/ 2 h 24"/>
                  <a:gd name="T8" fmla="*/ 6 w 28"/>
                  <a:gd name="T9" fmla="*/ 2 h 24"/>
                  <a:gd name="T10" fmla="*/ 2 w 28"/>
                  <a:gd name="T11" fmla="*/ 6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8 h 24"/>
                  <a:gd name="T18" fmla="*/ 2 w 28"/>
                  <a:gd name="T19" fmla="*/ 18 h 24"/>
                  <a:gd name="T20" fmla="*/ 2 w 28"/>
                  <a:gd name="T21" fmla="*/ 18 h 24"/>
                  <a:gd name="T22" fmla="*/ 4 w 28"/>
                  <a:gd name="T23" fmla="*/ 22 h 24"/>
                  <a:gd name="T24" fmla="*/ 10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0 w 28"/>
                  <a:gd name="T31" fmla="*/ 22 h 24"/>
                  <a:gd name="T32" fmla="*/ 24 w 28"/>
                  <a:gd name="T33" fmla="*/ 18 h 24"/>
                  <a:gd name="T34" fmla="*/ 26 w 28"/>
                  <a:gd name="T35" fmla="*/ 14 h 24"/>
                  <a:gd name="T36" fmla="*/ 26 w 28"/>
                  <a:gd name="T37" fmla="*/ 14 h 24"/>
                  <a:gd name="T38" fmla="*/ 28 w 28"/>
                  <a:gd name="T39" fmla="*/ 12 h 24"/>
                  <a:gd name="T40" fmla="*/ 28 w 28"/>
                  <a:gd name="T41" fmla="*/ 12 h 24"/>
                  <a:gd name="T42" fmla="*/ 26 w 28"/>
                  <a:gd name="T43" fmla="*/ 8 h 24"/>
                  <a:gd name="T44" fmla="*/ 26 w 28"/>
                  <a:gd name="T45" fmla="*/ 8 h 24"/>
                  <a:gd name="T46" fmla="*/ 22 w 28"/>
                  <a:gd name="T47" fmla="*/ 4 h 24"/>
                  <a:gd name="T48" fmla="*/ 16 w 28"/>
                  <a:gd name="T49" fmla="*/ 0 h 24"/>
                  <a:gd name="T50" fmla="*/ 16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6" y="0"/>
                    </a:move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4" y="22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24" y="18"/>
                    </a:lnTo>
                    <a:lnTo>
                      <a:pt x="26" y="14"/>
                    </a:lnTo>
                    <a:lnTo>
                      <a:pt x="26" y="14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2" y="4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2" name="Freeform 196"/>
              <p:cNvSpPr>
                <a:spLocks/>
              </p:cNvSpPr>
              <p:nvPr/>
            </p:nvSpPr>
            <p:spPr bwMode="auto">
              <a:xfrm>
                <a:off x="2696" y="1850"/>
                <a:ext cx="28" cy="24"/>
              </a:xfrm>
              <a:custGeom>
                <a:avLst/>
                <a:gdLst>
                  <a:gd name="T0" fmla="*/ 20 w 28"/>
                  <a:gd name="T1" fmla="*/ 22 h 24"/>
                  <a:gd name="T2" fmla="*/ 20 w 28"/>
                  <a:gd name="T3" fmla="*/ 22 h 24"/>
                  <a:gd name="T4" fmla="*/ 24 w 28"/>
                  <a:gd name="T5" fmla="*/ 18 h 24"/>
                  <a:gd name="T6" fmla="*/ 28 w 28"/>
                  <a:gd name="T7" fmla="*/ 12 h 24"/>
                  <a:gd name="T8" fmla="*/ 28 w 28"/>
                  <a:gd name="T9" fmla="*/ 12 h 24"/>
                  <a:gd name="T10" fmla="*/ 26 w 28"/>
                  <a:gd name="T11" fmla="*/ 6 h 24"/>
                  <a:gd name="T12" fmla="*/ 26 w 28"/>
                  <a:gd name="T13" fmla="*/ 6 h 24"/>
                  <a:gd name="T14" fmla="*/ 22 w 28"/>
                  <a:gd name="T15" fmla="*/ 2 h 24"/>
                  <a:gd name="T16" fmla="*/ 16 w 28"/>
                  <a:gd name="T17" fmla="*/ 0 h 24"/>
                  <a:gd name="T18" fmla="*/ 12 w 28"/>
                  <a:gd name="T19" fmla="*/ 0 h 24"/>
                  <a:gd name="T20" fmla="*/ 6 w 28"/>
                  <a:gd name="T21" fmla="*/ 2 h 24"/>
                  <a:gd name="T22" fmla="*/ 6 w 28"/>
                  <a:gd name="T23" fmla="*/ 2 h 24"/>
                  <a:gd name="T24" fmla="*/ 2 w 28"/>
                  <a:gd name="T25" fmla="*/ 6 h 24"/>
                  <a:gd name="T26" fmla="*/ 0 w 28"/>
                  <a:gd name="T27" fmla="*/ 10 h 24"/>
                  <a:gd name="T28" fmla="*/ 0 w 28"/>
                  <a:gd name="T29" fmla="*/ 10 h 24"/>
                  <a:gd name="T30" fmla="*/ 0 w 28"/>
                  <a:gd name="T31" fmla="*/ 12 h 24"/>
                  <a:gd name="T32" fmla="*/ 0 w 28"/>
                  <a:gd name="T33" fmla="*/ 12 h 24"/>
                  <a:gd name="T34" fmla="*/ 2 w 28"/>
                  <a:gd name="T35" fmla="*/ 16 h 24"/>
                  <a:gd name="T36" fmla="*/ 2 w 28"/>
                  <a:gd name="T37" fmla="*/ 16 h 24"/>
                  <a:gd name="T38" fmla="*/ 4 w 28"/>
                  <a:gd name="T39" fmla="*/ 20 h 24"/>
                  <a:gd name="T40" fmla="*/ 10 w 28"/>
                  <a:gd name="T41" fmla="*/ 24 h 24"/>
                  <a:gd name="T42" fmla="*/ 14 w 28"/>
                  <a:gd name="T43" fmla="*/ 24 h 24"/>
                  <a:gd name="T44" fmla="*/ 20 w 28"/>
                  <a:gd name="T45" fmla="*/ 22 h 24"/>
                  <a:gd name="T46" fmla="*/ 20 w 28"/>
                  <a:gd name="T47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4">
                    <a:moveTo>
                      <a:pt x="20" y="22"/>
                    </a:moveTo>
                    <a:lnTo>
                      <a:pt x="20" y="22"/>
                    </a:lnTo>
                    <a:lnTo>
                      <a:pt x="24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3" name="Freeform 197"/>
              <p:cNvSpPr>
                <a:spLocks noEditPoints="1"/>
              </p:cNvSpPr>
              <p:nvPr/>
            </p:nvSpPr>
            <p:spPr bwMode="auto">
              <a:xfrm>
                <a:off x="2446" y="1726"/>
                <a:ext cx="868" cy="868"/>
              </a:xfrm>
              <a:custGeom>
                <a:avLst/>
                <a:gdLst>
                  <a:gd name="T0" fmla="*/ 10 w 868"/>
                  <a:gd name="T1" fmla="*/ 390 h 868"/>
                  <a:gd name="T2" fmla="*/ 42 w 868"/>
                  <a:gd name="T3" fmla="*/ 268 h 868"/>
                  <a:gd name="T4" fmla="*/ 106 w 868"/>
                  <a:gd name="T5" fmla="*/ 164 h 868"/>
                  <a:gd name="T6" fmla="*/ 196 w 868"/>
                  <a:gd name="T7" fmla="*/ 82 h 868"/>
                  <a:gd name="T8" fmla="*/ 308 w 868"/>
                  <a:gd name="T9" fmla="*/ 28 h 868"/>
                  <a:gd name="T10" fmla="*/ 434 w 868"/>
                  <a:gd name="T11" fmla="*/ 8 h 868"/>
                  <a:gd name="T12" fmla="*/ 520 w 868"/>
                  <a:gd name="T13" fmla="*/ 16 h 868"/>
                  <a:gd name="T14" fmla="*/ 636 w 868"/>
                  <a:gd name="T15" fmla="*/ 60 h 868"/>
                  <a:gd name="T16" fmla="*/ 734 w 868"/>
                  <a:gd name="T17" fmla="*/ 134 h 868"/>
                  <a:gd name="T18" fmla="*/ 808 w 868"/>
                  <a:gd name="T19" fmla="*/ 232 h 868"/>
                  <a:gd name="T20" fmla="*/ 852 w 868"/>
                  <a:gd name="T21" fmla="*/ 348 h 868"/>
                  <a:gd name="T22" fmla="*/ 860 w 868"/>
                  <a:gd name="T23" fmla="*/ 434 h 868"/>
                  <a:gd name="T24" fmla="*/ 840 w 868"/>
                  <a:gd name="T25" fmla="*/ 560 h 868"/>
                  <a:gd name="T26" fmla="*/ 786 w 868"/>
                  <a:gd name="T27" fmla="*/ 672 h 868"/>
                  <a:gd name="T28" fmla="*/ 704 w 868"/>
                  <a:gd name="T29" fmla="*/ 762 h 868"/>
                  <a:gd name="T30" fmla="*/ 600 w 868"/>
                  <a:gd name="T31" fmla="*/ 826 h 868"/>
                  <a:gd name="T32" fmla="*/ 478 w 868"/>
                  <a:gd name="T33" fmla="*/ 858 h 868"/>
                  <a:gd name="T34" fmla="*/ 390 w 868"/>
                  <a:gd name="T35" fmla="*/ 858 h 868"/>
                  <a:gd name="T36" fmla="*/ 268 w 868"/>
                  <a:gd name="T37" fmla="*/ 826 h 868"/>
                  <a:gd name="T38" fmla="*/ 164 w 868"/>
                  <a:gd name="T39" fmla="*/ 762 h 868"/>
                  <a:gd name="T40" fmla="*/ 82 w 868"/>
                  <a:gd name="T41" fmla="*/ 672 h 868"/>
                  <a:gd name="T42" fmla="*/ 28 w 868"/>
                  <a:gd name="T43" fmla="*/ 560 h 868"/>
                  <a:gd name="T44" fmla="*/ 8 w 868"/>
                  <a:gd name="T45" fmla="*/ 434 h 868"/>
                  <a:gd name="T46" fmla="*/ 0 w 868"/>
                  <a:gd name="T47" fmla="*/ 434 h 868"/>
                  <a:gd name="T48" fmla="*/ 20 w 868"/>
                  <a:gd name="T49" fmla="*/ 562 h 868"/>
                  <a:gd name="T50" fmla="*/ 74 w 868"/>
                  <a:gd name="T51" fmla="*/ 676 h 868"/>
                  <a:gd name="T52" fmla="*/ 158 w 868"/>
                  <a:gd name="T53" fmla="*/ 768 h 868"/>
                  <a:gd name="T54" fmla="*/ 266 w 868"/>
                  <a:gd name="T55" fmla="*/ 834 h 868"/>
                  <a:gd name="T56" fmla="*/ 390 w 868"/>
                  <a:gd name="T57" fmla="*/ 866 h 868"/>
                  <a:gd name="T58" fmla="*/ 478 w 868"/>
                  <a:gd name="T59" fmla="*/ 866 h 868"/>
                  <a:gd name="T60" fmla="*/ 602 w 868"/>
                  <a:gd name="T61" fmla="*/ 834 h 868"/>
                  <a:gd name="T62" fmla="*/ 710 w 868"/>
                  <a:gd name="T63" fmla="*/ 768 h 868"/>
                  <a:gd name="T64" fmla="*/ 794 w 868"/>
                  <a:gd name="T65" fmla="*/ 676 h 868"/>
                  <a:gd name="T66" fmla="*/ 848 w 868"/>
                  <a:gd name="T67" fmla="*/ 562 h 868"/>
                  <a:gd name="T68" fmla="*/ 868 w 868"/>
                  <a:gd name="T69" fmla="*/ 434 h 868"/>
                  <a:gd name="T70" fmla="*/ 858 w 868"/>
                  <a:gd name="T71" fmla="*/ 346 h 868"/>
                  <a:gd name="T72" fmla="*/ 816 w 868"/>
                  <a:gd name="T73" fmla="*/ 228 h 868"/>
                  <a:gd name="T74" fmla="*/ 740 w 868"/>
                  <a:gd name="T75" fmla="*/ 128 h 868"/>
                  <a:gd name="T76" fmla="*/ 640 w 868"/>
                  <a:gd name="T77" fmla="*/ 52 h 868"/>
                  <a:gd name="T78" fmla="*/ 522 w 868"/>
                  <a:gd name="T79" fmla="*/ 10 h 868"/>
                  <a:gd name="T80" fmla="*/ 434 w 868"/>
                  <a:gd name="T81" fmla="*/ 0 h 868"/>
                  <a:gd name="T82" fmla="*/ 306 w 868"/>
                  <a:gd name="T83" fmla="*/ 20 h 868"/>
                  <a:gd name="T84" fmla="*/ 192 w 868"/>
                  <a:gd name="T85" fmla="*/ 74 h 868"/>
                  <a:gd name="T86" fmla="*/ 100 w 868"/>
                  <a:gd name="T87" fmla="*/ 158 h 868"/>
                  <a:gd name="T88" fmla="*/ 34 w 868"/>
                  <a:gd name="T89" fmla="*/ 266 h 868"/>
                  <a:gd name="T90" fmla="*/ 2 w 868"/>
                  <a:gd name="T91" fmla="*/ 390 h 8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68" h="868">
                    <a:moveTo>
                      <a:pt x="8" y="434"/>
                    </a:moveTo>
                    <a:lnTo>
                      <a:pt x="8" y="434"/>
                    </a:lnTo>
                    <a:lnTo>
                      <a:pt x="10" y="390"/>
                    </a:lnTo>
                    <a:lnTo>
                      <a:pt x="16" y="348"/>
                    </a:lnTo>
                    <a:lnTo>
                      <a:pt x="28" y="308"/>
                    </a:lnTo>
                    <a:lnTo>
                      <a:pt x="42" y="268"/>
                    </a:lnTo>
                    <a:lnTo>
                      <a:pt x="60" y="232"/>
                    </a:lnTo>
                    <a:lnTo>
                      <a:pt x="82" y="196"/>
                    </a:lnTo>
                    <a:lnTo>
                      <a:pt x="106" y="164"/>
                    </a:lnTo>
                    <a:lnTo>
                      <a:pt x="134" y="134"/>
                    </a:lnTo>
                    <a:lnTo>
                      <a:pt x="164" y="106"/>
                    </a:lnTo>
                    <a:lnTo>
                      <a:pt x="196" y="82"/>
                    </a:lnTo>
                    <a:lnTo>
                      <a:pt x="232" y="60"/>
                    </a:lnTo>
                    <a:lnTo>
                      <a:pt x="268" y="42"/>
                    </a:lnTo>
                    <a:lnTo>
                      <a:pt x="308" y="28"/>
                    </a:lnTo>
                    <a:lnTo>
                      <a:pt x="348" y="16"/>
                    </a:lnTo>
                    <a:lnTo>
                      <a:pt x="390" y="10"/>
                    </a:lnTo>
                    <a:lnTo>
                      <a:pt x="434" y="8"/>
                    </a:lnTo>
                    <a:lnTo>
                      <a:pt x="434" y="8"/>
                    </a:lnTo>
                    <a:lnTo>
                      <a:pt x="478" y="10"/>
                    </a:lnTo>
                    <a:lnTo>
                      <a:pt x="520" y="16"/>
                    </a:lnTo>
                    <a:lnTo>
                      <a:pt x="560" y="28"/>
                    </a:lnTo>
                    <a:lnTo>
                      <a:pt x="600" y="42"/>
                    </a:lnTo>
                    <a:lnTo>
                      <a:pt x="636" y="60"/>
                    </a:lnTo>
                    <a:lnTo>
                      <a:pt x="672" y="82"/>
                    </a:lnTo>
                    <a:lnTo>
                      <a:pt x="704" y="106"/>
                    </a:lnTo>
                    <a:lnTo>
                      <a:pt x="734" y="134"/>
                    </a:lnTo>
                    <a:lnTo>
                      <a:pt x="762" y="164"/>
                    </a:lnTo>
                    <a:lnTo>
                      <a:pt x="786" y="196"/>
                    </a:lnTo>
                    <a:lnTo>
                      <a:pt x="808" y="232"/>
                    </a:lnTo>
                    <a:lnTo>
                      <a:pt x="826" y="268"/>
                    </a:lnTo>
                    <a:lnTo>
                      <a:pt x="840" y="308"/>
                    </a:lnTo>
                    <a:lnTo>
                      <a:pt x="852" y="348"/>
                    </a:lnTo>
                    <a:lnTo>
                      <a:pt x="858" y="390"/>
                    </a:lnTo>
                    <a:lnTo>
                      <a:pt x="860" y="434"/>
                    </a:lnTo>
                    <a:lnTo>
                      <a:pt x="860" y="434"/>
                    </a:lnTo>
                    <a:lnTo>
                      <a:pt x="858" y="478"/>
                    </a:lnTo>
                    <a:lnTo>
                      <a:pt x="852" y="520"/>
                    </a:lnTo>
                    <a:lnTo>
                      <a:pt x="840" y="560"/>
                    </a:lnTo>
                    <a:lnTo>
                      <a:pt x="826" y="600"/>
                    </a:lnTo>
                    <a:lnTo>
                      <a:pt x="808" y="636"/>
                    </a:lnTo>
                    <a:lnTo>
                      <a:pt x="786" y="672"/>
                    </a:lnTo>
                    <a:lnTo>
                      <a:pt x="762" y="704"/>
                    </a:lnTo>
                    <a:lnTo>
                      <a:pt x="734" y="734"/>
                    </a:lnTo>
                    <a:lnTo>
                      <a:pt x="704" y="762"/>
                    </a:lnTo>
                    <a:lnTo>
                      <a:pt x="672" y="786"/>
                    </a:lnTo>
                    <a:lnTo>
                      <a:pt x="636" y="808"/>
                    </a:lnTo>
                    <a:lnTo>
                      <a:pt x="600" y="826"/>
                    </a:lnTo>
                    <a:lnTo>
                      <a:pt x="560" y="840"/>
                    </a:lnTo>
                    <a:lnTo>
                      <a:pt x="520" y="852"/>
                    </a:lnTo>
                    <a:lnTo>
                      <a:pt x="478" y="858"/>
                    </a:lnTo>
                    <a:lnTo>
                      <a:pt x="434" y="860"/>
                    </a:lnTo>
                    <a:lnTo>
                      <a:pt x="434" y="860"/>
                    </a:lnTo>
                    <a:lnTo>
                      <a:pt x="390" y="858"/>
                    </a:lnTo>
                    <a:lnTo>
                      <a:pt x="348" y="852"/>
                    </a:lnTo>
                    <a:lnTo>
                      <a:pt x="308" y="840"/>
                    </a:lnTo>
                    <a:lnTo>
                      <a:pt x="268" y="826"/>
                    </a:lnTo>
                    <a:lnTo>
                      <a:pt x="232" y="808"/>
                    </a:lnTo>
                    <a:lnTo>
                      <a:pt x="196" y="786"/>
                    </a:lnTo>
                    <a:lnTo>
                      <a:pt x="164" y="762"/>
                    </a:lnTo>
                    <a:lnTo>
                      <a:pt x="134" y="734"/>
                    </a:lnTo>
                    <a:lnTo>
                      <a:pt x="106" y="704"/>
                    </a:lnTo>
                    <a:lnTo>
                      <a:pt x="82" y="672"/>
                    </a:lnTo>
                    <a:lnTo>
                      <a:pt x="60" y="636"/>
                    </a:lnTo>
                    <a:lnTo>
                      <a:pt x="42" y="600"/>
                    </a:lnTo>
                    <a:lnTo>
                      <a:pt x="28" y="560"/>
                    </a:lnTo>
                    <a:lnTo>
                      <a:pt x="16" y="520"/>
                    </a:lnTo>
                    <a:lnTo>
                      <a:pt x="10" y="478"/>
                    </a:lnTo>
                    <a:lnTo>
                      <a:pt x="8" y="434"/>
                    </a:lnTo>
                    <a:lnTo>
                      <a:pt x="8" y="434"/>
                    </a:lnTo>
                    <a:close/>
                    <a:moveTo>
                      <a:pt x="0" y="434"/>
                    </a:moveTo>
                    <a:lnTo>
                      <a:pt x="0" y="434"/>
                    </a:lnTo>
                    <a:lnTo>
                      <a:pt x="2" y="478"/>
                    </a:lnTo>
                    <a:lnTo>
                      <a:pt x="10" y="522"/>
                    </a:lnTo>
                    <a:lnTo>
                      <a:pt x="20" y="562"/>
                    </a:lnTo>
                    <a:lnTo>
                      <a:pt x="34" y="602"/>
                    </a:lnTo>
                    <a:lnTo>
                      <a:pt x="52" y="640"/>
                    </a:lnTo>
                    <a:lnTo>
                      <a:pt x="74" y="676"/>
                    </a:lnTo>
                    <a:lnTo>
                      <a:pt x="100" y="710"/>
                    </a:lnTo>
                    <a:lnTo>
                      <a:pt x="128" y="740"/>
                    </a:lnTo>
                    <a:lnTo>
                      <a:pt x="158" y="768"/>
                    </a:lnTo>
                    <a:lnTo>
                      <a:pt x="192" y="794"/>
                    </a:lnTo>
                    <a:lnTo>
                      <a:pt x="228" y="816"/>
                    </a:lnTo>
                    <a:lnTo>
                      <a:pt x="266" y="834"/>
                    </a:lnTo>
                    <a:lnTo>
                      <a:pt x="306" y="848"/>
                    </a:lnTo>
                    <a:lnTo>
                      <a:pt x="346" y="858"/>
                    </a:lnTo>
                    <a:lnTo>
                      <a:pt x="390" y="866"/>
                    </a:lnTo>
                    <a:lnTo>
                      <a:pt x="434" y="868"/>
                    </a:lnTo>
                    <a:lnTo>
                      <a:pt x="434" y="868"/>
                    </a:lnTo>
                    <a:lnTo>
                      <a:pt x="478" y="866"/>
                    </a:lnTo>
                    <a:lnTo>
                      <a:pt x="522" y="858"/>
                    </a:lnTo>
                    <a:lnTo>
                      <a:pt x="562" y="848"/>
                    </a:lnTo>
                    <a:lnTo>
                      <a:pt x="602" y="834"/>
                    </a:lnTo>
                    <a:lnTo>
                      <a:pt x="640" y="816"/>
                    </a:lnTo>
                    <a:lnTo>
                      <a:pt x="676" y="794"/>
                    </a:lnTo>
                    <a:lnTo>
                      <a:pt x="710" y="768"/>
                    </a:lnTo>
                    <a:lnTo>
                      <a:pt x="740" y="740"/>
                    </a:lnTo>
                    <a:lnTo>
                      <a:pt x="768" y="710"/>
                    </a:lnTo>
                    <a:lnTo>
                      <a:pt x="794" y="676"/>
                    </a:lnTo>
                    <a:lnTo>
                      <a:pt x="816" y="640"/>
                    </a:lnTo>
                    <a:lnTo>
                      <a:pt x="834" y="602"/>
                    </a:lnTo>
                    <a:lnTo>
                      <a:pt x="848" y="562"/>
                    </a:lnTo>
                    <a:lnTo>
                      <a:pt x="858" y="522"/>
                    </a:lnTo>
                    <a:lnTo>
                      <a:pt x="866" y="478"/>
                    </a:lnTo>
                    <a:lnTo>
                      <a:pt x="868" y="434"/>
                    </a:lnTo>
                    <a:lnTo>
                      <a:pt x="868" y="434"/>
                    </a:lnTo>
                    <a:lnTo>
                      <a:pt x="866" y="390"/>
                    </a:lnTo>
                    <a:lnTo>
                      <a:pt x="858" y="346"/>
                    </a:lnTo>
                    <a:lnTo>
                      <a:pt x="848" y="306"/>
                    </a:lnTo>
                    <a:lnTo>
                      <a:pt x="834" y="266"/>
                    </a:lnTo>
                    <a:lnTo>
                      <a:pt x="816" y="228"/>
                    </a:lnTo>
                    <a:lnTo>
                      <a:pt x="794" y="192"/>
                    </a:lnTo>
                    <a:lnTo>
                      <a:pt x="768" y="158"/>
                    </a:lnTo>
                    <a:lnTo>
                      <a:pt x="740" y="128"/>
                    </a:lnTo>
                    <a:lnTo>
                      <a:pt x="710" y="100"/>
                    </a:lnTo>
                    <a:lnTo>
                      <a:pt x="676" y="74"/>
                    </a:lnTo>
                    <a:lnTo>
                      <a:pt x="640" y="52"/>
                    </a:lnTo>
                    <a:lnTo>
                      <a:pt x="602" y="34"/>
                    </a:lnTo>
                    <a:lnTo>
                      <a:pt x="562" y="20"/>
                    </a:lnTo>
                    <a:lnTo>
                      <a:pt x="522" y="10"/>
                    </a:lnTo>
                    <a:lnTo>
                      <a:pt x="478" y="2"/>
                    </a:lnTo>
                    <a:lnTo>
                      <a:pt x="434" y="0"/>
                    </a:lnTo>
                    <a:lnTo>
                      <a:pt x="434" y="0"/>
                    </a:lnTo>
                    <a:lnTo>
                      <a:pt x="390" y="2"/>
                    </a:lnTo>
                    <a:lnTo>
                      <a:pt x="346" y="10"/>
                    </a:lnTo>
                    <a:lnTo>
                      <a:pt x="306" y="20"/>
                    </a:lnTo>
                    <a:lnTo>
                      <a:pt x="266" y="34"/>
                    </a:lnTo>
                    <a:lnTo>
                      <a:pt x="228" y="52"/>
                    </a:lnTo>
                    <a:lnTo>
                      <a:pt x="192" y="74"/>
                    </a:lnTo>
                    <a:lnTo>
                      <a:pt x="158" y="100"/>
                    </a:lnTo>
                    <a:lnTo>
                      <a:pt x="128" y="128"/>
                    </a:lnTo>
                    <a:lnTo>
                      <a:pt x="100" y="158"/>
                    </a:lnTo>
                    <a:lnTo>
                      <a:pt x="74" y="192"/>
                    </a:lnTo>
                    <a:lnTo>
                      <a:pt x="52" y="228"/>
                    </a:lnTo>
                    <a:lnTo>
                      <a:pt x="34" y="266"/>
                    </a:lnTo>
                    <a:lnTo>
                      <a:pt x="20" y="306"/>
                    </a:lnTo>
                    <a:lnTo>
                      <a:pt x="10" y="346"/>
                    </a:lnTo>
                    <a:lnTo>
                      <a:pt x="2" y="390"/>
                    </a:lnTo>
                    <a:lnTo>
                      <a:pt x="0" y="434"/>
                    </a:lnTo>
                    <a:lnTo>
                      <a:pt x="0" y="434"/>
                    </a:lnTo>
                    <a:close/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4" name="Freeform 198"/>
              <p:cNvSpPr>
                <a:spLocks noEditPoints="1"/>
              </p:cNvSpPr>
              <p:nvPr/>
            </p:nvSpPr>
            <p:spPr bwMode="auto">
              <a:xfrm>
                <a:off x="2452" y="1732"/>
                <a:ext cx="856" cy="856"/>
              </a:xfrm>
              <a:custGeom>
                <a:avLst/>
                <a:gdLst>
                  <a:gd name="T0" fmla="*/ 10 w 856"/>
                  <a:gd name="T1" fmla="*/ 386 h 856"/>
                  <a:gd name="T2" fmla="*/ 42 w 856"/>
                  <a:gd name="T3" fmla="*/ 264 h 856"/>
                  <a:gd name="T4" fmla="*/ 104 w 856"/>
                  <a:gd name="T5" fmla="*/ 162 h 856"/>
                  <a:gd name="T6" fmla="*/ 194 w 856"/>
                  <a:gd name="T7" fmla="*/ 80 h 856"/>
                  <a:gd name="T8" fmla="*/ 304 w 856"/>
                  <a:gd name="T9" fmla="*/ 28 h 856"/>
                  <a:gd name="T10" fmla="*/ 428 w 856"/>
                  <a:gd name="T11" fmla="*/ 8 h 856"/>
                  <a:gd name="T12" fmla="*/ 512 w 856"/>
                  <a:gd name="T13" fmla="*/ 18 h 856"/>
                  <a:gd name="T14" fmla="*/ 628 w 856"/>
                  <a:gd name="T15" fmla="*/ 60 h 856"/>
                  <a:gd name="T16" fmla="*/ 724 w 856"/>
                  <a:gd name="T17" fmla="*/ 132 h 856"/>
                  <a:gd name="T18" fmla="*/ 796 w 856"/>
                  <a:gd name="T19" fmla="*/ 228 h 856"/>
                  <a:gd name="T20" fmla="*/ 838 w 856"/>
                  <a:gd name="T21" fmla="*/ 344 h 856"/>
                  <a:gd name="T22" fmla="*/ 848 w 856"/>
                  <a:gd name="T23" fmla="*/ 428 h 856"/>
                  <a:gd name="T24" fmla="*/ 828 w 856"/>
                  <a:gd name="T25" fmla="*/ 552 h 856"/>
                  <a:gd name="T26" fmla="*/ 776 w 856"/>
                  <a:gd name="T27" fmla="*/ 662 h 856"/>
                  <a:gd name="T28" fmla="*/ 694 w 856"/>
                  <a:gd name="T29" fmla="*/ 752 h 856"/>
                  <a:gd name="T30" fmla="*/ 592 w 856"/>
                  <a:gd name="T31" fmla="*/ 814 h 856"/>
                  <a:gd name="T32" fmla="*/ 470 w 856"/>
                  <a:gd name="T33" fmla="*/ 846 h 856"/>
                  <a:gd name="T34" fmla="*/ 386 w 856"/>
                  <a:gd name="T35" fmla="*/ 846 h 856"/>
                  <a:gd name="T36" fmla="*/ 264 w 856"/>
                  <a:gd name="T37" fmla="*/ 814 h 856"/>
                  <a:gd name="T38" fmla="*/ 162 w 856"/>
                  <a:gd name="T39" fmla="*/ 752 h 856"/>
                  <a:gd name="T40" fmla="*/ 80 w 856"/>
                  <a:gd name="T41" fmla="*/ 662 h 856"/>
                  <a:gd name="T42" fmla="*/ 28 w 856"/>
                  <a:gd name="T43" fmla="*/ 552 h 856"/>
                  <a:gd name="T44" fmla="*/ 8 w 856"/>
                  <a:gd name="T45" fmla="*/ 428 h 856"/>
                  <a:gd name="T46" fmla="*/ 0 w 856"/>
                  <a:gd name="T47" fmla="*/ 428 h 856"/>
                  <a:gd name="T48" fmla="*/ 20 w 856"/>
                  <a:gd name="T49" fmla="*/ 554 h 856"/>
                  <a:gd name="T50" fmla="*/ 74 w 856"/>
                  <a:gd name="T51" fmla="*/ 666 h 856"/>
                  <a:gd name="T52" fmla="*/ 156 w 856"/>
                  <a:gd name="T53" fmla="*/ 758 h 856"/>
                  <a:gd name="T54" fmla="*/ 262 w 856"/>
                  <a:gd name="T55" fmla="*/ 822 h 856"/>
                  <a:gd name="T56" fmla="*/ 384 w 856"/>
                  <a:gd name="T57" fmla="*/ 854 h 856"/>
                  <a:gd name="T58" fmla="*/ 472 w 856"/>
                  <a:gd name="T59" fmla="*/ 854 h 856"/>
                  <a:gd name="T60" fmla="*/ 594 w 856"/>
                  <a:gd name="T61" fmla="*/ 822 h 856"/>
                  <a:gd name="T62" fmla="*/ 700 w 856"/>
                  <a:gd name="T63" fmla="*/ 758 h 856"/>
                  <a:gd name="T64" fmla="*/ 782 w 856"/>
                  <a:gd name="T65" fmla="*/ 666 h 856"/>
                  <a:gd name="T66" fmla="*/ 836 w 856"/>
                  <a:gd name="T67" fmla="*/ 554 h 856"/>
                  <a:gd name="T68" fmla="*/ 856 w 856"/>
                  <a:gd name="T69" fmla="*/ 428 h 856"/>
                  <a:gd name="T70" fmla="*/ 846 w 856"/>
                  <a:gd name="T71" fmla="*/ 342 h 856"/>
                  <a:gd name="T72" fmla="*/ 804 w 856"/>
                  <a:gd name="T73" fmla="*/ 224 h 856"/>
                  <a:gd name="T74" fmla="*/ 730 w 856"/>
                  <a:gd name="T75" fmla="*/ 126 h 856"/>
                  <a:gd name="T76" fmla="*/ 632 w 856"/>
                  <a:gd name="T77" fmla="*/ 52 h 856"/>
                  <a:gd name="T78" fmla="*/ 514 w 856"/>
                  <a:gd name="T79" fmla="*/ 10 h 856"/>
                  <a:gd name="T80" fmla="*/ 428 w 856"/>
                  <a:gd name="T81" fmla="*/ 0 h 856"/>
                  <a:gd name="T82" fmla="*/ 302 w 856"/>
                  <a:gd name="T83" fmla="*/ 20 h 856"/>
                  <a:gd name="T84" fmla="*/ 190 w 856"/>
                  <a:gd name="T85" fmla="*/ 74 h 856"/>
                  <a:gd name="T86" fmla="*/ 98 w 856"/>
                  <a:gd name="T87" fmla="*/ 156 h 856"/>
                  <a:gd name="T88" fmla="*/ 34 w 856"/>
                  <a:gd name="T89" fmla="*/ 262 h 856"/>
                  <a:gd name="T90" fmla="*/ 2 w 856"/>
                  <a:gd name="T91" fmla="*/ 384 h 8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56" h="856">
                    <a:moveTo>
                      <a:pt x="8" y="428"/>
                    </a:moveTo>
                    <a:lnTo>
                      <a:pt x="8" y="428"/>
                    </a:lnTo>
                    <a:lnTo>
                      <a:pt x="10" y="386"/>
                    </a:lnTo>
                    <a:lnTo>
                      <a:pt x="18" y="344"/>
                    </a:lnTo>
                    <a:lnTo>
                      <a:pt x="28" y="304"/>
                    </a:lnTo>
                    <a:lnTo>
                      <a:pt x="42" y="264"/>
                    </a:lnTo>
                    <a:lnTo>
                      <a:pt x="60" y="228"/>
                    </a:lnTo>
                    <a:lnTo>
                      <a:pt x="80" y="194"/>
                    </a:lnTo>
                    <a:lnTo>
                      <a:pt x="104" y="162"/>
                    </a:lnTo>
                    <a:lnTo>
                      <a:pt x="132" y="132"/>
                    </a:lnTo>
                    <a:lnTo>
                      <a:pt x="162" y="104"/>
                    </a:lnTo>
                    <a:lnTo>
                      <a:pt x="194" y="80"/>
                    </a:lnTo>
                    <a:lnTo>
                      <a:pt x="228" y="60"/>
                    </a:lnTo>
                    <a:lnTo>
                      <a:pt x="264" y="42"/>
                    </a:lnTo>
                    <a:lnTo>
                      <a:pt x="304" y="28"/>
                    </a:lnTo>
                    <a:lnTo>
                      <a:pt x="344" y="18"/>
                    </a:lnTo>
                    <a:lnTo>
                      <a:pt x="386" y="10"/>
                    </a:lnTo>
                    <a:lnTo>
                      <a:pt x="428" y="8"/>
                    </a:lnTo>
                    <a:lnTo>
                      <a:pt x="428" y="8"/>
                    </a:lnTo>
                    <a:lnTo>
                      <a:pt x="470" y="10"/>
                    </a:lnTo>
                    <a:lnTo>
                      <a:pt x="512" y="18"/>
                    </a:lnTo>
                    <a:lnTo>
                      <a:pt x="552" y="28"/>
                    </a:lnTo>
                    <a:lnTo>
                      <a:pt x="592" y="42"/>
                    </a:lnTo>
                    <a:lnTo>
                      <a:pt x="628" y="60"/>
                    </a:lnTo>
                    <a:lnTo>
                      <a:pt x="662" y="80"/>
                    </a:lnTo>
                    <a:lnTo>
                      <a:pt x="694" y="104"/>
                    </a:lnTo>
                    <a:lnTo>
                      <a:pt x="724" y="132"/>
                    </a:lnTo>
                    <a:lnTo>
                      <a:pt x="752" y="162"/>
                    </a:lnTo>
                    <a:lnTo>
                      <a:pt x="776" y="194"/>
                    </a:lnTo>
                    <a:lnTo>
                      <a:pt x="796" y="228"/>
                    </a:lnTo>
                    <a:lnTo>
                      <a:pt x="814" y="264"/>
                    </a:lnTo>
                    <a:lnTo>
                      <a:pt x="828" y="304"/>
                    </a:lnTo>
                    <a:lnTo>
                      <a:pt x="838" y="344"/>
                    </a:lnTo>
                    <a:lnTo>
                      <a:pt x="846" y="386"/>
                    </a:lnTo>
                    <a:lnTo>
                      <a:pt x="848" y="428"/>
                    </a:lnTo>
                    <a:lnTo>
                      <a:pt x="848" y="428"/>
                    </a:lnTo>
                    <a:lnTo>
                      <a:pt x="846" y="470"/>
                    </a:lnTo>
                    <a:lnTo>
                      <a:pt x="838" y="512"/>
                    </a:lnTo>
                    <a:lnTo>
                      <a:pt x="828" y="552"/>
                    </a:lnTo>
                    <a:lnTo>
                      <a:pt x="814" y="592"/>
                    </a:lnTo>
                    <a:lnTo>
                      <a:pt x="796" y="628"/>
                    </a:lnTo>
                    <a:lnTo>
                      <a:pt x="776" y="662"/>
                    </a:lnTo>
                    <a:lnTo>
                      <a:pt x="752" y="694"/>
                    </a:lnTo>
                    <a:lnTo>
                      <a:pt x="724" y="724"/>
                    </a:lnTo>
                    <a:lnTo>
                      <a:pt x="694" y="752"/>
                    </a:lnTo>
                    <a:lnTo>
                      <a:pt x="662" y="776"/>
                    </a:lnTo>
                    <a:lnTo>
                      <a:pt x="628" y="796"/>
                    </a:lnTo>
                    <a:lnTo>
                      <a:pt x="592" y="814"/>
                    </a:lnTo>
                    <a:lnTo>
                      <a:pt x="552" y="828"/>
                    </a:lnTo>
                    <a:lnTo>
                      <a:pt x="512" y="838"/>
                    </a:lnTo>
                    <a:lnTo>
                      <a:pt x="470" y="846"/>
                    </a:lnTo>
                    <a:lnTo>
                      <a:pt x="428" y="848"/>
                    </a:lnTo>
                    <a:lnTo>
                      <a:pt x="428" y="848"/>
                    </a:lnTo>
                    <a:lnTo>
                      <a:pt x="386" y="846"/>
                    </a:lnTo>
                    <a:lnTo>
                      <a:pt x="344" y="838"/>
                    </a:lnTo>
                    <a:lnTo>
                      <a:pt x="304" y="828"/>
                    </a:lnTo>
                    <a:lnTo>
                      <a:pt x="264" y="814"/>
                    </a:lnTo>
                    <a:lnTo>
                      <a:pt x="228" y="796"/>
                    </a:lnTo>
                    <a:lnTo>
                      <a:pt x="194" y="776"/>
                    </a:lnTo>
                    <a:lnTo>
                      <a:pt x="162" y="752"/>
                    </a:lnTo>
                    <a:lnTo>
                      <a:pt x="132" y="724"/>
                    </a:lnTo>
                    <a:lnTo>
                      <a:pt x="104" y="694"/>
                    </a:lnTo>
                    <a:lnTo>
                      <a:pt x="80" y="662"/>
                    </a:lnTo>
                    <a:lnTo>
                      <a:pt x="60" y="628"/>
                    </a:lnTo>
                    <a:lnTo>
                      <a:pt x="42" y="592"/>
                    </a:lnTo>
                    <a:lnTo>
                      <a:pt x="28" y="552"/>
                    </a:lnTo>
                    <a:lnTo>
                      <a:pt x="18" y="512"/>
                    </a:lnTo>
                    <a:lnTo>
                      <a:pt x="10" y="470"/>
                    </a:lnTo>
                    <a:lnTo>
                      <a:pt x="8" y="428"/>
                    </a:lnTo>
                    <a:lnTo>
                      <a:pt x="8" y="428"/>
                    </a:lnTo>
                    <a:close/>
                    <a:moveTo>
                      <a:pt x="0" y="428"/>
                    </a:moveTo>
                    <a:lnTo>
                      <a:pt x="0" y="428"/>
                    </a:lnTo>
                    <a:lnTo>
                      <a:pt x="2" y="472"/>
                    </a:lnTo>
                    <a:lnTo>
                      <a:pt x="10" y="514"/>
                    </a:lnTo>
                    <a:lnTo>
                      <a:pt x="20" y="554"/>
                    </a:lnTo>
                    <a:lnTo>
                      <a:pt x="34" y="594"/>
                    </a:lnTo>
                    <a:lnTo>
                      <a:pt x="52" y="632"/>
                    </a:lnTo>
                    <a:lnTo>
                      <a:pt x="74" y="666"/>
                    </a:lnTo>
                    <a:lnTo>
                      <a:pt x="98" y="700"/>
                    </a:lnTo>
                    <a:lnTo>
                      <a:pt x="126" y="730"/>
                    </a:lnTo>
                    <a:lnTo>
                      <a:pt x="156" y="758"/>
                    </a:lnTo>
                    <a:lnTo>
                      <a:pt x="190" y="782"/>
                    </a:lnTo>
                    <a:lnTo>
                      <a:pt x="224" y="804"/>
                    </a:lnTo>
                    <a:lnTo>
                      <a:pt x="262" y="822"/>
                    </a:lnTo>
                    <a:lnTo>
                      <a:pt x="302" y="836"/>
                    </a:lnTo>
                    <a:lnTo>
                      <a:pt x="342" y="846"/>
                    </a:lnTo>
                    <a:lnTo>
                      <a:pt x="384" y="854"/>
                    </a:lnTo>
                    <a:lnTo>
                      <a:pt x="428" y="856"/>
                    </a:lnTo>
                    <a:lnTo>
                      <a:pt x="428" y="856"/>
                    </a:lnTo>
                    <a:lnTo>
                      <a:pt x="472" y="854"/>
                    </a:lnTo>
                    <a:lnTo>
                      <a:pt x="514" y="846"/>
                    </a:lnTo>
                    <a:lnTo>
                      <a:pt x="554" y="836"/>
                    </a:lnTo>
                    <a:lnTo>
                      <a:pt x="594" y="822"/>
                    </a:lnTo>
                    <a:lnTo>
                      <a:pt x="632" y="804"/>
                    </a:lnTo>
                    <a:lnTo>
                      <a:pt x="666" y="782"/>
                    </a:lnTo>
                    <a:lnTo>
                      <a:pt x="700" y="758"/>
                    </a:lnTo>
                    <a:lnTo>
                      <a:pt x="730" y="730"/>
                    </a:lnTo>
                    <a:lnTo>
                      <a:pt x="758" y="700"/>
                    </a:lnTo>
                    <a:lnTo>
                      <a:pt x="782" y="666"/>
                    </a:lnTo>
                    <a:lnTo>
                      <a:pt x="804" y="632"/>
                    </a:lnTo>
                    <a:lnTo>
                      <a:pt x="822" y="594"/>
                    </a:lnTo>
                    <a:lnTo>
                      <a:pt x="836" y="554"/>
                    </a:lnTo>
                    <a:lnTo>
                      <a:pt x="846" y="514"/>
                    </a:lnTo>
                    <a:lnTo>
                      <a:pt x="854" y="472"/>
                    </a:lnTo>
                    <a:lnTo>
                      <a:pt x="856" y="428"/>
                    </a:lnTo>
                    <a:lnTo>
                      <a:pt x="856" y="428"/>
                    </a:lnTo>
                    <a:lnTo>
                      <a:pt x="854" y="384"/>
                    </a:lnTo>
                    <a:lnTo>
                      <a:pt x="846" y="342"/>
                    </a:lnTo>
                    <a:lnTo>
                      <a:pt x="836" y="302"/>
                    </a:lnTo>
                    <a:lnTo>
                      <a:pt x="822" y="262"/>
                    </a:lnTo>
                    <a:lnTo>
                      <a:pt x="804" y="224"/>
                    </a:lnTo>
                    <a:lnTo>
                      <a:pt x="782" y="190"/>
                    </a:lnTo>
                    <a:lnTo>
                      <a:pt x="758" y="156"/>
                    </a:lnTo>
                    <a:lnTo>
                      <a:pt x="730" y="126"/>
                    </a:lnTo>
                    <a:lnTo>
                      <a:pt x="700" y="98"/>
                    </a:lnTo>
                    <a:lnTo>
                      <a:pt x="666" y="74"/>
                    </a:lnTo>
                    <a:lnTo>
                      <a:pt x="632" y="52"/>
                    </a:lnTo>
                    <a:lnTo>
                      <a:pt x="594" y="34"/>
                    </a:lnTo>
                    <a:lnTo>
                      <a:pt x="554" y="20"/>
                    </a:lnTo>
                    <a:lnTo>
                      <a:pt x="514" y="10"/>
                    </a:lnTo>
                    <a:lnTo>
                      <a:pt x="472" y="2"/>
                    </a:lnTo>
                    <a:lnTo>
                      <a:pt x="428" y="0"/>
                    </a:lnTo>
                    <a:lnTo>
                      <a:pt x="428" y="0"/>
                    </a:lnTo>
                    <a:lnTo>
                      <a:pt x="384" y="2"/>
                    </a:lnTo>
                    <a:lnTo>
                      <a:pt x="342" y="10"/>
                    </a:lnTo>
                    <a:lnTo>
                      <a:pt x="302" y="20"/>
                    </a:lnTo>
                    <a:lnTo>
                      <a:pt x="262" y="34"/>
                    </a:lnTo>
                    <a:lnTo>
                      <a:pt x="224" y="52"/>
                    </a:lnTo>
                    <a:lnTo>
                      <a:pt x="190" y="74"/>
                    </a:lnTo>
                    <a:lnTo>
                      <a:pt x="156" y="98"/>
                    </a:lnTo>
                    <a:lnTo>
                      <a:pt x="126" y="126"/>
                    </a:lnTo>
                    <a:lnTo>
                      <a:pt x="98" y="156"/>
                    </a:lnTo>
                    <a:lnTo>
                      <a:pt x="74" y="190"/>
                    </a:lnTo>
                    <a:lnTo>
                      <a:pt x="52" y="224"/>
                    </a:lnTo>
                    <a:lnTo>
                      <a:pt x="34" y="262"/>
                    </a:lnTo>
                    <a:lnTo>
                      <a:pt x="20" y="302"/>
                    </a:lnTo>
                    <a:lnTo>
                      <a:pt x="10" y="342"/>
                    </a:lnTo>
                    <a:lnTo>
                      <a:pt x="2" y="384"/>
                    </a:lnTo>
                    <a:lnTo>
                      <a:pt x="0" y="428"/>
                    </a:lnTo>
                    <a:lnTo>
                      <a:pt x="0" y="42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5" name="Freeform 205"/>
              <p:cNvSpPr>
                <a:spLocks/>
              </p:cNvSpPr>
              <p:nvPr/>
            </p:nvSpPr>
            <p:spPr bwMode="auto">
              <a:xfrm>
                <a:off x="2852" y="2130"/>
                <a:ext cx="58" cy="58"/>
              </a:xfrm>
              <a:custGeom>
                <a:avLst/>
                <a:gdLst>
                  <a:gd name="T0" fmla="*/ 28 w 58"/>
                  <a:gd name="T1" fmla="*/ 0 h 58"/>
                  <a:gd name="T2" fmla="*/ 28 w 58"/>
                  <a:gd name="T3" fmla="*/ 0 h 58"/>
                  <a:gd name="T4" fmla="*/ 16 w 58"/>
                  <a:gd name="T5" fmla="*/ 4 h 58"/>
                  <a:gd name="T6" fmla="*/ 8 w 58"/>
                  <a:gd name="T7" fmla="*/ 10 h 58"/>
                  <a:gd name="T8" fmla="*/ 2 w 58"/>
                  <a:gd name="T9" fmla="*/ 18 h 58"/>
                  <a:gd name="T10" fmla="*/ 0 w 58"/>
                  <a:gd name="T11" fmla="*/ 30 h 58"/>
                  <a:gd name="T12" fmla="*/ 0 w 58"/>
                  <a:gd name="T13" fmla="*/ 30 h 58"/>
                  <a:gd name="T14" fmla="*/ 2 w 58"/>
                  <a:gd name="T15" fmla="*/ 42 h 58"/>
                  <a:gd name="T16" fmla="*/ 8 w 58"/>
                  <a:gd name="T17" fmla="*/ 50 h 58"/>
                  <a:gd name="T18" fmla="*/ 16 w 58"/>
                  <a:gd name="T19" fmla="*/ 56 h 58"/>
                  <a:gd name="T20" fmla="*/ 28 w 58"/>
                  <a:gd name="T21" fmla="*/ 58 h 58"/>
                  <a:gd name="T22" fmla="*/ 28 w 58"/>
                  <a:gd name="T23" fmla="*/ 58 h 58"/>
                  <a:gd name="T24" fmla="*/ 40 w 58"/>
                  <a:gd name="T25" fmla="*/ 56 h 58"/>
                  <a:gd name="T26" fmla="*/ 48 w 58"/>
                  <a:gd name="T27" fmla="*/ 50 h 58"/>
                  <a:gd name="T28" fmla="*/ 54 w 58"/>
                  <a:gd name="T29" fmla="*/ 42 h 58"/>
                  <a:gd name="T30" fmla="*/ 58 w 58"/>
                  <a:gd name="T31" fmla="*/ 30 h 58"/>
                  <a:gd name="T32" fmla="*/ 58 w 58"/>
                  <a:gd name="T33" fmla="*/ 30 h 58"/>
                  <a:gd name="T34" fmla="*/ 54 w 58"/>
                  <a:gd name="T35" fmla="*/ 18 h 58"/>
                  <a:gd name="T36" fmla="*/ 48 w 58"/>
                  <a:gd name="T37" fmla="*/ 10 h 58"/>
                  <a:gd name="T38" fmla="*/ 40 w 58"/>
                  <a:gd name="T39" fmla="*/ 4 h 58"/>
                  <a:gd name="T40" fmla="*/ 28 w 58"/>
                  <a:gd name="T41" fmla="*/ 0 h 58"/>
                  <a:gd name="T42" fmla="*/ 28 w 58"/>
                  <a:gd name="T43" fmla="*/ 0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8" h="58">
                    <a:moveTo>
                      <a:pt x="28" y="0"/>
                    </a:moveTo>
                    <a:lnTo>
                      <a:pt x="28" y="0"/>
                    </a:lnTo>
                    <a:lnTo>
                      <a:pt x="16" y="4"/>
                    </a:lnTo>
                    <a:lnTo>
                      <a:pt x="8" y="10"/>
                    </a:lnTo>
                    <a:lnTo>
                      <a:pt x="2" y="18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2" y="42"/>
                    </a:lnTo>
                    <a:lnTo>
                      <a:pt x="8" y="50"/>
                    </a:lnTo>
                    <a:lnTo>
                      <a:pt x="16" y="56"/>
                    </a:lnTo>
                    <a:lnTo>
                      <a:pt x="28" y="58"/>
                    </a:lnTo>
                    <a:lnTo>
                      <a:pt x="28" y="58"/>
                    </a:lnTo>
                    <a:lnTo>
                      <a:pt x="40" y="56"/>
                    </a:lnTo>
                    <a:lnTo>
                      <a:pt x="48" y="50"/>
                    </a:lnTo>
                    <a:lnTo>
                      <a:pt x="54" y="42"/>
                    </a:lnTo>
                    <a:lnTo>
                      <a:pt x="58" y="30"/>
                    </a:lnTo>
                    <a:lnTo>
                      <a:pt x="58" y="30"/>
                    </a:lnTo>
                    <a:lnTo>
                      <a:pt x="54" y="18"/>
                    </a:lnTo>
                    <a:lnTo>
                      <a:pt x="48" y="10"/>
                    </a:lnTo>
                    <a:lnTo>
                      <a:pt x="40" y="4"/>
                    </a:lnTo>
                    <a:lnTo>
                      <a:pt x="28" y="0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316" name="Obdélník 315"/>
            <p:cNvSpPr/>
            <p:nvPr/>
          </p:nvSpPr>
          <p:spPr>
            <a:xfrm>
              <a:off x="4416917" y="2132696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17" name="Obdélník 316"/>
            <p:cNvSpPr/>
            <p:nvPr/>
          </p:nvSpPr>
          <p:spPr>
            <a:xfrm>
              <a:off x="4683700" y="246781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2</a:t>
              </a:r>
            </a:p>
          </p:txBody>
        </p:sp>
        <p:sp>
          <p:nvSpPr>
            <p:cNvPr id="318" name="Obdélník 317"/>
            <p:cNvSpPr/>
            <p:nvPr/>
          </p:nvSpPr>
          <p:spPr>
            <a:xfrm>
              <a:off x="4828032" y="2891343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3</a:t>
              </a:r>
            </a:p>
          </p:txBody>
        </p:sp>
        <p:sp>
          <p:nvSpPr>
            <p:cNvPr id="319" name="Obdélník 318"/>
            <p:cNvSpPr/>
            <p:nvPr/>
          </p:nvSpPr>
          <p:spPr>
            <a:xfrm>
              <a:off x="3230114" y="2879121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9</a:t>
              </a:r>
            </a:p>
          </p:txBody>
        </p:sp>
        <p:sp>
          <p:nvSpPr>
            <p:cNvPr id="320" name="Obdélník 319"/>
            <p:cNvSpPr/>
            <p:nvPr/>
          </p:nvSpPr>
          <p:spPr>
            <a:xfrm>
              <a:off x="4406184" y="3599900"/>
              <a:ext cx="36157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5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21" name="Obdélník 320"/>
            <p:cNvSpPr/>
            <p:nvPr/>
          </p:nvSpPr>
          <p:spPr>
            <a:xfrm>
              <a:off x="4028300" y="366808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6</a:t>
              </a:r>
            </a:p>
          </p:txBody>
        </p:sp>
        <p:sp>
          <p:nvSpPr>
            <p:cNvPr id="322" name="Obdélník 321"/>
            <p:cNvSpPr/>
            <p:nvPr/>
          </p:nvSpPr>
          <p:spPr>
            <a:xfrm>
              <a:off x="3638845" y="3577446"/>
              <a:ext cx="425765" cy="6344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7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23" name="Obdélník 322"/>
            <p:cNvSpPr/>
            <p:nvPr/>
          </p:nvSpPr>
          <p:spPr>
            <a:xfrm>
              <a:off x="4702255" y="3310801"/>
              <a:ext cx="32621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4</a:t>
              </a:r>
            </a:p>
          </p:txBody>
        </p:sp>
        <p:sp>
          <p:nvSpPr>
            <p:cNvPr id="324" name="Obdélník 323"/>
            <p:cNvSpPr/>
            <p:nvPr/>
          </p:nvSpPr>
          <p:spPr>
            <a:xfrm>
              <a:off x="3319266" y="2449900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10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25" name="Obdélník 324"/>
            <p:cNvSpPr/>
            <p:nvPr/>
          </p:nvSpPr>
          <p:spPr>
            <a:xfrm>
              <a:off x="3350318" y="3306304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8</a:t>
              </a:r>
            </a:p>
          </p:txBody>
        </p:sp>
        <p:sp>
          <p:nvSpPr>
            <p:cNvPr id="326" name="Obdélník 325"/>
            <p:cNvSpPr/>
            <p:nvPr/>
          </p:nvSpPr>
          <p:spPr>
            <a:xfrm>
              <a:off x="3578730" y="2160579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27" name="Obdélník 326"/>
            <p:cNvSpPr/>
            <p:nvPr/>
          </p:nvSpPr>
          <p:spPr>
            <a:xfrm>
              <a:off x="3973874" y="2053568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12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376" name="Skupina 375"/>
          <p:cNvGrpSpPr/>
          <p:nvPr/>
        </p:nvGrpSpPr>
        <p:grpSpPr>
          <a:xfrm>
            <a:off x="5601552" y="305226"/>
            <a:ext cx="3012808" cy="3042986"/>
            <a:chOff x="2618612" y="1407302"/>
            <a:chExt cx="3177524" cy="3389850"/>
          </a:xfrm>
        </p:grpSpPr>
        <p:grpSp>
          <p:nvGrpSpPr>
            <p:cNvPr id="377" name="Group 150"/>
            <p:cNvGrpSpPr>
              <a:grpSpLocks noChangeAspect="1"/>
            </p:cNvGrpSpPr>
            <p:nvPr/>
          </p:nvGrpSpPr>
          <p:grpSpPr bwMode="auto">
            <a:xfrm>
              <a:off x="2618612" y="1407302"/>
              <a:ext cx="3177524" cy="3389850"/>
              <a:chOff x="2324" y="1604"/>
              <a:chExt cx="1112" cy="1112"/>
            </a:xfrm>
          </p:grpSpPr>
          <p:sp>
            <p:nvSpPr>
              <p:cNvPr id="390" name="AutoShape 149"/>
              <p:cNvSpPr>
                <a:spLocks noChangeAspect="1" noChangeArrowheads="1" noTextEdit="1"/>
              </p:cNvSpPr>
              <p:nvPr/>
            </p:nvSpPr>
            <p:spPr bwMode="auto">
              <a:xfrm>
                <a:off x="2324" y="1604"/>
                <a:ext cx="1112" cy="11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1" name="Freeform 151"/>
              <p:cNvSpPr>
                <a:spLocks/>
              </p:cNvSpPr>
              <p:nvPr/>
            </p:nvSpPr>
            <p:spPr bwMode="auto">
              <a:xfrm>
                <a:off x="2328" y="1608"/>
                <a:ext cx="1104" cy="1104"/>
              </a:xfrm>
              <a:custGeom>
                <a:avLst/>
                <a:gdLst>
                  <a:gd name="T0" fmla="*/ 0 w 1104"/>
                  <a:gd name="T1" fmla="*/ 580 h 1104"/>
                  <a:gd name="T2" fmla="*/ 12 w 1104"/>
                  <a:gd name="T3" fmla="*/ 664 h 1104"/>
                  <a:gd name="T4" fmla="*/ 34 w 1104"/>
                  <a:gd name="T5" fmla="*/ 742 h 1104"/>
                  <a:gd name="T6" fmla="*/ 66 w 1104"/>
                  <a:gd name="T7" fmla="*/ 814 h 1104"/>
                  <a:gd name="T8" fmla="*/ 110 w 1104"/>
                  <a:gd name="T9" fmla="*/ 882 h 1104"/>
                  <a:gd name="T10" fmla="*/ 162 w 1104"/>
                  <a:gd name="T11" fmla="*/ 942 h 1104"/>
                  <a:gd name="T12" fmla="*/ 222 w 1104"/>
                  <a:gd name="T13" fmla="*/ 994 h 1104"/>
                  <a:gd name="T14" fmla="*/ 290 w 1104"/>
                  <a:gd name="T15" fmla="*/ 1038 h 1104"/>
                  <a:gd name="T16" fmla="*/ 362 w 1104"/>
                  <a:gd name="T17" fmla="*/ 1070 h 1104"/>
                  <a:gd name="T18" fmla="*/ 440 w 1104"/>
                  <a:gd name="T19" fmla="*/ 1092 h 1104"/>
                  <a:gd name="T20" fmla="*/ 524 w 1104"/>
                  <a:gd name="T21" fmla="*/ 1104 h 1104"/>
                  <a:gd name="T22" fmla="*/ 580 w 1104"/>
                  <a:gd name="T23" fmla="*/ 1104 h 1104"/>
                  <a:gd name="T24" fmla="*/ 664 w 1104"/>
                  <a:gd name="T25" fmla="*/ 1092 h 1104"/>
                  <a:gd name="T26" fmla="*/ 742 w 1104"/>
                  <a:gd name="T27" fmla="*/ 1070 h 1104"/>
                  <a:gd name="T28" fmla="*/ 814 w 1104"/>
                  <a:gd name="T29" fmla="*/ 1038 h 1104"/>
                  <a:gd name="T30" fmla="*/ 882 w 1104"/>
                  <a:gd name="T31" fmla="*/ 994 h 1104"/>
                  <a:gd name="T32" fmla="*/ 942 w 1104"/>
                  <a:gd name="T33" fmla="*/ 942 h 1104"/>
                  <a:gd name="T34" fmla="*/ 994 w 1104"/>
                  <a:gd name="T35" fmla="*/ 882 h 1104"/>
                  <a:gd name="T36" fmla="*/ 1038 w 1104"/>
                  <a:gd name="T37" fmla="*/ 814 h 1104"/>
                  <a:gd name="T38" fmla="*/ 1070 w 1104"/>
                  <a:gd name="T39" fmla="*/ 742 h 1104"/>
                  <a:gd name="T40" fmla="*/ 1092 w 1104"/>
                  <a:gd name="T41" fmla="*/ 664 h 1104"/>
                  <a:gd name="T42" fmla="*/ 1104 w 1104"/>
                  <a:gd name="T43" fmla="*/ 580 h 1104"/>
                  <a:gd name="T44" fmla="*/ 1104 w 1104"/>
                  <a:gd name="T45" fmla="*/ 524 h 1104"/>
                  <a:gd name="T46" fmla="*/ 1092 w 1104"/>
                  <a:gd name="T47" fmla="*/ 440 h 1104"/>
                  <a:gd name="T48" fmla="*/ 1070 w 1104"/>
                  <a:gd name="T49" fmla="*/ 362 h 1104"/>
                  <a:gd name="T50" fmla="*/ 1038 w 1104"/>
                  <a:gd name="T51" fmla="*/ 290 h 1104"/>
                  <a:gd name="T52" fmla="*/ 994 w 1104"/>
                  <a:gd name="T53" fmla="*/ 222 h 1104"/>
                  <a:gd name="T54" fmla="*/ 942 w 1104"/>
                  <a:gd name="T55" fmla="*/ 162 h 1104"/>
                  <a:gd name="T56" fmla="*/ 882 w 1104"/>
                  <a:gd name="T57" fmla="*/ 110 h 1104"/>
                  <a:gd name="T58" fmla="*/ 814 w 1104"/>
                  <a:gd name="T59" fmla="*/ 66 h 1104"/>
                  <a:gd name="T60" fmla="*/ 742 w 1104"/>
                  <a:gd name="T61" fmla="*/ 34 h 1104"/>
                  <a:gd name="T62" fmla="*/ 664 w 1104"/>
                  <a:gd name="T63" fmla="*/ 12 h 1104"/>
                  <a:gd name="T64" fmla="*/ 580 w 1104"/>
                  <a:gd name="T65" fmla="*/ 0 h 1104"/>
                  <a:gd name="T66" fmla="*/ 524 w 1104"/>
                  <a:gd name="T67" fmla="*/ 0 h 1104"/>
                  <a:gd name="T68" fmla="*/ 440 w 1104"/>
                  <a:gd name="T69" fmla="*/ 12 h 1104"/>
                  <a:gd name="T70" fmla="*/ 362 w 1104"/>
                  <a:gd name="T71" fmla="*/ 34 h 1104"/>
                  <a:gd name="T72" fmla="*/ 290 w 1104"/>
                  <a:gd name="T73" fmla="*/ 66 h 1104"/>
                  <a:gd name="T74" fmla="*/ 222 w 1104"/>
                  <a:gd name="T75" fmla="*/ 110 h 1104"/>
                  <a:gd name="T76" fmla="*/ 162 w 1104"/>
                  <a:gd name="T77" fmla="*/ 162 h 1104"/>
                  <a:gd name="T78" fmla="*/ 110 w 1104"/>
                  <a:gd name="T79" fmla="*/ 222 h 1104"/>
                  <a:gd name="T80" fmla="*/ 66 w 1104"/>
                  <a:gd name="T81" fmla="*/ 290 h 1104"/>
                  <a:gd name="T82" fmla="*/ 34 w 1104"/>
                  <a:gd name="T83" fmla="*/ 362 h 1104"/>
                  <a:gd name="T84" fmla="*/ 12 w 1104"/>
                  <a:gd name="T85" fmla="*/ 440 h 1104"/>
                  <a:gd name="T86" fmla="*/ 0 w 1104"/>
                  <a:gd name="T87" fmla="*/ 524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104" h="1104">
                    <a:moveTo>
                      <a:pt x="0" y="552"/>
                    </a:moveTo>
                    <a:lnTo>
                      <a:pt x="0" y="552"/>
                    </a:lnTo>
                    <a:lnTo>
                      <a:pt x="0" y="580"/>
                    </a:lnTo>
                    <a:lnTo>
                      <a:pt x="2" y="608"/>
                    </a:lnTo>
                    <a:lnTo>
                      <a:pt x="6" y="636"/>
                    </a:lnTo>
                    <a:lnTo>
                      <a:pt x="12" y="664"/>
                    </a:lnTo>
                    <a:lnTo>
                      <a:pt x="18" y="690"/>
                    </a:lnTo>
                    <a:lnTo>
                      <a:pt x="24" y="716"/>
                    </a:lnTo>
                    <a:lnTo>
                      <a:pt x="34" y="742"/>
                    </a:lnTo>
                    <a:lnTo>
                      <a:pt x="44" y="766"/>
                    </a:lnTo>
                    <a:lnTo>
                      <a:pt x="54" y="792"/>
                    </a:lnTo>
                    <a:lnTo>
                      <a:pt x="66" y="814"/>
                    </a:lnTo>
                    <a:lnTo>
                      <a:pt x="80" y="838"/>
                    </a:lnTo>
                    <a:lnTo>
                      <a:pt x="94" y="860"/>
                    </a:lnTo>
                    <a:lnTo>
                      <a:pt x="110" y="882"/>
                    </a:lnTo>
                    <a:lnTo>
                      <a:pt x="126" y="902"/>
                    </a:lnTo>
                    <a:lnTo>
                      <a:pt x="144" y="922"/>
                    </a:lnTo>
                    <a:lnTo>
                      <a:pt x="162" y="942"/>
                    </a:lnTo>
                    <a:lnTo>
                      <a:pt x="182" y="960"/>
                    </a:lnTo>
                    <a:lnTo>
                      <a:pt x="202" y="978"/>
                    </a:lnTo>
                    <a:lnTo>
                      <a:pt x="222" y="994"/>
                    </a:lnTo>
                    <a:lnTo>
                      <a:pt x="244" y="1010"/>
                    </a:lnTo>
                    <a:lnTo>
                      <a:pt x="266" y="1024"/>
                    </a:lnTo>
                    <a:lnTo>
                      <a:pt x="290" y="1038"/>
                    </a:lnTo>
                    <a:lnTo>
                      <a:pt x="312" y="1050"/>
                    </a:lnTo>
                    <a:lnTo>
                      <a:pt x="338" y="1060"/>
                    </a:lnTo>
                    <a:lnTo>
                      <a:pt x="362" y="1070"/>
                    </a:lnTo>
                    <a:lnTo>
                      <a:pt x="388" y="1080"/>
                    </a:lnTo>
                    <a:lnTo>
                      <a:pt x="414" y="1086"/>
                    </a:lnTo>
                    <a:lnTo>
                      <a:pt x="440" y="1092"/>
                    </a:lnTo>
                    <a:lnTo>
                      <a:pt x="468" y="1098"/>
                    </a:lnTo>
                    <a:lnTo>
                      <a:pt x="496" y="1102"/>
                    </a:lnTo>
                    <a:lnTo>
                      <a:pt x="524" y="1104"/>
                    </a:lnTo>
                    <a:lnTo>
                      <a:pt x="552" y="1104"/>
                    </a:lnTo>
                    <a:lnTo>
                      <a:pt x="552" y="1104"/>
                    </a:lnTo>
                    <a:lnTo>
                      <a:pt x="580" y="1104"/>
                    </a:lnTo>
                    <a:lnTo>
                      <a:pt x="608" y="1102"/>
                    </a:lnTo>
                    <a:lnTo>
                      <a:pt x="636" y="1098"/>
                    </a:lnTo>
                    <a:lnTo>
                      <a:pt x="664" y="1092"/>
                    </a:lnTo>
                    <a:lnTo>
                      <a:pt x="690" y="1086"/>
                    </a:lnTo>
                    <a:lnTo>
                      <a:pt x="716" y="1080"/>
                    </a:lnTo>
                    <a:lnTo>
                      <a:pt x="742" y="1070"/>
                    </a:lnTo>
                    <a:lnTo>
                      <a:pt x="766" y="1060"/>
                    </a:lnTo>
                    <a:lnTo>
                      <a:pt x="792" y="1050"/>
                    </a:lnTo>
                    <a:lnTo>
                      <a:pt x="814" y="1038"/>
                    </a:lnTo>
                    <a:lnTo>
                      <a:pt x="838" y="1024"/>
                    </a:lnTo>
                    <a:lnTo>
                      <a:pt x="860" y="1010"/>
                    </a:lnTo>
                    <a:lnTo>
                      <a:pt x="882" y="994"/>
                    </a:lnTo>
                    <a:lnTo>
                      <a:pt x="902" y="978"/>
                    </a:lnTo>
                    <a:lnTo>
                      <a:pt x="922" y="960"/>
                    </a:lnTo>
                    <a:lnTo>
                      <a:pt x="942" y="942"/>
                    </a:lnTo>
                    <a:lnTo>
                      <a:pt x="960" y="922"/>
                    </a:lnTo>
                    <a:lnTo>
                      <a:pt x="978" y="902"/>
                    </a:lnTo>
                    <a:lnTo>
                      <a:pt x="994" y="882"/>
                    </a:lnTo>
                    <a:lnTo>
                      <a:pt x="1010" y="860"/>
                    </a:lnTo>
                    <a:lnTo>
                      <a:pt x="1024" y="838"/>
                    </a:lnTo>
                    <a:lnTo>
                      <a:pt x="1038" y="814"/>
                    </a:lnTo>
                    <a:lnTo>
                      <a:pt x="1050" y="792"/>
                    </a:lnTo>
                    <a:lnTo>
                      <a:pt x="1060" y="766"/>
                    </a:lnTo>
                    <a:lnTo>
                      <a:pt x="1070" y="742"/>
                    </a:lnTo>
                    <a:lnTo>
                      <a:pt x="1080" y="716"/>
                    </a:lnTo>
                    <a:lnTo>
                      <a:pt x="1086" y="690"/>
                    </a:lnTo>
                    <a:lnTo>
                      <a:pt x="1092" y="664"/>
                    </a:lnTo>
                    <a:lnTo>
                      <a:pt x="1098" y="636"/>
                    </a:lnTo>
                    <a:lnTo>
                      <a:pt x="1102" y="608"/>
                    </a:lnTo>
                    <a:lnTo>
                      <a:pt x="1104" y="580"/>
                    </a:lnTo>
                    <a:lnTo>
                      <a:pt x="1104" y="552"/>
                    </a:lnTo>
                    <a:lnTo>
                      <a:pt x="1104" y="552"/>
                    </a:lnTo>
                    <a:lnTo>
                      <a:pt x="1104" y="524"/>
                    </a:lnTo>
                    <a:lnTo>
                      <a:pt x="1102" y="496"/>
                    </a:lnTo>
                    <a:lnTo>
                      <a:pt x="1098" y="468"/>
                    </a:lnTo>
                    <a:lnTo>
                      <a:pt x="1092" y="440"/>
                    </a:lnTo>
                    <a:lnTo>
                      <a:pt x="1086" y="414"/>
                    </a:lnTo>
                    <a:lnTo>
                      <a:pt x="1080" y="388"/>
                    </a:lnTo>
                    <a:lnTo>
                      <a:pt x="1070" y="362"/>
                    </a:lnTo>
                    <a:lnTo>
                      <a:pt x="1060" y="338"/>
                    </a:lnTo>
                    <a:lnTo>
                      <a:pt x="1050" y="312"/>
                    </a:lnTo>
                    <a:lnTo>
                      <a:pt x="1038" y="290"/>
                    </a:lnTo>
                    <a:lnTo>
                      <a:pt x="1024" y="266"/>
                    </a:lnTo>
                    <a:lnTo>
                      <a:pt x="1010" y="244"/>
                    </a:lnTo>
                    <a:lnTo>
                      <a:pt x="994" y="222"/>
                    </a:lnTo>
                    <a:lnTo>
                      <a:pt x="978" y="202"/>
                    </a:lnTo>
                    <a:lnTo>
                      <a:pt x="960" y="182"/>
                    </a:lnTo>
                    <a:lnTo>
                      <a:pt x="942" y="162"/>
                    </a:lnTo>
                    <a:lnTo>
                      <a:pt x="922" y="144"/>
                    </a:lnTo>
                    <a:lnTo>
                      <a:pt x="902" y="126"/>
                    </a:lnTo>
                    <a:lnTo>
                      <a:pt x="882" y="110"/>
                    </a:lnTo>
                    <a:lnTo>
                      <a:pt x="860" y="94"/>
                    </a:lnTo>
                    <a:lnTo>
                      <a:pt x="838" y="80"/>
                    </a:lnTo>
                    <a:lnTo>
                      <a:pt x="814" y="66"/>
                    </a:lnTo>
                    <a:lnTo>
                      <a:pt x="792" y="54"/>
                    </a:lnTo>
                    <a:lnTo>
                      <a:pt x="766" y="44"/>
                    </a:lnTo>
                    <a:lnTo>
                      <a:pt x="742" y="34"/>
                    </a:lnTo>
                    <a:lnTo>
                      <a:pt x="716" y="24"/>
                    </a:lnTo>
                    <a:lnTo>
                      <a:pt x="690" y="18"/>
                    </a:lnTo>
                    <a:lnTo>
                      <a:pt x="664" y="12"/>
                    </a:lnTo>
                    <a:lnTo>
                      <a:pt x="636" y="6"/>
                    </a:lnTo>
                    <a:lnTo>
                      <a:pt x="608" y="2"/>
                    </a:lnTo>
                    <a:lnTo>
                      <a:pt x="580" y="0"/>
                    </a:lnTo>
                    <a:lnTo>
                      <a:pt x="552" y="0"/>
                    </a:lnTo>
                    <a:lnTo>
                      <a:pt x="552" y="0"/>
                    </a:lnTo>
                    <a:lnTo>
                      <a:pt x="524" y="0"/>
                    </a:lnTo>
                    <a:lnTo>
                      <a:pt x="496" y="2"/>
                    </a:lnTo>
                    <a:lnTo>
                      <a:pt x="468" y="6"/>
                    </a:lnTo>
                    <a:lnTo>
                      <a:pt x="440" y="12"/>
                    </a:lnTo>
                    <a:lnTo>
                      <a:pt x="414" y="18"/>
                    </a:lnTo>
                    <a:lnTo>
                      <a:pt x="388" y="24"/>
                    </a:lnTo>
                    <a:lnTo>
                      <a:pt x="362" y="34"/>
                    </a:lnTo>
                    <a:lnTo>
                      <a:pt x="338" y="44"/>
                    </a:lnTo>
                    <a:lnTo>
                      <a:pt x="312" y="54"/>
                    </a:lnTo>
                    <a:lnTo>
                      <a:pt x="290" y="66"/>
                    </a:lnTo>
                    <a:lnTo>
                      <a:pt x="266" y="80"/>
                    </a:lnTo>
                    <a:lnTo>
                      <a:pt x="244" y="94"/>
                    </a:lnTo>
                    <a:lnTo>
                      <a:pt x="222" y="110"/>
                    </a:lnTo>
                    <a:lnTo>
                      <a:pt x="202" y="126"/>
                    </a:lnTo>
                    <a:lnTo>
                      <a:pt x="182" y="144"/>
                    </a:lnTo>
                    <a:lnTo>
                      <a:pt x="162" y="162"/>
                    </a:lnTo>
                    <a:lnTo>
                      <a:pt x="144" y="182"/>
                    </a:lnTo>
                    <a:lnTo>
                      <a:pt x="126" y="202"/>
                    </a:lnTo>
                    <a:lnTo>
                      <a:pt x="110" y="222"/>
                    </a:lnTo>
                    <a:lnTo>
                      <a:pt x="94" y="244"/>
                    </a:lnTo>
                    <a:lnTo>
                      <a:pt x="80" y="266"/>
                    </a:lnTo>
                    <a:lnTo>
                      <a:pt x="66" y="290"/>
                    </a:lnTo>
                    <a:lnTo>
                      <a:pt x="54" y="312"/>
                    </a:lnTo>
                    <a:lnTo>
                      <a:pt x="44" y="338"/>
                    </a:lnTo>
                    <a:lnTo>
                      <a:pt x="34" y="362"/>
                    </a:lnTo>
                    <a:lnTo>
                      <a:pt x="24" y="388"/>
                    </a:lnTo>
                    <a:lnTo>
                      <a:pt x="18" y="414"/>
                    </a:lnTo>
                    <a:lnTo>
                      <a:pt x="12" y="440"/>
                    </a:lnTo>
                    <a:lnTo>
                      <a:pt x="6" y="468"/>
                    </a:lnTo>
                    <a:lnTo>
                      <a:pt x="2" y="496"/>
                    </a:lnTo>
                    <a:lnTo>
                      <a:pt x="0" y="524"/>
                    </a:lnTo>
                    <a:lnTo>
                      <a:pt x="0" y="552"/>
                    </a:lnTo>
                    <a:lnTo>
                      <a:pt x="0" y="552"/>
                    </a:lnTo>
                    <a:close/>
                  </a:path>
                </a:pathLst>
              </a:custGeom>
              <a:solidFill>
                <a:srgbClr val="99D9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2" name="Freeform 152"/>
              <p:cNvSpPr>
                <a:spLocks/>
              </p:cNvSpPr>
              <p:nvPr/>
            </p:nvSpPr>
            <p:spPr bwMode="auto">
              <a:xfrm>
                <a:off x="2354" y="1634"/>
                <a:ext cx="1052" cy="1052"/>
              </a:xfrm>
              <a:custGeom>
                <a:avLst/>
                <a:gdLst>
                  <a:gd name="T0" fmla="*/ 0 w 1052"/>
                  <a:gd name="T1" fmla="*/ 554 h 1052"/>
                  <a:gd name="T2" fmla="*/ 10 w 1052"/>
                  <a:gd name="T3" fmla="*/ 632 h 1052"/>
                  <a:gd name="T4" fmla="*/ 32 w 1052"/>
                  <a:gd name="T5" fmla="*/ 706 h 1052"/>
                  <a:gd name="T6" fmla="*/ 64 w 1052"/>
                  <a:gd name="T7" fmla="*/ 776 h 1052"/>
                  <a:gd name="T8" fmla="*/ 104 w 1052"/>
                  <a:gd name="T9" fmla="*/ 840 h 1052"/>
                  <a:gd name="T10" fmla="*/ 154 w 1052"/>
                  <a:gd name="T11" fmla="*/ 898 h 1052"/>
                  <a:gd name="T12" fmla="*/ 212 w 1052"/>
                  <a:gd name="T13" fmla="*/ 948 h 1052"/>
                  <a:gd name="T14" fmla="*/ 276 w 1052"/>
                  <a:gd name="T15" fmla="*/ 988 h 1052"/>
                  <a:gd name="T16" fmla="*/ 346 w 1052"/>
                  <a:gd name="T17" fmla="*/ 1020 h 1052"/>
                  <a:gd name="T18" fmla="*/ 420 w 1052"/>
                  <a:gd name="T19" fmla="*/ 1042 h 1052"/>
                  <a:gd name="T20" fmla="*/ 498 w 1052"/>
                  <a:gd name="T21" fmla="*/ 1052 h 1052"/>
                  <a:gd name="T22" fmla="*/ 554 w 1052"/>
                  <a:gd name="T23" fmla="*/ 1052 h 1052"/>
                  <a:gd name="T24" fmla="*/ 632 w 1052"/>
                  <a:gd name="T25" fmla="*/ 1042 h 1052"/>
                  <a:gd name="T26" fmla="*/ 706 w 1052"/>
                  <a:gd name="T27" fmla="*/ 1020 h 1052"/>
                  <a:gd name="T28" fmla="*/ 776 w 1052"/>
                  <a:gd name="T29" fmla="*/ 988 h 1052"/>
                  <a:gd name="T30" fmla="*/ 840 w 1052"/>
                  <a:gd name="T31" fmla="*/ 948 h 1052"/>
                  <a:gd name="T32" fmla="*/ 898 w 1052"/>
                  <a:gd name="T33" fmla="*/ 898 h 1052"/>
                  <a:gd name="T34" fmla="*/ 948 w 1052"/>
                  <a:gd name="T35" fmla="*/ 840 h 1052"/>
                  <a:gd name="T36" fmla="*/ 988 w 1052"/>
                  <a:gd name="T37" fmla="*/ 776 h 1052"/>
                  <a:gd name="T38" fmla="*/ 1020 w 1052"/>
                  <a:gd name="T39" fmla="*/ 706 h 1052"/>
                  <a:gd name="T40" fmla="*/ 1042 w 1052"/>
                  <a:gd name="T41" fmla="*/ 632 h 1052"/>
                  <a:gd name="T42" fmla="*/ 1052 w 1052"/>
                  <a:gd name="T43" fmla="*/ 554 h 1052"/>
                  <a:gd name="T44" fmla="*/ 1052 w 1052"/>
                  <a:gd name="T45" fmla="*/ 498 h 1052"/>
                  <a:gd name="T46" fmla="*/ 1042 w 1052"/>
                  <a:gd name="T47" fmla="*/ 420 h 1052"/>
                  <a:gd name="T48" fmla="*/ 1020 w 1052"/>
                  <a:gd name="T49" fmla="*/ 346 h 1052"/>
                  <a:gd name="T50" fmla="*/ 988 w 1052"/>
                  <a:gd name="T51" fmla="*/ 276 h 1052"/>
                  <a:gd name="T52" fmla="*/ 948 w 1052"/>
                  <a:gd name="T53" fmla="*/ 212 h 1052"/>
                  <a:gd name="T54" fmla="*/ 898 w 1052"/>
                  <a:gd name="T55" fmla="*/ 154 h 1052"/>
                  <a:gd name="T56" fmla="*/ 840 w 1052"/>
                  <a:gd name="T57" fmla="*/ 104 h 1052"/>
                  <a:gd name="T58" fmla="*/ 776 w 1052"/>
                  <a:gd name="T59" fmla="*/ 64 h 1052"/>
                  <a:gd name="T60" fmla="*/ 706 w 1052"/>
                  <a:gd name="T61" fmla="*/ 32 h 1052"/>
                  <a:gd name="T62" fmla="*/ 632 w 1052"/>
                  <a:gd name="T63" fmla="*/ 10 h 1052"/>
                  <a:gd name="T64" fmla="*/ 554 w 1052"/>
                  <a:gd name="T65" fmla="*/ 0 h 1052"/>
                  <a:gd name="T66" fmla="*/ 498 w 1052"/>
                  <a:gd name="T67" fmla="*/ 0 h 1052"/>
                  <a:gd name="T68" fmla="*/ 420 w 1052"/>
                  <a:gd name="T69" fmla="*/ 10 h 1052"/>
                  <a:gd name="T70" fmla="*/ 346 w 1052"/>
                  <a:gd name="T71" fmla="*/ 32 h 1052"/>
                  <a:gd name="T72" fmla="*/ 276 w 1052"/>
                  <a:gd name="T73" fmla="*/ 64 h 1052"/>
                  <a:gd name="T74" fmla="*/ 212 w 1052"/>
                  <a:gd name="T75" fmla="*/ 104 h 1052"/>
                  <a:gd name="T76" fmla="*/ 154 w 1052"/>
                  <a:gd name="T77" fmla="*/ 154 h 1052"/>
                  <a:gd name="T78" fmla="*/ 104 w 1052"/>
                  <a:gd name="T79" fmla="*/ 212 h 1052"/>
                  <a:gd name="T80" fmla="*/ 64 w 1052"/>
                  <a:gd name="T81" fmla="*/ 276 h 1052"/>
                  <a:gd name="T82" fmla="*/ 32 w 1052"/>
                  <a:gd name="T83" fmla="*/ 346 h 1052"/>
                  <a:gd name="T84" fmla="*/ 10 w 1052"/>
                  <a:gd name="T85" fmla="*/ 420 h 1052"/>
                  <a:gd name="T86" fmla="*/ 0 w 1052"/>
                  <a:gd name="T87" fmla="*/ 498 h 10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052" h="1052">
                    <a:moveTo>
                      <a:pt x="0" y="526"/>
                    </a:moveTo>
                    <a:lnTo>
                      <a:pt x="0" y="526"/>
                    </a:lnTo>
                    <a:lnTo>
                      <a:pt x="0" y="554"/>
                    </a:lnTo>
                    <a:lnTo>
                      <a:pt x="2" y="580"/>
                    </a:lnTo>
                    <a:lnTo>
                      <a:pt x="6" y="606"/>
                    </a:lnTo>
                    <a:lnTo>
                      <a:pt x="10" y="632"/>
                    </a:lnTo>
                    <a:lnTo>
                      <a:pt x="16" y="658"/>
                    </a:lnTo>
                    <a:lnTo>
                      <a:pt x="24" y="682"/>
                    </a:lnTo>
                    <a:lnTo>
                      <a:pt x="32" y="706"/>
                    </a:lnTo>
                    <a:lnTo>
                      <a:pt x="42" y="730"/>
                    </a:lnTo>
                    <a:lnTo>
                      <a:pt x="52" y="754"/>
                    </a:lnTo>
                    <a:lnTo>
                      <a:pt x="64" y="776"/>
                    </a:lnTo>
                    <a:lnTo>
                      <a:pt x="76" y="798"/>
                    </a:lnTo>
                    <a:lnTo>
                      <a:pt x="90" y="820"/>
                    </a:lnTo>
                    <a:lnTo>
                      <a:pt x="104" y="840"/>
                    </a:lnTo>
                    <a:lnTo>
                      <a:pt x="120" y="860"/>
                    </a:lnTo>
                    <a:lnTo>
                      <a:pt x="136" y="880"/>
                    </a:lnTo>
                    <a:lnTo>
                      <a:pt x="154" y="898"/>
                    </a:lnTo>
                    <a:lnTo>
                      <a:pt x="172" y="916"/>
                    </a:lnTo>
                    <a:lnTo>
                      <a:pt x="192" y="932"/>
                    </a:lnTo>
                    <a:lnTo>
                      <a:pt x="212" y="948"/>
                    </a:lnTo>
                    <a:lnTo>
                      <a:pt x="232" y="962"/>
                    </a:lnTo>
                    <a:lnTo>
                      <a:pt x="254" y="976"/>
                    </a:lnTo>
                    <a:lnTo>
                      <a:pt x="276" y="988"/>
                    </a:lnTo>
                    <a:lnTo>
                      <a:pt x="298" y="1000"/>
                    </a:lnTo>
                    <a:lnTo>
                      <a:pt x="322" y="1010"/>
                    </a:lnTo>
                    <a:lnTo>
                      <a:pt x="346" y="1020"/>
                    </a:lnTo>
                    <a:lnTo>
                      <a:pt x="370" y="1028"/>
                    </a:lnTo>
                    <a:lnTo>
                      <a:pt x="394" y="1036"/>
                    </a:lnTo>
                    <a:lnTo>
                      <a:pt x="420" y="1042"/>
                    </a:lnTo>
                    <a:lnTo>
                      <a:pt x="446" y="1046"/>
                    </a:lnTo>
                    <a:lnTo>
                      <a:pt x="472" y="1050"/>
                    </a:lnTo>
                    <a:lnTo>
                      <a:pt x="498" y="1052"/>
                    </a:lnTo>
                    <a:lnTo>
                      <a:pt x="526" y="1052"/>
                    </a:lnTo>
                    <a:lnTo>
                      <a:pt x="526" y="1052"/>
                    </a:lnTo>
                    <a:lnTo>
                      <a:pt x="554" y="1052"/>
                    </a:lnTo>
                    <a:lnTo>
                      <a:pt x="580" y="1050"/>
                    </a:lnTo>
                    <a:lnTo>
                      <a:pt x="606" y="1046"/>
                    </a:lnTo>
                    <a:lnTo>
                      <a:pt x="632" y="1042"/>
                    </a:lnTo>
                    <a:lnTo>
                      <a:pt x="658" y="1036"/>
                    </a:lnTo>
                    <a:lnTo>
                      <a:pt x="682" y="1028"/>
                    </a:lnTo>
                    <a:lnTo>
                      <a:pt x="706" y="1020"/>
                    </a:lnTo>
                    <a:lnTo>
                      <a:pt x="730" y="1010"/>
                    </a:lnTo>
                    <a:lnTo>
                      <a:pt x="754" y="1000"/>
                    </a:lnTo>
                    <a:lnTo>
                      <a:pt x="776" y="988"/>
                    </a:lnTo>
                    <a:lnTo>
                      <a:pt x="798" y="976"/>
                    </a:lnTo>
                    <a:lnTo>
                      <a:pt x="820" y="962"/>
                    </a:lnTo>
                    <a:lnTo>
                      <a:pt x="840" y="948"/>
                    </a:lnTo>
                    <a:lnTo>
                      <a:pt x="860" y="932"/>
                    </a:lnTo>
                    <a:lnTo>
                      <a:pt x="880" y="916"/>
                    </a:lnTo>
                    <a:lnTo>
                      <a:pt x="898" y="898"/>
                    </a:lnTo>
                    <a:lnTo>
                      <a:pt x="916" y="880"/>
                    </a:lnTo>
                    <a:lnTo>
                      <a:pt x="932" y="860"/>
                    </a:lnTo>
                    <a:lnTo>
                      <a:pt x="948" y="840"/>
                    </a:lnTo>
                    <a:lnTo>
                      <a:pt x="962" y="820"/>
                    </a:lnTo>
                    <a:lnTo>
                      <a:pt x="976" y="798"/>
                    </a:lnTo>
                    <a:lnTo>
                      <a:pt x="988" y="776"/>
                    </a:lnTo>
                    <a:lnTo>
                      <a:pt x="1000" y="754"/>
                    </a:lnTo>
                    <a:lnTo>
                      <a:pt x="1010" y="730"/>
                    </a:lnTo>
                    <a:lnTo>
                      <a:pt x="1020" y="706"/>
                    </a:lnTo>
                    <a:lnTo>
                      <a:pt x="1028" y="682"/>
                    </a:lnTo>
                    <a:lnTo>
                      <a:pt x="1036" y="658"/>
                    </a:lnTo>
                    <a:lnTo>
                      <a:pt x="1042" y="632"/>
                    </a:lnTo>
                    <a:lnTo>
                      <a:pt x="1046" y="606"/>
                    </a:lnTo>
                    <a:lnTo>
                      <a:pt x="1050" y="580"/>
                    </a:lnTo>
                    <a:lnTo>
                      <a:pt x="1052" y="554"/>
                    </a:lnTo>
                    <a:lnTo>
                      <a:pt x="1052" y="526"/>
                    </a:lnTo>
                    <a:lnTo>
                      <a:pt x="1052" y="526"/>
                    </a:lnTo>
                    <a:lnTo>
                      <a:pt x="1052" y="498"/>
                    </a:lnTo>
                    <a:lnTo>
                      <a:pt x="1050" y="472"/>
                    </a:lnTo>
                    <a:lnTo>
                      <a:pt x="1046" y="446"/>
                    </a:lnTo>
                    <a:lnTo>
                      <a:pt x="1042" y="420"/>
                    </a:lnTo>
                    <a:lnTo>
                      <a:pt x="1036" y="394"/>
                    </a:lnTo>
                    <a:lnTo>
                      <a:pt x="1028" y="370"/>
                    </a:lnTo>
                    <a:lnTo>
                      <a:pt x="1020" y="346"/>
                    </a:lnTo>
                    <a:lnTo>
                      <a:pt x="1010" y="322"/>
                    </a:lnTo>
                    <a:lnTo>
                      <a:pt x="1000" y="298"/>
                    </a:lnTo>
                    <a:lnTo>
                      <a:pt x="988" y="276"/>
                    </a:lnTo>
                    <a:lnTo>
                      <a:pt x="976" y="254"/>
                    </a:lnTo>
                    <a:lnTo>
                      <a:pt x="962" y="232"/>
                    </a:lnTo>
                    <a:lnTo>
                      <a:pt x="948" y="212"/>
                    </a:lnTo>
                    <a:lnTo>
                      <a:pt x="932" y="192"/>
                    </a:lnTo>
                    <a:lnTo>
                      <a:pt x="916" y="172"/>
                    </a:lnTo>
                    <a:lnTo>
                      <a:pt x="898" y="154"/>
                    </a:lnTo>
                    <a:lnTo>
                      <a:pt x="880" y="136"/>
                    </a:lnTo>
                    <a:lnTo>
                      <a:pt x="860" y="120"/>
                    </a:lnTo>
                    <a:lnTo>
                      <a:pt x="840" y="104"/>
                    </a:lnTo>
                    <a:lnTo>
                      <a:pt x="820" y="90"/>
                    </a:lnTo>
                    <a:lnTo>
                      <a:pt x="798" y="76"/>
                    </a:lnTo>
                    <a:lnTo>
                      <a:pt x="776" y="64"/>
                    </a:lnTo>
                    <a:lnTo>
                      <a:pt x="754" y="52"/>
                    </a:lnTo>
                    <a:lnTo>
                      <a:pt x="730" y="42"/>
                    </a:lnTo>
                    <a:lnTo>
                      <a:pt x="706" y="32"/>
                    </a:lnTo>
                    <a:lnTo>
                      <a:pt x="682" y="24"/>
                    </a:lnTo>
                    <a:lnTo>
                      <a:pt x="658" y="16"/>
                    </a:lnTo>
                    <a:lnTo>
                      <a:pt x="632" y="10"/>
                    </a:lnTo>
                    <a:lnTo>
                      <a:pt x="606" y="6"/>
                    </a:lnTo>
                    <a:lnTo>
                      <a:pt x="580" y="2"/>
                    </a:lnTo>
                    <a:lnTo>
                      <a:pt x="554" y="0"/>
                    </a:lnTo>
                    <a:lnTo>
                      <a:pt x="526" y="0"/>
                    </a:lnTo>
                    <a:lnTo>
                      <a:pt x="526" y="0"/>
                    </a:lnTo>
                    <a:lnTo>
                      <a:pt x="498" y="0"/>
                    </a:lnTo>
                    <a:lnTo>
                      <a:pt x="472" y="2"/>
                    </a:lnTo>
                    <a:lnTo>
                      <a:pt x="446" y="6"/>
                    </a:lnTo>
                    <a:lnTo>
                      <a:pt x="420" y="10"/>
                    </a:lnTo>
                    <a:lnTo>
                      <a:pt x="394" y="16"/>
                    </a:lnTo>
                    <a:lnTo>
                      <a:pt x="370" y="24"/>
                    </a:lnTo>
                    <a:lnTo>
                      <a:pt x="346" y="32"/>
                    </a:lnTo>
                    <a:lnTo>
                      <a:pt x="322" y="42"/>
                    </a:lnTo>
                    <a:lnTo>
                      <a:pt x="298" y="52"/>
                    </a:lnTo>
                    <a:lnTo>
                      <a:pt x="276" y="64"/>
                    </a:lnTo>
                    <a:lnTo>
                      <a:pt x="254" y="76"/>
                    </a:lnTo>
                    <a:lnTo>
                      <a:pt x="232" y="90"/>
                    </a:lnTo>
                    <a:lnTo>
                      <a:pt x="212" y="104"/>
                    </a:lnTo>
                    <a:lnTo>
                      <a:pt x="192" y="120"/>
                    </a:lnTo>
                    <a:lnTo>
                      <a:pt x="172" y="136"/>
                    </a:lnTo>
                    <a:lnTo>
                      <a:pt x="154" y="154"/>
                    </a:lnTo>
                    <a:lnTo>
                      <a:pt x="136" y="172"/>
                    </a:lnTo>
                    <a:lnTo>
                      <a:pt x="120" y="192"/>
                    </a:lnTo>
                    <a:lnTo>
                      <a:pt x="104" y="212"/>
                    </a:lnTo>
                    <a:lnTo>
                      <a:pt x="90" y="232"/>
                    </a:lnTo>
                    <a:lnTo>
                      <a:pt x="76" y="254"/>
                    </a:lnTo>
                    <a:lnTo>
                      <a:pt x="64" y="276"/>
                    </a:lnTo>
                    <a:lnTo>
                      <a:pt x="52" y="298"/>
                    </a:lnTo>
                    <a:lnTo>
                      <a:pt x="42" y="322"/>
                    </a:lnTo>
                    <a:lnTo>
                      <a:pt x="32" y="346"/>
                    </a:lnTo>
                    <a:lnTo>
                      <a:pt x="24" y="370"/>
                    </a:lnTo>
                    <a:lnTo>
                      <a:pt x="16" y="394"/>
                    </a:lnTo>
                    <a:lnTo>
                      <a:pt x="10" y="420"/>
                    </a:lnTo>
                    <a:lnTo>
                      <a:pt x="6" y="446"/>
                    </a:lnTo>
                    <a:lnTo>
                      <a:pt x="2" y="472"/>
                    </a:lnTo>
                    <a:lnTo>
                      <a:pt x="0" y="498"/>
                    </a:lnTo>
                    <a:lnTo>
                      <a:pt x="0" y="526"/>
                    </a:lnTo>
                    <a:lnTo>
                      <a:pt x="0" y="5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3" name="Freeform 153"/>
              <p:cNvSpPr>
                <a:spLocks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1008 w 1008"/>
                  <a:gd name="T1" fmla="*/ 504 h 1008"/>
                  <a:gd name="T2" fmla="*/ 1006 w 1008"/>
                  <a:gd name="T3" fmla="*/ 452 h 1008"/>
                  <a:gd name="T4" fmla="*/ 998 w 1008"/>
                  <a:gd name="T5" fmla="*/ 402 h 1008"/>
                  <a:gd name="T6" fmla="*/ 986 w 1008"/>
                  <a:gd name="T7" fmla="*/ 354 h 1008"/>
                  <a:gd name="T8" fmla="*/ 968 w 1008"/>
                  <a:gd name="T9" fmla="*/ 308 h 1008"/>
                  <a:gd name="T10" fmla="*/ 922 w 1008"/>
                  <a:gd name="T11" fmla="*/ 222 h 1008"/>
                  <a:gd name="T12" fmla="*/ 860 w 1008"/>
                  <a:gd name="T13" fmla="*/ 148 h 1008"/>
                  <a:gd name="T14" fmla="*/ 786 w 1008"/>
                  <a:gd name="T15" fmla="*/ 86 h 1008"/>
                  <a:gd name="T16" fmla="*/ 700 w 1008"/>
                  <a:gd name="T17" fmla="*/ 40 h 1008"/>
                  <a:gd name="T18" fmla="*/ 654 w 1008"/>
                  <a:gd name="T19" fmla="*/ 22 h 1008"/>
                  <a:gd name="T20" fmla="*/ 606 w 1008"/>
                  <a:gd name="T21" fmla="*/ 10 h 1008"/>
                  <a:gd name="T22" fmla="*/ 556 w 1008"/>
                  <a:gd name="T23" fmla="*/ 2 h 1008"/>
                  <a:gd name="T24" fmla="*/ 504 w 1008"/>
                  <a:gd name="T25" fmla="*/ 0 h 1008"/>
                  <a:gd name="T26" fmla="*/ 478 w 1008"/>
                  <a:gd name="T27" fmla="*/ 0 h 1008"/>
                  <a:gd name="T28" fmla="*/ 428 w 1008"/>
                  <a:gd name="T29" fmla="*/ 6 h 1008"/>
                  <a:gd name="T30" fmla="*/ 378 w 1008"/>
                  <a:gd name="T31" fmla="*/ 16 h 1008"/>
                  <a:gd name="T32" fmla="*/ 330 w 1008"/>
                  <a:gd name="T33" fmla="*/ 30 h 1008"/>
                  <a:gd name="T34" fmla="*/ 264 w 1008"/>
                  <a:gd name="T35" fmla="*/ 60 h 1008"/>
                  <a:gd name="T36" fmla="*/ 184 w 1008"/>
                  <a:gd name="T37" fmla="*/ 116 h 1008"/>
                  <a:gd name="T38" fmla="*/ 116 w 1008"/>
                  <a:gd name="T39" fmla="*/ 184 h 1008"/>
                  <a:gd name="T40" fmla="*/ 60 w 1008"/>
                  <a:gd name="T41" fmla="*/ 264 h 1008"/>
                  <a:gd name="T42" fmla="*/ 30 w 1008"/>
                  <a:gd name="T43" fmla="*/ 330 h 1008"/>
                  <a:gd name="T44" fmla="*/ 16 w 1008"/>
                  <a:gd name="T45" fmla="*/ 378 h 1008"/>
                  <a:gd name="T46" fmla="*/ 6 w 1008"/>
                  <a:gd name="T47" fmla="*/ 428 h 1008"/>
                  <a:gd name="T48" fmla="*/ 0 w 1008"/>
                  <a:gd name="T49" fmla="*/ 478 h 1008"/>
                  <a:gd name="T50" fmla="*/ 0 w 1008"/>
                  <a:gd name="T51" fmla="*/ 504 h 1008"/>
                  <a:gd name="T52" fmla="*/ 2 w 1008"/>
                  <a:gd name="T53" fmla="*/ 556 h 1008"/>
                  <a:gd name="T54" fmla="*/ 10 w 1008"/>
                  <a:gd name="T55" fmla="*/ 606 h 1008"/>
                  <a:gd name="T56" fmla="*/ 22 w 1008"/>
                  <a:gd name="T57" fmla="*/ 654 h 1008"/>
                  <a:gd name="T58" fmla="*/ 40 w 1008"/>
                  <a:gd name="T59" fmla="*/ 700 h 1008"/>
                  <a:gd name="T60" fmla="*/ 86 w 1008"/>
                  <a:gd name="T61" fmla="*/ 786 h 1008"/>
                  <a:gd name="T62" fmla="*/ 148 w 1008"/>
                  <a:gd name="T63" fmla="*/ 860 h 1008"/>
                  <a:gd name="T64" fmla="*/ 222 w 1008"/>
                  <a:gd name="T65" fmla="*/ 922 h 1008"/>
                  <a:gd name="T66" fmla="*/ 308 w 1008"/>
                  <a:gd name="T67" fmla="*/ 968 h 1008"/>
                  <a:gd name="T68" fmla="*/ 354 w 1008"/>
                  <a:gd name="T69" fmla="*/ 986 h 1008"/>
                  <a:gd name="T70" fmla="*/ 402 w 1008"/>
                  <a:gd name="T71" fmla="*/ 998 h 1008"/>
                  <a:gd name="T72" fmla="*/ 452 w 1008"/>
                  <a:gd name="T73" fmla="*/ 1006 h 1008"/>
                  <a:gd name="T74" fmla="*/ 504 w 1008"/>
                  <a:gd name="T75" fmla="*/ 1008 h 1008"/>
                  <a:gd name="T76" fmla="*/ 530 w 1008"/>
                  <a:gd name="T77" fmla="*/ 1008 h 1008"/>
                  <a:gd name="T78" fmla="*/ 580 w 1008"/>
                  <a:gd name="T79" fmla="*/ 1002 h 1008"/>
                  <a:gd name="T80" fmla="*/ 630 w 1008"/>
                  <a:gd name="T81" fmla="*/ 992 h 1008"/>
                  <a:gd name="T82" fmla="*/ 678 w 1008"/>
                  <a:gd name="T83" fmla="*/ 978 h 1008"/>
                  <a:gd name="T84" fmla="*/ 744 w 1008"/>
                  <a:gd name="T85" fmla="*/ 948 h 1008"/>
                  <a:gd name="T86" fmla="*/ 824 w 1008"/>
                  <a:gd name="T87" fmla="*/ 892 h 1008"/>
                  <a:gd name="T88" fmla="*/ 892 w 1008"/>
                  <a:gd name="T89" fmla="*/ 824 h 1008"/>
                  <a:gd name="T90" fmla="*/ 948 w 1008"/>
                  <a:gd name="T91" fmla="*/ 744 h 1008"/>
                  <a:gd name="T92" fmla="*/ 978 w 1008"/>
                  <a:gd name="T93" fmla="*/ 678 h 1008"/>
                  <a:gd name="T94" fmla="*/ 992 w 1008"/>
                  <a:gd name="T95" fmla="*/ 630 h 1008"/>
                  <a:gd name="T96" fmla="*/ 1002 w 1008"/>
                  <a:gd name="T97" fmla="*/ 580 h 1008"/>
                  <a:gd name="T98" fmla="*/ 1008 w 1008"/>
                  <a:gd name="T99" fmla="*/ 530 h 1008"/>
                  <a:gd name="T100" fmla="*/ 1008 w 1008"/>
                  <a:gd name="T101" fmla="*/ 504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1008" h="1008">
                    <a:moveTo>
                      <a:pt x="1008" y="504"/>
                    </a:move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4" name="Freeform 154"/>
              <p:cNvSpPr>
                <a:spLocks noEditPoints="1"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480 w 1008"/>
                  <a:gd name="T1" fmla="*/ 982 h 1008"/>
                  <a:gd name="T2" fmla="*/ 408 w 1008"/>
                  <a:gd name="T3" fmla="*/ 974 h 1008"/>
                  <a:gd name="T4" fmla="*/ 276 w 1008"/>
                  <a:gd name="T5" fmla="*/ 926 h 1008"/>
                  <a:gd name="T6" fmla="*/ 166 w 1008"/>
                  <a:gd name="T7" fmla="*/ 842 h 1008"/>
                  <a:gd name="T8" fmla="*/ 82 w 1008"/>
                  <a:gd name="T9" fmla="*/ 732 h 1008"/>
                  <a:gd name="T10" fmla="*/ 34 w 1008"/>
                  <a:gd name="T11" fmla="*/ 600 h 1008"/>
                  <a:gd name="T12" fmla="*/ 26 w 1008"/>
                  <a:gd name="T13" fmla="*/ 528 h 1008"/>
                  <a:gd name="T14" fmla="*/ 26 w 1008"/>
                  <a:gd name="T15" fmla="*/ 480 h 1008"/>
                  <a:gd name="T16" fmla="*/ 34 w 1008"/>
                  <a:gd name="T17" fmla="*/ 408 h 1008"/>
                  <a:gd name="T18" fmla="*/ 82 w 1008"/>
                  <a:gd name="T19" fmla="*/ 276 h 1008"/>
                  <a:gd name="T20" fmla="*/ 166 w 1008"/>
                  <a:gd name="T21" fmla="*/ 166 h 1008"/>
                  <a:gd name="T22" fmla="*/ 276 w 1008"/>
                  <a:gd name="T23" fmla="*/ 82 h 1008"/>
                  <a:gd name="T24" fmla="*/ 408 w 1008"/>
                  <a:gd name="T25" fmla="*/ 34 h 1008"/>
                  <a:gd name="T26" fmla="*/ 480 w 1008"/>
                  <a:gd name="T27" fmla="*/ 26 h 1008"/>
                  <a:gd name="T28" fmla="*/ 528 w 1008"/>
                  <a:gd name="T29" fmla="*/ 26 h 1008"/>
                  <a:gd name="T30" fmla="*/ 600 w 1008"/>
                  <a:gd name="T31" fmla="*/ 34 h 1008"/>
                  <a:gd name="T32" fmla="*/ 732 w 1008"/>
                  <a:gd name="T33" fmla="*/ 82 h 1008"/>
                  <a:gd name="T34" fmla="*/ 842 w 1008"/>
                  <a:gd name="T35" fmla="*/ 166 h 1008"/>
                  <a:gd name="T36" fmla="*/ 926 w 1008"/>
                  <a:gd name="T37" fmla="*/ 276 h 1008"/>
                  <a:gd name="T38" fmla="*/ 974 w 1008"/>
                  <a:gd name="T39" fmla="*/ 408 h 1008"/>
                  <a:gd name="T40" fmla="*/ 982 w 1008"/>
                  <a:gd name="T41" fmla="*/ 480 h 1008"/>
                  <a:gd name="T42" fmla="*/ 982 w 1008"/>
                  <a:gd name="T43" fmla="*/ 528 h 1008"/>
                  <a:gd name="T44" fmla="*/ 974 w 1008"/>
                  <a:gd name="T45" fmla="*/ 600 h 1008"/>
                  <a:gd name="T46" fmla="*/ 926 w 1008"/>
                  <a:gd name="T47" fmla="*/ 732 h 1008"/>
                  <a:gd name="T48" fmla="*/ 842 w 1008"/>
                  <a:gd name="T49" fmla="*/ 842 h 1008"/>
                  <a:gd name="T50" fmla="*/ 732 w 1008"/>
                  <a:gd name="T51" fmla="*/ 926 h 1008"/>
                  <a:gd name="T52" fmla="*/ 600 w 1008"/>
                  <a:gd name="T53" fmla="*/ 974 h 1008"/>
                  <a:gd name="T54" fmla="*/ 528 w 1008"/>
                  <a:gd name="T55" fmla="*/ 982 h 1008"/>
                  <a:gd name="T56" fmla="*/ 504 w 1008"/>
                  <a:gd name="T57" fmla="*/ 0 h 1008"/>
                  <a:gd name="T58" fmla="*/ 452 w 1008"/>
                  <a:gd name="T59" fmla="*/ 2 h 1008"/>
                  <a:gd name="T60" fmla="*/ 378 w 1008"/>
                  <a:gd name="T61" fmla="*/ 16 h 1008"/>
                  <a:gd name="T62" fmla="*/ 308 w 1008"/>
                  <a:gd name="T63" fmla="*/ 40 h 1008"/>
                  <a:gd name="T64" fmla="*/ 184 w 1008"/>
                  <a:gd name="T65" fmla="*/ 116 h 1008"/>
                  <a:gd name="T66" fmla="*/ 86 w 1008"/>
                  <a:gd name="T67" fmla="*/ 222 h 1008"/>
                  <a:gd name="T68" fmla="*/ 30 w 1008"/>
                  <a:gd name="T69" fmla="*/ 330 h 1008"/>
                  <a:gd name="T70" fmla="*/ 10 w 1008"/>
                  <a:gd name="T71" fmla="*/ 402 h 1008"/>
                  <a:gd name="T72" fmla="*/ 0 w 1008"/>
                  <a:gd name="T73" fmla="*/ 478 h 1008"/>
                  <a:gd name="T74" fmla="*/ 0 w 1008"/>
                  <a:gd name="T75" fmla="*/ 530 h 1008"/>
                  <a:gd name="T76" fmla="*/ 10 w 1008"/>
                  <a:gd name="T77" fmla="*/ 606 h 1008"/>
                  <a:gd name="T78" fmla="*/ 30 w 1008"/>
                  <a:gd name="T79" fmla="*/ 678 h 1008"/>
                  <a:gd name="T80" fmla="*/ 86 w 1008"/>
                  <a:gd name="T81" fmla="*/ 786 h 1008"/>
                  <a:gd name="T82" fmla="*/ 184 w 1008"/>
                  <a:gd name="T83" fmla="*/ 892 h 1008"/>
                  <a:gd name="T84" fmla="*/ 308 w 1008"/>
                  <a:gd name="T85" fmla="*/ 968 h 1008"/>
                  <a:gd name="T86" fmla="*/ 378 w 1008"/>
                  <a:gd name="T87" fmla="*/ 992 h 1008"/>
                  <a:gd name="T88" fmla="*/ 452 w 1008"/>
                  <a:gd name="T89" fmla="*/ 1006 h 1008"/>
                  <a:gd name="T90" fmla="*/ 504 w 1008"/>
                  <a:gd name="T91" fmla="*/ 1008 h 1008"/>
                  <a:gd name="T92" fmla="*/ 580 w 1008"/>
                  <a:gd name="T93" fmla="*/ 1002 h 1008"/>
                  <a:gd name="T94" fmla="*/ 654 w 1008"/>
                  <a:gd name="T95" fmla="*/ 986 h 1008"/>
                  <a:gd name="T96" fmla="*/ 744 w 1008"/>
                  <a:gd name="T97" fmla="*/ 948 h 1008"/>
                  <a:gd name="T98" fmla="*/ 860 w 1008"/>
                  <a:gd name="T99" fmla="*/ 860 h 1008"/>
                  <a:gd name="T100" fmla="*/ 948 w 1008"/>
                  <a:gd name="T101" fmla="*/ 744 h 1008"/>
                  <a:gd name="T102" fmla="*/ 986 w 1008"/>
                  <a:gd name="T103" fmla="*/ 654 h 1008"/>
                  <a:gd name="T104" fmla="*/ 1002 w 1008"/>
                  <a:gd name="T105" fmla="*/ 580 h 1008"/>
                  <a:gd name="T106" fmla="*/ 1008 w 1008"/>
                  <a:gd name="T107" fmla="*/ 504 h 1008"/>
                  <a:gd name="T108" fmla="*/ 1006 w 1008"/>
                  <a:gd name="T109" fmla="*/ 452 h 1008"/>
                  <a:gd name="T110" fmla="*/ 992 w 1008"/>
                  <a:gd name="T111" fmla="*/ 378 h 1008"/>
                  <a:gd name="T112" fmla="*/ 968 w 1008"/>
                  <a:gd name="T113" fmla="*/ 308 h 1008"/>
                  <a:gd name="T114" fmla="*/ 892 w 1008"/>
                  <a:gd name="T115" fmla="*/ 184 h 1008"/>
                  <a:gd name="T116" fmla="*/ 786 w 1008"/>
                  <a:gd name="T117" fmla="*/ 86 h 1008"/>
                  <a:gd name="T118" fmla="*/ 678 w 1008"/>
                  <a:gd name="T119" fmla="*/ 30 h 1008"/>
                  <a:gd name="T120" fmla="*/ 606 w 1008"/>
                  <a:gd name="T121" fmla="*/ 10 h 1008"/>
                  <a:gd name="T122" fmla="*/ 530 w 1008"/>
                  <a:gd name="T123" fmla="*/ 0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8" h="1008">
                    <a:moveTo>
                      <a:pt x="504" y="982"/>
                    </a:moveTo>
                    <a:lnTo>
                      <a:pt x="504" y="982"/>
                    </a:lnTo>
                    <a:lnTo>
                      <a:pt x="480" y="982"/>
                    </a:lnTo>
                    <a:lnTo>
                      <a:pt x="456" y="980"/>
                    </a:lnTo>
                    <a:lnTo>
                      <a:pt x="432" y="978"/>
                    </a:lnTo>
                    <a:lnTo>
                      <a:pt x="408" y="974"/>
                    </a:lnTo>
                    <a:lnTo>
                      <a:pt x="362" y="962"/>
                    </a:lnTo>
                    <a:lnTo>
                      <a:pt x="318" y="946"/>
                    </a:lnTo>
                    <a:lnTo>
                      <a:pt x="276" y="926"/>
                    </a:lnTo>
                    <a:lnTo>
                      <a:pt x="236" y="902"/>
                    </a:lnTo>
                    <a:lnTo>
                      <a:pt x="200" y="874"/>
                    </a:lnTo>
                    <a:lnTo>
                      <a:pt x="166" y="842"/>
                    </a:lnTo>
                    <a:lnTo>
                      <a:pt x="134" y="808"/>
                    </a:lnTo>
                    <a:lnTo>
                      <a:pt x="106" y="772"/>
                    </a:lnTo>
                    <a:lnTo>
                      <a:pt x="82" y="732"/>
                    </a:lnTo>
                    <a:lnTo>
                      <a:pt x="62" y="690"/>
                    </a:lnTo>
                    <a:lnTo>
                      <a:pt x="46" y="646"/>
                    </a:lnTo>
                    <a:lnTo>
                      <a:pt x="34" y="600"/>
                    </a:lnTo>
                    <a:lnTo>
                      <a:pt x="30" y="576"/>
                    </a:lnTo>
                    <a:lnTo>
                      <a:pt x="28" y="552"/>
                    </a:lnTo>
                    <a:lnTo>
                      <a:pt x="26" y="528"/>
                    </a:lnTo>
                    <a:lnTo>
                      <a:pt x="26" y="504"/>
                    </a:lnTo>
                    <a:lnTo>
                      <a:pt x="26" y="504"/>
                    </a:lnTo>
                    <a:lnTo>
                      <a:pt x="26" y="480"/>
                    </a:lnTo>
                    <a:lnTo>
                      <a:pt x="28" y="456"/>
                    </a:lnTo>
                    <a:lnTo>
                      <a:pt x="30" y="432"/>
                    </a:lnTo>
                    <a:lnTo>
                      <a:pt x="34" y="408"/>
                    </a:lnTo>
                    <a:lnTo>
                      <a:pt x="46" y="362"/>
                    </a:lnTo>
                    <a:lnTo>
                      <a:pt x="62" y="318"/>
                    </a:lnTo>
                    <a:lnTo>
                      <a:pt x="82" y="276"/>
                    </a:lnTo>
                    <a:lnTo>
                      <a:pt x="106" y="236"/>
                    </a:lnTo>
                    <a:lnTo>
                      <a:pt x="134" y="200"/>
                    </a:lnTo>
                    <a:lnTo>
                      <a:pt x="166" y="166"/>
                    </a:lnTo>
                    <a:lnTo>
                      <a:pt x="200" y="134"/>
                    </a:lnTo>
                    <a:lnTo>
                      <a:pt x="236" y="106"/>
                    </a:lnTo>
                    <a:lnTo>
                      <a:pt x="276" y="82"/>
                    </a:lnTo>
                    <a:lnTo>
                      <a:pt x="318" y="62"/>
                    </a:lnTo>
                    <a:lnTo>
                      <a:pt x="362" y="46"/>
                    </a:lnTo>
                    <a:lnTo>
                      <a:pt x="408" y="34"/>
                    </a:lnTo>
                    <a:lnTo>
                      <a:pt x="432" y="30"/>
                    </a:lnTo>
                    <a:lnTo>
                      <a:pt x="456" y="28"/>
                    </a:lnTo>
                    <a:lnTo>
                      <a:pt x="480" y="26"/>
                    </a:lnTo>
                    <a:lnTo>
                      <a:pt x="504" y="26"/>
                    </a:lnTo>
                    <a:lnTo>
                      <a:pt x="504" y="26"/>
                    </a:lnTo>
                    <a:lnTo>
                      <a:pt x="528" y="26"/>
                    </a:lnTo>
                    <a:lnTo>
                      <a:pt x="552" y="28"/>
                    </a:lnTo>
                    <a:lnTo>
                      <a:pt x="576" y="30"/>
                    </a:lnTo>
                    <a:lnTo>
                      <a:pt x="600" y="34"/>
                    </a:lnTo>
                    <a:lnTo>
                      <a:pt x="646" y="46"/>
                    </a:lnTo>
                    <a:lnTo>
                      <a:pt x="690" y="62"/>
                    </a:lnTo>
                    <a:lnTo>
                      <a:pt x="732" y="82"/>
                    </a:lnTo>
                    <a:lnTo>
                      <a:pt x="772" y="106"/>
                    </a:lnTo>
                    <a:lnTo>
                      <a:pt x="808" y="134"/>
                    </a:lnTo>
                    <a:lnTo>
                      <a:pt x="842" y="166"/>
                    </a:lnTo>
                    <a:lnTo>
                      <a:pt x="874" y="200"/>
                    </a:lnTo>
                    <a:lnTo>
                      <a:pt x="902" y="236"/>
                    </a:lnTo>
                    <a:lnTo>
                      <a:pt x="926" y="276"/>
                    </a:lnTo>
                    <a:lnTo>
                      <a:pt x="946" y="318"/>
                    </a:lnTo>
                    <a:lnTo>
                      <a:pt x="962" y="362"/>
                    </a:lnTo>
                    <a:lnTo>
                      <a:pt x="974" y="408"/>
                    </a:lnTo>
                    <a:lnTo>
                      <a:pt x="978" y="432"/>
                    </a:lnTo>
                    <a:lnTo>
                      <a:pt x="980" y="456"/>
                    </a:lnTo>
                    <a:lnTo>
                      <a:pt x="982" y="480"/>
                    </a:lnTo>
                    <a:lnTo>
                      <a:pt x="982" y="504"/>
                    </a:lnTo>
                    <a:lnTo>
                      <a:pt x="982" y="504"/>
                    </a:lnTo>
                    <a:lnTo>
                      <a:pt x="982" y="528"/>
                    </a:lnTo>
                    <a:lnTo>
                      <a:pt x="980" y="552"/>
                    </a:lnTo>
                    <a:lnTo>
                      <a:pt x="978" y="576"/>
                    </a:lnTo>
                    <a:lnTo>
                      <a:pt x="974" y="600"/>
                    </a:lnTo>
                    <a:lnTo>
                      <a:pt x="962" y="646"/>
                    </a:lnTo>
                    <a:lnTo>
                      <a:pt x="946" y="690"/>
                    </a:lnTo>
                    <a:lnTo>
                      <a:pt x="926" y="732"/>
                    </a:lnTo>
                    <a:lnTo>
                      <a:pt x="902" y="772"/>
                    </a:lnTo>
                    <a:lnTo>
                      <a:pt x="874" y="808"/>
                    </a:lnTo>
                    <a:lnTo>
                      <a:pt x="842" y="842"/>
                    </a:lnTo>
                    <a:lnTo>
                      <a:pt x="808" y="874"/>
                    </a:lnTo>
                    <a:lnTo>
                      <a:pt x="772" y="902"/>
                    </a:lnTo>
                    <a:lnTo>
                      <a:pt x="732" y="926"/>
                    </a:lnTo>
                    <a:lnTo>
                      <a:pt x="690" y="946"/>
                    </a:lnTo>
                    <a:lnTo>
                      <a:pt x="646" y="962"/>
                    </a:lnTo>
                    <a:lnTo>
                      <a:pt x="600" y="974"/>
                    </a:lnTo>
                    <a:lnTo>
                      <a:pt x="576" y="978"/>
                    </a:lnTo>
                    <a:lnTo>
                      <a:pt x="552" y="980"/>
                    </a:lnTo>
                    <a:lnTo>
                      <a:pt x="528" y="982"/>
                    </a:lnTo>
                    <a:lnTo>
                      <a:pt x="504" y="982"/>
                    </a:lnTo>
                    <a:lnTo>
                      <a:pt x="504" y="982"/>
                    </a:lnTo>
                    <a:close/>
                    <a:moveTo>
                      <a:pt x="504" y="0"/>
                    </a:move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5" name="Freeform 155"/>
              <p:cNvSpPr>
                <a:spLocks/>
              </p:cNvSpPr>
              <p:nvPr/>
            </p:nvSpPr>
            <p:spPr bwMode="auto">
              <a:xfrm>
                <a:off x="2456" y="1736"/>
                <a:ext cx="848" cy="848"/>
              </a:xfrm>
              <a:custGeom>
                <a:avLst/>
                <a:gdLst>
                  <a:gd name="T0" fmla="*/ 848 w 848"/>
                  <a:gd name="T1" fmla="*/ 424 h 848"/>
                  <a:gd name="T2" fmla="*/ 838 w 848"/>
                  <a:gd name="T3" fmla="*/ 338 h 848"/>
                  <a:gd name="T4" fmla="*/ 814 w 848"/>
                  <a:gd name="T5" fmla="*/ 260 h 848"/>
                  <a:gd name="T6" fmla="*/ 776 w 848"/>
                  <a:gd name="T7" fmla="*/ 188 h 848"/>
                  <a:gd name="T8" fmla="*/ 724 w 848"/>
                  <a:gd name="T9" fmla="*/ 124 h 848"/>
                  <a:gd name="T10" fmla="*/ 660 w 848"/>
                  <a:gd name="T11" fmla="*/ 72 h 848"/>
                  <a:gd name="T12" fmla="*/ 588 w 848"/>
                  <a:gd name="T13" fmla="*/ 34 h 848"/>
                  <a:gd name="T14" fmla="*/ 510 w 848"/>
                  <a:gd name="T15" fmla="*/ 10 h 848"/>
                  <a:gd name="T16" fmla="*/ 424 w 848"/>
                  <a:gd name="T17" fmla="*/ 0 h 848"/>
                  <a:gd name="T18" fmla="*/ 380 w 848"/>
                  <a:gd name="T19" fmla="*/ 2 h 848"/>
                  <a:gd name="T20" fmla="*/ 298 w 848"/>
                  <a:gd name="T21" fmla="*/ 20 h 848"/>
                  <a:gd name="T22" fmla="*/ 222 w 848"/>
                  <a:gd name="T23" fmla="*/ 52 h 848"/>
                  <a:gd name="T24" fmla="*/ 154 w 848"/>
                  <a:gd name="T25" fmla="*/ 98 h 848"/>
                  <a:gd name="T26" fmla="*/ 98 w 848"/>
                  <a:gd name="T27" fmla="*/ 154 h 848"/>
                  <a:gd name="T28" fmla="*/ 52 w 848"/>
                  <a:gd name="T29" fmla="*/ 222 h 848"/>
                  <a:gd name="T30" fmla="*/ 20 w 848"/>
                  <a:gd name="T31" fmla="*/ 298 h 848"/>
                  <a:gd name="T32" fmla="*/ 2 w 848"/>
                  <a:gd name="T33" fmla="*/ 380 h 848"/>
                  <a:gd name="T34" fmla="*/ 0 w 848"/>
                  <a:gd name="T35" fmla="*/ 424 h 848"/>
                  <a:gd name="T36" fmla="*/ 10 w 848"/>
                  <a:gd name="T37" fmla="*/ 510 h 848"/>
                  <a:gd name="T38" fmla="*/ 34 w 848"/>
                  <a:gd name="T39" fmla="*/ 588 h 848"/>
                  <a:gd name="T40" fmla="*/ 72 w 848"/>
                  <a:gd name="T41" fmla="*/ 660 h 848"/>
                  <a:gd name="T42" fmla="*/ 124 w 848"/>
                  <a:gd name="T43" fmla="*/ 724 h 848"/>
                  <a:gd name="T44" fmla="*/ 188 w 848"/>
                  <a:gd name="T45" fmla="*/ 776 h 848"/>
                  <a:gd name="T46" fmla="*/ 260 w 848"/>
                  <a:gd name="T47" fmla="*/ 814 h 848"/>
                  <a:gd name="T48" fmla="*/ 338 w 848"/>
                  <a:gd name="T49" fmla="*/ 838 h 848"/>
                  <a:gd name="T50" fmla="*/ 424 w 848"/>
                  <a:gd name="T51" fmla="*/ 848 h 848"/>
                  <a:gd name="T52" fmla="*/ 468 w 848"/>
                  <a:gd name="T53" fmla="*/ 846 h 848"/>
                  <a:gd name="T54" fmla="*/ 550 w 848"/>
                  <a:gd name="T55" fmla="*/ 828 h 848"/>
                  <a:gd name="T56" fmla="*/ 626 w 848"/>
                  <a:gd name="T57" fmla="*/ 796 h 848"/>
                  <a:gd name="T58" fmla="*/ 694 w 848"/>
                  <a:gd name="T59" fmla="*/ 750 h 848"/>
                  <a:gd name="T60" fmla="*/ 750 w 848"/>
                  <a:gd name="T61" fmla="*/ 694 h 848"/>
                  <a:gd name="T62" fmla="*/ 796 w 848"/>
                  <a:gd name="T63" fmla="*/ 626 h 848"/>
                  <a:gd name="T64" fmla="*/ 828 w 848"/>
                  <a:gd name="T65" fmla="*/ 550 h 848"/>
                  <a:gd name="T66" fmla="*/ 846 w 848"/>
                  <a:gd name="T67" fmla="*/ 468 h 848"/>
                  <a:gd name="T68" fmla="*/ 848 w 848"/>
                  <a:gd name="T69" fmla="*/ 424 h 8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48" h="848">
                    <a:moveTo>
                      <a:pt x="848" y="424"/>
                    </a:moveTo>
                    <a:lnTo>
                      <a:pt x="848" y="424"/>
                    </a:lnTo>
                    <a:lnTo>
                      <a:pt x="846" y="380"/>
                    </a:lnTo>
                    <a:lnTo>
                      <a:pt x="838" y="338"/>
                    </a:lnTo>
                    <a:lnTo>
                      <a:pt x="828" y="298"/>
                    </a:lnTo>
                    <a:lnTo>
                      <a:pt x="814" y="260"/>
                    </a:lnTo>
                    <a:lnTo>
                      <a:pt x="796" y="222"/>
                    </a:lnTo>
                    <a:lnTo>
                      <a:pt x="776" y="188"/>
                    </a:lnTo>
                    <a:lnTo>
                      <a:pt x="750" y="154"/>
                    </a:lnTo>
                    <a:lnTo>
                      <a:pt x="724" y="124"/>
                    </a:lnTo>
                    <a:lnTo>
                      <a:pt x="694" y="98"/>
                    </a:lnTo>
                    <a:lnTo>
                      <a:pt x="660" y="72"/>
                    </a:lnTo>
                    <a:lnTo>
                      <a:pt x="626" y="52"/>
                    </a:lnTo>
                    <a:lnTo>
                      <a:pt x="588" y="34"/>
                    </a:lnTo>
                    <a:lnTo>
                      <a:pt x="550" y="20"/>
                    </a:lnTo>
                    <a:lnTo>
                      <a:pt x="510" y="10"/>
                    </a:lnTo>
                    <a:lnTo>
                      <a:pt x="468" y="2"/>
                    </a:lnTo>
                    <a:lnTo>
                      <a:pt x="424" y="0"/>
                    </a:lnTo>
                    <a:lnTo>
                      <a:pt x="424" y="0"/>
                    </a:lnTo>
                    <a:lnTo>
                      <a:pt x="380" y="2"/>
                    </a:lnTo>
                    <a:lnTo>
                      <a:pt x="338" y="10"/>
                    </a:lnTo>
                    <a:lnTo>
                      <a:pt x="298" y="20"/>
                    </a:lnTo>
                    <a:lnTo>
                      <a:pt x="260" y="34"/>
                    </a:lnTo>
                    <a:lnTo>
                      <a:pt x="222" y="52"/>
                    </a:lnTo>
                    <a:lnTo>
                      <a:pt x="188" y="72"/>
                    </a:lnTo>
                    <a:lnTo>
                      <a:pt x="154" y="98"/>
                    </a:lnTo>
                    <a:lnTo>
                      <a:pt x="124" y="124"/>
                    </a:lnTo>
                    <a:lnTo>
                      <a:pt x="98" y="154"/>
                    </a:lnTo>
                    <a:lnTo>
                      <a:pt x="72" y="188"/>
                    </a:lnTo>
                    <a:lnTo>
                      <a:pt x="52" y="222"/>
                    </a:lnTo>
                    <a:lnTo>
                      <a:pt x="34" y="260"/>
                    </a:lnTo>
                    <a:lnTo>
                      <a:pt x="20" y="298"/>
                    </a:lnTo>
                    <a:lnTo>
                      <a:pt x="10" y="338"/>
                    </a:lnTo>
                    <a:lnTo>
                      <a:pt x="2" y="380"/>
                    </a:lnTo>
                    <a:lnTo>
                      <a:pt x="0" y="424"/>
                    </a:lnTo>
                    <a:lnTo>
                      <a:pt x="0" y="424"/>
                    </a:lnTo>
                    <a:lnTo>
                      <a:pt x="2" y="468"/>
                    </a:lnTo>
                    <a:lnTo>
                      <a:pt x="10" y="510"/>
                    </a:lnTo>
                    <a:lnTo>
                      <a:pt x="20" y="550"/>
                    </a:lnTo>
                    <a:lnTo>
                      <a:pt x="34" y="588"/>
                    </a:lnTo>
                    <a:lnTo>
                      <a:pt x="52" y="626"/>
                    </a:lnTo>
                    <a:lnTo>
                      <a:pt x="72" y="660"/>
                    </a:lnTo>
                    <a:lnTo>
                      <a:pt x="98" y="694"/>
                    </a:lnTo>
                    <a:lnTo>
                      <a:pt x="124" y="724"/>
                    </a:lnTo>
                    <a:lnTo>
                      <a:pt x="154" y="750"/>
                    </a:lnTo>
                    <a:lnTo>
                      <a:pt x="188" y="776"/>
                    </a:lnTo>
                    <a:lnTo>
                      <a:pt x="222" y="796"/>
                    </a:lnTo>
                    <a:lnTo>
                      <a:pt x="260" y="814"/>
                    </a:lnTo>
                    <a:lnTo>
                      <a:pt x="298" y="828"/>
                    </a:lnTo>
                    <a:lnTo>
                      <a:pt x="338" y="838"/>
                    </a:lnTo>
                    <a:lnTo>
                      <a:pt x="380" y="846"/>
                    </a:lnTo>
                    <a:lnTo>
                      <a:pt x="424" y="848"/>
                    </a:lnTo>
                    <a:lnTo>
                      <a:pt x="424" y="848"/>
                    </a:lnTo>
                    <a:lnTo>
                      <a:pt x="468" y="846"/>
                    </a:lnTo>
                    <a:lnTo>
                      <a:pt x="510" y="838"/>
                    </a:lnTo>
                    <a:lnTo>
                      <a:pt x="550" y="828"/>
                    </a:lnTo>
                    <a:lnTo>
                      <a:pt x="588" y="814"/>
                    </a:lnTo>
                    <a:lnTo>
                      <a:pt x="626" y="796"/>
                    </a:lnTo>
                    <a:lnTo>
                      <a:pt x="660" y="776"/>
                    </a:lnTo>
                    <a:lnTo>
                      <a:pt x="694" y="750"/>
                    </a:lnTo>
                    <a:lnTo>
                      <a:pt x="724" y="724"/>
                    </a:lnTo>
                    <a:lnTo>
                      <a:pt x="750" y="694"/>
                    </a:lnTo>
                    <a:lnTo>
                      <a:pt x="776" y="660"/>
                    </a:lnTo>
                    <a:lnTo>
                      <a:pt x="796" y="626"/>
                    </a:lnTo>
                    <a:lnTo>
                      <a:pt x="814" y="588"/>
                    </a:lnTo>
                    <a:lnTo>
                      <a:pt x="828" y="550"/>
                    </a:lnTo>
                    <a:lnTo>
                      <a:pt x="838" y="510"/>
                    </a:lnTo>
                    <a:lnTo>
                      <a:pt x="846" y="468"/>
                    </a:lnTo>
                    <a:lnTo>
                      <a:pt x="848" y="424"/>
                    </a:lnTo>
                    <a:lnTo>
                      <a:pt x="848" y="42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6" name="Freeform 156"/>
              <p:cNvSpPr>
                <a:spLocks/>
              </p:cNvSpPr>
              <p:nvPr/>
            </p:nvSpPr>
            <p:spPr bwMode="auto">
              <a:xfrm>
                <a:off x="2484" y="1764"/>
                <a:ext cx="792" cy="792"/>
              </a:xfrm>
              <a:custGeom>
                <a:avLst/>
                <a:gdLst>
                  <a:gd name="T0" fmla="*/ 792 w 792"/>
                  <a:gd name="T1" fmla="*/ 396 h 792"/>
                  <a:gd name="T2" fmla="*/ 784 w 792"/>
                  <a:gd name="T3" fmla="*/ 316 h 792"/>
                  <a:gd name="T4" fmla="*/ 760 w 792"/>
                  <a:gd name="T5" fmla="*/ 242 h 792"/>
                  <a:gd name="T6" fmla="*/ 724 w 792"/>
                  <a:gd name="T7" fmla="*/ 174 h 792"/>
                  <a:gd name="T8" fmla="*/ 676 w 792"/>
                  <a:gd name="T9" fmla="*/ 116 h 792"/>
                  <a:gd name="T10" fmla="*/ 618 w 792"/>
                  <a:gd name="T11" fmla="*/ 68 h 792"/>
                  <a:gd name="T12" fmla="*/ 550 w 792"/>
                  <a:gd name="T13" fmla="*/ 32 h 792"/>
                  <a:gd name="T14" fmla="*/ 476 w 792"/>
                  <a:gd name="T15" fmla="*/ 8 h 792"/>
                  <a:gd name="T16" fmla="*/ 396 w 792"/>
                  <a:gd name="T17" fmla="*/ 0 h 792"/>
                  <a:gd name="T18" fmla="*/ 356 w 792"/>
                  <a:gd name="T19" fmla="*/ 2 h 792"/>
                  <a:gd name="T20" fmla="*/ 278 w 792"/>
                  <a:gd name="T21" fmla="*/ 18 h 792"/>
                  <a:gd name="T22" fmla="*/ 208 w 792"/>
                  <a:gd name="T23" fmla="*/ 48 h 792"/>
                  <a:gd name="T24" fmla="*/ 144 w 792"/>
                  <a:gd name="T25" fmla="*/ 90 h 792"/>
                  <a:gd name="T26" fmla="*/ 90 w 792"/>
                  <a:gd name="T27" fmla="*/ 144 h 792"/>
                  <a:gd name="T28" fmla="*/ 48 w 792"/>
                  <a:gd name="T29" fmla="*/ 208 h 792"/>
                  <a:gd name="T30" fmla="*/ 18 w 792"/>
                  <a:gd name="T31" fmla="*/ 278 h 792"/>
                  <a:gd name="T32" fmla="*/ 2 w 792"/>
                  <a:gd name="T33" fmla="*/ 356 h 792"/>
                  <a:gd name="T34" fmla="*/ 0 w 792"/>
                  <a:gd name="T35" fmla="*/ 396 h 792"/>
                  <a:gd name="T36" fmla="*/ 8 w 792"/>
                  <a:gd name="T37" fmla="*/ 476 h 792"/>
                  <a:gd name="T38" fmla="*/ 32 w 792"/>
                  <a:gd name="T39" fmla="*/ 550 h 792"/>
                  <a:gd name="T40" fmla="*/ 68 w 792"/>
                  <a:gd name="T41" fmla="*/ 618 h 792"/>
                  <a:gd name="T42" fmla="*/ 116 w 792"/>
                  <a:gd name="T43" fmla="*/ 676 h 792"/>
                  <a:gd name="T44" fmla="*/ 174 w 792"/>
                  <a:gd name="T45" fmla="*/ 724 h 792"/>
                  <a:gd name="T46" fmla="*/ 242 w 792"/>
                  <a:gd name="T47" fmla="*/ 760 h 792"/>
                  <a:gd name="T48" fmla="*/ 316 w 792"/>
                  <a:gd name="T49" fmla="*/ 784 h 792"/>
                  <a:gd name="T50" fmla="*/ 396 w 792"/>
                  <a:gd name="T51" fmla="*/ 792 h 792"/>
                  <a:gd name="T52" fmla="*/ 436 w 792"/>
                  <a:gd name="T53" fmla="*/ 790 h 792"/>
                  <a:gd name="T54" fmla="*/ 514 w 792"/>
                  <a:gd name="T55" fmla="*/ 774 h 792"/>
                  <a:gd name="T56" fmla="*/ 584 w 792"/>
                  <a:gd name="T57" fmla="*/ 744 h 792"/>
                  <a:gd name="T58" fmla="*/ 648 w 792"/>
                  <a:gd name="T59" fmla="*/ 702 h 792"/>
                  <a:gd name="T60" fmla="*/ 702 w 792"/>
                  <a:gd name="T61" fmla="*/ 648 h 792"/>
                  <a:gd name="T62" fmla="*/ 744 w 792"/>
                  <a:gd name="T63" fmla="*/ 584 h 792"/>
                  <a:gd name="T64" fmla="*/ 774 w 792"/>
                  <a:gd name="T65" fmla="*/ 514 h 792"/>
                  <a:gd name="T66" fmla="*/ 790 w 792"/>
                  <a:gd name="T67" fmla="*/ 436 h 792"/>
                  <a:gd name="T68" fmla="*/ 792 w 792"/>
                  <a:gd name="T69" fmla="*/ 396 h 7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92" h="792">
                    <a:moveTo>
                      <a:pt x="792" y="396"/>
                    </a:moveTo>
                    <a:lnTo>
                      <a:pt x="792" y="396"/>
                    </a:lnTo>
                    <a:lnTo>
                      <a:pt x="790" y="356"/>
                    </a:lnTo>
                    <a:lnTo>
                      <a:pt x="784" y="316"/>
                    </a:lnTo>
                    <a:lnTo>
                      <a:pt x="774" y="278"/>
                    </a:lnTo>
                    <a:lnTo>
                      <a:pt x="760" y="242"/>
                    </a:lnTo>
                    <a:lnTo>
                      <a:pt x="744" y="208"/>
                    </a:lnTo>
                    <a:lnTo>
                      <a:pt x="724" y="174"/>
                    </a:lnTo>
                    <a:lnTo>
                      <a:pt x="702" y="144"/>
                    </a:lnTo>
                    <a:lnTo>
                      <a:pt x="676" y="116"/>
                    </a:lnTo>
                    <a:lnTo>
                      <a:pt x="648" y="90"/>
                    </a:lnTo>
                    <a:lnTo>
                      <a:pt x="618" y="68"/>
                    </a:lnTo>
                    <a:lnTo>
                      <a:pt x="584" y="48"/>
                    </a:lnTo>
                    <a:lnTo>
                      <a:pt x="550" y="32"/>
                    </a:lnTo>
                    <a:lnTo>
                      <a:pt x="514" y="18"/>
                    </a:lnTo>
                    <a:lnTo>
                      <a:pt x="476" y="8"/>
                    </a:lnTo>
                    <a:lnTo>
                      <a:pt x="436" y="2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56" y="2"/>
                    </a:lnTo>
                    <a:lnTo>
                      <a:pt x="316" y="8"/>
                    </a:lnTo>
                    <a:lnTo>
                      <a:pt x="278" y="18"/>
                    </a:lnTo>
                    <a:lnTo>
                      <a:pt x="242" y="32"/>
                    </a:lnTo>
                    <a:lnTo>
                      <a:pt x="208" y="48"/>
                    </a:lnTo>
                    <a:lnTo>
                      <a:pt x="174" y="68"/>
                    </a:lnTo>
                    <a:lnTo>
                      <a:pt x="144" y="90"/>
                    </a:lnTo>
                    <a:lnTo>
                      <a:pt x="116" y="116"/>
                    </a:lnTo>
                    <a:lnTo>
                      <a:pt x="90" y="144"/>
                    </a:lnTo>
                    <a:lnTo>
                      <a:pt x="68" y="174"/>
                    </a:lnTo>
                    <a:lnTo>
                      <a:pt x="48" y="208"/>
                    </a:lnTo>
                    <a:lnTo>
                      <a:pt x="32" y="242"/>
                    </a:lnTo>
                    <a:lnTo>
                      <a:pt x="18" y="278"/>
                    </a:lnTo>
                    <a:lnTo>
                      <a:pt x="8" y="316"/>
                    </a:lnTo>
                    <a:lnTo>
                      <a:pt x="2" y="356"/>
                    </a:lnTo>
                    <a:lnTo>
                      <a:pt x="0" y="396"/>
                    </a:lnTo>
                    <a:lnTo>
                      <a:pt x="0" y="396"/>
                    </a:lnTo>
                    <a:lnTo>
                      <a:pt x="2" y="436"/>
                    </a:lnTo>
                    <a:lnTo>
                      <a:pt x="8" y="476"/>
                    </a:lnTo>
                    <a:lnTo>
                      <a:pt x="18" y="514"/>
                    </a:lnTo>
                    <a:lnTo>
                      <a:pt x="32" y="550"/>
                    </a:lnTo>
                    <a:lnTo>
                      <a:pt x="48" y="584"/>
                    </a:lnTo>
                    <a:lnTo>
                      <a:pt x="68" y="618"/>
                    </a:lnTo>
                    <a:lnTo>
                      <a:pt x="90" y="648"/>
                    </a:lnTo>
                    <a:lnTo>
                      <a:pt x="116" y="676"/>
                    </a:lnTo>
                    <a:lnTo>
                      <a:pt x="144" y="702"/>
                    </a:lnTo>
                    <a:lnTo>
                      <a:pt x="174" y="724"/>
                    </a:lnTo>
                    <a:lnTo>
                      <a:pt x="208" y="744"/>
                    </a:lnTo>
                    <a:lnTo>
                      <a:pt x="242" y="760"/>
                    </a:lnTo>
                    <a:lnTo>
                      <a:pt x="278" y="774"/>
                    </a:lnTo>
                    <a:lnTo>
                      <a:pt x="316" y="784"/>
                    </a:lnTo>
                    <a:lnTo>
                      <a:pt x="356" y="790"/>
                    </a:lnTo>
                    <a:lnTo>
                      <a:pt x="396" y="792"/>
                    </a:lnTo>
                    <a:lnTo>
                      <a:pt x="396" y="792"/>
                    </a:lnTo>
                    <a:lnTo>
                      <a:pt x="436" y="790"/>
                    </a:lnTo>
                    <a:lnTo>
                      <a:pt x="476" y="784"/>
                    </a:lnTo>
                    <a:lnTo>
                      <a:pt x="514" y="774"/>
                    </a:lnTo>
                    <a:lnTo>
                      <a:pt x="550" y="760"/>
                    </a:lnTo>
                    <a:lnTo>
                      <a:pt x="584" y="744"/>
                    </a:lnTo>
                    <a:lnTo>
                      <a:pt x="618" y="724"/>
                    </a:lnTo>
                    <a:lnTo>
                      <a:pt x="648" y="702"/>
                    </a:lnTo>
                    <a:lnTo>
                      <a:pt x="676" y="676"/>
                    </a:lnTo>
                    <a:lnTo>
                      <a:pt x="702" y="648"/>
                    </a:lnTo>
                    <a:lnTo>
                      <a:pt x="724" y="618"/>
                    </a:lnTo>
                    <a:lnTo>
                      <a:pt x="744" y="584"/>
                    </a:lnTo>
                    <a:lnTo>
                      <a:pt x="760" y="550"/>
                    </a:lnTo>
                    <a:lnTo>
                      <a:pt x="774" y="514"/>
                    </a:lnTo>
                    <a:lnTo>
                      <a:pt x="784" y="476"/>
                    </a:lnTo>
                    <a:lnTo>
                      <a:pt x="790" y="436"/>
                    </a:lnTo>
                    <a:lnTo>
                      <a:pt x="792" y="396"/>
                    </a:lnTo>
                    <a:lnTo>
                      <a:pt x="792" y="396"/>
                    </a:lnTo>
                    <a:close/>
                  </a:path>
                </a:pathLst>
              </a:custGeom>
              <a:solidFill>
                <a:srgbClr val="F0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7" name="Freeform 159"/>
              <p:cNvSpPr>
                <a:spLocks noEditPoints="1"/>
              </p:cNvSpPr>
              <p:nvPr/>
            </p:nvSpPr>
            <p:spPr bwMode="auto">
              <a:xfrm>
                <a:off x="2478" y="1756"/>
                <a:ext cx="806" cy="806"/>
              </a:xfrm>
              <a:custGeom>
                <a:avLst/>
                <a:gdLst>
                  <a:gd name="T0" fmla="*/ 16 w 806"/>
                  <a:gd name="T1" fmla="*/ 364 h 806"/>
                  <a:gd name="T2" fmla="*/ 44 w 806"/>
                  <a:gd name="T3" fmla="*/ 252 h 806"/>
                  <a:gd name="T4" fmla="*/ 102 w 806"/>
                  <a:gd name="T5" fmla="*/ 156 h 806"/>
                  <a:gd name="T6" fmla="*/ 184 w 806"/>
                  <a:gd name="T7" fmla="*/ 82 h 806"/>
                  <a:gd name="T8" fmla="*/ 286 w 806"/>
                  <a:gd name="T9" fmla="*/ 32 h 806"/>
                  <a:gd name="T10" fmla="*/ 402 w 806"/>
                  <a:gd name="T11" fmla="*/ 14 h 806"/>
                  <a:gd name="T12" fmla="*/ 480 w 806"/>
                  <a:gd name="T13" fmla="*/ 22 h 806"/>
                  <a:gd name="T14" fmla="*/ 588 w 806"/>
                  <a:gd name="T15" fmla="*/ 62 h 806"/>
                  <a:gd name="T16" fmla="*/ 676 w 806"/>
                  <a:gd name="T17" fmla="*/ 130 h 806"/>
                  <a:gd name="T18" fmla="*/ 744 w 806"/>
                  <a:gd name="T19" fmla="*/ 218 h 806"/>
                  <a:gd name="T20" fmla="*/ 784 w 806"/>
                  <a:gd name="T21" fmla="*/ 326 h 806"/>
                  <a:gd name="T22" fmla="*/ 792 w 806"/>
                  <a:gd name="T23" fmla="*/ 404 h 806"/>
                  <a:gd name="T24" fmla="*/ 774 w 806"/>
                  <a:gd name="T25" fmla="*/ 520 h 806"/>
                  <a:gd name="T26" fmla="*/ 724 w 806"/>
                  <a:gd name="T27" fmla="*/ 622 h 806"/>
                  <a:gd name="T28" fmla="*/ 650 w 806"/>
                  <a:gd name="T29" fmla="*/ 704 h 806"/>
                  <a:gd name="T30" fmla="*/ 554 w 806"/>
                  <a:gd name="T31" fmla="*/ 762 h 806"/>
                  <a:gd name="T32" fmla="*/ 442 w 806"/>
                  <a:gd name="T33" fmla="*/ 790 h 806"/>
                  <a:gd name="T34" fmla="*/ 362 w 806"/>
                  <a:gd name="T35" fmla="*/ 790 h 806"/>
                  <a:gd name="T36" fmla="*/ 250 w 806"/>
                  <a:gd name="T37" fmla="*/ 762 h 806"/>
                  <a:gd name="T38" fmla="*/ 154 w 806"/>
                  <a:gd name="T39" fmla="*/ 704 h 806"/>
                  <a:gd name="T40" fmla="*/ 80 w 806"/>
                  <a:gd name="T41" fmla="*/ 622 h 806"/>
                  <a:gd name="T42" fmla="*/ 30 w 806"/>
                  <a:gd name="T43" fmla="*/ 520 h 806"/>
                  <a:gd name="T44" fmla="*/ 14 w 806"/>
                  <a:gd name="T45" fmla="*/ 404 h 806"/>
                  <a:gd name="T46" fmla="*/ 0 w 806"/>
                  <a:gd name="T47" fmla="*/ 404 h 806"/>
                  <a:gd name="T48" fmla="*/ 18 w 806"/>
                  <a:gd name="T49" fmla="*/ 524 h 806"/>
                  <a:gd name="T50" fmla="*/ 68 w 806"/>
                  <a:gd name="T51" fmla="*/ 630 h 806"/>
                  <a:gd name="T52" fmla="*/ 146 w 806"/>
                  <a:gd name="T53" fmla="*/ 714 h 806"/>
                  <a:gd name="T54" fmla="*/ 246 w 806"/>
                  <a:gd name="T55" fmla="*/ 776 h 806"/>
                  <a:gd name="T56" fmla="*/ 360 w 806"/>
                  <a:gd name="T57" fmla="*/ 804 h 806"/>
                  <a:gd name="T58" fmla="*/ 444 w 806"/>
                  <a:gd name="T59" fmla="*/ 804 h 806"/>
                  <a:gd name="T60" fmla="*/ 558 w 806"/>
                  <a:gd name="T61" fmla="*/ 776 h 806"/>
                  <a:gd name="T62" fmla="*/ 658 w 806"/>
                  <a:gd name="T63" fmla="*/ 714 h 806"/>
                  <a:gd name="T64" fmla="*/ 736 w 806"/>
                  <a:gd name="T65" fmla="*/ 630 h 806"/>
                  <a:gd name="T66" fmla="*/ 786 w 806"/>
                  <a:gd name="T67" fmla="*/ 524 h 806"/>
                  <a:gd name="T68" fmla="*/ 806 w 806"/>
                  <a:gd name="T69" fmla="*/ 404 h 806"/>
                  <a:gd name="T70" fmla="*/ 796 w 806"/>
                  <a:gd name="T71" fmla="*/ 322 h 806"/>
                  <a:gd name="T72" fmla="*/ 756 w 806"/>
                  <a:gd name="T73" fmla="*/ 212 h 806"/>
                  <a:gd name="T74" fmla="*/ 686 w 806"/>
                  <a:gd name="T75" fmla="*/ 120 h 806"/>
                  <a:gd name="T76" fmla="*/ 594 w 806"/>
                  <a:gd name="T77" fmla="*/ 50 h 806"/>
                  <a:gd name="T78" fmla="*/ 484 w 806"/>
                  <a:gd name="T79" fmla="*/ 10 h 806"/>
                  <a:gd name="T80" fmla="*/ 402 w 806"/>
                  <a:gd name="T81" fmla="*/ 0 h 806"/>
                  <a:gd name="T82" fmla="*/ 282 w 806"/>
                  <a:gd name="T83" fmla="*/ 20 h 806"/>
                  <a:gd name="T84" fmla="*/ 176 w 806"/>
                  <a:gd name="T85" fmla="*/ 70 h 806"/>
                  <a:gd name="T86" fmla="*/ 92 w 806"/>
                  <a:gd name="T87" fmla="*/ 148 h 806"/>
                  <a:gd name="T88" fmla="*/ 30 w 806"/>
                  <a:gd name="T89" fmla="*/ 248 h 806"/>
                  <a:gd name="T90" fmla="*/ 2 w 806"/>
                  <a:gd name="T91" fmla="*/ 362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06" h="806">
                    <a:moveTo>
                      <a:pt x="14" y="404"/>
                    </a:moveTo>
                    <a:lnTo>
                      <a:pt x="14" y="404"/>
                    </a:lnTo>
                    <a:lnTo>
                      <a:pt x="16" y="364"/>
                    </a:lnTo>
                    <a:lnTo>
                      <a:pt x="20" y="326"/>
                    </a:lnTo>
                    <a:lnTo>
                      <a:pt x="30" y="288"/>
                    </a:lnTo>
                    <a:lnTo>
                      <a:pt x="44" y="252"/>
                    </a:lnTo>
                    <a:lnTo>
                      <a:pt x="60" y="218"/>
                    </a:lnTo>
                    <a:lnTo>
                      <a:pt x="80" y="186"/>
                    </a:lnTo>
                    <a:lnTo>
                      <a:pt x="102" y="156"/>
                    </a:lnTo>
                    <a:lnTo>
                      <a:pt x="128" y="130"/>
                    </a:lnTo>
                    <a:lnTo>
                      <a:pt x="154" y="104"/>
                    </a:lnTo>
                    <a:lnTo>
                      <a:pt x="184" y="82"/>
                    </a:lnTo>
                    <a:lnTo>
                      <a:pt x="216" y="62"/>
                    </a:lnTo>
                    <a:lnTo>
                      <a:pt x="250" y="46"/>
                    </a:lnTo>
                    <a:lnTo>
                      <a:pt x="286" y="32"/>
                    </a:lnTo>
                    <a:lnTo>
                      <a:pt x="324" y="22"/>
                    </a:lnTo>
                    <a:lnTo>
                      <a:pt x="362" y="18"/>
                    </a:lnTo>
                    <a:lnTo>
                      <a:pt x="402" y="14"/>
                    </a:lnTo>
                    <a:lnTo>
                      <a:pt x="402" y="14"/>
                    </a:lnTo>
                    <a:lnTo>
                      <a:pt x="442" y="18"/>
                    </a:lnTo>
                    <a:lnTo>
                      <a:pt x="480" y="22"/>
                    </a:lnTo>
                    <a:lnTo>
                      <a:pt x="518" y="32"/>
                    </a:lnTo>
                    <a:lnTo>
                      <a:pt x="554" y="46"/>
                    </a:lnTo>
                    <a:lnTo>
                      <a:pt x="588" y="62"/>
                    </a:lnTo>
                    <a:lnTo>
                      <a:pt x="620" y="82"/>
                    </a:lnTo>
                    <a:lnTo>
                      <a:pt x="650" y="104"/>
                    </a:lnTo>
                    <a:lnTo>
                      <a:pt x="676" y="130"/>
                    </a:lnTo>
                    <a:lnTo>
                      <a:pt x="702" y="156"/>
                    </a:lnTo>
                    <a:lnTo>
                      <a:pt x="724" y="186"/>
                    </a:lnTo>
                    <a:lnTo>
                      <a:pt x="744" y="218"/>
                    </a:lnTo>
                    <a:lnTo>
                      <a:pt x="760" y="252"/>
                    </a:lnTo>
                    <a:lnTo>
                      <a:pt x="774" y="288"/>
                    </a:lnTo>
                    <a:lnTo>
                      <a:pt x="784" y="326"/>
                    </a:lnTo>
                    <a:lnTo>
                      <a:pt x="788" y="364"/>
                    </a:lnTo>
                    <a:lnTo>
                      <a:pt x="792" y="404"/>
                    </a:lnTo>
                    <a:lnTo>
                      <a:pt x="792" y="404"/>
                    </a:lnTo>
                    <a:lnTo>
                      <a:pt x="788" y="444"/>
                    </a:lnTo>
                    <a:lnTo>
                      <a:pt x="784" y="482"/>
                    </a:lnTo>
                    <a:lnTo>
                      <a:pt x="774" y="520"/>
                    </a:lnTo>
                    <a:lnTo>
                      <a:pt x="760" y="556"/>
                    </a:lnTo>
                    <a:lnTo>
                      <a:pt x="744" y="590"/>
                    </a:lnTo>
                    <a:lnTo>
                      <a:pt x="724" y="622"/>
                    </a:lnTo>
                    <a:lnTo>
                      <a:pt x="702" y="652"/>
                    </a:lnTo>
                    <a:lnTo>
                      <a:pt x="676" y="678"/>
                    </a:lnTo>
                    <a:lnTo>
                      <a:pt x="650" y="704"/>
                    </a:lnTo>
                    <a:lnTo>
                      <a:pt x="620" y="726"/>
                    </a:lnTo>
                    <a:lnTo>
                      <a:pt x="588" y="746"/>
                    </a:lnTo>
                    <a:lnTo>
                      <a:pt x="554" y="762"/>
                    </a:lnTo>
                    <a:lnTo>
                      <a:pt x="518" y="776"/>
                    </a:lnTo>
                    <a:lnTo>
                      <a:pt x="480" y="786"/>
                    </a:lnTo>
                    <a:lnTo>
                      <a:pt x="442" y="790"/>
                    </a:lnTo>
                    <a:lnTo>
                      <a:pt x="402" y="792"/>
                    </a:lnTo>
                    <a:lnTo>
                      <a:pt x="402" y="792"/>
                    </a:lnTo>
                    <a:lnTo>
                      <a:pt x="362" y="790"/>
                    </a:lnTo>
                    <a:lnTo>
                      <a:pt x="324" y="786"/>
                    </a:lnTo>
                    <a:lnTo>
                      <a:pt x="286" y="776"/>
                    </a:lnTo>
                    <a:lnTo>
                      <a:pt x="250" y="762"/>
                    </a:lnTo>
                    <a:lnTo>
                      <a:pt x="216" y="746"/>
                    </a:lnTo>
                    <a:lnTo>
                      <a:pt x="184" y="726"/>
                    </a:lnTo>
                    <a:lnTo>
                      <a:pt x="154" y="704"/>
                    </a:lnTo>
                    <a:lnTo>
                      <a:pt x="128" y="678"/>
                    </a:lnTo>
                    <a:lnTo>
                      <a:pt x="102" y="652"/>
                    </a:lnTo>
                    <a:lnTo>
                      <a:pt x="80" y="622"/>
                    </a:lnTo>
                    <a:lnTo>
                      <a:pt x="60" y="590"/>
                    </a:lnTo>
                    <a:lnTo>
                      <a:pt x="44" y="556"/>
                    </a:lnTo>
                    <a:lnTo>
                      <a:pt x="30" y="520"/>
                    </a:lnTo>
                    <a:lnTo>
                      <a:pt x="20" y="482"/>
                    </a:lnTo>
                    <a:lnTo>
                      <a:pt x="16" y="444"/>
                    </a:lnTo>
                    <a:lnTo>
                      <a:pt x="14" y="404"/>
                    </a:lnTo>
                    <a:lnTo>
                      <a:pt x="14" y="404"/>
                    </a:lnTo>
                    <a:close/>
                    <a:moveTo>
                      <a:pt x="0" y="404"/>
                    </a:moveTo>
                    <a:lnTo>
                      <a:pt x="0" y="404"/>
                    </a:lnTo>
                    <a:lnTo>
                      <a:pt x="2" y="446"/>
                    </a:lnTo>
                    <a:lnTo>
                      <a:pt x="8" y="486"/>
                    </a:lnTo>
                    <a:lnTo>
                      <a:pt x="18" y="524"/>
                    </a:lnTo>
                    <a:lnTo>
                      <a:pt x="30" y="560"/>
                    </a:lnTo>
                    <a:lnTo>
                      <a:pt x="48" y="596"/>
                    </a:lnTo>
                    <a:lnTo>
                      <a:pt x="68" y="630"/>
                    </a:lnTo>
                    <a:lnTo>
                      <a:pt x="92" y="660"/>
                    </a:lnTo>
                    <a:lnTo>
                      <a:pt x="118" y="688"/>
                    </a:lnTo>
                    <a:lnTo>
                      <a:pt x="146" y="714"/>
                    </a:lnTo>
                    <a:lnTo>
                      <a:pt x="176" y="738"/>
                    </a:lnTo>
                    <a:lnTo>
                      <a:pt x="210" y="758"/>
                    </a:lnTo>
                    <a:lnTo>
                      <a:pt x="246" y="776"/>
                    </a:lnTo>
                    <a:lnTo>
                      <a:pt x="282" y="788"/>
                    </a:lnTo>
                    <a:lnTo>
                      <a:pt x="320" y="798"/>
                    </a:lnTo>
                    <a:lnTo>
                      <a:pt x="360" y="804"/>
                    </a:lnTo>
                    <a:lnTo>
                      <a:pt x="402" y="806"/>
                    </a:lnTo>
                    <a:lnTo>
                      <a:pt x="402" y="806"/>
                    </a:lnTo>
                    <a:lnTo>
                      <a:pt x="444" y="804"/>
                    </a:lnTo>
                    <a:lnTo>
                      <a:pt x="484" y="798"/>
                    </a:lnTo>
                    <a:lnTo>
                      <a:pt x="522" y="788"/>
                    </a:lnTo>
                    <a:lnTo>
                      <a:pt x="558" y="776"/>
                    </a:lnTo>
                    <a:lnTo>
                      <a:pt x="594" y="758"/>
                    </a:lnTo>
                    <a:lnTo>
                      <a:pt x="628" y="738"/>
                    </a:lnTo>
                    <a:lnTo>
                      <a:pt x="658" y="714"/>
                    </a:lnTo>
                    <a:lnTo>
                      <a:pt x="686" y="688"/>
                    </a:lnTo>
                    <a:lnTo>
                      <a:pt x="712" y="660"/>
                    </a:lnTo>
                    <a:lnTo>
                      <a:pt x="736" y="630"/>
                    </a:lnTo>
                    <a:lnTo>
                      <a:pt x="756" y="596"/>
                    </a:lnTo>
                    <a:lnTo>
                      <a:pt x="774" y="560"/>
                    </a:lnTo>
                    <a:lnTo>
                      <a:pt x="786" y="524"/>
                    </a:lnTo>
                    <a:lnTo>
                      <a:pt x="796" y="486"/>
                    </a:lnTo>
                    <a:lnTo>
                      <a:pt x="802" y="446"/>
                    </a:lnTo>
                    <a:lnTo>
                      <a:pt x="806" y="404"/>
                    </a:lnTo>
                    <a:lnTo>
                      <a:pt x="806" y="404"/>
                    </a:lnTo>
                    <a:lnTo>
                      <a:pt x="802" y="362"/>
                    </a:lnTo>
                    <a:lnTo>
                      <a:pt x="796" y="322"/>
                    </a:lnTo>
                    <a:lnTo>
                      <a:pt x="786" y="284"/>
                    </a:lnTo>
                    <a:lnTo>
                      <a:pt x="774" y="248"/>
                    </a:lnTo>
                    <a:lnTo>
                      <a:pt x="756" y="212"/>
                    </a:lnTo>
                    <a:lnTo>
                      <a:pt x="736" y="178"/>
                    </a:lnTo>
                    <a:lnTo>
                      <a:pt x="712" y="148"/>
                    </a:lnTo>
                    <a:lnTo>
                      <a:pt x="686" y="120"/>
                    </a:lnTo>
                    <a:lnTo>
                      <a:pt x="658" y="94"/>
                    </a:lnTo>
                    <a:lnTo>
                      <a:pt x="628" y="70"/>
                    </a:lnTo>
                    <a:lnTo>
                      <a:pt x="594" y="50"/>
                    </a:lnTo>
                    <a:lnTo>
                      <a:pt x="558" y="32"/>
                    </a:lnTo>
                    <a:lnTo>
                      <a:pt x="522" y="20"/>
                    </a:lnTo>
                    <a:lnTo>
                      <a:pt x="484" y="10"/>
                    </a:lnTo>
                    <a:lnTo>
                      <a:pt x="444" y="4"/>
                    </a:lnTo>
                    <a:lnTo>
                      <a:pt x="402" y="0"/>
                    </a:lnTo>
                    <a:lnTo>
                      <a:pt x="402" y="0"/>
                    </a:lnTo>
                    <a:lnTo>
                      <a:pt x="360" y="4"/>
                    </a:lnTo>
                    <a:lnTo>
                      <a:pt x="320" y="10"/>
                    </a:lnTo>
                    <a:lnTo>
                      <a:pt x="282" y="20"/>
                    </a:lnTo>
                    <a:lnTo>
                      <a:pt x="246" y="32"/>
                    </a:lnTo>
                    <a:lnTo>
                      <a:pt x="210" y="50"/>
                    </a:lnTo>
                    <a:lnTo>
                      <a:pt x="176" y="70"/>
                    </a:lnTo>
                    <a:lnTo>
                      <a:pt x="146" y="94"/>
                    </a:lnTo>
                    <a:lnTo>
                      <a:pt x="118" y="120"/>
                    </a:lnTo>
                    <a:lnTo>
                      <a:pt x="92" y="148"/>
                    </a:lnTo>
                    <a:lnTo>
                      <a:pt x="68" y="178"/>
                    </a:lnTo>
                    <a:lnTo>
                      <a:pt x="48" y="212"/>
                    </a:lnTo>
                    <a:lnTo>
                      <a:pt x="30" y="248"/>
                    </a:lnTo>
                    <a:lnTo>
                      <a:pt x="18" y="284"/>
                    </a:lnTo>
                    <a:lnTo>
                      <a:pt x="8" y="322"/>
                    </a:lnTo>
                    <a:lnTo>
                      <a:pt x="2" y="362"/>
                    </a:lnTo>
                    <a:lnTo>
                      <a:pt x="0" y="404"/>
                    </a:lnTo>
                    <a:lnTo>
                      <a:pt x="0" y="40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8" name="Freeform 160"/>
              <p:cNvSpPr>
                <a:spLocks noEditPoints="1"/>
              </p:cNvSpPr>
              <p:nvPr/>
            </p:nvSpPr>
            <p:spPr bwMode="auto">
              <a:xfrm>
                <a:off x="2370" y="1648"/>
                <a:ext cx="1022" cy="1022"/>
              </a:xfrm>
              <a:custGeom>
                <a:avLst/>
                <a:gdLst>
                  <a:gd name="T0" fmla="*/ 16 w 1022"/>
                  <a:gd name="T1" fmla="*/ 462 h 1022"/>
                  <a:gd name="T2" fmla="*/ 36 w 1022"/>
                  <a:gd name="T3" fmla="*/ 364 h 1022"/>
                  <a:gd name="T4" fmla="*/ 98 w 1022"/>
                  <a:gd name="T5" fmla="*/ 234 h 1022"/>
                  <a:gd name="T6" fmla="*/ 232 w 1022"/>
                  <a:gd name="T7" fmla="*/ 100 h 1022"/>
                  <a:gd name="T8" fmla="*/ 362 w 1022"/>
                  <a:gd name="T9" fmla="*/ 38 h 1022"/>
                  <a:gd name="T10" fmla="*/ 460 w 1022"/>
                  <a:gd name="T11" fmla="*/ 18 h 1022"/>
                  <a:gd name="T12" fmla="*/ 536 w 1022"/>
                  <a:gd name="T13" fmla="*/ 16 h 1022"/>
                  <a:gd name="T14" fmla="*/ 634 w 1022"/>
                  <a:gd name="T15" fmla="*/ 30 h 1022"/>
                  <a:gd name="T16" fmla="*/ 746 w 1022"/>
                  <a:gd name="T17" fmla="*/ 76 h 1022"/>
                  <a:gd name="T18" fmla="*/ 894 w 1022"/>
                  <a:gd name="T19" fmla="*/ 196 h 1022"/>
                  <a:gd name="T20" fmla="*/ 976 w 1022"/>
                  <a:gd name="T21" fmla="*/ 342 h 1022"/>
                  <a:gd name="T22" fmla="*/ 1002 w 1022"/>
                  <a:gd name="T23" fmla="*/ 436 h 1022"/>
                  <a:gd name="T24" fmla="*/ 1008 w 1022"/>
                  <a:gd name="T25" fmla="*/ 512 h 1022"/>
                  <a:gd name="T26" fmla="*/ 996 w 1022"/>
                  <a:gd name="T27" fmla="*/ 612 h 1022"/>
                  <a:gd name="T28" fmla="*/ 968 w 1022"/>
                  <a:gd name="T29" fmla="*/ 706 h 1022"/>
                  <a:gd name="T30" fmla="*/ 862 w 1022"/>
                  <a:gd name="T31" fmla="*/ 864 h 1022"/>
                  <a:gd name="T32" fmla="*/ 704 w 1022"/>
                  <a:gd name="T33" fmla="*/ 970 h 1022"/>
                  <a:gd name="T34" fmla="*/ 610 w 1022"/>
                  <a:gd name="T35" fmla="*/ 998 h 1022"/>
                  <a:gd name="T36" fmla="*/ 510 w 1022"/>
                  <a:gd name="T37" fmla="*/ 1008 h 1022"/>
                  <a:gd name="T38" fmla="*/ 434 w 1022"/>
                  <a:gd name="T39" fmla="*/ 1004 h 1022"/>
                  <a:gd name="T40" fmla="*/ 340 w 1022"/>
                  <a:gd name="T41" fmla="*/ 978 h 1022"/>
                  <a:gd name="T42" fmla="*/ 194 w 1022"/>
                  <a:gd name="T43" fmla="*/ 896 h 1022"/>
                  <a:gd name="T44" fmla="*/ 74 w 1022"/>
                  <a:gd name="T45" fmla="*/ 748 h 1022"/>
                  <a:gd name="T46" fmla="*/ 28 w 1022"/>
                  <a:gd name="T47" fmla="*/ 636 h 1022"/>
                  <a:gd name="T48" fmla="*/ 14 w 1022"/>
                  <a:gd name="T49" fmla="*/ 538 h 1022"/>
                  <a:gd name="T50" fmla="*/ 0 w 1022"/>
                  <a:gd name="T51" fmla="*/ 512 h 1022"/>
                  <a:gd name="T52" fmla="*/ 10 w 1022"/>
                  <a:gd name="T53" fmla="*/ 614 h 1022"/>
                  <a:gd name="T54" fmla="*/ 40 w 1022"/>
                  <a:gd name="T55" fmla="*/ 710 h 1022"/>
                  <a:gd name="T56" fmla="*/ 116 w 1022"/>
                  <a:gd name="T57" fmla="*/ 836 h 1022"/>
                  <a:gd name="T58" fmla="*/ 266 w 1022"/>
                  <a:gd name="T59" fmla="*/ 962 h 1022"/>
                  <a:gd name="T60" fmla="*/ 358 w 1022"/>
                  <a:gd name="T61" fmla="*/ 1000 h 1022"/>
                  <a:gd name="T62" fmla="*/ 458 w 1022"/>
                  <a:gd name="T63" fmla="*/ 1020 h 1022"/>
                  <a:gd name="T64" fmla="*/ 536 w 1022"/>
                  <a:gd name="T65" fmla="*/ 1022 h 1022"/>
                  <a:gd name="T66" fmla="*/ 638 w 1022"/>
                  <a:gd name="T67" fmla="*/ 1006 h 1022"/>
                  <a:gd name="T68" fmla="*/ 732 w 1022"/>
                  <a:gd name="T69" fmla="*/ 972 h 1022"/>
                  <a:gd name="T70" fmla="*/ 872 w 1022"/>
                  <a:gd name="T71" fmla="*/ 874 h 1022"/>
                  <a:gd name="T72" fmla="*/ 970 w 1022"/>
                  <a:gd name="T73" fmla="*/ 734 h 1022"/>
                  <a:gd name="T74" fmla="*/ 1004 w 1022"/>
                  <a:gd name="T75" fmla="*/ 640 h 1022"/>
                  <a:gd name="T76" fmla="*/ 1020 w 1022"/>
                  <a:gd name="T77" fmla="*/ 538 h 1022"/>
                  <a:gd name="T78" fmla="*/ 1018 w 1022"/>
                  <a:gd name="T79" fmla="*/ 460 h 1022"/>
                  <a:gd name="T80" fmla="*/ 998 w 1022"/>
                  <a:gd name="T81" fmla="*/ 360 h 1022"/>
                  <a:gd name="T82" fmla="*/ 960 w 1022"/>
                  <a:gd name="T83" fmla="*/ 268 h 1022"/>
                  <a:gd name="T84" fmla="*/ 834 w 1022"/>
                  <a:gd name="T85" fmla="*/ 118 h 1022"/>
                  <a:gd name="T86" fmla="*/ 708 w 1022"/>
                  <a:gd name="T87" fmla="*/ 42 h 1022"/>
                  <a:gd name="T88" fmla="*/ 612 w 1022"/>
                  <a:gd name="T89" fmla="*/ 12 h 1022"/>
                  <a:gd name="T90" fmla="*/ 510 w 1022"/>
                  <a:gd name="T91" fmla="*/ 0 h 1022"/>
                  <a:gd name="T92" fmla="*/ 432 w 1022"/>
                  <a:gd name="T93" fmla="*/ 6 h 1022"/>
                  <a:gd name="T94" fmla="*/ 334 w 1022"/>
                  <a:gd name="T95" fmla="*/ 32 h 1022"/>
                  <a:gd name="T96" fmla="*/ 224 w 1022"/>
                  <a:gd name="T97" fmla="*/ 88 h 1022"/>
                  <a:gd name="T98" fmla="*/ 86 w 1022"/>
                  <a:gd name="T99" fmla="*/ 226 h 1022"/>
                  <a:gd name="T100" fmla="*/ 30 w 1022"/>
                  <a:gd name="T101" fmla="*/ 336 h 1022"/>
                  <a:gd name="T102" fmla="*/ 4 w 1022"/>
                  <a:gd name="T103" fmla="*/ 434 h 1022"/>
                  <a:gd name="T104" fmla="*/ 0 w 1022"/>
                  <a:gd name="T105" fmla="*/ 512 h 10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022" h="1022">
                    <a:moveTo>
                      <a:pt x="14" y="512"/>
                    </a:moveTo>
                    <a:lnTo>
                      <a:pt x="14" y="512"/>
                    </a:lnTo>
                    <a:lnTo>
                      <a:pt x="14" y="486"/>
                    </a:lnTo>
                    <a:lnTo>
                      <a:pt x="16" y="462"/>
                    </a:lnTo>
                    <a:lnTo>
                      <a:pt x="18" y="436"/>
                    </a:lnTo>
                    <a:lnTo>
                      <a:pt x="24" y="412"/>
                    </a:lnTo>
                    <a:lnTo>
                      <a:pt x="28" y="388"/>
                    </a:lnTo>
                    <a:lnTo>
                      <a:pt x="36" y="364"/>
                    </a:lnTo>
                    <a:lnTo>
                      <a:pt x="44" y="342"/>
                    </a:lnTo>
                    <a:lnTo>
                      <a:pt x="52" y="318"/>
                    </a:lnTo>
                    <a:lnTo>
                      <a:pt x="74" y="276"/>
                    </a:lnTo>
                    <a:lnTo>
                      <a:pt x="98" y="234"/>
                    </a:lnTo>
                    <a:lnTo>
                      <a:pt x="126" y="196"/>
                    </a:lnTo>
                    <a:lnTo>
                      <a:pt x="158" y="160"/>
                    </a:lnTo>
                    <a:lnTo>
                      <a:pt x="194" y="128"/>
                    </a:lnTo>
                    <a:lnTo>
                      <a:pt x="232" y="100"/>
                    </a:lnTo>
                    <a:lnTo>
                      <a:pt x="274" y="76"/>
                    </a:lnTo>
                    <a:lnTo>
                      <a:pt x="316" y="54"/>
                    </a:lnTo>
                    <a:lnTo>
                      <a:pt x="340" y="46"/>
                    </a:lnTo>
                    <a:lnTo>
                      <a:pt x="362" y="38"/>
                    </a:lnTo>
                    <a:lnTo>
                      <a:pt x="386" y="30"/>
                    </a:lnTo>
                    <a:lnTo>
                      <a:pt x="410" y="26"/>
                    </a:lnTo>
                    <a:lnTo>
                      <a:pt x="434" y="20"/>
                    </a:lnTo>
                    <a:lnTo>
                      <a:pt x="460" y="18"/>
                    </a:lnTo>
                    <a:lnTo>
                      <a:pt x="484" y="16"/>
                    </a:lnTo>
                    <a:lnTo>
                      <a:pt x="510" y="14"/>
                    </a:lnTo>
                    <a:lnTo>
                      <a:pt x="510" y="14"/>
                    </a:lnTo>
                    <a:lnTo>
                      <a:pt x="536" y="16"/>
                    </a:lnTo>
                    <a:lnTo>
                      <a:pt x="560" y="18"/>
                    </a:lnTo>
                    <a:lnTo>
                      <a:pt x="586" y="20"/>
                    </a:lnTo>
                    <a:lnTo>
                      <a:pt x="610" y="26"/>
                    </a:lnTo>
                    <a:lnTo>
                      <a:pt x="634" y="30"/>
                    </a:lnTo>
                    <a:lnTo>
                      <a:pt x="658" y="38"/>
                    </a:lnTo>
                    <a:lnTo>
                      <a:pt x="680" y="46"/>
                    </a:lnTo>
                    <a:lnTo>
                      <a:pt x="704" y="54"/>
                    </a:lnTo>
                    <a:lnTo>
                      <a:pt x="746" y="76"/>
                    </a:lnTo>
                    <a:lnTo>
                      <a:pt x="788" y="100"/>
                    </a:lnTo>
                    <a:lnTo>
                      <a:pt x="826" y="128"/>
                    </a:lnTo>
                    <a:lnTo>
                      <a:pt x="862" y="160"/>
                    </a:lnTo>
                    <a:lnTo>
                      <a:pt x="894" y="196"/>
                    </a:lnTo>
                    <a:lnTo>
                      <a:pt x="922" y="234"/>
                    </a:lnTo>
                    <a:lnTo>
                      <a:pt x="946" y="276"/>
                    </a:lnTo>
                    <a:lnTo>
                      <a:pt x="968" y="318"/>
                    </a:lnTo>
                    <a:lnTo>
                      <a:pt x="976" y="342"/>
                    </a:lnTo>
                    <a:lnTo>
                      <a:pt x="984" y="364"/>
                    </a:lnTo>
                    <a:lnTo>
                      <a:pt x="992" y="388"/>
                    </a:lnTo>
                    <a:lnTo>
                      <a:pt x="996" y="412"/>
                    </a:lnTo>
                    <a:lnTo>
                      <a:pt x="1002" y="436"/>
                    </a:lnTo>
                    <a:lnTo>
                      <a:pt x="1004" y="462"/>
                    </a:lnTo>
                    <a:lnTo>
                      <a:pt x="1006" y="486"/>
                    </a:lnTo>
                    <a:lnTo>
                      <a:pt x="1008" y="512"/>
                    </a:lnTo>
                    <a:lnTo>
                      <a:pt x="1008" y="512"/>
                    </a:lnTo>
                    <a:lnTo>
                      <a:pt x="1006" y="538"/>
                    </a:lnTo>
                    <a:lnTo>
                      <a:pt x="1004" y="562"/>
                    </a:lnTo>
                    <a:lnTo>
                      <a:pt x="1002" y="588"/>
                    </a:lnTo>
                    <a:lnTo>
                      <a:pt x="996" y="612"/>
                    </a:lnTo>
                    <a:lnTo>
                      <a:pt x="992" y="636"/>
                    </a:lnTo>
                    <a:lnTo>
                      <a:pt x="984" y="660"/>
                    </a:lnTo>
                    <a:lnTo>
                      <a:pt x="976" y="682"/>
                    </a:lnTo>
                    <a:lnTo>
                      <a:pt x="968" y="706"/>
                    </a:lnTo>
                    <a:lnTo>
                      <a:pt x="946" y="748"/>
                    </a:lnTo>
                    <a:lnTo>
                      <a:pt x="922" y="790"/>
                    </a:lnTo>
                    <a:lnTo>
                      <a:pt x="894" y="828"/>
                    </a:lnTo>
                    <a:lnTo>
                      <a:pt x="862" y="864"/>
                    </a:lnTo>
                    <a:lnTo>
                      <a:pt x="826" y="896"/>
                    </a:lnTo>
                    <a:lnTo>
                      <a:pt x="788" y="924"/>
                    </a:lnTo>
                    <a:lnTo>
                      <a:pt x="746" y="948"/>
                    </a:lnTo>
                    <a:lnTo>
                      <a:pt x="704" y="970"/>
                    </a:lnTo>
                    <a:lnTo>
                      <a:pt x="680" y="978"/>
                    </a:lnTo>
                    <a:lnTo>
                      <a:pt x="658" y="986"/>
                    </a:lnTo>
                    <a:lnTo>
                      <a:pt x="634" y="994"/>
                    </a:lnTo>
                    <a:lnTo>
                      <a:pt x="610" y="998"/>
                    </a:lnTo>
                    <a:lnTo>
                      <a:pt x="586" y="1004"/>
                    </a:lnTo>
                    <a:lnTo>
                      <a:pt x="560" y="1006"/>
                    </a:lnTo>
                    <a:lnTo>
                      <a:pt x="536" y="1008"/>
                    </a:lnTo>
                    <a:lnTo>
                      <a:pt x="510" y="1008"/>
                    </a:lnTo>
                    <a:lnTo>
                      <a:pt x="510" y="1008"/>
                    </a:lnTo>
                    <a:lnTo>
                      <a:pt x="484" y="1008"/>
                    </a:lnTo>
                    <a:lnTo>
                      <a:pt x="460" y="1006"/>
                    </a:lnTo>
                    <a:lnTo>
                      <a:pt x="434" y="1004"/>
                    </a:lnTo>
                    <a:lnTo>
                      <a:pt x="410" y="998"/>
                    </a:lnTo>
                    <a:lnTo>
                      <a:pt x="386" y="994"/>
                    </a:lnTo>
                    <a:lnTo>
                      <a:pt x="362" y="986"/>
                    </a:lnTo>
                    <a:lnTo>
                      <a:pt x="340" y="978"/>
                    </a:lnTo>
                    <a:lnTo>
                      <a:pt x="316" y="970"/>
                    </a:lnTo>
                    <a:lnTo>
                      <a:pt x="274" y="948"/>
                    </a:lnTo>
                    <a:lnTo>
                      <a:pt x="232" y="924"/>
                    </a:lnTo>
                    <a:lnTo>
                      <a:pt x="194" y="896"/>
                    </a:lnTo>
                    <a:lnTo>
                      <a:pt x="158" y="864"/>
                    </a:lnTo>
                    <a:lnTo>
                      <a:pt x="126" y="828"/>
                    </a:lnTo>
                    <a:lnTo>
                      <a:pt x="98" y="790"/>
                    </a:lnTo>
                    <a:lnTo>
                      <a:pt x="74" y="748"/>
                    </a:lnTo>
                    <a:lnTo>
                      <a:pt x="52" y="706"/>
                    </a:lnTo>
                    <a:lnTo>
                      <a:pt x="44" y="682"/>
                    </a:lnTo>
                    <a:lnTo>
                      <a:pt x="36" y="660"/>
                    </a:lnTo>
                    <a:lnTo>
                      <a:pt x="28" y="636"/>
                    </a:lnTo>
                    <a:lnTo>
                      <a:pt x="24" y="612"/>
                    </a:lnTo>
                    <a:lnTo>
                      <a:pt x="18" y="588"/>
                    </a:lnTo>
                    <a:lnTo>
                      <a:pt x="16" y="562"/>
                    </a:lnTo>
                    <a:lnTo>
                      <a:pt x="14" y="538"/>
                    </a:lnTo>
                    <a:lnTo>
                      <a:pt x="14" y="512"/>
                    </a:lnTo>
                    <a:lnTo>
                      <a:pt x="14" y="512"/>
                    </a:lnTo>
                    <a:close/>
                    <a:moveTo>
                      <a:pt x="0" y="512"/>
                    </a:moveTo>
                    <a:lnTo>
                      <a:pt x="0" y="512"/>
                    </a:lnTo>
                    <a:lnTo>
                      <a:pt x="0" y="538"/>
                    </a:lnTo>
                    <a:lnTo>
                      <a:pt x="2" y="564"/>
                    </a:lnTo>
                    <a:lnTo>
                      <a:pt x="4" y="590"/>
                    </a:lnTo>
                    <a:lnTo>
                      <a:pt x="10" y="614"/>
                    </a:lnTo>
                    <a:lnTo>
                      <a:pt x="16" y="640"/>
                    </a:lnTo>
                    <a:lnTo>
                      <a:pt x="22" y="664"/>
                    </a:lnTo>
                    <a:lnTo>
                      <a:pt x="30" y="688"/>
                    </a:lnTo>
                    <a:lnTo>
                      <a:pt x="40" y="710"/>
                    </a:lnTo>
                    <a:lnTo>
                      <a:pt x="50" y="734"/>
                    </a:lnTo>
                    <a:lnTo>
                      <a:pt x="60" y="756"/>
                    </a:lnTo>
                    <a:lnTo>
                      <a:pt x="86" y="798"/>
                    </a:lnTo>
                    <a:lnTo>
                      <a:pt x="116" y="836"/>
                    </a:lnTo>
                    <a:lnTo>
                      <a:pt x="148" y="874"/>
                    </a:lnTo>
                    <a:lnTo>
                      <a:pt x="186" y="906"/>
                    </a:lnTo>
                    <a:lnTo>
                      <a:pt x="224" y="936"/>
                    </a:lnTo>
                    <a:lnTo>
                      <a:pt x="266" y="962"/>
                    </a:lnTo>
                    <a:lnTo>
                      <a:pt x="288" y="972"/>
                    </a:lnTo>
                    <a:lnTo>
                      <a:pt x="312" y="982"/>
                    </a:lnTo>
                    <a:lnTo>
                      <a:pt x="334" y="992"/>
                    </a:lnTo>
                    <a:lnTo>
                      <a:pt x="358" y="1000"/>
                    </a:lnTo>
                    <a:lnTo>
                      <a:pt x="382" y="1006"/>
                    </a:lnTo>
                    <a:lnTo>
                      <a:pt x="408" y="1012"/>
                    </a:lnTo>
                    <a:lnTo>
                      <a:pt x="432" y="1018"/>
                    </a:lnTo>
                    <a:lnTo>
                      <a:pt x="458" y="1020"/>
                    </a:lnTo>
                    <a:lnTo>
                      <a:pt x="484" y="1022"/>
                    </a:lnTo>
                    <a:lnTo>
                      <a:pt x="510" y="1022"/>
                    </a:lnTo>
                    <a:lnTo>
                      <a:pt x="510" y="1022"/>
                    </a:lnTo>
                    <a:lnTo>
                      <a:pt x="536" y="1022"/>
                    </a:lnTo>
                    <a:lnTo>
                      <a:pt x="562" y="1020"/>
                    </a:lnTo>
                    <a:lnTo>
                      <a:pt x="588" y="1018"/>
                    </a:lnTo>
                    <a:lnTo>
                      <a:pt x="612" y="1012"/>
                    </a:lnTo>
                    <a:lnTo>
                      <a:pt x="638" y="1006"/>
                    </a:lnTo>
                    <a:lnTo>
                      <a:pt x="662" y="1000"/>
                    </a:lnTo>
                    <a:lnTo>
                      <a:pt x="686" y="992"/>
                    </a:lnTo>
                    <a:lnTo>
                      <a:pt x="708" y="982"/>
                    </a:lnTo>
                    <a:lnTo>
                      <a:pt x="732" y="972"/>
                    </a:lnTo>
                    <a:lnTo>
                      <a:pt x="754" y="962"/>
                    </a:lnTo>
                    <a:lnTo>
                      <a:pt x="796" y="936"/>
                    </a:lnTo>
                    <a:lnTo>
                      <a:pt x="834" y="906"/>
                    </a:lnTo>
                    <a:lnTo>
                      <a:pt x="872" y="874"/>
                    </a:lnTo>
                    <a:lnTo>
                      <a:pt x="904" y="836"/>
                    </a:lnTo>
                    <a:lnTo>
                      <a:pt x="934" y="798"/>
                    </a:lnTo>
                    <a:lnTo>
                      <a:pt x="960" y="756"/>
                    </a:lnTo>
                    <a:lnTo>
                      <a:pt x="970" y="734"/>
                    </a:lnTo>
                    <a:lnTo>
                      <a:pt x="980" y="710"/>
                    </a:lnTo>
                    <a:lnTo>
                      <a:pt x="990" y="688"/>
                    </a:lnTo>
                    <a:lnTo>
                      <a:pt x="998" y="664"/>
                    </a:lnTo>
                    <a:lnTo>
                      <a:pt x="1004" y="640"/>
                    </a:lnTo>
                    <a:lnTo>
                      <a:pt x="1010" y="614"/>
                    </a:lnTo>
                    <a:lnTo>
                      <a:pt x="1016" y="590"/>
                    </a:lnTo>
                    <a:lnTo>
                      <a:pt x="1018" y="564"/>
                    </a:lnTo>
                    <a:lnTo>
                      <a:pt x="1020" y="538"/>
                    </a:lnTo>
                    <a:lnTo>
                      <a:pt x="1022" y="512"/>
                    </a:lnTo>
                    <a:lnTo>
                      <a:pt x="1022" y="512"/>
                    </a:lnTo>
                    <a:lnTo>
                      <a:pt x="1020" y="486"/>
                    </a:lnTo>
                    <a:lnTo>
                      <a:pt x="1018" y="460"/>
                    </a:lnTo>
                    <a:lnTo>
                      <a:pt x="1016" y="434"/>
                    </a:lnTo>
                    <a:lnTo>
                      <a:pt x="1010" y="410"/>
                    </a:lnTo>
                    <a:lnTo>
                      <a:pt x="1004" y="384"/>
                    </a:lnTo>
                    <a:lnTo>
                      <a:pt x="998" y="360"/>
                    </a:lnTo>
                    <a:lnTo>
                      <a:pt x="990" y="336"/>
                    </a:lnTo>
                    <a:lnTo>
                      <a:pt x="980" y="314"/>
                    </a:lnTo>
                    <a:lnTo>
                      <a:pt x="970" y="290"/>
                    </a:lnTo>
                    <a:lnTo>
                      <a:pt x="960" y="268"/>
                    </a:lnTo>
                    <a:lnTo>
                      <a:pt x="934" y="226"/>
                    </a:lnTo>
                    <a:lnTo>
                      <a:pt x="904" y="188"/>
                    </a:lnTo>
                    <a:lnTo>
                      <a:pt x="872" y="150"/>
                    </a:lnTo>
                    <a:lnTo>
                      <a:pt x="834" y="118"/>
                    </a:lnTo>
                    <a:lnTo>
                      <a:pt x="796" y="88"/>
                    </a:lnTo>
                    <a:lnTo>
                      <a:pt x="754" y="62"/>
                    </a:lnTo>
                    <a:lnTo>
                      <a:pt x="732" y="52"/>
                    </a:lnTo>
                    <a:lnTo>
                      <a:pt x="708" y="42"/>
                    </a:lnTo>
                    <a:lnTo>
                      <a:pt x="686" y="32"/>
                    </a:lnTo>
                    <a:lnTo>
                      <a:pt x="662" y="24"/>
                    </a:lnTo>
                    <a:lnTo>
                      <a:pt x="638" y="18"/>
                    </a:lnTo>
                    <a:lnTo>
                      <a:pt x="612" y="12"/>
                    </a:lnTo>
                    <a:lnTo>
                      <a:pt x="588" y="6"/>
                    </a:lnTo>
                    <a:lnTo>
                      <a:pt x="562" y="4"/>
                    </a:lnTo>
                    <a:lnTo>
                      <a:pt x="536" y="2"/>
                    </a:lnTo>
                    <a:lnTo>
                      <a:pt x="510" y="0"/>
                    </a:lnTo>
                    <a:lnTo>
                      <a:pt x="510" y="0"/>
                    </a:lnTo>
                    <a:lnTo>
                      <a:pt x="484" y="2"/>
                    </a:lnTo>
                    <a:lnTo>
                      <a:pt x="458" y="4"/>
                    </a:lnTo>
                    <a:lnTo>
                      <a:pt x="432" y="6"/>
                    </a:lnTo>
                    <a:lnTo>
                      <a:pt x="408" y="12"/>
                    </a:lnTo>
                    <a:lnTo>
                      <a:pt x="382" y="18"/>
                    </a:lnTo>
                    <a:lnTo>
                      <a:pt x="358" y="24"/>
                    </a:lnTo>
                    <a:lnTo>
                      <a:pt x="334" y="32"/>
                    </a:lnTo>
                    <a:lnTo>
                      <a:pt x="312" y="42"/>
                    </a:lnTo>
                    <a:lnTo>
                      <a:pt x="288" y="52"/>
                    </a:lnTo>
                    <a:lnTo>
                      <a:pt x="266" y="62"/>
                    </a:lnTo>
                    <a:lnTo>
                      <a:pt x="224" y="88"/>
                    </a:lnTo>
                    <a:lnTo>
                      <a:pt x="186" y="118"/>
                    </a:lnTo>
                    <a:lnTo>
                      <a:pt x="148" y="150"/>
                    </a:lnTo>
                    <a:lnTo>
                      <a:pt x="116" y="188"/>
                    </a:lnTo>
                    <a:lnTo>
                      <a:pt x="86" y="226"/>
                    </a:lnTo>
                    <a:lnTo>
                      <a:pt x="60" y="268"/>
                    </a:lnTo>
                    <a:lnTo>
                      <a:pt x="50" y="290"/>
                    </a:lnTo>
                    <a:lnTo>
                      <a:pt x="40" y="314"/>
                    </a:lnTo>
                    <a:lnTo>
                      <a:pt x="30" y="336"/>
                    </a:lnTo>
                    <a:lnTo>
                      <a:pt x="22" y="360"/>
                    </a:lnTo>
                    <a:lnTo>
                      <a:pt x="16" y="384"/>
                    </a:lnTo>
                    <a:lnTo>
                      <a:pt x="10" y="410"/>
                    </a:lnTo>
                    <a:lnTo>
                      <a:pt x="4" y="434"/>
                    </a:lnTo>
                    <a:lnTo>
                      <a:pt x="2" y="460"/>
                    </a:lnTo>
                    <a:lnTo>
                      <a:pt x="0" y="486"/>
                    </a:lnTo>
                    <a:lnTo>
                      <a:pt x="0" y="512"/>
                    </a:lnTo>
                    <a:lnTo>
                      <a:pt x="0" y="5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99" name="Freeform 161"/>
              <p:cNvSpPr>
                <a:spLocks noEditPoints="1"/>
              </p:cNvSpPr>
              <p:nvPr/>
            </p:nvSpPr>
            <p:spPr bwMode="auto">
              <a:xfrm>
                <a:off x="2858" y="1796"/>
                <a:ext cx="44" cy="44"/>
              </a:xfrm>
              <a:custGeom>
                <a:avLst/>
                <a:gdLst>
                  <a:gd name="T0" fmla="*/ 44 w 44"/>
                  <a:gd name="T1" fmla="*/ 22 h 44"/>
                  <a:gd name="T2" fmla="*/ 44 w 44"/>
                  <a:gd name="T3" fmla="*/ 22 h 44"/>
                  <a:gd name="T4" fmla="*/ 44 w 44"/>
                  <a:gd name="T5" fmla="*/ 22 h 44"/>
                  <a:gd name="T6" fmla="*/ 44 w 44"/>
                  <a:gd name="T7" fmla="*/ 22 h 44"/>
                  <a:gd name="T8" fmla="*/ 12 w 44"/>
                  <a:gd name="T9" fmla="*/ 32 h 44"/>
                  <a:gd name="T10" fmla="*/ 12 w 44"/>
                  <a:gd name="T11" fmla="*/ 32 h 44"/>
                  <a:gd name="T12" fmla="*/ 10 w 44"/>
                  <a:gd name="T13" fmla="*/ 28 h 44"/>
                  <a:gd name="T14" fmla="*/ 8 w 44"/>
                  <a:gd name="T15" fmla="*/ 22 h 44"/>
                  <a:gd name="T16" fmla="*/ 8 w 44"/>
                  <a:gd name="T17" fmla="*/ 22 h 44"/>
                  <a:gd name="T18" fmla="*/ 10 w 44"/>
                  <a:gd name="T19" fmla="*/ 16 h 44"/>
                  <a:gd name="T20" fmla="*/ 12 w 44"/>
                  <a:gd name="T21" fmla="*/ 12 h 44"/>
                  <a:gd name="T22" fmla="*/ 12 w 44"/>
                  <a:gd name="T23" fmla="*/ 12 h 44"/>
                  <a:gd name="T24" fmla="*/ 16 w 44"/>
                  <a:gd name="T25" fmla="*/ 10 h 44"/>
                  <a:gd name="T26" fmla="*/ 22 w 44"/>
                  <a:gd name="T27" fmla="*/ 8 h 44"/>
                  <a:gd name="T28" fmla="*/ 22 w 44"/>
                  <a:gd name="T29" fmla="*/ 8 h 44"/>
                  <a:gd name="T30" fmla="*/ 28 w 44"/>
                  <a:gd name="T31" fmla="*/ 10 h 44"/>
                  <a:gd name="T32" fmla="*/ 32 w 44"/>
                  <a:gd name="T33" fmla="*/ 12 h 44"/>
                  <a:gd name="T34" fmla="*/ 32 w 44"/>
                  <a:gd name="T35" fmla="*/ 12 h 44"/>
                  <a:gd name="T36" fmla="*/ 36 w 44"/>
                  <a:gd name="T37" fmla="*/ 16 h 44"/>
                  <a:gd name="T38" fmla="*/ 36 w 44"/>
                  <a:gd name="T39" fmla="*/ 22 h 44"/>
                  <a:gd name="T40" fmla="*/ 36 w 44"/>
                  <a:gd name="T41" fmla="*/ 22 h 44"/>
                  <a:gd name="T42" fmla="*/ 36 w 44"/>
                  <a:gd name="T43" fmla="*/ 22 h 44"/>
                  <a:gd name="T44" fmla="*/ 36 w 44"/>
                  <a:gd name="T45" fmla="*/ 28 h 44"/>
                  <a:gd name="T46" fmla="*/ 32 w 44"/>
                  <a:gd name="T47" fmla="*/ 32 h 44"/>
                  <a:gd name="T48" fmla="*/ 32 w 44"/>
                  <a:gd name="T49" fmla="*/ 32 h 44"/>
                  <a:gd name="T50" fmla="*/ 28 w 44"/>
                  <a:gd name="T51" fmla="*/ 34 h 44"/>
                  <a:gd name="T52" fmla="*/ 22 w 44"/>
                  <a:gd name="T53" fmla="*/ 36 h 44"/>
                  <a:gd name="T54" fmla="*/ 22 w 44"/>
                  <a:gd name="T55" fmla="*/ 36 h 44"/>
                  <a:gd name="T56" fmla="*/ 16 w 44"/>
                  <a:gd name="T57" fmla="*/ 34 h 44"/>
                  <a:gd name="T58" fmla="*/ 12 w 44"/>
                  <a:gd name="T59" fmla="*/ 32 h 44"/>
                  <a:gd name="T60" fmla="*/ 12 w 44"/>
                  <a:gd name="T61" fmla="*/ 32 h 44"/>
                  <a:gd name="T62" fmla="*/ 6 w 44"/>
                  <a:gd name="T63" fmla="*/ 6 h 44"/>
                  <a:gd name="T64" fmla="*/ 6 w 44"/>
                  <a:gd name="T65" fmla="*/ 6 h 44"/>
                  <a:gd name="T66" fmla="*/ 2 w 44"/>
                  <a:gd name="T67" fmla="*/ 14 h 44"/>
                  <a:gd name="T68" fmla="*/ 0 w 44"/>
                  <a:gd name="T69" fmla="*/ 22 h 44"/>
                  <a:gd name="T70" fmla="*/ 0 w 44"/>
                  <a:gd name="T71" fmla="*/ 22 h 44"/>
                  <a:gd name="T72" fmla="*/ 2 w 44"/>
                  <a:gd name="T73" fmla="*/ 30 h 44"/>
                  <a:gd name="T74" fmla="*/ 6 w 44"/>
                  <a:gd name="T75" fmla="*/ 38 h 44"/>
                  <a:gd name="T76" fmla="*/ 6 w 44"/>
                  <a:gd name="T77" fmla="*/ 38 h 44"/>
                  <a:gd name="T78" fmla="*/ 14 w 44"/>
                  <a:gd name="T79" fmla="*/ 42 h 44"/>
                  <a:gd name="T80" fmla="*/ 22 w 44"/>
                  <a:gd name="T81" fmla="*/ 44 h 44"/>
                  <a:gd name="T82" fmla="*/ 22 w 44"/>
                  <a:gd name="T83" fmla="*/ 44 h 44"/>
                  <a:gd name="T84" fmla="*/ 22 w 44"/>
                  <a:gd name="T85" fmla="*/ 44 h 44"/>
                  <a:gd name="T86" fmla="*/ 22 w 44"/>
                  <a:gd name="T87" fmla="*/ 44 h 44"/>
                  <a:gd name="T88" fmla="*/ 30 w 44"/>
                  <a:gd name="T89" fmla="*/ 42 h 44"/>
                  <a:gd name="T90" fmla="*/ 38 w 44"/>
                  <a:gd name="T91" fmla="*/ 38 h 44"/>
                  <a:gd name="T92" fmla="*/ 38 w 44"/>
                  <a:gd name="T93" fmla="*/ 38 h 44"/>
                  <a:gd name="T94" fmla="*/ 42 w 44"/>
                  <a:gd name="T95" fmla="*/ 30 h 44"/>
                  <a:gd name="T96" fmla="*/ 44 w 44"/>
                  <a:gd name="T97" fmla="*/ 22 h 44"/>
                  <a:gd name="T98" fmla="*/ 44 w 44"/>
                  <a:gd name="T99" fmla="*/ 22 h 44"/>
                  <a:gd name="T100" fmla="*/ 44 w 44"/>
                  <a:gd name="T101" fmla="*/ 22 h 44"/>
                  <a:gd name="T102" fmla="*/ 44 w 44"/>
                  <a:gd name="T103" fmla="*/ 22 h 44"/>
                  <a:gd name="T104" fmla="*/ 42 w 44"/>
                  <a:gd name="T105" fmla="*/ 14 h 44"/>
                  <a:gd name="T106" fmla="*/ 38 w 44"/>
                  <a:gd name="T107" fmla="*/ 6 h 44"/>
                  <a:gd name="T108" fmla="*/ 38 w 44"/>
                  <a:gd name="T109" fmla="*/ 6 h 44"/>
                  <a:gd name="T110" fmla="*/ 30 w 44"/>
                  <a:gd name="T111" fmla="*/ 2 h 44"/>
                  <a:gd name="T112" fmla="*/ 22 w 44"/>
                  <a:gd name="T113" fmla="*/ 0 h 44"/>
                  <a:gd name="T114" fmla="*/ 22 w 44"/>
                  <a:gd name="T115" fmla="*/ 0 h 44"/>
                  <a:gd name="T116" fmla="*/ 14 w 44"/>
                  <a:gd name="T117" fmla="*/ 2 h 44"/>
                  <a:gd name="T118" fmla="*/ 6 w 44"/>
                  <a:gd name="T119" fmla="*/ 6 h 44"/>
                  <a:gd name="T120" fmla="*/ 6 w 44"/>
                  <a:gd name="T121" fmla="*/ 6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44" h="44">
                    <a:moveTo>
                      <a:pt x="44" y="22"/>
                    </a:move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close/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6" y="6"/>
                    </a:move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0" name="Freeform 162"/>
              <p:cNvSpPr>
                <a:spLocks noEditPoints="1"/>
              </p:cNvSpPr>
              <p:nvPr/>
            </p:nvSpPr>
            <p:spPr bwMode="auto">
              <a:xfrm>
                <a:off x="2858" y="2480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6 w 44"/>
                  <a:gd name="T9" fmla="*/ 10 h 44"/>
                  <a:gd name="T10" fmla="*/ 22 w 44"/>
                  <a:gd name="T11" fmla="*/ 8 h 44"/>
                  <a:gd name="T12" fmla="*/ 22 w 44"/>
                  <a:gd name="T13" fmla="*/ 8 h 44"/>
                  <a:gd name="T14" fmla="*/ 28 w 44"/>
                  <a:gd name="T15" fmla="*/ 10 h 44"/>
                  <a:gd name="T16" fmla="*/ 32 w 44"/>
                  <a:gd name="T17" fmla="*/ 12 h 44"/>
                  <a:gd name="T18" fmla="*/ 36 w 44"/>
                  <a:gd name="T19" fmla="*/ 16 h 44"/>
                  <a:gd name="T20" fmla="*/ 36 w 44"/>
                  <a:gd name="T21" fmla="*/ 22 h 44"/>
                  <a:gd name="T22" fmla="*/ 36 w 44"/>
                  <a:gd name="T23" fmla="*/ 22 h 44"/>
                  <a:gd name="T24" fmla="*/ 36 w 44"/>
                  <a:gd name="T25" fmla="*/ 28 h 44"/>
                  <a:gd name="T26" fmla="*/ 32 w 44"/>
                  <a:gd name="T27" fmla="*/ 32 h 44"/>
                  <a:gd name="T28" fmla="*/ 32 w 44"/>
                  <a:gd name="T29" fmla="*/ 32 h 44"/>
                  <a:gd name="T30" fmla="*/ 28 w 44"/>
                  <a:gd name="T31" fmla="*/ 34 h 44"/>
                  <a:gd name="T32" fmla="*/ 22 w 44"/>
                  <a:gd name="T33" fmla="*/ 36 h 44"/>
                  <a:gd name="T34" fmla="*/ 22 w 44"/>
                  <a:gd name="T35" fmla="*/ 36 h 44"/>
                  <a:gd name="T36" fmla="*/ 22 w 44"/>
                  <a:gd name="T37" fmla="*/ 36 h 44"/>
                  <a:gd name="T38" fmla="*/ 22 w 44"/>
                  <a:gd name="T39" fmla="*/ 36 h 44"/>
                  <a:gd name="T40" fmla="*/ 16 w 44"/>
                  <a:gd name="T41" fmla="*/ 34 h 44"/>
                  <a:gd name="T42" fmla="*/ 12 w 44"/>
                  <a:gd name="T43" fmla="*/ 32 h 44"/>
                  <a:gd name="T44" fmla="*/ 10 w 44"/>
                  <a:gd name="T45" fmla="*/ 28 h 44"/>
                  <a:gd name="T46" fmla="*/ 8 w 44"/>
                  <a:gd name="T47" fmla="*/ 22 h 44"/>
                  <a:gd name="T48" fmla="*/ 8 w 44"/>
                  <a:gd name="T49" fmla="*/ 2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14 w 44"/>
                  <a:gd name="T59" fmla="*/ 42 h 44"/>
                  <a:gd name="T60" fmla="*/ 22 w 44"/>
                  <a:gd name="T61" fmla="*/ 44 h 44"/>
                  <a:gd name="T62" fmla="*/ 22 w 44"/>
                  <a:gd name="T63" fmla="*/ 44 h 44"/>
                  <a:gd name="T64" fmla="*/ 30 w 44"/>
                  <a:gd name="T65" fmla="*/ 42 h 44"/>
                  <a:gd name="T66" fmla="*/ 38 w 44"/>
                  <a:gd name="T67" fmla="*/ 38 h 44"/>
                  <a:gd name="T68" fmla="*/ 38 w 44"/>
                  <a:gd name="T69" fmla="*/ 38 h 44"/>
                  <a:gd name="T70" fmla="*/ 42 w 44"/>
                  <a:gd name="T71" fmla="*/ 30 h 44"/>
                  <a:gd name="T72" fmla="*/ 44 w 44"/>
                  <a:gd name="T73" fmla="*/ 22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1" name="Freeform 163"/>
              <p:cNvSpPr>
                <a:spLocks noEditPoints="1"/>
              </p:cNvSpPr>
              <p:nvPr/>
            </p:nvSpPr>
            <p:spPr bwMode="auto">
              <a:xfrm>
                <a:off x="3030" y="1842"/>
                <a:ext cx="44" cy="44"/>
              </a:xfrm>
              <a:custGeom>
                <a:avLst/>
                <a:gdLst>
                  <a:gd name="T0" fmla="*/ 40 w 44"/>
                  <a:gd name="T1" fmla="*/ 32 h 44"/>
                  <a:gd name="T2" fmla="*/ 40 w 44"/>
                  <a:gd name="T3" fmla="*/ 32 h 44"/>
                  <a:gd name="T4" fmla="*/ 40 w 44"/>
                  <a:gd name="T5" fmla="*/ 32 h 44"/>
                  <a:gd name="T6" fmla="*/ 40 w 44"/>
                  <a:gd name="T7" fmla="*/ 32 h 44"/>
                  <a:gd name="T8" fmla="*/ 14 w 44"/>
                  <a:gd name="T9" fmla="*/ 34 h 44"/>
                  <a:gd name="T10" fmla="*/ 14 w 44"/>
                  <a:gd name="T11" fmla="*/ 34 h 44"/>
                  <a:gd name="T12" fmla="*/ 10 w 44"/>
                  <a:gd name="T13" fmla="*/ 30 h 44"/>
                  <a:gd name="T14" fmla="*/ 8 w 44"/>
                  <a:gd name="T15" fmla="*/ 26 h 44"/>
                  <a:gd name="T16" fmla="*/ 8 w 44"/>
                  <a:gd name="T17" fmla="*/ 26 h 44"/>
                  <a:gd name="T18" fmla="*/ 8 w 44"/>
                  <a:gd name="T19" fmla="*/ 20 h 44"/>
                  <a:gd name="T20" fmla="*/ 10 w 44"/>
                  <a:gd name="T21" fmla="*/ 14 h 44"/>
                  <a:gd name="T22" fmla="*/ 10 w 44"/>
                  <a:gd name="T23" fmla="*/ 14 h 44"/>
                  <a:gd name="T24" fmla="*/ 12 w 44"/>
                  <a:gd name="T25" fmla="*/ 10 h 44"/>
                  <a:gd name="T26" fmla="*/ 18 w 44"/>
                  <a:gd name="T27" fmla="*/ 8 h 44"/>
                  <a:gd name="T28" fmla="*/ 18 w 44"/>
                  <a:gd name="T29" fmla="*/ 8 h 44"/>
                  <a:gd name="T30" fmla="*/ 24 w 44"/>
                  <a:gd name="T31" fmla="*/ 8 h 44"/>
                  <a:gd name="T32" fmla="*/ 28 w 44"/>
                  <a:gd name="T33" fmla="*/ 10 h 44"/>
                  <a:gd name="T34" fmla="*/ 28 w 44"/>
                  <a:gd name="T35" fmla="*/ 10 h 44"/>
                  <a:gd name="T36" fmla="*/ 32 w 44"/>
                  <a:gd name="T37" fmla="*/ 14 h 44"/>
                  <a:gd name="T38" fmla="*/ 34 w 44"/>
                  <a:gd name="T39" fmla="*/ 18 h 44"/>
                  <a:gd name="T40" fmla="*/ 36 w 44"/>
                  <a:gd name="T41" fmla="*/ 24 h 44"/>
                  <a:gd name="T42" fmla="*/ 34 w 44"/>
                  <a:gd name="T43" fmla="*/ 28 h 44"/>
                  <a:gd name="T44" fmla="*/ 34 w 44"/>
                  <a:gd name="T45" fmla="*/ 28 h 44"/>
                  <a:gd name="T46" fmla="*/ 34 w 44"/>
                  <a:gd name="T47" fmla="*/ 28 h 44"/>
                  <a:gd name="T48" fmla="*/ 30 w 44"/>
                  <a:gd name="T49" fmla="*/ 32 h 44"/>
                  <a:gd name="T50" fmla="*/ 24 w 44"/>
                  <a:gd name="T51" fmla="*/ 36 h 44"/>
                  <a:gd name="T52" fmla="*/ 24 w 44"/>
                  <a:gd name="T53" fmla="*/ 36 h 44"/>
                  <a:gd name="T54" fmla="*/ 20 w 44"/>
                  <a:gd name="T55" fmla="*/ 36 h 44"/>
                  <a:gd name="T56" fmla="*/ 14 w 44"/>
                  <a:gd name="T57" fmla="*/ 34 h 44"/>
                  <a:gd name="T58" fmla="*/ 14 w 44"/>
                  <a:gd name="T59" fmla="*/ 34 h 44"/>
                  <a:gd name="T60" fmla="*/ 16 w 44"/>
                  <a:gd name="T61" fmla="*/ 0 h 44"/>
                  <a:gd name="T62" fmla="*/ 16 w 44"/>
                  <a:gd name="T63" fmla="*/ 0 h 44"/>
                  <a:gd name="T64" fmla="*/ 8 w 44"/>
                  <a:gd name="T65" fmla="*/ 4 h 44"/>
                  <a:gd name="T66" fmla="*/ 2 w 44"/>
                  <a:gd name="T67" fmla="*/ 10 h 44"/>
                  <a:gd name="T68" fmla="*/ 2 w 44"/>
                  <a:gd name="T69" fmla="*/ 10 h 44"/>
                  <a:gd name="T70" fmla="*/ 0 w 44"/>
                  <a:gd name="T71" fmla="*/ 18 h 44"/>
                  <a:gd name="T72" fmla="*/ 0 w 44"/>
                  <a:gd name="T73" fmla="*/ 28 h 44"/>
                  <a:gd name="T74" fmla="*/ 0 w 44"/>
                  <a:gd name="T75" fmla="*/ 28 h 44"/>
                  <a:gd name="T76" fmla="*/ 4 w 44"/>
                  <a:gd name="T77" fmla="*/ 36 h 44"/>
                  <a:gd name="T78" fmla="*/ 10 w 44"/>
                  <a:gd name="T79" fmla="*/ 40 h 44"/>
                  <a:gd name="T80" fmla="*/ 10 w 44"/>
                  <a:gd name="T81" fmla="*/ 40 h 44"/>
                  <a:gd name="T82" fmla="*/ 18 w 44"/>
                  <a:gd name="T83" fmla="*/ 44 h 44"/>
                  <a:gd name="T84" fmla="*/ 26 w 44"/>
                  <a:gd name="T85" fmla="*/ 44 h 44"/>
                  <a:gd name="T86" fmla="*/ 26 w 44"/>
                  <a:gd name="T87" fmla="*/ 44 h 44"/>
                  <a:gd name="T88" fmla="*/ 34 w 44"/>
                  <a:gd name="T89" fmla="*/ 40 h 44"/>
                  <a:gd name="T90" fmla="*/ 40 w 44"/>
                  <a:gd name="T91" fmla="*/ 32 h 44"/>
                  <a:gd name="T92" fmla="*/ 40 w 44"/>
                  <a:gd name="T93" fmla="*/ 32 h 44"/>
                  <a:gd name="T94" fmla="*/ 42 w 44"/>
                  <a:gd name="T95" fmla="*/ 28 h 44"/>
                  <a:gd name="T96" fmla="*/ 44 w 44"/>
                  <a:gd name="T97" fmla="*/ 22 h 44"/>
                  <a:gd name="T98" fmla="*/ 44 w 44"/>
                  <a:gd name="T99" fmla="*/ 22 h 44"/>
                  <a:gd name="T100" fmla="*/ 42 w 44"/>
                  <a:gd name="T101" fmla="*/ 16 h 44"/>
                  <a:gd name="T102" fmla="*/ 40 w 44"/>
                  <a:gd name="T103" fmla="*/ 10 h 44"/>
                  <a:gd name="T104" fmla="*/ 36 w 44"/>
                  <a:gd name="T105" fmla="*/ 6 h 44"/>
                  <a:gd name="T106" fmla="*/ 32 w 44"/>
                  <a:gd name="T107" fmla="*/ 2 h 44"/>
                  <a:gd name="T108" fmla="*/ 32 w 44"/>
                  <a:gd name="T109" fmla="*/ 2 h 44"/>
                  <a:gd name="T110" fmla="*/ 24 w 44"/>
                  <a:gd name="T111" fmla="*/ 0 h 44"/>
                  <a:gd name="T112" fmla="*/ 16 w 44"/>
                  <a:gd name="T113" fmla="*/ 0 h 44"/>
                  <a:gd name="T114" fmla="*/ 16 w 44"/>
                  <a:gd name="T115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44" h="44">
                    <a:moveTo>
                      <a:pt x="40" y="32"/>
                    </a:moveTo>
                    <a:lnTo>
                      <a:pt x="40" y="32"/>
                    </a:lnTo>
                    <a:lnTo>
                      <a:pt x="40" y="32"/>
                    </a:lnTo>
                    <a:lnTo>
                      <a:pt x="40" y="32"/>
                    </a:lnTo>
                    <a:close/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2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2" y="14"/>
                    </a:lnTo>
                    <a:lnTo>
                      <a:pt x="34" y="18"/>
                    </a:lnTo>
                    <a:lnTo>
                      <a:pt x="36" y="24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8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0" y="18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0"/>
                    </a:lnTo>
                    <a:lnTo>
                      <a:pt x="10" y="40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2"/>
                    </a:lnTo>
                    <a:lnTo>
                      <a:pt x="40" y="32"/>
                    </a:lnTo>
                    <a:lnTo>
                      <a:pt x="42" y="28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6"/>
                    </a:lnTo>
                    <a:lnTo>
                      <a:pt x="40" y="10"/>
                    </a:lnTo>
                    <a:lnTo>
                      <a:pt x="36" y="6"/>
                    </a:lnTo>
                    <a:lnTo>
                      <a:pt x="32" y="2"/>
                    </a:lnTo>
                    <a:lnTo>
                      <a:pt x="32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2" name="Freeform 164"/>
              <p:cNvSpPr>
                <a:spLocks noEditPoints="1"/>
              </p:cNvSpPr>
              <p:nvPr/>
            </p:nvSpPr>
            <p:spPr bwMode="auto">
              <a:xfrm>
                <a:off x="2688" y="2434"/>
                <a:ext cx="44" cy="44"/>
              </a:xfrm>
              <a:custGeom>
                <a:avLst/>
                <a:gdLst>
                  <a:gd name="T0" fmla="*/ 14 w 44"/>
                  <a:gd name="T1" fmla="*/ 34 h 44"/>
                  <a:gd name="T2" fmla="*/ 14 w 44"/>
                  <a:gd name="T3" fmla="*/ 34 h 44"/>
                  <a:gd name="T4" fmla="*/ 10 w 44"/>
                  <a:gd name="T5" fmla="*/ 30 h 44"/>
                  <a:gd name="T6" fmla="*/ 8 w 44"/>
                  <a:gd name="T7" fmla="*/ 26 h 44"/>
                  <a:gd name="T8" fmla="*/ 8 w 44"/>
                  <a:gd name="T9" fmla="*/ 20 h 44"/>
                  <a:gd name="T10" fmla="*/ 10 w 44"/>
                  <a:gd name="T11" fmla="*/ 16 h 44"/>
                  <a:gd name="T12" fmla="*/ 10 w 44"/>
                  <a:gd name="T13" fmla="*/ 16 h 44"/>
                  <a:gd name="T14" fmla="*/ 12 w 44"/>
                  <a:gd name="T15" fmla="*/ 12 h 44"/>
                  <a:gd name="T16" fmla="*/ 18 w 44"/>
                  <a:gd name="T17" fmla="*/ 8 h 44"/>
                  <a:gd name="T18" fmla="*/ 22 w 44"/>
                  <a:gd name="T19" fmla="*/ 8 h 44"/>
                  <a:gd name="T20" fmla="*/ 28 w 44"/>
                  <a:gd name="T21" fmla="*/ 10 h 44"/>
                  <a:gd name="T22" fmla="*/ 28 w 44"/>
                  <a:gd name="T23" fmla="*/ 10 h 44"/>
                  <a:gd name="T24" fmla="*/ 34 w 44"/>
                  <a:gd name="T25" fmla="*/ 16 h 44"/>
                  <a:gd name="T26" fmla="*/ 36 w 44"/>
                  <a:gd name="T27" fmla="*/ 22 h 44"/>
                  <a:gd name="T28" fmla="*/ 36 w 44"/>
                  <a:gd name="T29" fmla="*/ 22 h 44"/>
                  <a:gd name="T30" fmla="*/ 34 w 44"/>
                  <a:gd name="T31" fmla="*/ 30 h 44"/>
                  <a:gd name="T32" fmla="*/ 34 w 44"/>
                  <a:gd name="T33" fmla="*/ 30 h 44"/>
                  <a:gd name="T34" fmla="*/ 30 w 44"/>
                  <a:gd name="T35" fmla="*/ 34 h 44"/>
                  <a:gd name="T36" fmla="*/ 24 w 44"/>
                  <a:gd name="T37" fmla="*/ 36 h 44"/>
                  <a:gd name="T38" fmla="*/ 24 w 44"/>
                  <a:gd name="T39" fmla="*/ 36 h 44"/>
                  <a:gd name="T40" fmla="*/ 20 w 44"/>
                  <a:gd name="T41" fmla="*/ 36 h 44"/>
                  <a:gd name="T42" fmla="*/ 14 w 44"/>
                  <a:gd name="T43" fmla="*/ 34 h 44"/>
                  <a:gd name="T44" fmla="*/ 14 w 44"/>
                  <a:gd name="T45" fmla="*/ 34 h 44"/>
                  <a:gd name="T46" fmla="*/ 2 w 44"/>
                  <a:gd name="T47" fmla="*/ 12 h 44"/>
                  <a:gd name="T48" fmla="*/ 2 w 44"/>
                  <a:gd name="T49" fmla="*/ 12 h 44"/>
                  <a:gd name="T50" fmla="*/ 0 w 44"/>
                  <a:gd name="T51" fmla="*/ 20 h 44"/>
                  <a:gd name="T52" fmla="*/ 0 w 44"/>
                  <a:gd name="T53" fmla="*/ 28 h 44"/>
                  <a:gd name="T54" fmla="*/ 4 w 44"/>
                  <a:gd name="T55" fmla="*/ 36 h 44"/>
                  <a:gd name="T56" fmla="*/ 10 w 44"/>
                  <a:gd name="T57" fmla="*/ 42 h 44"/>
                  <a:gd name="T58" fmla="*/ 10 w 44"/>
                  <a:gd name="T59" fmla="*/ 42 h 44"/>
                  <a:gd name="T60" fmla="*/ 18 w 44"/>
                  <a:gd name="T61" fmla="*/ 44 h 44"/>
                  <a:gd name="T62" fmla="*/ 26 w 44"/>
                  <a:gd name="T63" fmla="*/ 44 h 44"/>
                  <a:gd name="T64" fmla="*/ 26 w 44"/>
                  <a:gd name="T65" fmla="*/ 44 h 44"/>
                  <a:gd name="T66" fmla="*/ 34 w 44"/>
                  <a:gd name="T67" fmla="*/ 40 h 44"/>
                  <a:gd name="T68" fmla="*/ 40 w 44"/>
                  <a:gd name="T69" fmla="*/ 34 h 44"/>
                  <a:gd name="T70" fmla="*/ 40 w 44"/>
                  <a:gd name="T71" fmla="*/ 34 h 44"/>
                  <a:gd name="T72" fmla="*/ 40 w 44"/>
                  <a:gd name="T73" fmla="*/ 34 h 44"/>
                  <a:gd name="T74" fmla="*/ 44 w 44"/>
                  <a:gd name="T75" fmla="*/ 24 h 44"/>
                  <a:gd name="T76" fmla="*/ 42 w 44"/>
                  <a:gd name="T77" fmla="*/ 16 h 44"/>
                  <a:gd name="T78" fmla="*/ 38 w 44"/>
                  <a:gd name="T79" fmla="*/ 8 h 44"/>
                  <a:gd name="T80" fmla="*/ 32 w 44"/>
                  <a:gd name="T81" fmla="*/ 4 h 44"/>
                  <a:gd name="T82" fmla="*/ 32 w 44"/>
                  <a:gd name="T83" fmla="*/ 4 h 44"/>
                  <a:gd name="T84" fmla="*/ 24 w 44"/>
                  <a:gd name="T85" fmla="*/ 0 h 44"/>
                  <a:gd name="T86" fmla="*/ 16 w 44"/>
                  <a:gd name="T87" fmla="*/ 0 h 44"/>
                  <a:gd name="T88" fmla="*/ 8 w 44"/>
                  <a:gd name="T89" fmla="*/ 4 h 44"/>
                  <a:gd name="T90" fmla="*/ 2 w 44"/>
                  <a:gd name="T91" fmla="*/ 12 h 44"/>
                  <a:gd name="T92" fmla="*/ 2 w 44"/>
                  <a:gd name="T93" fmla="*/ 1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4"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8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4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4" y="30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2" y="12"/>
                    </a:moveTo>
                    <a:lnTo>
                      <a:pt x="2" y="12"/>
                    </a:lnTo>
                    <a:lnTo>
                      <a:pt x="0" y="20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2"/>
                    </a:lnTo>
                    <a:lnTo>
                      <a:pt x="10" y="42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4" y="24"/>
                    </a:lnTo>
                    <a:lnTo>
                      <a:pt x="42" y="16"/>
                    </a:lnTo>
                    <a:lnTo>
                      <a:pt x="38" y="8"/>
                    </a:lnTo>
                    <a:lnTo>
                      <a:pt x="32" y="4"/>
                    </a:lnTo>
                    <a:lnTo>
                      <a:pt x="32" y="4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2" y="12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3" name="Freeform 165"/>
              <p:cNvSpPr>
                <a:spLocks noEditPoints="1"/>
              </p:cNvSpPr>
              <p:nvPr/>
            </p:nvSpPr>
            <p:spPr bwMode="auto">
              <a:xfrm>
                <a:off x="3154" y="1968"/>
                <a:ext cx="44" cy="42"/>
              </a:xfrm>
              <a:custGeom>
                <a:avLst/>
                <a:gdLst>
                  <a:gd name="T0" fmla="*/ 34 w 44"/>
                  <a:gd name="T1" fmla="*/ 40 h 42"/>
                  <a:gd name="T2" fmla="*/ 34 w 44"/>
                  <a:gd name="T3" fmla="*/ 40 h 42"/>
                  <a:gd name="T4" fmla="*/ 34 w 44"/>
                  <a:gd name="T5" fmla="*/ 40 h 42"/>
                  <a:gd name="T6" fmla="*/ 34 w 44"/>
                  <a:gd name="T7" fmla="*/ 40 h 42"/>
                  <a:gd name="T8" fmla="*/ 18 w 44"/>
                  <a:gd name="T9" fmla="*/ 34 h 42"/>
                  <a:gd name="T10" fmla="*/ 18 w 44"/>
                  <a:gd name="T11" fmla="*/ 34 h 42"/>
                  <a:gd name="T12" fmla="*/ 14 w 44"/>
                  <a:gd name="T13" fmla="*/ 32 h 42"/>
                  <a:gd name="T14" fmla="*/ 10 w 44"/>
                  <a:gd name="T15" fmla="*/ 28 h 42"/>
                  <a:gd name="T16" fmla="*/ 10 w 44"/>
                  <a:gd name="T17" fmla="*/ 28 h 42"/>
                  <a:gd name="T18" fmla="*/ 8 w 44"/>
                  <a:gd name="T19" fmla="*/ 22 h 42"/>
                  <a:gd name="T20" fmla="*/ 8 w 44"/>
                  <a:gd name="T21" fmla="*/ 18 h 42"/>
                  <a:gd name="T22" fmla="*/ 8 w 44"/>
                  <a:gd name="T23" fmla="*/ 18 h 42"/>
                  <a:gd name="T24" fmla="*/ 12 w 44"/>
                  <a:gd name="T25" fmla="*/ 12 h 42"/>
                  <a:gd name="T26" fmla="*/ 16 w 44"/>
                  <a:gd name="T27" fmla="*/ 8 h 42"/>
                  <a:gd name="T28" fmla="*/ 16 w 44"/>
                  <a:gd name="T29" fmla="*/ 8 h 42"/>
                  <a:gd name="T30" fmla="*/ 20 w 44"/>
                  <a:gd name="T31" fmla="*/ 8 h 42"/>
                  <a:gd name="T32" fmla="*/ 26 w 44"/>
                  <a:gd name="T33" fmla="*/ 8 h 42"/>
                  <a:gd name="T34" fmla="*/ 26 w 44"/>
                  <a:gd name="T35" fmla="*/ 8 h 42"/>
                  <a:gd name="T36" fmla="*/ 30 w 44"/>
                  <a:gd name="T37" fmla="*/ 10 h 42"/>
                  <a:gd name="T38" fmla="*/ 34 w 44"/>
                  <a:gd name="T39" fmla="*/ 14 h 42"/>
                  <a:gd name="T40" fmla="*/ 34 w 44"/>
                  <a:gd name="T41" fmla="*/ 14 h 42"/>
                  <a:gd name="T42" fmla="*/ 36 w 44"/>
                  <a:gd name="T43" fmla="*/ 20 h 42"/>
                  <a:gd name="T44" fmla="*/ 36 w 44"/>
                  <a:gd name="T45" fmla="*/ 24 h 42"/>
                  <a:gd name="T46" fmla="*/ 36 w 44"/>
                  <a:gd name="T47" fmla="*/ 24 h 42"/>
                  <a:gd name="T48" fmla="*/ 34 w 44"/>
                  <a:gd name="T49" fmla="*/ 30 h 42"/>
                  <a:gd name="T50" fmla="*/ 30 w 44"/>
                  <a:gd name="T51" fmla="*/ 34 h 42"/>
                  <a:gd name="T52" fmla="*/ 30 w 44"/>
                  <a:gd name="T53" fmla="*/ 34 h 42"/>
                  <a:gd name="T54" fmla="*/ 30 w 44"/>
                  <a:gd name="T55" fmla="*/ 34 h 42"/>
                  <a:gd name="T56" fmla="*/ 24 w 44"/>
                  <a:gd name="T57" fmla="*/ 34 h 42"/>
                  <a:gd name="T58" fmla="*/ 18 w 44"/>
                  <a:gd name="T59" fmla="*/ 34 h 42"/>
                  <a:gd name="T60" fmla="*/ 18 w 44"/>
                  <a:gd name="T61" fmla="*/ 34 h 42"/>
                  <a:gd name="T62" fmla="*/ 12 w 44"/>
                  <a:gd name="T63" fmla="*/ 2 h 42"/>
                  <a:gd name="T64" fmla="*/ 12 w 44"/>
                  <a:gd name="T65" fmla="*/ 2 h 42"/>
                  <a:gd name="T66" fmla="*/ 4 w 44"/>
                  <a:gd name="T67" fmla="*/ 8 h 42"/>
                  <a:gd name="T68" fmla="*/ 2 w 44"/>
                  <a:gd name="T69" fmla="*/ 16 h 42"/>
                  <a:gd name="T70" fmla="*/ 2 w 44"/>
                  <a:gd name="T71" fmla="*/ 16 h 42"/>
                  <a:gd name="T72" fmla="*/ 0 w 44"/>
                  <a:gd name="T73" fmla="*/ 24 h 42"/>
                  <a:gd name="T74" fmla="*/ 4 w 44"/>
                  <a:gd name="T75" fmla="*/ 32 h 42"/>
                  <a:gd name="T76" fmla="*/ 4 w 44"/>
                  <a:gd name="T77" fmla="*/ 32 h 42"/>
                  <a:gd name="T78" fmla="*/ 10 w 44"/>
                  <a:gd name="T79" fmla="*/ 38 h 42"/>
                  <a:gd name="T80" fmla="*/ 16 w 44"/>
                  <a:gd name="T81" fmla="*/ 42 h 42"/>
                  <a:gd name="T82" fmla="*/ 16 w 44"/>
                  <a:gd name="T83" fmla="*/ 42 h 42"/>
                  <a:gd name="T84" fmla="*/ 26 w 44"/>
                  <a:gd name="T85" fmla="*/ 42 h 42"/>
                  <a:gd name="T86" fmla="*/ 34 w 44"/>
                  <a:gd name="T87" fmla="*/ 40 h 42"/>
                  <a:gd name="T88" fmla="*/ 34 w 44"/>
                  <a:gd name="T89" fmla="*/ 40 h 42"/>
                  <a:gd name="T90" fmla="*/ 40 w 44"/>
                  <a:gd name="T91" fmla="*/ 34 h 42"/>
                  <a:gd name="T92" fmla="*/ 44 w 44"/>
                  <a:gd name="T93" fmla="*/ 26 h 42"/>
                  <a:gd name="T94" fmla="*/ 44 w 44"/>
                  <a:gd name="T95" fmla="*/ 26 h 42"/>
                  <a:gd name="T96" fmla="*/ 44 w 44"/>
                  <a:gd name="T97" fmla="*/ 20 h 42"/>
                  <a:gd name="T98" fmla="*/ 44 w 44"/>
                  <a:gd name="T99" fmla="*/ 20 h 42"/>
                  <a:gd name="T100" fmla="*/ 44 w 44"/>
                  <a:gd name="T101" fmla="*/ 16 h 42"/>
                  <a:gd name="T102" fmla="*/ 42 w 44"/>
                  <a:gd name="T103" fmla="*/ 10 h 42"/>
                  <a:gd name="T104" fmla="*/ 42 w 44"/>
                  <a:gd name="T105" fmla="*/ 10 h 42"/>
                  <a:gd name="T106" fmla="*/ 36 w 44"/>
                  <a:gd name="T107" fmla="*/ 4 h 42"/>
                  <a:gd name="T108" fmla="*/ 28 w 44"/>
                  <a:gd name="T109" fmla="*/ 0 h 42"/>
                  <a:gd name="T110" fmla="*/ 28 w 44"/>
                  <a:gd name="T111" fmla="*/ 0 h 42"/>
                  <a:gd name="T112" fmla="*/ 20 w 44"/>
                  <a:gd name="T113" fmla="*/ 0 h 42"/>
                  <a:gd name="T114" fmla="*/ 12 w 44"/>
                  <a:gd name="T115" fmla="*/ 2 h 42"/>
                  <a:gd name="T116" fmla="*/ 12 w 44"/>
                  <a:gd name="T117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4" h="42">
                    <a:moveTo>
                      <a:pt x="34" y="40"/>
                    </a:move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close/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2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4"/>
                    </a:lnTo>
                    <a:lnTo>
                      <a:pt x="36" y="24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10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6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26"/>
                    </a:lnTo>
                    <a:lnTo>
                      <a:pt x="44" y="20"/>
                    </a:lnTo>
                    <a:lnTo>
                      <a:pt x="44" y="20"/>
                    </a:lnTo>
                    <a:lnTo>
                      <a:pt x="44" y="16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4" name="Freeform 166"/>
              <p:cNvSpPr>
                <a:spLocks noEditPoints="1"/>
              </p:cNvSpPr>
              <p:nvPr/>
            </p:nvSpPr>
            <p:spPr bwMode="auto">
              <a:xfrm>
                <a:off x="2562" y="2310"/>
                <a:ext cx="44" cy="42"/>
              </a:xfrm>
              <a:custGeom>
                <a:avLst/>
                <a:gdLst>
                  <a:gd name="T0" fmla="*/ 18 w 44"/>
                  <a:gd name="T1" fmla="*/ 34 h 42"/>
                  <a:gd name="T2" fmla="*/ 18 w 44"/>
                  <a:gd name="T3" fmla="*/ 34 h 42"/>
                  <a:gd name="T4" fmla="*/ 14 w 44"/>
                  <a:gd name="T5" fmla="*/ 32 h 42"/>
                  <a:gd name="T6" fmla="*/ 10 w 44"/>
                  <a:gd name="T7" fmla="*/ 28 h 42"/>
                  <a:gd name="T8" fmla="*/ 10 w 44"/>
                  <a:gd name="T9" fmla="*/ 28 h 42"/>
                  <a:gd name="T10" fmla="*/ 8 w 44"/>
                  <a:gd name="T11" fmla="*/ 22 h 42"/>
                  <a:gd name="T12" fmla="*/ 8 w 44"/>
                  <a:gd name="T13" fmla="*/ 18 h 42"/>
                  <a:gd name="T14" fmla="*/ 10 w 44"/>
                  <a:gd name="T15" fmla="*/ 12 h 42"/>
                  <a:gd name="T16" fmla="*/ 16 w 44"/>
                  <a:gd name="T17" fmla="*/ 8 h 42"/>
                  <a:gd name="T18" fmla="*/ 16 w 44"/>
                  <a:gd name="T19" fmla="*/ 8 h 42"/>
                  <a:gd name="T20" fmla="*/ 20 w 44"/>
                  <a:gd name="T21" fmla="*/ 8 h 42"/>
                  <a:gd name="T22" fmla="*/ 26 w 44"/>
                  <a:gd name="T23" fmla="*/ 8 h 42"/>
                  <a:gd name="T24" fmla="*/ 30 w 44"/>
                  <a:gd name="T25" fmla="*/ 10 h 42"/>
                  <a:gd name="T26" fmla="*/ 34 w 44"/>
                  <a:gd name="T27" fmla="*/ 14 h 42"/>
                  <a:gd name="T28" fmla="*/ 34 w 44"/>
                  <a:gd name="T29" fmla="*/ 14 h 42"/>
                  <a:gd name="T30" fmla="*/ 36 w 44"/>
                  <a:gd name="T31" fmla="*/ 20 h 42"/>
                  <a:gd name="T32" fmla="*/ 36 w 44"/>
                  <a:gd name="T33" fmla="*/ 20 h 42"/>
                  <a:gd name="T34" fmla="*/ 34 w 44"/>
                  <a:gd name="T35" fmla="*/ 28 h 42"/>
                  <a:gd name="T36" fmla="*/ 30 w 44"/>
                  <a:gd name="T37" fmla="*/ 34 h 42"/>
                  <a:gd name="T38" fmla="*/ 30 w 44"/>
                  <a:gd name="T39" fmla="*/ 34 h 42"/>
                  <a:gd name="T40" fmla="*/ 24 w 44"/>
                  <a:gd name="T41" fmla="*/ 34 h 42"/>
                  <a:gd name="T42" fmla="*/ 18 w 44"/>
                  <a:gd name="T43" fmla="*/ 34 h 42"/>
                  <a:gd name="T44" fmla="*/ 18 w 44"/>
                  <a:gd name="T45" fmla="*/ 34 h 42"/>
                  <a:gd name="T46" fmla="*/ 12 w 44"/>
                  <a:gd name="T47" fmla="*/ 2 h 42"/>
                  <a:gd name="T48" fmla="*/ 12 w 44"/>
                  <a:gd name="T49" fmla="*/ 2 h 42"/>
                  <a:gd name="T50" fmla="*/ 4 w 44"/>
                  <a:gd name="T51" fmla="*/ 8 h 42"/>
                  <a:gd name="T52" fmla="*/ 0 w 44"/>
                  <a:gd name="T53" fmla="*/ 16 h 42"/>
                  <a:gd name="T54" fmla="*/ 0 w 44"/>
                  <a:gd name="T55" fmla="*/ 24 h 42"/>
                  <a:gd name="T56" fmla="*/ 4 w 44"/>
                  <a:gd name="T57" fmla="*/ 32 h 42"/>
                  <a:gd name="T58" fmla="*/ 4 w 44"/>
                  <a:gd name="T59" fmla="*/ 32 h 42"/>
                  <a:gd name="T60" fmla="*/ 8 w 44"/>
                  <a:gd name="T61" fmla="*/ 38 h 42"/>
                  <a:gd name="T62" fmla="*/ 16 w 44"/>
                  <a:gd name="T63" fmla="*/ 42 h 42"/>
                  <a:gd name="T64" fmla="*/ 16 w 44"/>
                  <a:gd name="T65" fmla="*/ 42 h 42"/>
                  <a:gd name="T66" fmla="*/ 24 w 44"/>
                  <a:gd name="T67" fmla="*/ 42 h 42"/>
                  <a:gd name="T68" fmla="*/ 34 w 44"/>
                  <a:gd name="T69" fmla="*/ 40 h 42"/>
                  <a:gd name="T70" fmla="*/ 34 w 44"/>
                  <a:gd name="T71" fmla="*/ 40 h 42"/>
                  <a:gd name="T72" fmla="*/ 34 w 44"/>
                  <a:gd name="T73" fmla="*/ 40 h 42"/>
                  <a:gd name="T74" fmla="*/ 40 w 44"/>
                  <a:gd name="T75" fmla="*/ 34 h 42"/>
                  <a:gd name="T76" fmla="*/ 44 w 44"/>
                  <a:gd name="T77" fmla="*/ 26 h 42"/>
                  <a:gd name="T78" fmla="*/ 44 w 44"/>
                  <a:gd name="T79" fmla="*/ 18 h 42"/>
                  <a:gd name="T80" fmla="*/ 42 w 44"/>
                  <a:gd name="T81" fmla="*/ 10 h 42"/>
                  <a:gd name="T82" fmla="*/ 42 w 44"/>
                  <a:gd name="T83" fmla="*/ 10 h 42"/>
                  <a:gd name="T84" fmla="*/ 36 w 44"/>
                  <a:gd name="T85" fmla="*/ 4 h 42"/>
                  <a:gd name="T86" fmla="*/ 28 w 44"/>
                  <a:gd name="T87" fmla="*/ 0 h 42"/>
                  <a:gd name="T88" fmla="*/ 20 w 44"/>
                  <a:gd name="T89" fmla="*/ 0 h 42"/>
                  <a:gd name="T90" fmla="*/ 12 w 44"/>
                  <a:gd name="T91" fmla="*/ 2 h 42"/>
                  <a:gd name="T92" fmla="*/ 12 w 44"/>
                  <a:gd name="T93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2"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10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0"/>
                    </a:lnTo>
                    <a:lnTo>
                      <a:pt x="34" y="28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8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4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18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5" name="Freeform 167"/>
              <p:cNvSpPr>
                <a:spLocks noEditPoints="1"/>
              </p:cNvSpPr>
              <p:nvPr/>
            </p:nvSpPr>
            <p:spPr bwMode="auto">
              <a:xfrm>
                <a:off x="3200" y="2138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2 w 44"/>
                  <a:gd name="T9" fmla="*/ 12 h 44"/>
                  <a:gd name="T10" fmla="*/ 16 w 44"/>
                  <a:gd name="T11" fmla="*/ 10 h 44"/>
                  <a:gd name="T12" fmla="*/ 22 w 44"/>
                  <a:gd name="T13" fmla="*/ 8 h 44"/>
                  <a:gd name="T14" fmla="*/ 22 w 44"/>
                  <a:gd name="T15" fmla="*/ 8 h 44"/>
                  <a:gd name="T16" fmla="*/ 28 w 44"/>
                  <a:gd name="T17" fmla="*/ 10 h 44"/>
                  <a:gd name="T18" fmla="*/ 32 w 44"/>
                  <a:gd name="T19" fmla="*/ 12 h 44"/>
                  <a:gd name="T20" fmla="*/ 32 w 44"/>
                  <a:gd name="T21" fmla="*/ 12 h 44"/>
                  <a:gd name="T22" fmla="*/ 36 w 44"/>
                  <a:gd name="T23" fmla="*/ 16 h 44"/>
                  <a:gd name="T24" fmla="*/ 36 w 44"/>
                  <a:gd name="T25" fmla="*/ 22 h 44"/>
                  <a:gd name="T26" fmla="*/ 36 w 44"/>
                  <a:gd name="T27" fmla="*/ 22 h 44"/>
                  <a:gd name="T28" fmla="*/ 36 w 44"/>
                  <a:gd name="T29" fmla="*/ 28 h 44"/>
                  <a:gd name="T30" fmla="*/ 32 w 44"/>
                  <a:gd name="T31" fmla="*/ 32 h 44"/>
                  <a:gd name="T32" fmla="*/ 32 w 44"/>
                  <a:gd name="T33" fmla="*/ 32 h 44"/>
                  <a:gd name="T34" fmla="*/ 28 w 44"/>
                  <a:gd name="T35" fmla="*/ 34 h 44"/>
                  <a:gd name="T36" fmla="*/ 22 w 44"/>
                  <a:gd name="T37" fmla="*/ 36 h 44"/>
                  <a:gd name="T38" fmla="*/ 22 w 44"/>
                  <a:gd name="T39" fmla="*/ 36 h 44"/>
                  <a:gd name="T40" fmla="*/ 22 w 44"/>
                  <a:gd name="T41" fmla="*/ 36 h 44"/>
                  <a:gd name="T42" fmla="*/ 16 w 44"/>
                  <a:gd name="T43" fmla="*/ 34 h 44"/>
                  <a:gd name="T44" fmla="*/ 12 w 44"/>
                  <a:gd name="T45" fmla="*/ 32 h 44"/>
                  <a:gd name="T46" fmla="*/ 10 w 44"/>
                  <a:gd name="T47" fmla="*/ 28 h 44"/>
                  <a:gd name="T48" fmla="*/ 8 w 44"/>
                  <a:gd name="T49" fmla="*/ 22 h 44"/>
                  <a:gd name="T50" fmla="*/ 8 w 44"/>
                  <a:gd name="T51" fmla="*/ 22 h 44"/>
                  <a:gd name="T52" fmla="*/ 22 w 44"/>
                  <a:gd name="T53" fmla="*/ 0 h 44"/>
                  <a:gd name="T54" fmla="*/ 22 w 44"/>
                  <a:gd name="T55" fmla="*/ 0 h 44"/>
                  <a:gd name="T56" fmla="*/ 14 w 44"/>
                  <a:gd name="T57" fmla="*/ 2 h 44"/>
                  <a:gd name="T58" fmla="*/ 6 w 44"/>
                  <a:gd name="T59" fmla="*/ 6 h 44"/>
                  <a:gd name="T60" fmla="*/ 6 w 44"/>
                  <a:gd name="T61" fmla="*/ 6 h 44"/>
                  <a:gd name="T62" fmla="*/ 2 w 44"/>
                  <a:gd name="T63" fmla="*/ 14 h 44"/>
                  <a:gd name="T64" fmla="*/ 0 w 44"/>
                  <a:gd name="T65" fmla="*/ 22 h 44"/>
                  <a:gd name="T66" fmla="*/ 0 w 44"/>
                  <a:gd name="T67" fmla="*/ 22 h 44"/>
                  <a:gd name="T68" fmla="*/ 2 w 44"/>
                  <a:gd name="T69" fmla="*/ 30 h 44"/>
                  <a:gd name="T70" fmla="*/ 6 w 44"/>
                  <a:gd name="T71" fmla="*/ 38 h 44"/>
                  <a:gd name="T72" fmla="*/ 14 w 44"/>
                  <a:gd name="T73" fmla="*/ 42 h 44"/>
                  <a:gd name="T74" fmla="*/ 22 w 44"/>
                  <a:gd name="T75" fmla="*/ 44 h 44"/>
                  <a:gd name="T76" fmla="*/ 22 w 44"/>
                  <a:gd name="T77" fmla="*/ 44 h 44"/>
                  <a:gd name="T78" fmla="*/ 22 w 44"/>
                  <a:gd name="T79" fmla="*/ 44 h 44"/>
                  <a:gd name="T80" fmla="*/ 30 w 44"/>
                  <a:gd name="T81" fmla="*/ 42 h 44"/>
                  <a:gd name="T82" fmla="*/ 38 w 44"/>
                  <a:gd name="T83" fmla="*/ 38 h 44"/>
                  <a:gd name="T84" fmla="*/ 38 w 44"/>
                  <a:gd name="T85" fmla="*/ 38 h 44"/>
                  <a:gd name="T86" fmla="*/ 42 w 44"/>
                  <a:gd name="T87" fmla="*/ 30 h 44"/>
                  <a:gd name="T88" fmla="*/ 44 w 44"/>
                  <a:gd name="T89" fmla="*/ 22 h 44"/>
                  <a:gd name="T90" fmla="*/ 44 w 44"/>
                  <a:gd name="T91" fmla="*/ 22 h 44"/>
                  <a:gd name="T92" fmla="*/ 42 w 44"/>
                  <a:gd name="T93" fmla="*/ 14 h 44"/>
                  <a:gd name="T94" fmla="*/ 38 w 44"/>
                  <a:gd name="T95" fmla="*/ 6 h 44"/>
                  <a:gd name="T96" fmla="*/ 38 w 44"/>
                  <a:gd name="T97" fmla="*/ 6 h 44"/>
                  <a:gd name="T98" fmla="*/ 30 w 44"/>
                  <a:gd name="T99" fmla="*/ 2 h 44"/>
                  <a:gd name="T100" fmla="*/ 22 w 44"/>
                  <a:gd name="T101" fmla="*/ 0 h 44"/>
                  <a:gd name="T102" fmla="*/ 22 w 44"/>
                  <a:gd name="T103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22" y="0"/>
                    </a:move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6" name="Freeform 168"/>
              <p:cNvSpPr>
                <a:spLocks noEditPoints="1"/>
              </p:cNvSpPr>
              <p:nvPr/>
            </p:nvSpPr>
            <p:spPr bwMode="auto">
              <a:xfrm>
                <a:off x="2516" y="2138"/>
                <a:ext cx="44" cy="44"/>
              </a:xfrm>
              <a:custGeom>
                <a:avLst/>
                <a:gdLst>
                  <a:gd name="T0" fmla="*/ 12 w 44"/>
                  <a:gd name="T1" fmla="*/ 32 h 44"/>
                  <a:gd name="T2" fmla="*/ 12 w 44"/>
                  <a:gd name="T3" fmla="*/ 32 h 44"/>
                  <a:gd name="T4" fmla="*/ 10 w 44"/>
                  <a:gd name="T5" fmla="*/ 28 h 44"/>
                  <a:gd name="T6" fmla="*/ 8 w 44"/>
                  <a:gd name="T7" fmla="*/ 22 h 44"/>
                  <a:gd name="T8" fmla="*/ 8 w 44"/>
                  <a:gd name="T9" fmla="*/ 22 h 44"/>
                  <a:gd name="T10" fmla="*/ 8 w 44"/>
                  <a:gd name="T11" fmla="*/ 22 h 44"/>
                  <a:gd name="T12" fmla="*/ 8 w 44"/>
                  <a:gd name="T13" fmla="*/ 22 h 44"/>
                  <a:gd name="T14" fmla="*/ 10 w 44"/>
                  <a:gd name="T15" fmla="*/ 16 h 44"/>
                  <a:gd name="T16" fmla="*/ 12 w 44"/>
                  <a:gd name="T17" fmla="*/ 12 h 44"/>
                  <a:gd name="T18" fmla="*/ 16 w 44"/>
                  <a:gd name="T19" fmla="*/ 10 h 44"/>
                  <a:gd name="T20" fmla="*/ 22 w 44"/>
                  <a:gd name="T21" fmla="*/ 8 h 44"/>
                  <a:gd name="T22" fmla="*/ 22 w 44"/>
                  <a:gd name="T23" fmla="*/ 8 h 44"/>
                  <a:gd name="T24" fmla="*/ 28 w 44"/>
                  <a:gd name="T25" fmla="*/ 10 h 44"/>
                  <a:gd name="T26" fmla="*/ 32 w 44"/>
                  <a:gd name="T27" fmla="*/ 12 h 44"/>
                  <a:gd name="T28" fmla="*/ 36 w 44"/>
                  <a:gd name="T29" fmla="*/ 16 h 44"/>
                  <a:gd name="T30" fmla="*/ 36 w 44"/>
                  <a:gd name="T31" fmla="*/ 22 h 44"/>
                  <a:gd name="T32" fmla="*/ 36 w 44"/>
                  <a:gd name="T33" fmla="*/ 22 h 44"/>
                  <a:gd name="T34" fmla="*/ 36 w 44"/>
                  <a:gd name="T35" fmla="*/ 28 h 44"/>
                  <a:gd name="T36" fmla="*/ 32 w 44"/>
                  <a:gd name="T37" fmla="*/ 32 h 44"/>
                  <a:gd name="T38" fmla="*/ 28 w 44"/>
                  <a:gd name="T39" fmla="*/ 34 h 44"/>
                  <a:gd name="T40" fmla="*/ 22 w 44"/>
                  <a:gd name="T41" fmla="*/ 36 h 44"/>
                  <a:gd name="T42" fmla="*/ 22 w 44"/>
                  <a:gd name="T43" fmla="*/ 36 h 44"/>
                  <a:gd name="T44" fmla="*/ 16 w 44"/>
                  <a:gd name="T45" fmla="*/ 34 h 44"/>
                  <a:gd name="T46" fmla="*/ 12 w 44"/>
                  <a:gd name="T47" fmla="*/ 32 h 44"/>
                  <a:gd name="T48" fmla="*/ 12 w 44"/>
                  <a:gd name="T49" fmla="*/ 3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6 w 44"/>
                  <a:gd name="T59" fmla="*/ 38 h 44"/>
                  <a:gd name="T60" fmla="*/ 14 w 44"/>
                  <a:gd name="T61" fmla="*/ 42 h 44"/>
                  <a:gd name="T62" fmla="*/ 22 w 44"/>
                  <a:gd name="T63" fmla="*/ 44 h 44"/>
                  <a:gd name="T64" fmla="*/ 22 w 44"/>
                  <a:gd name="T65" fmla="*/ 44 h 44"/>
                  <a:gd name="T66" fmla="*/ 22 w 44"/>
                  <a:gd name="T67" fmla="*/ 44 h 44"/>
                  <a:gd name="T68" fmla="*/ 30 w 44"/>
                  <a:gd name="T69" fmla="*/ 42 h 44"/>
                  <a:gd name="T70" fmla="*/ 38 w 44"/>
                  <a:gd name="T71" fmla="*/ 38 h 44"/>
                  <a:gd name="T72" fmla="*/ 42 w 44"/>
                  <a:gd name="T73" fmla="*/ 30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7" name="Freeform 169"/>
              <p:cNvSpPr>
                <a:spLocks noEditPoints="1"/>
              </p:cNvSpPr>
              <p:nvPr/>
            </p:nvSpPr>
            <p:spPr bwMode="auto">
              <a:xfrm>
                <a:off x="3154" y="2310"/>
                <a:ext cx="44" cy="42"/>
              </a:xfrm>
              <a:custGeom>
                <a:avLst/>
                <a:gdLst>
                  <a:gd name="T0" fmla="*/ 12 w 44"/>
                  <a:gd name="T1" fmla="*/ 40 h 42"/>
                  <a:gd name="T2" fmla="*/ 12 w 44"/>
                  <a:gd name="T3" fmla="*/ 40 h 42"/>
                  <a:gd name="T4" fmla="*/ 12 w 44"/>
                  <a:gd name="T5" fmla="*/ 40 h 42"/>
                  <a:gd name="T6" fmla="*/ 16 w 44"/>
                  <a:gd name="T7" fmla="*/ 34 h 42"/>
                  <a:gd name="T8" fmla="*/ 16 w 44"/>
                  <a:gd name="T9" fmla="*/ 34 h 42"/>
                  <a:gd name="T10" fmla="*/ 16 w 44"/>
                  <a:gd name="T11" fmla="*/ 34 h 42"/>
                  <a:gd name="T12" fmla="*/ 12 w 44"/>
                  <a:gd name="T13" fmla="*/ 30 h 42"/>
                  <a:gd name="T14" fmla="*/ 8 w 44"/>
                  <a:gd name="T15" fmla="*/ 24 h 42"/>
                  <a:gd name="T16" fmla="*/ 8 w 44"/>
                  <a:gd name="T17" fmla="*/ 20 h 42"/>
                  <a:gd name="T18" fmla="*/ 10 w 44"/>
                  <a:gd name="T19" fmla="*/ 14 h 42"/>
                  <a:gd name="T20" fmla="*/ 10 w 44"/>
                  <a:gd name="T21" fmla="*/ 14 h 42"/>
                  <a:gd name="T22" fmla="*/ 14 w 44"/>
                  <a:gd name="T23" fmla="*/ 10 h 42"/>
                  <a:gd name="T24" fmla="*/ 18 w 44"/>
                  <a:gd name="T25" fmla="*/ 8 h 42"/>
                  <a:gd name="T26" fmla="*/ 18 w 44"/>
                  <a:gd name="T27" fmla="*/ 8 h 42"/>
                  <a:gd name="T28" fmla="*/ 24 w 44"/>
                  <a:gd name="T29" fmla="*/ 8 h 42"/>
                  <a:gd name="T30" fmla="*/ 30 w 44"/>
                  <a:gd name="T31" fmla="*/ 8 h 42"/>
                  <a:gd name="T32" fmla="*/ 30 w 44"/>
                  <a:gd name="T33" fmla="*/ 8 h 42"/>
                  <a:gd name="T34" fmla="*/ 34 w 44"/>
                  <a:gd name="T35" fmla="*/ 12 h 42"/>
                  <a:gd name="T36" fmla="*/ 36 w 44"/>
                  <a:gd name="T37" fmla="*/ 18 h 42"/>
                  <a:gd name="T38" fmla="*/ 36 w 44"/>
                  <a:gd name="T39" fmla="*/ 18 h 42"/>
                  <a:gd name="T40" fmla="*/ 36 w 44"/>
                  <a:gd name="T41" fmla="*/ 22 h 42"/>
                  <a:gd name="T42" fmla="*/ 34 w 44"/>
                  <a:gd name="T43" fmla="*/ 28 h 42"/>
                  <a:gd name="T44" fmla="*/ 34 w 44"/>
                  <a:gd name="T45" fmla="*/ 28 h 42"/>
                  <a:gd name="T46" fmla="*/ 30 w 44"/>
                  <a:gd name="T47" fmla="*/ 32 h 42"/>
                  <a:gd name="T48" fmla="*/ 26 w 44"/>
                  <a:gd name="T49" fmla="*/ 34 h 42"/>
                  <a:gd name="T50" fmla="*/ 20 w 44"/>
                  <a:gd name="T51" fmla="*/ 34 h 42"/>
                  <a:gd name="T52" fmla="*/ 16 w 44"/>
                  <a:gd name="T53" fmla="*/ 34 h 42"/>
                  <a:gd name="T54" fmla="*/ 16 w 44"/>
                  <a:gd name="T55" fmla="*/ 34 h 42"/>
                  <a:gd name="T56" fmla="*/ 16 w 44"/>
                  <a:gd name="T57" fmla="*/ 0 h 42"/>
                  <a:gd name="T58" fmla="*/ 16 w 44"/>
                  <a:gd name="T59" fmla="*/ 0 h 42"/>
                  <a:gd name="T60" fmla="*/ 10 w 44"/>
                  <a:gd name="T61" fmla="*/ 4 h 42"/>
                  <a:gd name="T62" fmla="*/ 4 w 44"/>
                  <a:gd name="T63" fmla="*/ 10 h 42"/>
                  <a:gd name="T64" fmla="*/ 4 w 44"/>
                  <a:gd name="T65" fmla="*/ 10 h 42"/>
                  <a:gd name="T66" fmla="*/ 2 w 44"/>
                  <a:gd name="T67" fmla="*/ 16 h 42"/>
                  <a:gd name="T68" fmla="*/ 0 w 44"/>
                  <a:gd name="T69" fmla="*/ 20 h 42"/>
                  <a:gd name="T70" fmla="*/ 0 w 44"/>
                  <a:gd name="T71" fmla="*/ 20 h 42"/>
                  <a:gd name="T72" fmla="*/ 2 w 44"/>
                  <a:gd name="T73" fmla="*/ 26 h 42"/>
                  <a:gd name="T74" fmla="*/ 4 w 44"/>
                  <a:gd name="T75" fmla="*/ 32 h 42"/>
                  <a:gd name="T76" fmla="*/ 6 w 44"/>
                  <a:gd name="T77" fmla="*/ 36 h 42"/>
                  <a:gd name="T78" fmla="*/ 12 w 44"/>
                  <a:gd name="T79" fmla="*/ 40 h 42"/>
                  <a:gd name="T80" fmla="*/ 12 w 44"/>
                  <a:gd name="T81" fmla="*/ 40 h 42"/>
                  <a:gd name="T82" fmla="*/ 20 w 44"/>
                  <a:gd name="T83" fmla="*/ 42 h 42"/>
                  <a:gd name="T84" fmla="*/ 28 w 44"/>
                  <a:gd name="T85" fmla="*/ 42 h 42"/>
                  <a:gd name="T86" fmla="*/ 36 w 44"/>
                  <a:gd name="T87" fmla="*/ 38 h 42"/>
                  <a:gd name="T88" fmla="*/ 42 w 44"/>
                  <a:gd name="T89" fmla="*/ 32 h 42"/>
                  <a:gd name="T90" fmla="*/ 42 w 44"/>
                  <a:gd name="T91" fmla="*/ 32 h 42"/>
                  <a:gd name="T92" fmla="*/ 44 w 44"/>
                  <a:gd name="T93" fmla="*/ 24 h 42"/>
                  <a:gd name="T94" fmla="*/ 44 w 44"/>
                  <a:gd name="T95" fmla="*/ 16 h 42"/>
                  <a:gd name="T96" fmla="*/ 44 w 44"/>
                  <a:gd name="T97" fmla="*/ 16 h 42"/>
                  <a:gd name="T98" fmla="*/ 40 w 44"/>
                  <a:gd name="T99" fmla="*/ 8 h 42"/>
                  <a:gd name="T100" fmla="*/ 34 w 44"/>
                  <a:gd name="T101" fmla="*/ 2 h 42"/>
                  <a:gd name="T102" fmla="*/ 34 w 44"/>
                  <a:gd name="T103" fmla="*/ 2 h 42"/>
                  <a:gd name="T104" fmla="*/ 26 w 44"/>
                  <a:gd name="T105" fmla="*/ 0 h 42"/>
                  <a:gd name="T106" fmla="*/ 16 w 44"/>
                  <a:gd name="T107" fmla="*/ 0 h 42"/>
                  <a:gd name="T108" fmla="*/ 16 w 44"/>
                  <a:gd name="T109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2">
                    <a:moveTo>
                      <a:pt x="12" y="40"/>
                    </a:moveTo>
                    <a:lnTo>
                      <a:pt x="12" y="40"/>
                    </a:lnTo>
                    <a:lnTo>
                      <a:pt x="12" y="40"/>
                    </a:lnTo>
                    <a:close/>
                    <a:moveTo>
                      <a:pt x="16" y="34"/>
                    </a:moveTo>
                    <a:lnTo>
                      <a:pt x="16" y="34"/>
                    </a:lnTo>
                    <a:lnTo>
                      <a:pt x="16" y="34"/>
                    </a:lnTo>
                    <a:lnTo>
                      <a:pt x="12" y="30"/>
                    </a:lnTo>
                    <a:lnTo>
                      <a:pt x="8" y="24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10" y="4"/>
                    </a:lnTo>
                    <a:lnTo>
                      <a:pt x="4" y="10"/>
                    </a:lnTo>
                    <a:lnTo>
                      <a:pt x="4" y="10"/>
                    </a:lnTo>
                    <a:lnTo>
                      <a:pt x="2" y="16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" y="26"/>
                    </a:lnTo>
                    <a:lnTo>
                      <a:pt x="4" y="32"/>
                    </a:lnTo>
                    <a:lnTo>
                      <a:pt x="6" y="36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6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8" name="Freeform 170"/>
              <p:cNvSpPr>
                <a:spLocks noEditPoints="1"/>
              </p:cNvSpPr>
              <p:nvPr/>
            </p:nvSpPr>
            <p:spPr bwMode="auto">
              <a:xfrm>
                <a:off x="2562" y="1968"/>
                <a:ext cx="44" cy="42"/>
              </a:xfrm>
              <a:custGeom>
                <a:avLst/>
                <a:gdLst>
                  <a:gd name="T0" fmla="*/ 8 w 44"/>
                  <a:gd name="T1" fmla="*/ 24 h 42"/>
                  <a:gd name="T2" fmla="*/ 8 w 44"/>
                  <a:gd name="T3" fmla="*/ 24 h 42"/>
                  <a:gd name="T4" fmla="*/ 8 w 44"/>
                  <a:gd name="T5" fmla="*/ 20 h 42"/>
                  <a:gd name="T6" fmla="*/ 8 w 44"/>
                  <a:gd name="T7" fmla="*/ 20 h 42"/>
                  <a:gd name="T8" fmla="*/ 10 w 44"/>
                  <a:gd name="T9" fmla="*/ 14 h 42"/>
                  <a:gd name="T10" fmla="*/ 10 w 44"/>
                  <a:gd name="T11" fmla="*/ 14 h 42"/>
                  <a:gd name="T12" fmla="*/ 14 w 44"/>
                  <a:gd name="T13" fmla="*/ 10 h 42"/>
                  <a:gd name="T14" fmla="*/ 18 w 44"/>
                  <a:gd name="T15" fmla="*/ 8 h 42"/>
                  <a:gd name="T16" fmla="*/ 24 w 44"/>
                  <a:gd name="T17" fmla="*/ 8 h 42"/>
                  <a:gd name="T18" fmla="*/ 30 w 44"/>
                  <a:gd name="T19" fmla="*/ 8 h 42"/>
                  <a:gd name="T20" fmla="*/ 30 w 44"/>
                  <a:gd name="T21" fmla="*/ 8 h 42"/>
                  <a:gd name="T22" fmla="*/ 34 w 44"/>
                  <a:gd name="T23" fmla="*/ 12 h 42"/>
                  <a:gd name="T24" fmla="*/ 36 w 44"/>
                  <a:gd name="T25" fmla="*/ 18 h 42"/>
                  <a:gd name="T26" fmla="*/ 36 w 44"/>
                  <a:gd name="T27" fmla="*/ 22 h 42"/>
                  <a:gd name="T28" fmla="*/ 34 w 44"/>
                  <a:gd name="T29" fmla="*/ 28 h 42"/>
                  <a:gd name="T30" fmla="*/ 34 w 44"/>
                  <a:gd name="T31" fmla="*/ 28 h 42"/>
                  <a:gd name="T32" fmla="*/ 30 w 44"/>
                  <a:gd name="T33" fmla="*/ 32 h 42"/>
                  <a:gd name="T34" fmla="*/ 26 w 44"/>
                  <a:gd name="T35" fmla="*/ 34 h 42"/>
                  <a:gd name="T36" fmla="*/ 20 w 44"/>
                  <a:gd name="T37" fmla="*/ 34 h 42"/>
                  <a:gd name="T38" fmla="*/ 16 w 44"/>
                  <a:gd name="T39" fmla="*/ 34 h 42"/>
                  <a:gd name="T40" fmla="*/ 16 w 44"/>
                  <a:gd name="T41" fmla="*/ 34 h 42"/>
                  <a:gd name="T42" fmla="*/ 10 w 44"/>
                  <a:gd name="T43" fmla="*/ 30 h 42"/>
                  <a:gd name="T44" fmla="*/ 8 w 44"/>
                  <a:gd name="T45" fmla="*/ 24 h 42"/>
                  <a:gd name="T46" fmla="*/ 8 w 44"/>
                  <a:gd name="T47" fmla="*/ 24 h 42"/>
                  <a:gd name="T48" fmla="*/ 4 w 44"/>
                  <a:gd name="T49" fmla="*/ 10 h 42"/>
                  <a:gd name="T50" fmla="*/ 4 w 44"/>
                  <a:gd name="T51" fmla="*/ 10 h 42"/>
                  <a:gd name="T52" fmla="*/ 0 w 44"/>
                  <a:gd name="T53" fmla="*/ 18 h 42"/>
                  <a:gd name="T54" fmla="*/ 0 w 44"/>
                  <a:gd name="T55" fmla="*/ 26 h 42"/>
                  <a:gd name="T56" fmla="*/ 0 w 44"/>
                  <a:gd name="T57" fmla="*/ 26 h 42"/>
                  <a:gd name="T58" fmla="*/ 4 w 44"/>
                  <a:gd name="T59" fmla="*/ 34 h 42"/>
                  <a:gd name="T60" fmla="*/ 12 w 44"/>
                  <a:gd name="T61" fmla="*/ 40 h 42"/>
                  <a:gd name="T62" fmla="*/ 12 w 44"/>
                  <a:gd name="T63" fmla="*/ 40 h 42"/>
                  <a:gd name="T64" fmla="*/ 12 w 44"/>
                  <a:gd name="T65" fmla="*/ 40 h 42"/>
                  <a:gd name="T66" fmla="*/ 20 w 44"/>
                  <a:gd name="T67" fmla="*/ 42 h 42"/>
                  <a:gd name="T68" fmla="*/ 28 w 44"/>
                  <a:gd name="T69" fmla="*/ 42 h 42"/>
                  <a:gd name="T70" fmla="*/ 36 w 44"/>
                  <a:gd name="T71" fmla="*/ 38 h 42"/>
                  <a:gd name="T72" fmla="*/ 42 w 44"/>
                  <a:gd name="T73" fmla="*/ 32 h 42"/>
                  <a:gd name="T74" fmla="*/ 42 w 44"/>
                  <a:gd name="T75" fmla="*/ 32 h 42"/>
                  <a:gd name="T76" fmla="*/ 44 w 44"/>
                  <a:gd name="T77" fmla="*/ 24 h 42"/>
                  <a:gd name="T78" fmla="*/ 44 w 44"/>
                  <a:gd name="T79" fmla="*/ 16 h 42"/>
                  <a:gd name="T80" fmla="*/ 40 w 44"/>
                  <a:gd name="T81" fmla="*/ 8 h 42"/>
                  <a:gd name="T82" fmla="*/ 34 w 44"/>
                  <a:gd name="T83" fmla="*/ 2 h 42"/>
                  <a:gd name="T84" fmla="*/ 34 w 44"/>
                  <a:gd name="T85" fmla="*/ 2 h 42"/>
                  <a:gd name="T86" fmla="*/ 24 w 44"/>
                  <a:gd name="T87" fmla="*/ 0 h 42"/>
                  <a:gd name="T88" fmla="*/ 16 w 44"/>
                  <a:gd name="T89" fmla="*/ 0 h 42"/>
                  <a:gd name="T90" fmla="*/ 8 w 44"/>
                  <a:gd name="T91" fmla="*/ 4 h 42"/>
                  <a:gd name="T92" fmla="*/ 4 w 44"/>
                  <a:gd name="T93" fmla="*/ 10 h 42"/>
                  <a:gd name="T94" fmla="*/ 4 w 44"/>
                  <a:gd name="T95" fmla="*/ 1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2">
                    <a:moveTo>
                      <a:pt x="8" y="24"/>
                    </a:moveTo>
                    <a:lnTo>
                      <a:pt x="8" y="24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24"/>
                    </a:lnTo>
                    <a:close/>
                    <a:moveTo>
                      <a:pt x="4" y="10"/>
                    </a:moveTo>
                    <a:lnTo>
                      <a:pt x="4" y="10"/>
                    </a:lnTo>
                    <a:lnTo>
                      <a:pt x="0" y="18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4" y="34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4" y="10"/>
                    </a:lnTo>
                    <a:lnTo>
                      <a:pt x="4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09" name="Freeform 171"/>
              <p:cNvSpPr>
                <a:spLocks noEditPoints="1"/>
              </p:cNvSpPr>
              <p:nvPr/>
            </p:nvSpPr>
            <p:spPr bwMode="auto">
              <a:xfrm>
                <a:off x="3030" y="2434"/>
                <a:ext cx="44" cy="44"/>
              </a:xfrm>
              <a:custGeom>
                <a:avLst/>
                <a:gdLst>
                  <a:gd name="T0" fmla="*/ 2 w 44"/>
                  <a:gd name="T1" fmla="*/ 34 h 44"/>
                  <a:gd name="T2" fmla="*/ 2 w 44"/>
                  <a:gd name="T3" fmla="*/ 34 h 44"/>
                  <a:gd name="T4" fmla="*/ 2 w 44"/>
                  <a:gd name="T5" fmla="*/ 34 h 44"/>
                  <a:gd name="T6" fmla="*/ 10 w 44"/>
                  <a:gd name="T7" fmla="*/ 30 h 44"/>
                  <a:gd name="T8" fmla="*/ 10 w 44"/>
                  <a:gd name="T9" fmla="*/ 30 h 44"/>
                  <a:gd name="T10" fmla="*/ 10 w 44"/>
                  <a:gd name="T11" fmla="*/ 30 h 44"/>
                  <a:gd name="T12" fmla="*/ 8 w 44"/>
                  <a:gd name="T13" fmla="*/ 24 h 44"/>
                  <a:gd name="T14" fmla="*/ 8 w 44"/>
                  <a:gd name="T15" fmla="*/ 18 h 44"/>
                  <a:gd name="T16" fmla="*/ 10 w 44"/>
                  <a:gd name="T17" fmla="*/ 14 h 44"/>
                  <a:gd name="T18" fmla="*/ 14 w 44"/>
                  <a:gd name="T19" fmla="*/ 10 h 44"/>
                  <a:gd name="T20" fmla="*/ 14 w 44"/>
                  <a:gd name="T21" fmla="*/ 10 h 44"/>
                  <a:gd name="T22" fmla="*/ 20 w 44"/>
                  <a:gd name="T23" fmla="*/ 8 h 44"/>
                  <a:gd name="T24" fmla="*/ 24 w 44"/>
                  <a:gd name="T25" fmla="*/ 8 h 44"/>
                  <a:gd name="T26" fmla="*/ 24 w 44"/>
                  <a:gd name="T27" fmla="*/ 8 h 44"/>
                  <a:gd name="T28" fmla="*/ 30 w 44"/>
                  <a:gd name="T29" fmla="*/ 12 h 44"/>
                  <a:gd name="T30" fmla="*/ 34 w 44"/>
                  <a:gd name="T31" fmla="*/ 16 h 44"/>
                  <a:gd name="T32" fmla="*/ 34 w 44"/>
                  <a:gd name="T33" fmla="*/ 16 h 44"/>
                  <a:gd name="T34" fmla="*/ 36 w 44"/>
                  <a:gd name="T35" fmla="*/ 20 h 44"/>
                  <a:gd name="T36" fmla="*/ 34 w 44"/>
                  <a:gd name="T37" fmla="*/ 26 h 44"/>
                  <a:gd name="T38" fmla="*/ 34 w 44"/>
                  <a:gd name="T39" fmla="*/ 26 h 44"/>
                  <a:gd name="T40" fmla="*/ 32 w 44"/>
                  <a:gd name="T41" fmla="*/ 30 h 44"/>
                  <a:gd name="T42" fmla="*/ 28 w 44"/>
                  <a:gd name="T43" fmla="*/ 34 h 44"/>
                  <a:gd name="T44" fmla="*/ 28 w 44"/>
                  <a:gd name="T45" fmla="*/ 34 h 44"/>
                  <a:gd name="T46" fmla="*/ 22 w 44"/>
                  <a:gd name="T47" fmla="*/ 36 h 44"/>
                  <a:gd name="T48" fmla="*/ 18 w 44"/>
                  <a:gd name="T49" fmla="*/ 36 h 44"/>
                  <a:gd name="T50" fmla="*/ 12 w 44"/>
                  <a:gd name="T51" fmla="*/ 34 h 44"/>
                  <a:gd name="T52" fmla="*/ 10 w 44"/>
                  <a:gd name="T53" fmla="*/ 30 h 44"/>
                  <a:gd name="T54" fmla="*/ 10 w 44"/>
                  <a:gd name="T55" fmla="*/ 30 h 44"/>
                  <a:gd name="T56" fmla="*/ 10 w 44"/>
                  <a:gd name="T57" fmla="*/ 4 h 44"/>
                  <a:gd name="T58" fmla="*/ 10 w 44"/>
                  <a:gd name="T59" fmla="*/ 4 h 44"/>
                  <a:gd name="T60" fmla="*/ 6 w 44"/>
                  <a:gd name="T61" fmla="*/ 6 h 44"/>
                  <a:gd name="T62" fmla="*/ 2 w 44"/>
                  <a:gd name="T63" fmla="*/ 12 h 44"/>
                  <a:gd name="T64" fmla="*/ 0 w 44"/>
                  <a:gd name="T65" fmla="*/ 16 h 44"/>
                  <a:gd name="T66" fmla="*/ 0 w 44"/>
                  <a:gd name="T67" fmla="*/ 22 h 44"/>
                  <a:gd name="T68" fmla="*/ 0 w 44"/>
                  <a:gd name="T69" fmla="*/ 22 h 44"/>
                  <a:gd name="T70" fmla="*/ 0 w 44"/>
                  <a:gd name="T71" fmla="*/ 28 h 44"/>
                  <a:gd name="T72" fmla="*/ 2 w 44"/>
                  <a:gd name="T73" fmla="*/ 34 h 44"/>
                  <a:gd name="T74" fmla="*/ 2 w 44"/>
                  <a:gd name="T75" fmla="*/ 34 h 44"/>
                  <a:gd name="T76" fmla="*/ 8 w 44"/>
                  <a:gd name="T77" fmla="*/ 40 h 44"/>
                  <a:gd name="T78" fmla="*/ 16 w 44"/>
                  <a:gd name="T79" fmla="*/ 44 h 44"/>
                  <a:gd name="T80" fmla="*/ 24 w 44"/>
                  <a:gd name="T81" fmla="*/ 44 h 44"/>
                  <a:gd name="T82" fmla="*/ 32 w 44"/>
                  <a:gd name="T83" fmla="*/ 42 h 44"/>
                  <a:gd name="T84" fmla="*/ 32 w 44"/>
                  <a:gd name="T85" fmla="*/ 42 h 44"/>
                  <a:gd name="T86" fmla="*/ 38 w 44"/>
                  <a:gd name="T87" fmla="*/ 36 h 44"/>
                  <a:gd name="T88" fmla="*/ 42 w 44"/>
                  <a:gd name="T89" fmla="*/ 28 h 44"/>
                  <a:gd name="T90" fmla="*/ 42 w 44"/>
                  <a:gd name="T91" fmla="*/ 28 h 44"/>
                  <a:gd name="T92" fmla="*/ 44 w 44"/>
                  <a:gd name="T93" fmla="*/ 20 h 44"/>
                  <a:gd name="T94" fmla="*/ 40 w 44"/>
                  <a:gd name="T95" fmla="*/ 12 h 44"/>
                  <a:gd name="T96" fmla="*/ 40 w 44"/>
                  <a:gd name="T97" fmla="*/ 12 h 44"/>
                  <a:gd name="T98" fmla="*/ 34 w 44"/>
                  <a:gd name="T99" fmla="*/ 4 h 44"/>
                  <a:gd name="T100" fmla="*/ 26 w 44"/>
                  <a:gd name="T101" fmla="*/ 0 h 44"/>
                  <a:gd name="T102" fmla="*/ 26 w 44"/>
                  <a:gd name="T103" fmla="*/ 0 h 44"/>
                  <a:gd name="T104" fmla="*/ 18 w 44"/>
                  <a:gd name="T105" fmla="*/ 0 h 44"/>
                  <a:gd name="T106" fmla="*/ 10 w 44"/>
                  <a:gd name="T107" fmla="*/ 4 h 44"/>
                  <a:gd name="T108" fmla="*/ 10 w 44"/>
                  <a:gd name="T109" fmla="*/ 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4">
                    <a:moveTo>
                      <a:pt x="2" y="34"/>
                    </a:moveTo>
                    <a:lnTo>
                      <a:pt x="2" y="34"/>
                    </a:lnTo>
                    <a:lnTo>
                      <a:pt x="2" y="34"/>
                    </a:lnTo>
                    <a:close/>
                    <a:moveTo>
                      <a:pt x="10" y="30"/>
                    </a:moveTo>
                    <a:lnTo>
                      <a:pt x="10" y="30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0" y="12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4"/>
                    </a:lnTo>
                    <a:lnTo>
                      <a:pt x="10" y="30"/>
                    </a:lnTo>
                    <a:lnTo>
                      <a:pt x="10" y="30"/>
                    </a:lnTo>
                    <a:close/>
                    <a:moveTo>
                      <a:pt x="10" y="4"/>
                    </a:moveTo>
                    <a:lnTo>
                      <a:pt x="10" y="4"/>
                    </a:lnTo>
                    <a:lnTo>
                      <a:pt x="6" y="6"/>
                    </a:lnTo>
                    <a:lnTo>
                      <a:pt x="2" y="12"/>
                    </a:lnTo>
                    <a:lnTo>
                      <a:pt x="0" y="16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8"/>
                    </a:lnTo>
                    <a:lnTo>
                      <a:pt x="2" y="34"/>
                    </a:lnTo>
                    <a:lnTo>
                      <a:pt x="2" y="34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2"/>
                    </a:lnTo>
                    <a:lnTo>
                      <a:pt x="32" y="42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2"/>
                    </a:lnTo>
                    <a:lnTo>
                      <a:pt x="40" y="12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4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0" name="Freeform 172"/>
              <p:cNvSpPr>
                <a:spLocks noEditPoints="1"/>
              </p:cNvSpPr>
              <p:nvPr/>
            </p:nvSpPr>
            <p:spPr bwMode="auto">
              <a:xfrm>
                <a:off x="2688" y="1842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8 w 44"/>
                  <a:gd name="T5" fmla="*/ 18 h 44"/>
                  <a:gd name="T6" fmla="*/ 8 w 44"/>
                  <a:gd name="T7" fmla="*/ 18 h 44"/>
                  <a:gd name="T8" fmla="*/ 10 w 44"/>
                  <a:gd name="T9" fmla="*/ 14 h 44"/>
                  <a:gd name="T10" fmla="*/ 14 w 44"/>
                  <a:gd name="T11" fmla="*/ 10 h 44"/>
                  <a:gd name="T12" fmla="*/ 14 w 44"/>
                  <a:gd name="T13" fmla="*/ 10 h 44"/>
                  <a:gd name="T14" fmla="*/ 20 w 44"/>
                  <a:gd name="T15" fmla="*/ 8 h 44"/>
                  <a:gd name="T16" fmla="*/ 24 w 44"/>
                  <a:gd name="T17" fmla="*/ 8 h 44"/>
                  <a:gd name="T18" fmla="*/ 30 w 44"/>
                  <a:gd name="T19" fmla="*/ 10 h 44"/>
                  <a:gd name="T20" fmla="*/ 34 w 44"/>
                  <a:gd name="T21" fmla="*/ 14 h 44"/>
                  <a:gd name="T22" fmla="*/ 34 w 44"/>
                  <a:gd name="T23" fmla="*/ 14 h 44"/>
                  <a:gd name="T24" fmla="*/ 36 w 44"/>
                  <a:gd name="T25" fmla="*/ 20 h 44"/>
                  <a:gd name="T26" fmla="*/ 34 w 44"/>
                  <a:gd name="T27" fmla="*/ 26 h 44"/>
                  <a:gd name="T28" fmla="*/ 32 w 44"/>
                  <a:gd name="T29" fmla="*/ 30 h 44"/>
                  <a:gd name="T30" fmla="*/ 28 w 44"/>
                  <a:gd name="T31" fmla="*/ 34 h 44"/>
                  <a:gd name="T32" fmla="*/ 28 w 44"/>
                  <a:gd name="T33" fmla="*/ 34 h 44"/>
                  <a:gd name="T34" fmla="*/ 22 w 44"/>
                  <a:gd name="T35" fmla="*/ 36 h 44"/>
                  <a:gd name="T36" fmla="*/ 18 w 44"/>
                  <a:gd name="T37" fmla="*/ 36 h 44"/>
                  <a:gd name="T38" fmla="*/ 12 w 44"/>
                  <a:gd name="T39" fmla="*/ 32 h 44"/>
                  <a:gd name="T40" fmla="*/ 10 w 44"/>
                  <a:gd name="T41" fmla="*/ 28 h 44"/>
                  <a:gd name="T42" fmla="*/ 10 w 44"/>
                  <a:gd name="T43" fmla="*/ 28 h 44"/>
                  <a:gd name="T44" fmla="*/ 8 w 44"/>
                  <a:gd name="T45" fmla="*/ 22 h 44"/>
                  <a:gd name="T46" fmla="*/ 8 w 44"/>
                  <a:gd name="T47" fmla="*/ 22 h 44"/>
                  <a:gd name="T48" fmla="*/ 10 w 44"/>
                  <a:gd name="T49" fmla="*/ 2 h 44"/>
                  <a:gd name="T50" fmla="*/ 10 w 44"/>
                  <a:gd name="T51" fmla="*/ 2 h 44"/>
                  <a:gd name="T52" fmla="*/ 4 w 44"/>
                  <a:gd name="T53" fmla="*/ 8 h 44"/>
                  <a:gd name="T54" fmla="*/ 0 w 44"/>
                  <a:gd name="T55" fmla="*/ 16 h 44"/>
                  <a:gd name="T56" fmla="*/ 0 w 44"/>
                  <a:gd name="T57" fmla="*/ 16 h 44"/>
                  <a:gd name="T58" fmla="*/ 0 w 44"/>
                  <a:gd name="T59" fmla="*/ 24 h 44"/>
                  <a:gd name="T60" fmla="*/ 2 w 44"/>
                  <a:gd name="T61" fmla="*/ 32 h 44"/>
                  <a:gd name="T62" fmla="*/ 2 w 44"/>
                  <a:gd name="T63" fmla="*/ 32 h 44"/>
                  <a:gd name="T64" fmla="*/ 2 w 44"/>
                  <a:gd name="T65" fmla="*/ 32 h 44"/>
                  <a:gd name="T66" fmla="*/ 8 w 44"/>
                  <a:gd name="T67" fmla="*/ 40 h 44"/>
                  <a:gd name="T68" fmla="*/ 16 w 44"/>
                  <a:gd name="T69" fmla="*/ 44 h 44"/>
                  <a:gd name="T70" fmla="*/ 24 w 44"/>
                  <a:gd name="T71" fmla="*/ 44 h 44"/>
                  <a:gd name="T72" fmla="*/ 32 w 44"/>
                  <a:gd name="T73" fmla="*/ 40 h 44"/>
                  <a:gd name="T74" fmla="*/ 32 w 44"/>
                  <a:gd name="T75" fmla="*/ 40 h 44"/>
                  <a:gd name="T76" fmla="*/ 38 w 44"/>
                  <a:gd name="T77" fmla="*/ 36 h 44"/>
                  <a:gd name="T78" fmla="*/ 42 w 44"/>
                  <a:gd name="T79" fmla="*/ 28 h 44"/>
                  <a:gd name="T80" fmla="*/ 44 w 44"/>
                  <a:gd name="T81" fmla="*/ 20 h 44"/>
                  <a:gd name="T82" fmla="*/ 40 w 44"/>
                  <a:gd name="T83" fmla="*/ 10 h 44"/>
                  <a:gd name="T84" fmla="*/ 40 w 44"/>
                  <a:gd name="T85" fmla="*/ 10 h 44"/>
                  <a:gd name="T86" fmla="*/ 34 w 44"/>
                  <a:gd name="T87" fmla="*/ 4 h 44"/>
                  <a:gd name="T88" fmla="*/ 26 w 44"/>
                  <a:gd name="T89" fmla="*/ 0 h 44"/>
                  <a:gd name="T90" fmla="*/ 18 w 44"/>
                  <a:gd name="T91" fmla="*/ 0 h 44"/>
                  <a:gd name="T92" fmla="*/ 10 w 44"/>
                  <a:gd name="T93" fmla="*/ 2 h 44"/>
                  <a:gd name="T94" fmla="*/ 10 w 44"/>
                  <a:gd name="T95" fmla="*/ 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10" y="2"/>
                    </a:moveTo>
                    <a:lnTo>
                      <a:pt x="10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0"/>
                    </a:lnTo>
                    <a:lnTo>
                      <a:pt x="40" y="10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1" name="Freeform 173"/>
              <p:cNvSpPr>
                <a:spLocks/>
              </p:cNvSpPr>
              <p:nvPr/>
            </p:nvSpPr>
            <p:spPr bwMode="auto">
              <a:xfrm>
                <a:off x="2866" y="1816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2 w 28"/>
                  <a:gd name="T21" fmla="*/ 8 h 16"/>
                  <a:gd name="T22" fmla="*/ 4 w 28"/>
                  <a:gd name="T23" fmla="*/ 12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20 w 28"/>
                  <a:gd name="T33" fmla="*/ 14 h 16"/>
                  <a:gd name="T34" fmla="*/ 24 w 28"/>
                  <a:gd name="T35" fmla="*/ 12 h 16"/>
                  <a:gd name="T36" fmla="*/ 24 w 28"/>
                  <a:gd name="T37" fmla="*/ 12 h 16"/>
                  <a:gd name="T38" fmla="*/ 28 w 28"/>
                  <a:gd name="T39" fmla="*/ 8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  <a:gd name="T56" fmla="*/ 20 w 28"/>
                  <a:gd name="T57" fmla="*/ 10 h 16"/>
                  <a:gd name="T58" fmla="*/ 14 w 28"/>
                  <a:gd name="T59" fmla="*/ 12 h 16"/>
                  <a:gd name="T60" fmla="*/ 14 w 28"/>
                  <a:gd name="T61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2" name="Freeform 174"/>
              <p:cNvSpPr>
                <a:spLocks/>
              </p:cNvSpPr>
              <p:nvPr/>
            </p:nvSpPr>
            <p:spPr bwMode="auto">
              <a:xfrm>
                <a:off x="2866" y="2500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14 w 28"/>
                  <a:gd name="T5" fmla="*/ 12 h 16"/>
                  <a:gd name="T6" fmla="*/ 14 w 28"/>
                  <a:gd name="T7" fmla="*/ 12 h 16"/>
                  <a:gd name="T8" fmla="*/ 10 w 28"/>
                  <a:gd name="T9" fmla="*/ 12 h 16"/>
                  <a:gd name="T10" fmla="*/ 6 w 28"/>
                  <a:gd name="T11" fmla="*/ 8 h 16"/>
                  <a:gd name="T12" fmla="*/ 2 w 28"/>
                  <a:gd name="T13" fmla="*/ 4 h 16"/>
                  <a:gd name="T14" fmla="*/ 0 w 28"/>
                  <a:gd name="T15" fmla="*/ 0 h 16"/>
                  <a:gd name="T16" fmla="*/ 0 w 28"/>
                  <a:gd name="T17" fmla="*/ 0 h 16"/>
                  <a:gd name="T18" fmla="*/ 0 w 28"/>
                  <a:gd name="T19" fmla="*/ 2 h 16"/>
                  <a:gd name="T20" fmla="*/ 0 w 28"/>
                  <a:gd name="T21" fmla="*/ 2 h 16"/>
                  <a:gd name="T22" fmla="*/ 2 w 28"/>
                  <a:gd name="T23" fmla="*/ 8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4 w 28"/>
                  <a:gd name="T41" fmla="*/ 12 h 16"/>
                  <a:gd name="T42" fmla="*/ 28 w 28"/>
                  <a:gd name="T43" fmla="*/ 8 h 16"/>
                  <a:gd name="T44" fmla="*/ 28 w 28"/>
                  <a:gd name="T45" fmla="*/ 2 h 16"/>
                  <a:gd name="T46" fmla="*/ 28 w 28"/>
                  <a:gd name="T47" fmla="*/ 2 h 16"/>
                  <a:gd name="T48" fmla="*/ 28 w 28"/>
                  <a:gd name="T49" fmla="*/ 0 h 16"/>
                  <a:gd name="T50" fmla="*/ 28 w 28"/>
                  <a:gd name="T51" fmla="*/ 0 h 16"/>
                  <a:gd name="T52" fmla="*/ 26 w 28"/>
                  <a:gd name="T53" fmla="*/ 4 h 16"/>
                  <a:gd name="T54" fmla="*/ 24 w 28"/>
                  <a:gd name="T55" fmla="*/ 8 h 16"/>
                  <a:gd name="T56" fmla="*/ 24 w 28"/>
                  <a:gd name="T57" fmla="*/ 8 h 16"/>
                  <a:gd name="T58" fmla="*/ 20 w 28"/>
                  <a:gd name="T59" fmla="*/ 10 h 16"/>
                  <a:gd name="T60" fmla="*/ 14 w 28"/>
                  <a:gd name="T61" fmla="*/ 12 h 16"/>
                  <a:gd name="T62" fmla="*/ 14 w 28"/>
                  <a:gd name="T6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3" name="Freeform 175"/>
              <p:cNvSpPr>
                <a:spLocks/>
              </p:cNvSpPr>
              <p:nvPr/>
            </p:nvSpPr>
            <p:spPr bwMode="auto">
              <a:xfrm>
                <a:off x="3038" y="1862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0 h 16"/>
                  <a:gd name="T6" fmla="*/ 6 w 28"/>
                  <a:gd name="T7" fmla="*/ 14 h 16"/>
                  <a:gd name="T8" fmla="*/ 6 w 28"/>
                  <a:gd name="T9" fmla="*/ 14 h 16"/>
                  <a:gd name="T10" fmla="*/ 12 w 28"/>
                  <a:gd name="T11" fmla="*/ 16 h 16"/>
                  <a:gd name="T12" fmla="*/ 16 w 28"/>
                  <a:gd name="T13" fmla="*/ 16 h 16"/>
                  <a:gd name="T14" fmla="*/ 16 w 28"/>
                  <a:gd name="T15" fmla="*/ 16 h 16"/>
                  <a:gd name="T16" fmla="*/ 22 w 28"/>
                  <a:gd name="T17" fmla="*/ 12 h 16"/>
                  <a:gd name="T18" fmla="*/ 26 w 28"/>
                  <a:gd name="T19" fmla="*/ 8 h 16"/>
                  <a:gd name="T20" fmla="*/ 26 w 28"/>
                  <a:gd name="T21" fmla="*/ 8 h 16"/>
                  <a:gd name="T22" fmla="*/ 26 w 28"/>
                  <a:gd name="T23" fmla="*/ 8 h 16"/>
                  <a:gd name="T24" fmla="*/ 26 w 28"/>
                  <a:gd name="T25" fmla="*/ 4 h 16"/>
                  <a:gd name="T26" fmla="*/ 28 w 28"/>
                  <a:gd name="T27" fmla="*/ 0 h 16"/>
                  <a:gd name="T28" fmla="*/ 28 w 28"/>
                  <a:gd name="T29" fmla="*/ 0 h 16"/>
                  <a:gd name="T30" fmla="*/ 26 w 28"/>
                  <a:gd name="T31" fmla="*/ 4 h 16"/>
                  <a:gd name="T32" fmla="*/ 26 w 28"/>
                  <a:gd name="T33" fmla="*/ 4 h 16"/>
                  <a:gd name="T34" fmla="*/ 26 w 28"/>
                  <a:gd name="T35" fmla="*/ 4 h 16"/>
                  <a:gd name="T36" fmla="*/ 22 w 28"/>
                  <a:gd name="T37" fmla="*/ 8 h 16"/>
                  <a:gd name="T38" fmla="*/ 16 w 28"/>
                  <a:gd name="T39" fmla="*/ 12 h 16"/>
                  <a:gd name="T40" fmla="*/ 16 w 28"/>
                  <a:gd name="T41" fmla="*/ 12 h 16"/>
                  <a:gd name="T42" fmla="*/ 12 w 28"/>
                  <a:gd name="T43" fmla="*/ 12 h 16"/>
                  <a:gd name="T44" fmla="*/ 6 w 28"/>
                  <a:gd name="T45" fmla="*/ 10 h 16"/>
                  <a:gd name="T46" fmla="*/ 6 w 28"/>
                  <a:gd name="T47" fmla="*/ 10 h 16"/>
                  <a:gd name="T48" fmla="*/ 2 w 28"/>
                  <a:gd name="T49" fmla="*/ 6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0 h 16"/>
                  <a:gd name="T56" fmla="*/ 0 w 28"/>
                  <a:gd name="T57" fmla="*/ 0 h 16"/>
                  <a:gd name="T58" fmla="*/ 0 w 28"/>
                  <a:gd name="T59" fmla="*/ 6 h 16"/>
                  <a:gd name="T60" fmla="*/ 0 w 28"/>
                  <a:gd name="T61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2" y="8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" name="Freeform 176"/>
              <p:cNvSpPr>
                <a:spLocks/>
              </p:cNvSpPr>
              <p:nvPr/>
            </p:nvSpPr>
            <p:spPr bwMode="auto">
              <a:xfrm>
                <a:off x="2696" y="2454"/>
                <a:ext cx="28" cy="16"/>
              </a:xfrm>
              <a:custGeom>
                <a:avLst/>
                <a:gdLst>
                  <a:gd name="T0" fmla="*/ 16 w 28"/>
                  <a:gd name="T1" fmla="*/ 12 h 16"/>
                  <a:gd name="T2" fmla="*/ 16 w 28"/>
                  <a:gd name="T3" fmla="*/ 12 h 16"/>
                  <a:gd name="T4" fmla="*/ 12 w 28"/>
                  <a:gd name="T5" fmla="*/ 12 h 16"/>
                  <a:gd name="T6" fmla="*/ 6 w 28"/>
                  <a:gd name="T7" fmla="*/ 10 h 16"/>
                  <a:gd name="T8" fmla="*/ 6 w 28"/>
                  <a:gd name="T9" fmla="*/ 10 h 16"/>
                  <a:gd name="T10" fmla="*/ 2 w 28"/>
                  <a:gd name="T11" fmla="*/ 6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4 h 16"/>
                  <a:gd name="T18" fmla="*/ 0 w 28"/>
                  <a:gd name="T19" fmla="*/ 8 h 16"/>
                  <a:gd name="T20" fmla="*/ 2 w 28"/>
                  <a:gd name="T21" fmla="*/ 12 h 16"/>
                  <a:gd name="T22" fmla="*/ 6 w 28"/>
                  <a:gd name="T23" fmla="*/ 14 h 16"/>
                  <a:gd name="T24" fmla="*/ 6 w 28"/>
                  <a:gd name="T25" fmla="*/ 14 h 16"/>
                  <a:gd name="T26" fmla="*/ 12 w 28"/>
                  <a:gd name="T27" fmla="*/ 16 h 16"/>
                  <a:gd name="T28" fmla="*/ 16 w 28"/>
                  <a:gd name="T29" fmla="*/ 16 h 16"/>
                  <a:gd name="T30" fmla="*/ 16 w 28"/>
                  <a:gd name="T31" fmla="*/ 16 h 16"/>
                  <a:gd name="T32" fmla="*/ 22 w 28"/>
                  <a:gd name="T33" fmla="*/ 14 h 16"/>
                  <a:gd name="T34" fmla="*/ 26 w 28"/>
                  <a:gd name="T35" fmla="*/ 10 h 16"/>
                  <a:gd name="T36" fmla="*/ 26 w 28"/>
                  <a:gd name="T37" fmla="*/ 10 h 16"/>
                  <a:gd name="T38" fmla="*/ 28 w 28"/>
                  <a:gd name="T39" fmla="*/ 2 h 16"/>
                  <a:gd name="T40" fmla="*/ 28 w 28"/>
                  <a:gd name="T41" fmla="*/ 2 h 16"/>
                  <a:gd name="T42" fmla="*/ 26 w 28"/>
                  <a:gd name="T43" fmla="*/ 0 h 16"/>
                  <a:gd name="T44" fmla="*/ 26 w 28"/>
                  <a:gd name="T45" fmla="*/ 0 h 16"/>
                  <a:gd name="T46" fmla="*/ 26 w 28"/>
                  <a:gd name="T47" fmla="*/ 6 h 16"/>
                  <a:gd name="T48" fmla="*/ 26 w 28"/>
                  <a:gd name="T49" fmla="*/ 6 h 16"/>
                  <a:gd name="T50" fmla="*/ 22 w 28"/>
                  <a:gd name="T51" fmla="*/ 10 h 16"/>
                  <a:gd name="T52" fmla="*/ 16 w 28"/>
                  <a:gd name="T53" fmla="*/ 12 h 16"/>
                  <a:gd name="T54" fmla="*/ 16 w 28"/>
                  <a:gd name="T55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16" y="12"/>
                    </a:move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8"/>
                    </a:lnTo>
                    <a:lnTo>
                      <a:pt x="2" y="12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6" y="12"/>
                    </a:lnTo>
                    <a:lnTo>
                      <a:pt x="16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" name="Freeform 177"/>
              <p:cNvSpPr>
                <a:spLocks/>
              </p:cNvSpPr>
              <p:nvPr/>
            </p:nvSpPr>
            <p:spPr bwMode="auto">
              <a:xfrm>
                <a:off x="3162" y="1986"/>
                <a:ext cx="28" cy="16"/>
              </a:xfrm>
              <a:custGeom>
                <a:avLst/>
                <a:gdLst>
                  <a:gd name="T0" fmla="*/ 2 w 28"/>
                  <a:gd name="T1" fmla="*/ 10 h 16"/>
                  <a:gd name="T2" fmla="*/ 2 w 28"/>
                  <a:gd name="T3" fmla="*/ 10 h 16"/>
                  <a:gd name="T4" fmla="*/ 6 w 28"/>
                  <a:gd name="T5" fmla="*/ 14 h 16"/>
                  <a:gd name="T6" fmla="*/ 10 w 28"/>
                  <a:gd name="T7" fmla="*/ 16 h 16"/>
                  <a:gd name="T8" fmla="*/ 10 w 28"/>
                  <a:gd name="T9" fmla="*/ 16 h 16"/>
                  <a:gd name="T10" fmla="*/ 16 w 28"/>
                  <a:gd name="T11" fmla="*/ 16 h 16"/>
                  <a:gd name="T12" fmla="*/ 22 w 28"/>
                  <a:gd name="T13" fmla="*/ 16 h 16"/>
                  <a:gd name="T14" fmla="*/ 22 w 28"/>
                  <a:gd name="T15" fmla="*/ 16 h 16"/>
                  <a:gd name="T16" fmla="*/ 26 w 28"/>
                  <a:gd name="T17" fmla="*/ 12 h 16"/>
                  <a:gd name="T18" fmla="*/ 28 w 28"/>
                  <a:gd name="T19" fmla="*/ 6 h 16"/>
                  <a:gd name="T20" fmla="*/ 28 w 28"/>
                  <a:gd name="T21" fmla="*/ 6 h 16"/>
                  <a:gd name="T22" fmla="*/ 28 w 28"/>
                  <a:gd name="T23" fmla="*/ 0 h 16"/>
                  <a:gd name="T24" fmla="*/ 28 w 28"/>
                  <a:gd name="T25" fmla="*/ 0 h 16"/>
                  <a:gd name="T26" fmla="*/ 28 w 28"/>
                  <a:gd name="T27" fmla="*/ 2 h 16"/>
                  <a:gd name="T28" fmla="*/ 28 w 28"/>
                  <a:gd name="T29" fmla="*/ 2 h 16"/>
                  <a:gd name="T30" fmla="*/ 26 w 28"/>
                  <a:gd name="T31" fmla="*/ 8 h 16"/>
                  <a:gd name="T32" fmla="*/ 22 w 28"/>
                  <a:gd name="T33" fmla="*/ 12 h 16"/>
                  <a:gd name="T34" fmla="*/ 22 w 28"/>
                  <a:gd name="T35" fmla="*/ 12 h 16"/>
                  <a:gd name="T36" fmla="*/ 16 w 28"/>
                  <a:gd name="T37" fmla="*/ 12 h 16"/>
                  <a:gd name="T38" fmla="*/ 10 w 28"/>
                  <a:gd name="T39" fmla="*/ 12 h 16"/>
                  <a:gd name="T40" fmla="*/ 10 w 28"/>
                  <a:gd name="T41" fmla="*/ 12 h 16"/>
                  <a:gd name="T42" fmla="*/ 6 w 28"/>
                  <a:gd name="T43" fmla="*/ 10 h 16"/>
                  <a:gd name="T44" fmla="*/ 2 w 28"/>
                  <a:gd name="T45" fmla="*/ 6 h 16"/>
                  <a:gd name="T46" fmla="*/ 2 w 28"/>
                  <a:gd name="T47" fmla="*/ 6 h 16"/>
                  <a:gd name="T48" fmla="*/ 0 w 28"/>
                  <a:gd name="T49" fmla="*/ 2 h 16"/>
                  <a:gd name="T50" fmla="*/ 0 w 28"/>
                  <a:gd name="T51" fmla="*/ 2 h 16"/>
                  <a:gd name="T52" fmla="*/ 0 w 28"/>
                  <a:gd name="T53" fmla="*/ 6 h 16"/>
                  <a:gd name="T54" fmla="*/ 2 w 28"/>
                  <a:gd name="T55" fmla="*/ 10 h 16"/>
                  <a:gd name="T56" fmla="*/ 2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" y="10"/>
                    </a:move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2"/>
                    </a:lnTo>
                    <a:lnTo>
                      <a:pt x="28" y="6"/>
                    </a:lnTo>
                    <a:lnTo>
                      <a:pt x="28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8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6" name="Freeform 178"/>
              <p:cNvSpPr>
                <a:spLocks/>
              </p:cNvSpPr>
              <p:nvPr/>
            </p:nvSpPr>
            <p:spPr bwMode="auto">
              <a:xfrm>
                <a:off x="2570" y="2328"/>
                <a:ext cx="28" cy="16"/>
              </a:xfrm>
              <a:custGeom>
                <a:avLst/>
                <a:gdLst>
                  <a:gd name="T0" fmla="*/ 22 w 28"/>
                  <a:gd name="T1" fmla="*/ 12 h 16"/>
                  <a:gd name="T2" fmla="*/ 22 w 28"/>
                  <a:gd name="T3" fmla="*/ 12 h 16"/>
                  <a:gd name="T4" fmla="*/ 16 w 28"/>
                  <a:gd name="T5" fmla="*/ 12 h 16"/>
                  <a:gd name="T6" fmla="*/ 10 w 28"/>
                  <a:gd name="T7" fmla="*/ 12 h 16"/>
                  <a:gd name="T8" fmla="*/ 10 w 28"/>
                  <a:gd name="T9" fmla="*/ 12 h 16"/>
                  <a:gd name="T10" fmla="*/ 6 w 28"/>
                  <a:gd name="T11" fmla="*/ 10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6 h 16"/>
                  <a:gd name="T22" fmla="*/ 2 w 28"/>
                  <a:gd name="T23" fmla="*/ 10 h 16"/>
                  <a:gd name="T24" fmla="*/ 2 w 28"/>
                  <a:gd name="T25" fmla="*/ 10 h 16"/>
                  <a:gd name="T26" fmla="*/ 6 w 28"/>
                  <a:gd name="T27" fmla="*/ 14 h 16"/>
                  <a:gd name="T28" fmla="*/ 10 w 28"/>
                  <a:gd name="T29" fmla="*/ 16 h 16"/>
                  <a:gd name="T30" fmla="*/ 10 w 28"/>
                  <a:gd name="T31" fmla="*/ 16 h 16"/>
                  <a:gd name="T32" fmla="*/ 16 w 28"/>
                  <a:gd name="T33" fmla="*/ 16 h 16"/>
                  <a:gd name="T34" fmla="*/ 22 w 28"/>
                  <a:gd name="T35" fmla="*/ 16 h 16"/>
                  <a:gd name="T36" fmla="*/ 22 w 28"/>
                  <a:gd name="T37" fmla="*/ 16 h 16"/>
                  <a:gd name="T38" fmla="*/ 26 w 28"/>
                  <a:gd name="T39" fmla="*/ 10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6 h 16"/>
                  <a:gd name="T50" fmla="*/ 22 w 28"/>
                  <a:gd name="T51" fmla="*/ 12 h 16"/>
                  <a:gd name="T52" fmla="*/ 22 w 28"/>
                  <a:gd name="T5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16">
                    <a:moveTo>
                      <a:pt x="22" y="12"/>
                    </a:move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6"/>
                    </a:lnTo>
                    <a:lnTo>
                      <a:pt x="22" y="12"/>
                    </a:lnTo>
                    <a:lnTo>
                      <a:pt x="22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7" name="Freeform 179"/>
              <p:cNvSpPr>
                <a:spLocks/>
              </p:cNvSpPr>
              <p:nvPr/>
            </p:nvSpPr>
            <p:spPr bwMode="auto">
              <a:xfrm>
                <a:off x="3208" y="2158"/>
                <a:ext cx="28" cy="16"/>
              </a:xfrm>
              <a:custGeom>
                <a:avLst/>
                <a:gdLst>
                  <a:gd name="T0" fmla="*/ 24 w 28"/>
                  <a:gd name="T1" fmla="*/ 8 h 16"/>
                  <a:gd name="T2" fmla="*/ 24 w 28"/>
                  <a:gd name="T3" fmla="*/ 8 h 16"/>
                  <a:gd name="T4" fmla="*/ 20 w 28"/>
                  <a:gd name="T5" fmla="*/ 10 h 16"/>
                  <a:gd name="T6" fmla="*/ 14 w 28"/>
                  <a:gd name="T7" fmla="*/ 12 h 16"/>
                  <a:gd name="T8" fmla="*/ 14 w 28"/>
                  <a:gd name="T9" fmla="*/ 12 h 16"/>
                  <a:gd name="T10" fmla="*/ 10 w 28"/>
                  <a:gd name="T11" fmla="*/ 12 h 16"/>
                  <a:gd name="T12" fmla="*/ 6 w 28"/>
                  <a:gd name="T13" fmla="*/ 8 h 16"/>
                  <a:gd name="T14" fmla="*/ 2 w 28"/>
                  <a:gd name="T15" fmla="*/ 4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8 w 28"/>
                  <a:gd name="T29" fmla="*/ 14 h 16"/>
                  <a:gd name="T30" fmla="*/ 14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4 w 28"/>
                  <a:gd name="T37" fmla="*/ 12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24" y="8"/>
                    </a:move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8" name="Freeform 180"/>
              <p:cNvSpPr>
                <a:spLocks/>
              </p:cNvSpPr>
              <p:nvPr/>
            </p:nvSpPr>
            <p:spPr bwMode="auto">
              <a:xfrm>
                <a:off x="2524" y="2158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4 w 28"/>
                  <a:gd name="T29" fmla="*/ 12 h 16"/>
                  <a:gd name="T30" fmla="*/ 8 w 28"/>
                  <a:gd name="T31" fmla="*/ 14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0 w 28"/>
                  <a:gd name="T55" fmla="*/ 12 h 16"/>
                  <a:gd name="T56" fmla="*/ 14 w 28"/>
                  <a:gd name="T57" fmla="*/ 12 h 16"/>
                  <a:gd name="T58" fmla="*/ 14 w 28"/>
                  <a:gd name="T5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0" y="12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9" name="Freeform 181"/>
              <p:cNvSpPr>
                <a:spLocks/>
              </p:cNvSpPr>
              <p:nvPr/>
            </p:nvSpPr>
            <p:spPr bwMode="auto">
              <a:xfrm>
                <a:off x="3162" y="2328"/>
                <a:ext cx="28" cy="16"/>
              </a:xfrm>
              <a:custGeom>
                <a:avLst/>
                <a:gdLst>
                  <a:gd name="T0" fmla="*/ 8 w 28"/>
                  <a:gd name="T1" fmla="*/ 12 h 16"/>
                  <a:gd name="T2" fmla="*/ 8 w 28"/>
                  <a:gd name="T3" fmla="*/ 12 h 16"/>
                  <a:gd name="T4" fmla="*/ 2 w 28"/>
                  <a:gd name="T5" fmla="*/ 6 h 16"/>
                  <a:gd name="T6" fmla="*/ 0 w 28"/>
                  <a:gd name="T7" fmla="*/ 0 h 16"/>
                  <a:gd name="T8" fmla="*/ 0 w 28"/>
                  <a:gd name="T9" fmla="*/ 0 h 16"/>
                  <a:gd name="T10" fmla="*/ 0 w 28"/>
                  <a:gd name="T11" fmla="*/ 6 h 16"/>
                  <a:gd name="T12" fmla="*/ 2 w 28"/>
                  <a:gd name="T13" fmla="*/ 8 h 16"/>
                  <a:gd name="T14" fmla="*/ 4 w 28"/>
                  <a:gd name="T15" fmla="*/ 12 h 16"/>
                  <a:gd name="T16" fmla="*/ 8 w 28"/>
                  <a:gd name="T17" fmla="*/ 16 h 16"/>
                  <a:gd name="T18" fmla="*/ 8 w 28"/>
                  <a:gd name="T19" fmla="*/ 16 h 16"/>
                  <a:gd name="T20" fmla="*/ 12 w 28"/>
                  <a:gd name="T21" fmla="*/ 16 h 16"/>
                  <a:gd name="T22" fmla="*/ 18 w 28"/>
                  <a:gd name="T23" fmla="*/ 16 h 16"/>
                  <a:gd name="T24" fmla="*/ 22 w 28"/>
                  <a:gd name="T25" fmla="*/ 14 h 16"/>
                  <a:gd name="T26" fmla="*/ 26 w 28"/>
                  <a:gd name="T27" fmla="*/ 10 h 16"/>
                  <a:gd name="T28" fmla="*/ 26 w 28"/>
                  <a:gd name="T29" fmla="*/ 10 h 16"/>
                  <a:gd name="T30" fmla="*/ 28 w 28"/>
                  <a:gd name="T31" fmla="*/ 6 h 16"/>
                  <a:gd name="T32" fmla="*/ 28 w 28"/>
                  <a:gd name="T33" fmla="*/ 2 h 16"/>
                  <a:gd name="T34" fmla="*/ 28 w 28"/>
                  <a:gd name="T35" fmla="*/ 2 h 16"/>
                  <a:gd name="T36" fmla="*/ 26 w 28"/>
                  <a:gd name="T37" fmla="*/ 6 h 16"/>
                  <a:gd name="T38" fmla="*/ 26 w 28"/>
                  <a:gd name="T39" fmla="*/ 6 h 16"/>
                  <a:gd name="T40" fmla="*/ 22 w 28"/>
                  <a:gd name="T41" fmla="*/ 10 h 16"/>
                  <a:gd name="T42" fmla="*/ 18 w 28"/>
                  <a:gd name="T43" fmla="*/ 12 h 16"/>
                  <a:gd name="T44" fmla="*/ 12 w 28"/>
                  <a:gd name="T45" fmla="*/ 12 h 16"/>
                  <a:gd name="T46" fmla="*/ 8 w 28"/>
                  <a:gd name="T47" fmla="*/ 12 h 16"/>
                  <a:gd name="T48" fmla="*/ 8 w 28"/>
                  <a:gd name="T4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16">
                    <a:moveTo>
                      <a:pt x="8" y="12"/>
                    </a:moveTo>
                    <a:lnTo>
                      <a:pt x="8" y="12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0" name="Freeform 182"/>
              <p:cNvSpPr>
                <a:spLocks/>
              </p:cNvSpPr>
              <p:nvPr/>
            </p:nvSpPr>
            <p:spPr bwMode="auto">
              <a:xfrm>
                <a:off x="2570" y="1986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2 h 16"/>
                  <a:gd name="T6" fmla="*/ 8 w 28"/>
                  <a:gd name="T7" fmla="*/ 16 h 16"/>
                  <a:gd name="T8" fmla="*/ 8 w 28"/>
                  <a:gd name="T9" fmla="*/ 16 h 16"/>
                  <a:gd name="T10" fmla="*/ 12 w 28"/>
                  <a:gd name="T11" fmla="*/ 16 h 16"/>
                  <a:gd name="T12" fmla="*/ 18 w 28"/>
                  <a:gd name="T13" fmla="*/ 16 h 16"/>
                  <a:gd name="T14" fmla="*/ 22 w 28"/>
                  <a:gd name="T15" fmla="*/ 14 h 16"/>
                  <a:gd name="T16" fmla="*/ 26 w 28"/>
                  <a:gd name="T17" fmla="*/ 10 h 16"/>
                  <a:gd name="T18" fmla="*/ 26 w 28"/>
                  <a:gd name="T19" fmla="*/ 10 h 16"/>
                  <a:gd name="T20" fmla="*/ 28 w 28"/>
                  <a:gd name="T21" fmla="*/ 6 h 16"/>
                  <a:gd name="T22" fmla="*/ 28 w 28"/>
                  <a:gd name="T23" fmla="*/ 2 h 16"/>
                  <a:gd name="T24" fmla="*/ 28 w 28"/>
                  <a:gd name="T25" fmla="*/ 2 h 16"/>
                  <a:gd name="T26" fmla="*/ 26 w 28"/>
                  <a:gd name="T27" fmla="*/ 6 h 16"/>
                  <a:gd name="T28" fmla="*/ 26 w 28"/>
                  <a:gd name="T29" fmla="*/ 6 h 16"/>
                  <a:gd name="T30" fmla="*/ 22 w 28"/>
                  <a:gd name="T31" fmla="*/ 10 h 16"/>
                  <a:gd name="T32" fmla="*/ 18 w 28"/>
                  <a:gd name="T33" fmla="*/ 12 h 16"/>
                  <a:gd name="T34" fmla="*/ 12 w 28"/>
                  <a:gd name="T35" fmla="*/ 12 h 16"/>
                  <a:gd name="T36" fmla="*/ 8 w 28"/>
                  <a:gd name="T37" fmla="*/ 12 h 16"/>
                  <a:gd name="T38" fmla="*/ 8 w 28"/>
                  <a:gd name="T39" fmla="*/ 12 h 16"/>
                  <a:gd name="T40" fmla="*/ 2 w 28"/>
                  <a:gd name="T41" fmla="*/ 8 h 16"/>
                  <a:gd name="T42" fmla="*/ 0 w 28"/>
                  <a:gd name="T43" fmla="*/ 2 h 16"/>
                  <a:gd name="T44" fmla="*/ 0 w 28"/>
                  <a:gd name="T45" fmla="*/ 2 h 16"/>
                  <a:gd name="T46" fmla="*/ 0 w 28"/>
                  <a:gd name="T47" fmla="*/ 0 h 16"/>
                  <a:gd name="T48" fmla="*/ 0 w 28"/>
                  <a:gd name="T49" fmla="*/ 0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6 h 16"/>
                  <a:gd name="T56" fmla="*/ 0 w 28"/>
                  <a:gd name="T57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lnTo>
                      <a:pt x="2" y="8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1" name="Freeform 183"/>
              <p:cNvSpPr>
                <a:spLocks/>
              </p:cNvSpPr>
              <p:nvPr/>
            </p:nvSpPr>
            <p:spPr bwMode="auto">
              <a:xfrm>
                <a:off x="3038" y="2454"/>
                <a:ext cx="28" cy="16"/>
              </a:xfrm>
              <a:custGeom>
                <a:avLst/>
                <a:gdLst>
                  <a:gd name="T0" fmla="*/ 20 w 28"/>
                  <a:gd name="T1" fmla="*/ 10 h 16"/>
                  <a:gd name="T2" fmla="*/ 20 w 28"/>
                  <a:gd name="T3" fmla="*/ 10 h 16"/>
                  <a:gd name="T4" fmla="*/ 14 w 28"/>
                  <a:gd name="T5" fmla="*/ 12 h 16"/>
                  <a:gd name="T6" fmla="*/ 10 w 28"/>
                  <a:gd name="T7" fmla="*/ 12 h 16"/>
                  <a:gd name="T8" fmla="*/ 4 w 28"/>
                  <a:gd name="T9" fmla="*/ 10 h 16"/>
                  <a:gd name="T10" fmla="*/ 2 w 28"/>
                  <a:gd name="T11" fmla="*/ 6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4 h 16"/>
                  <a:gd name="T22" fmla="*/ 2 w 28"/>
                  <a:gd name="T23" fmla="*/ 10 h 16"/>
                  <a:gd name="T24" fmla="*/ 2 w 28"/>
                  <a:gd name="T25" fmla="*/ 10 h 16"/>
                  <a:gd name="T26" fmla="*/ 2 w 28"/>
                  <a:gd name="T27" fmla="*/ 10 h 16"/>
                  <a:gd name="T28" fmla="*/ 4 w 28"/>
                  <a:gd name="T29" fmla="*/ 14 h 16"/>
                  <a:gd name="T30" fmla="*/ 10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0 w 28"/>
                  <a:gd name="T37" fmla="*/ 14 h 16"/>
                  <a:gd name="T38" fmla="*/ 24 w 28"/>
                  <a:gd name="T39" fmla="*/ 10 h 16"/>
                  <a:gd name="T40" fmla="*/ 26 w 28"/>
                  <a:gd name="T41" fmla="*/ 6 h 16"/>
                  <a:gd name="T42" fmla="*/ 26 w 28"/>
                  <a:gd name="T43" fmla="*/ 6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2 h 16"/>
                  <a:gd name="T50" fmla="*/ 26 w 28"/>
                  <a:gd name="T51" fmla="*/ 2 h 16"/>
                  <a:gd name="T52" fmla="*/ 24 w 28"/>
                  <a:gd name="T53" fmla="*/ 6 h 16"/>
                  <a:gd name="T54" fmla="*/ 20 w 28"/>
                  <a:gd name="T55" fmla="*/ 10 h 16"/>
                  <a:gd name="T56" fmla="*/ 20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0" y="10"/>
                    </a:move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4" y="14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2"/>
                    </a:lnTo>
                    <a:lnTo>
                      <a:pt x="26" y="2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2" name="Freeform 184"/>
              <p:cNvSpPr>
                <a:spLocks/>
              </p:cNvSpPr>
              <p:nvPr/>
            </p:nvSpPr>
            <p:spPr bwMode="auto">
              <a:xfrm>
                <a:off x="2696" y="1862"/>
                <a:ext cx="28" cy="16"/>
              </a:xfrm>
              <a:custGeom>
                <a:avLst/>
                <a:gdLst>
                  <a:gd name="T0" fmla="*/ 2 w 28"/>
                  <a:gd name="T1" fmla="*/ 8 h 16"/>
                  <a:gd name="T2" fmla="*/ 2 w 28"/>
                  <a:gd name="T3" fmla="*/ 8 h 16"/>
                  <a:gd name="T4" fmla="*/ 4 w 28"/>
                  <a:gd name="T5" fmla="*/ 12 h 16"/>
                  <a:gd name="T6" fmla="*/ 10 w 28"/>
                  <a:gd name="T7" fmla="*/ 16 h 16"/>
                  <a:gd name="T8" fmla="*/ 14 w 28"/>
                  <a:gd name="T9" fmla="*/ 16 h 16"/>
                  <a:gd name="T10" fmla="*/ 20 w 28"/>
                  <a:gd name="T11" fmla="*/ 14 h 16"/>
                  <a:gd name="T12" fmla="*/ 20 w 28"/>
                  <a:gd name="T13" fmla="*/ 14 h 16"/>
                  <a:gd name="T14" fmla="*/ 24 w 28"/>
                  <a:gd name="T15" fmla="*/ 12 h 16"/>
                  <a:gd name="T16" fmla="*/ 26 w 28"/>
                  <a:gd name="T17" fmla="*/ 8 h 16"/>
                  <a:gd name="T18" fmla="*/ 28 w 28"/>
                  <a:gd name="T19" fmla="*/ 4 h 16"/>
                  <a:gd name="T20" fmla="*/ 28 w 28"/>
                  <a:gd name="T21" fmla="*/ 0 h 16"/>
                  <a:gd name="T22" fmla="*/ 28 w 28"/>
                  <a:gd name="T23" fmla="*/ 0 h 16"/>
                  <a:gd name="T24" fmla="*/ 24 w 28"/>
                  <a:gd name="T25" fmla="*/ 6 h 16"/>
                  <a:gd name="T26" fmla="*/ 20 w 28"/>
                  <a:gd name="T27" fmla="*/ 10 h 16"/>
                  <a:gd name="T28" fmla="*/ 20 w 28"/>
                  <a:gd name="T29" fmla="*/ 10 h 16"/>
                  <a:gd name="T30" fmla="*/ 14 w 28"/>
                  <a:gd name="T31" fmla="*/ 12 h 16"/>
                  <a:gd name="T32" fmla="*/ 10 w 28"/>
                  <a:gd name="T33" fmla="*/ 12 h 16"/>
                  <a:gd name="T34" fmla="*/ 4 w 28"/>
                  <a:gd name="T35" fmla="*/ 8 h 16"/>
                  <a:gd name="T36" fmla="*/ 2 w 28"/>
                  <a:gd name="T37" fmla="*/ 4 h 16"/>
                  <a:gd name="T38" fmla="*/ 2 w 28"/>
                  <a:gd name="T39" fmla="*/ 4 h 16"/>
                  <a:gd name="T40" fmla="*/ 0 w 28"/>
                  <a:gd name="T41" fmla="*/ 0 h 16"/>
                  <a:gd name="T42" fmla="*/ 0 w 28"/>
                  <a:gd name="T43" fmla="*/ 0 h 16"/>
                  <a:gd name="T44" fmla="*/ 0 w 28"/>
                  <a:gd name="T45" fmla="*/ 2 h 16"/>
                  <a:gd name="T46" fmla="*/ 0 w 28"/>
                  <a:gd name="T47" fmla="*/ 2 h 16"/>
                  <a:gd name="T48" fmla="*/ 2 w 28"/>
                  <a:gd name="T49" fmla="*/ 8 h 16"/>
                  <a:gd name="T50" fmla="*/ 2 w 28"/>
                  <a:gd name="T51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16">
                    <a:moveTo>
                      <a:pt x="2" y="8"/>
                    </a:moveTo>
                    <a:lnTo>
                      <a:pt x="2" y="8"/>
                    </a:lnTo>
                    <a:lnTo>
                      <a:pt x="4" y="12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6" y="8"/>
                    </a:lnTo>
                    <a:lnTo>
                      <a:pt x="28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3" name="Freeform 185"/>
              <p:cNvSpPr>
                <a:spLocks/>
              </p:cNvSpPr>
              <p:nvPr/>
            </p:nvSpPr>
            <p:spPr bwMode="auto">
              <a:xfrm>
                <a:off x="2866" y="1804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8 w 28"/>
                  <a:gd name="T5" fmla="*/ 2 h 24"/>
                  <a:gd name="T6" fmla="*/ 4 w 28"/>
                  <a:gd name="T7" fmla="*/ 4 h 24"/>
                  <a:gd name="T8" fmla="*/ 4 w 28"/>
                  <a:gd name="T9" fmla="*/ 4 h 24"/>
                  <a:gd name="T10" fmla="*/ 2 w 28"/>
                  <a:gd name="T11" fmla="*/ 8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6 h 24"/>
                  <a:gd name="T18" fmla="*/ 4 w 28"/>
                  <a:gd name="T19" fmla="*/ 20 h 24"/>
                  <a:gd name="T20" fmla="*/ 4 w 28"/>
                  <a:gd name="T21" fmla="*/ 20 h 24"/>
                  <a:gd name="T22" fmla="*/ 8 w 28"/>
                  <a:gd name="T23" fmla="*/ 22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4 w 28"/>
                  <a:gd name="T45" fmla="*/ 4 h 24"/>
                  <a:gd name="T46" fmla="*/ 20 w 28"/>
                  <a:gd name="T47" fmla="*/ 2 h 24"/>
                  <a:gd name="T48" fmla="*/ 14 w 28"/>
                  <a:gd name="T49" fmla="*/ 0 h 24"/>
                  <a:gd name="T50" fmla="*/ 14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4" name="Freeform 186"/>
              <p:cNvSpPr>
                <a:spLocks/>
              </p:cNvSpPr>
              <p:nvPr/>
            </p:nvSpPr>
            <p:spPr bwMode="auto">
              <a:xfrm>
                <a:off x="2866" y="2488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6 w 28"/>
                  <a:gd name="T17" fmla="*/ 20 h 24"/>
                  <a:gd name="T18" fmla="*/ 10 w 28"/>
                  <a:gd name="T19" fmla="*/ 24 h 24"/>
                  <a:gd name="T20" fmla="*/ 14 w 28"/>
                  <a:gd name="T21" fmla="*/ 24 h 24"/>
                  <a:gd name="T22" fmla="*/ 14 w 28"/>
                  <a:gd name="T23" fmla="*/ 24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0 w 28"/>
                  <a:gd name="T45" fmla="*/ 0 h 24"/>
                  <a:gd name="T46" fmla="*/ 14 w 28"/>
                  <a:gd name="T47" fmla="*/ 0 h 24"/>
                  <a:gd name="T48" fmla="*/ 14 w 28"/>
                  <a:gd name="T49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5" name="Freeform 187"/>
              <p:cNvSpPr>
                <a:spLocks/>
              </p:cNvSpPr>
              <p:nvPr/>
            </p:nvSpPr>
            <p:spPr bwMode="auto">
              <a:xfrm>
                <a:off x="3038" y="1850"/>
                <a:ext cx="28" cy="24"/>
              </a:xfrm>
              <a:custGeom>
                <a:avLst/>
                <a:gdLst>
                  <a:gd name="T0" fmla="*/ 6 w 28"/>
                  <a:gd name="T1" fmla="*/ 22 h 24"/>
                  <a:gd name="T2" fmla="*/ 6 w 28"/>
                  <a:gd name="T3" fmla="*/ 22 h 24"/>
                  <a:gd name="T4" fmla="*/ 12 w 28"/>
                  <a:gd name="T5" fmla="*/ 24 h 24"/>
                  <a:gd name="T6" fmla="*/ 16 w 28"/>
                  <a:gd name="T7" fmla="*/ 24 h 24"/>
                  <a:gd name="T8" fmla="*/ 16 w 28"/>
                  <a:gd name="T9" fmla="*/ 24 h 24"/>
                  <a:gd name="T10" fmla="*/ 22 w 28"/>
                  <a:gd name="T11" fmla="*/ 20 h 24"/>
                  <a:gd name="T12" fmla="*/ 26 w 28"/>
                  <a:gd name="T13" fmla="*/ 16 h 24"/>
                  <a:gd name="T14" fmla="*/ 26 w 28"/>
                  <a:gd name="T15" fmla="*/ 16 h 24"/>
                  <a:gd name="T16" fmla="*/ 26 w 28"/>
                  <a:gd name="T17" fmla="*/ 16 h 24"/>
                  <a:gd name="T18" fmla="*/ 28 w 28"/>
                  <a:gd name="T19" fmla="*/ 12 h 24"/>
                  <a:gd name="T20" fmla="*/ 28 w 28"/>
                  <a:gd name="T21" fmla="*/ 12 h 24"/>
                  <a:gd name="T22" fmla="*/ 24 w 28"/>
                  <a:gd name="T23" fmla="*/ 6 h 24"/>
                  <a:gd name="T24" fmla="*/ 20 w 28"/>
                  <a:gd name="T25" fmla="*/ 2 h 24"/>
                  <a:gd name="T26" fmla="*/ 20 w 28"/>
                  <a:gd name="T27" fmla="*/ 2 h 24"/>
                  <a:gd name="T28" fmla="*/ 16 w 28"/>
                  <a:gd name="T29" fmla="*/ 0 h 24"/>
                  <a:gd name="T30" fmla="*/ 10 w 28"/>
                  <a:gd name="T31" fmla="*/ 0 h 24"/>
                  <a:gd name="T32" fmla="*/ 10 w 28"/>
                  <a:gd name="T33" fmla="*/ 0 h 24"/>
                  <a:gd name="T34" fmla="*/ 4 w 28"/>
                  <a:gd name="T35" fmla="*/ 2 h 24"/>
                  <a:gd name="T36" fmla="*/ 2 w 28"/>
                  <a:gd name="T37" fmla="*/ 6 h 24"/>
                  <a:gd name="T38" fmla="*/ 2 w 28"/>
                  <a:gd name="T39" fmla="*/ 6 h 24"/>
                  <a:gd name="T40" fmla="*/ 0 w 28"/>
                  <a:gd name="T41" fmla="*/ 12 h 24"/>
                  <a:gd name="T42" fmla="*/ 0 w 28"/>
                  <a:gd name="T43" fmla="*/ 12 h 24"/>
                  <a:gd name="T44" fmla="*/ 0 w 28"/>
                  <a:gd name="T45" fmla="*/ 14 h 24"/>
                  <a:gd name="T46" fmla="*/ 0 w 28"/>
                  <a:gd name="T47" fmla="*/ 14 h 24"/>
                  <a:gd name="T48" fmla="*/ 2 w 28"/>
                  <a:gd name="T49" fmla="*/ 18 h 24"/>
                  <a:gd name="T50" fmla="*/ 6 w 28"/>
                  <a:gd name="T51" fmla="*/ 22 h 24"/>
                  <a:gd name="T52" fmla="*/ 6 w 28"/>
                  <a:gd name="T53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24">
                    <a:moveTo>
                      <a:pt x="6" y="22"/>
                    </a:move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4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6" name="Freeform 188"/>
              <p:cNvSpPr>
                <a:spLocks/>
              </p:cNvSpPr>
              <p:nvPr/>
            </p:nvSpPr>
            <p:spPr bwMode="auto">
              <a:xfrm>
                <a:off x="2696" y="2442"/>
                <a:ext cx="26" cy="24"/>
              </a:xfrm>
              <a:custGeom>
                <a:avLst/>
                <a:gdLst>
                  <a:gd name="T0" fmla="*/ 20 w 26"/>
                  <a:gd name="T1" fmla="*/ 2 h 24"/>
                  <a:gd name="T2" fmla="*/ 20 w 26"/>
                  <a:gd name="T3" fmla="*/ 2 h 24"/>
                  <a:gd name="T4" fmla="*/ 14 w 26"/>
                  <a:gd name="T5" fmla="*/ 0 h 24"/>
                  <a:gd name="T6" fmla="*/ 10 w 26"/>
                  <a:gd name="T7" fmla="*/ 0 h 24"/>
                  <a:gd name="T8" fmla="*/ 4 w 26"/>
                  <a:gd name="T9" fmla="*/ 4 h 24"/>
                  <a:gd name="T10" fmla="*/ 2 w 26"/>
                  <a:gd name="T11" fmla="*/ 8 h 24"/>
                  <a:gd name="T12" fmla="*/ 2 w 26"/>
                  <a:gd name="T13" fmla="*/ 8 h 24"/>
                  <a:gd name="T14" fmla="*/ 0 w 26"/>
                  <a:gd name="T15" fmla="*/ 12 h 24"/>
                  <a:gd name="T16" fmla="*/ 0 w 26"/>
                  <a:gd name="T17" fmla="*/ 12 h 24"/>
                  <a:gd name="T18" fmla="*/ 2 w 26"/>
                  <a:gd name="T19" fmla="*/ 18 h 24"/>
                  <a:gd name="T20" fmla="*/ 6 w 26"/>
                  <a:gd name="T21" fmla="*/ 22 h 24"/>
                  <a:gd name="T22" fmla="*/ 6 w 26"/>
                  <a:gd name="T23" fmla="*/ 22 h 24"/>
                  <a:gd name="T24" fmla="*/ 12 w 26"/>
                  <a:gd name="T25" fmla="*/ 24 h 24"/>
                  <a:gd name="T26" fmla="*/ 16 w 26"/>
                  <a:gd name="T27" fmla="*/ 24 h 24"/>
                  <a:gd name="T28" fmla="*/ 16 w 26"/>
                  <a:gd name="T29" fmla="*/ 24 h 24"/>
                  <a:gd name="T30" fmla="*/ 22 w 26"/>
                  <a:gd name="T31" fmla="*/ 22 h 24"/>
                  <a:gd name="T32" fmla="*/ 26 w 26"/>
                  <a:gd name="T33" fmla="*/ 18 h 24"/>
                  <a:gd name="T34" fmla="*/ 26 w 26"/>
                  <a:gd name="T35" fmla="*/ 18 h 24"/>
                  <a:gd name="T36" fmla="*/ 26 w 26"/>
                  <a:gd name="T37" fmla="*/ 12 h 24"/>
                  <a:gd name="T38" fmla="*/ 26 w 26"/>
                  <a:gd name="T39" fmla="*/ 12 h 24"/>
                  <a:gd name="T40" fmla="*/ 24 w 26"/>
                  <a:gd name="T41" fmla="*/ 6 h 24"/>
                  <a:gd name="T42" fmla="*/ 20 w 26"/>
                  <a:gd name="T43" fmla="*/ 2 h 24"/>
                  <a:gd name="T44" fmla="*/ 20 w 26"/>
                  <a:gd name="T45" fmla="*/ 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6" h="24">
                    <a:moveTo>
                      <a:pt x="20" y="2"/>
                    </a:moveTo>
                    <a:lnTo>
                      <a:pt x="20" y="2"/>
                    </a:lnTo>
                    <a:lnTo>
                      <a:pt x="14" y="0"/>
                    </a:lnTo>
                    <a:lnTo>
                      <a:pt x="10" y="0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6" y="18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7" name="Freeform 189"/>
              <p:cNvSpPr>
                <a:spLocks/>
              </p:cNvSpPr>
              <p:nvPr/>
            </p:nvSpPr>
            <p:spPr bwMode="auto">
              <a:xfrm>
                <a:off x="3162" y="1976"/>
                <a:ext cx="28" cy="22"/>
              </a:xfrm>
              <a:custGeom>
                <a:avLst/>
                <a:gdLst>
                  <a:gd name="T0" fmla="*/ 10 w 28"/>
                  <a:gd name="T1" fmla="*/ 22 h 22"/>
                  <a:gd name="T2" fmla="*/ 10 w 28"/>
                  <a:gd name="T3" fmla="*/ 22 h 22"/>
                  <a:gd name="T4" fmla="*/ 16 w 28"/>
                  <a:gd name="T5" fmla="*/ 22 h 22"/>
                  <a:gd name="T6" fmla="*/ 22 w 28"/>
                  <a:gd name="T7" fmla="*/ 22 h 22"/>
                  <a:gd name="T8" fmla="*/ 22 w 28"/>
                  <a:gd name="T9" fmla="*/ 22 h 22"/>
                  <a:gd name="T10" fmla="*/ 26 w 28"/>
                  <a:gd name="T11" fmla="*/ 18 h 22"/>
                  <a:gd name="T12" fmla="*/ 28 w 28"/>
                  <a:gd name="T13" fmla="*/ 12 h 22"/>
                  <a:gd name="T14" fmla="*/ 28 w 28"/>
                  <a:gd name="T15" fmla="*/ 12 h 22"/>
                  <a:gd name="T16" fmla="*/ 28 w 28"/>
                  <a:gd name="T17" fmla="*/ 10 h 22"/>
                  <a:gd name="T18" fmla="*/ 28 w 28"/>
                  <a:gd name="T19" fmla="*/ 10 h 22"/>
                  <a:gd name="T20" fmla="*/ 26 w 28"/>
                  <a:gd name="T21" fmla="*/ 6 h 22"/>
                  <a:gd name="T22" fmla="*/ 26 w 28"/>
                  <a:gd name="T23" fmla="*/ 6 h 22"/>
                  <a:gd name="T24" fmla="*/ 22 w 28"/>
                  <a:gd name="T25" fmla="*/ 2 h 22"/>
                  <a:gd name="T26" fmla="*/ 18 w 28"/>
                  <a:gd name="T27" fmla="*/ 0 h 22"/>
                  <a:gd name="T28" fmla="*/ 18 w 28"/>
                  <a:gd name="T29" fmla="*/ 0 h 22"/>
                  <a:gd name="T30" fmla="*/ 12 w 28"/>
                  <a:gd name="T31" fmla="*/ 0 h 22"/>
                  <a:gd name="T32" fmla="*/ 8 w 28"/>
                  <a:gd name="T33" fmla="*/ 0 h 22"/>
                  <a:gd name="T34" fmla="*/ 8 w 28"/>
                  <a:gd name="T35" fmla="*/ 0 h 22"/>
                  <a:gd name="T36" fmla="*/ 4 w 28"/>
                  <a:gd name="T37" fmla="*/ 4 h 22"/>
                  <a:gd name="T38" fmla="*/ 0 w 28"/>
                  <a:gd name="T39" fmla="*/ 10 h 22"/>
                  <a:gd name="T40" fmla="*/ 0 w 28"/>
                  <a:gd name="T41" fmla="*/ 10 h 22"/>
                  <a:gd name="T42" fmla="*/ 0 w 28"/>
                  <a:gd name="T43" fmla="*/ 12 h 22"/>
                  <a:gd name="T44" fmla="*/ 0 w 28"/>
                  <a:gd name="T45" fmla="*/ 12 h 22"/>
                  <a:gd name="T46" fmla="*/ 2 w 28"/>
                  <a:gd name="T47" fmla="*/ 16 h 22"/>
                  <a:gd name="T48" fmla="*/ 2 w 28"/>
                  <a:gd name="T49" fmla="*/ 16 h 22"/>
                  <a:gd name="T50" fmla="*/ 6 w 28"/>
                  <a:gd name="T51" fmla="*/ 20 h 22"/>
                  <a:gd name="T52" fmla="*/ 10 w 28"/>
                  <a:gd name="T53" fmla="*/ 22 h 22"/>
                  <a:gd name="T54" fmla="*/ 10 w 28"/>
                  <a:gd name="T55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22">
                    <a:moveTo>
                      <a:pt x="10" y="22"/>
                    </a:move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8" name="Freeform 190"/>
              <p:cNvSpPr>
                <a:spLocks/>
              </p:cNvSpPr>
              <p:nvPr/>
            </p:nvSpPr>
            <p:spPr bwMode="auto">
              <a:xfrm>
                <a:off x="2570" y="2318"/>
                <a:ext cx="28" cy="22"/>
              </a:xfrm>
              <a:custGeom>
                <a:avLst/>
                <a:gdLst>
                  <a:gd name="T0" fmla="*/ 8 w 28"/>
                  <a:gd name="T1" fmla="*/ 0 h 22"/>
                  <a:gd name="T2" fmla="*/ 8 w 28"/>
                  <a:gd name="T3" fmla="*/ 0 h 22"/>
                  <a:gd name="T4" fmla="*/ 2 w 28"/>
                  <a:gd name="T5" fmla="*/ 6 h 22"/>
                  <a:gd name="T6" fmla="*/ 0 w 28"/>
                  <a:gd name="T7" fmla="*/ 12 h 22"/>
                  <a:gd name="T8" fmla="*/ 0 w 28"/>
                  <a:gd name="T9" fmla="*/ 12 h 22"/>
                  <a:gd name="T10" fmla="*/ 2 w 28"/>
                  <a:gd name="T11" fmla="*/ 16 h 22"/>
                  <a:gd name="T12" fmla="*/ 2 w 28"/>
                  <a:gd name="T13" fmla="*/ 16 h 22"/>
                  <a:gd name="T14" fmla="*/ 6 w 28"/>
                  <a:gd name="T15" fmla="*/ 20 h 22"/>
                  <a:gd name="T16" fmla="*/ 10 w 28"/>
                  <a:gd name="T17" fmla="*/ 22 h 22"/>
                  <a:gd name="T18" fmla="*/ 10 w 28"/>
                  <a:gd name="T19" fmla="*/ 22 h 22"/>
                  <a:gd name="T20" fmla="*/ 16 w 28"/>
                  <a:gd name="T21" fmla="*/ 22 h 22"/>
                  <a:gd name="T22" fmla="*/ 22 w 28"/>
                  <a:gd name="T23" fmla="*/ 22 h 22"/>
                  <a:gd name="T24" fmla="*/ 22 w 28"/>
                  <a:gd name="T25" fmla="*/ 22 h 22"/>
                  <a:gd name="T26" fmla="*/ 26 w 28"/>
                  <a:gd name="T27" fmla="*/ 16 h 22"/>
                  <a:gd name="T28" fmla="*/ 28 w 28"/>
                  <a:gd name="T29" fmla="*/ 10 h 22"/>
                  <a:gd name="T30" fmla="*/ 28 w 28"/>
                  <a:gd name="T31" fmla="*/ 10 h 22"/>
                  <a:gd name="T32" fmla="*/ 26 w 28"/>
                  <a:gd name="T33" fmla="*/ 6 h 22"/>
                  <a:gd name="T34" fmla="*/ 26 w 28"/>
                  <a:gd name="T35" fmla="*/ 6 h 22"/>
                  <a:gd name="T36" fmla="*/ 22 w 28"/>
                  <a:gd name="T37" fmla="*/ 2 h 22"/>
                  <a:gd name="T38" fmla="*/ 18 w 28"/>
                  <a:gd name="T39" fmla="*/ 0 h 22"/>
                  <a:gd name="T40" fmla="*/ 12 w 28"/>
                  <a:gd name="T41" fmla="*/ 0 h 22"/>
                  <a:gd name="T42" fmla="*/ 8 w 28"/>
                  <a:gd name="T43" fmla="*/ 0 h 22"/>
                  <a:gd name="T44" fmla="*/ 8 w 28"/>
                  <a:gd name="T45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2">
                    <a:moveTo>
                      <a:pt x="8" y="0"/>
                    </a:moveTo>
                    <a:lnTo>
                      <a:pt x="8" y="0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6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29" name="Freeform 191"/>
              <p:cNvSpPr>
                <a:spLocks/>
              </p:cNvSpPr>
              <p:nvPr/>
            </p:nvSpPr>
            <p:spPr bwMode="auto">
              <a:xfrm>
                <a:off x="3208" y="2146"/>
                <a:ext cx="28" cy="24"/>
              </a:xfrm>
              <a:custGeom>
                <a:avLst/>
                <a:gdLst>
                  <a:gd name="T0" fmla="*/ 14 w 28"/>
                  <a:gd name="T1" fmla="*/ 24 h 24"/>
                  <a:gd name="T2" fmla="*/ 14 w 28"/>
                  <a:gd name="T3" fmla="*/ 24 h 24"/>
                  <a:gd name="T4" fmla="*/ 20 w 28"/>
                  <a:gd name="T5" fmla="*/ 22 h 24"/>
                  <a:gd name="T6" fmla="*/ 24 w 28"/>
                  <a:gd name="T7" fmla="*/ 20 h 24"/>
                  <a:gd name="T8" fmla="*/ 24 w 28"/>
                  <a:gd name="T9" fmla="*/ 20 h 24"/>
                  <a:gd name="T10" fmla="*/ 26 w 28"/>
                  <a:gd name="T11" fmla="*/ 16 h 24"/>
                  <a:gd name="T12" fmla="*/ 28 w 28"/>
                  <a:gd name="T13" fmla="*/ 12 h 24"/>
                  <a:gd name="T14" fmla="*/ 28 w 28"/>
                  <a:gd name="T15" fmla="*/ 12 h 24"/>
                  <a:gd name="T16" fmla="*/ 26 w 28"/>
                  <a:gd name="T17" fmla="*/ 8 h 24"/>
                  <a:gd name="T18" fmla="*/ 24 w 28"/>
                  <a:gd name="T19" fmla="*/ 4 h 24"/>
                  <a:gd name="T20" fmla="*/ 24 w 28"/>
                  <a:gd name="T21" fmla="*/ 4 h 24"/>
                  <a:gd name="T22" fmla="*/ 20 w 28"/>
                  <a:gd name="T23" fmla="*/ 2 h 24"/>
                  <a:gd name="T24" fmla="*/ 14 w 28"/>
                  <a:gd name="T25" fmla="*/ 0 h 24"/>
                  <a:gd name="T26" fmla="*/ 14 w 28"/>
                  <a:gd name="T27" fmla="*/ 0 h 24"/>
                  <a:gd name="T28" fmla="*/ 8 w 28"/>
                  <a:gd name="T29" fmla="*/ 2 h 24"/>
                  <a:gd name="T30" fmla="*/ 4 w 28"/>
                  <a:gd name="T31" fmla="*/ 4 h 24"/>
                  <a:gd name="T32" fmla="*/ 4 w 28"/>
                  <a:gd name="T33" fmla="*/ 4 h 24"/>
                  <a:gd name="T34" fmla="*/ 2 w 28"/>
                  <a:gd name="T35" fmla="*/ 8 h 24"/>
                  <a:gd name="T36" fmla="*/ 0 w 28"/>
                  <a:gd name="T37" fmla="*/ 12 h 24"/>
                  <a:gd name="T38" fmla="*/ 0 w 28"/>
                  <a:gd name="T39" fmla="*/ 12 h 24"/>
                  <a:gd name="T40" fmla="*/ 2 w 28"/>
                  <a:gd name="T41" fmla="*/ 16 h 24"/>
                  <a:gd name="T42" fmla="*/ 6 w 28"/>
                  <a:gd name="T43" fmla="*/ 20 h 24"/>
                  <a:gd name="T44" fmla="*/ 10 w 28"/>
                  <a:gd name="T45" fmla="*/ 24 h 24"/>
                  <a:gd name="T46" fmla="*/ 14 w 28"/>
                  <a:gd name="T47" fmla="*/ 24 h 24"/>
                  <a:gd name="T48" fmla="*/ 14 w 28"/>
                  <a:gd name="T4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24"/>
                    </a:move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0" name="Freeform 192"/>
              <p:cNvSpPr>
                <a:spLocks/>
              </p:cNvSpPr>
              <p:nvPr/>
            </p:nvSpPr>
            <p:spPr bwMode="auto">
              <a:xfrm>
                <a:off x="2524" y="2146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4 w 28"/>
                  <a:gd name="T17" fmla="*/ 20 h 24"/>
                  <a:gd name="T18" fmla="*/ 4 w 28"/>
                  <a:gd name="T19" fmla="*/ 20 h 24"/>
                  <a:gd name="T20" fmla="*/ 8 w 28"/>
                  <a:gd name="T21" fmla="*/ 22 h 24"/>
                  <a:gd name="T22" fmla="*/ 14 w 28"/>
                  <a:gd name="T23" fmla="*/ 24 h 24"/>
                  <a:gd name="T24" fmla="*/ 14 w 28"/>
                  <a:gd name="T25" fmla="*/ 24 h 24"/>
                  <a:gd name="T26" fmla="*/ 20 w 28"/>
                  <a:gd name="T27" fmla="*/ 24 h 24"/>
                  <a:gd name="T28" fmla="*/ 24 w 28"/>
                  <a:gd name="T29" fmla="*/ 20 h 24"/>
                  <a:gd name="T30" fmla="*/ 26 w 28"/>
                  <a:gd name="T31" fmla="*/ 16 h 24"/>
                  <a:gd name="T32" fmla="*/ 28 w 28"/>
                  <a:gd name="T33" fmla="*/ 12 h 24"/>
                  <a:gd name="T34" fmla="*/ 28 w 28"/>
                  <a:gd name="T35" fmla="*/ 12 h 24"/>
                  <a:gd name="T36" fmla="*/ 26 w 28"/>
                  <a:gd name="T37" fmla="*/ 8 h 24"/>
                  <a:gd name="T38" fmla="*/ 24 w 28"/>
                  <a:gd name="T39" fmla="*/ 4 h 24"/>
                  <a:gd name="T40" fmla="*/ 20 w 28"/>
                  <a:gd name="T41" fmla="*/ 0 h 24"/>
                  <a:gd name="T42" fmla="*/ 14 w 28"/>
                  <a:gd name="T43" fmla="*/ 0 h 24"/>
                  <a:gd name="T44" fmla="*/ 14 w 28"/>
                  <a:gd name="T45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4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1" name="Freeform 193"/>
              <p:cNvSpPr>
                <a:spLocks/>
              </p:cNvSpPr>
              <p:nvPr/>
            </p:nvSpPr>
            <p:spPr bwMode="auto">
              <a:xfrm>
                <a:off x="3162" y="2318"/>
                <a:ext cx="28" cy="22"/>
              </a:xfrm>
              <a:custGeom>
                <a:avLst/>
                <a:gdLst>
                  <a:gd name="T0" fmla="*/ 22 w 28"/>
                  <a:gd name="T1" fmla="*/ 0 h 22"/>
                  <a:gd name="T2" fmla="*/ 22 w 28"/>
                  <a:gd name="T3" fmla="*/ 0 h 22"/>
                  <a:gd name="T4" fmla="*/ 16 w 28"/>
                  <a:gd name="T5" fmla="*/ 0 h 22"/>
                  <a:gd name="T6" fmla="*/ 10 w 28"/>
                  <a:gd name="T7" fmla="*/ 0 h 22"/>
                  <a:gd name="T8" fmla="*/ 10 w 28"/>
                  <a:gd name="T9" fmla="*/ 0 h 22"/>
                  <a:gd name="T10" fmla="*/ 6 w 28"/>
                  <a:gd name="T11" fmla="*/ 2 h 22"/>
                  <a:gd name="T12" fmla="*/ 2 w 28"/>
                  <a:gd name="T13" fmla="*/ 6 h 22"/>
                  <a:gd name="T14" fmla="*/ 2 w 28"/>
                  <a:gd name="T15" fmla="*/ 6 h 22"/>
                  <a:gd name="T16" fmla="*/ 0 w 28"/>
                  <a:gd name="T17" fmla="*/ 10 h 22"/>
                  <a:gd name="T18" fmla="*/ 0 w 28"/>
                  <a:gd name="T19" fmla="*/ 10 h 22"/>
                  <a:gd name="T20" fmla="*/ 2 w 28"/>
                  <a:gd name="T21" fmla="*/ 16 h 22"/>
                  <a:gd name="T22" fmla="*/ 8 w 28"/>
                  <a:gd name="T23" fmla="*/ 22 h 22"/>
                  <a:gd name="T24" fmla="*/ 8 w 28"/>
                  <a:gd name="T25" fmla="*/ 22 h 22"/>
                  <a:gd name="T26" fmla="*/ 12 w 28"/>
                  <a:gd name="T27" fmla="*/ 22 h 22"/>
                  <a:gd name="T28" fmla="*/ 18 w 28"/>
                  <a:gd name="T29" fmla="*/ 22 h 22"/>
                  <a:gd name="T30" fmla="*/ 22 w 28"/>
                  <a:gd name="T31" fmla="*/ 20 h 22"/>
                  <a:gd name="T32" fmla="*/ 26 w 28"/>
                  <a:gd name="T33" fmla="*/ 16 h 22"/>
                  <a:gd name="T34" fmla="*/ 26 w 28"/>
                  <a:gd name="T35" fmla="*/ 16 h 22"/>
                  <a:gd name="T36" fmla="*/ 28 w 28"/>
                  <a:gd name="T37" fmla="*/ 12 h 22"/>
                  <a:gd name="T38" fmla="*/ 28 w 28"/>
                  <a:gd name="T39" fmla="*/ 12 h 22"/>
                  <a:gd name="T40" fmla="*/ 28 w 28"/>
                  <a:gd name="T41" fmla="*/ 10 h 22"/>
                  <a:gd name="T42" fmla="*/ 28 w 28"/>
                  <a:gd name="T43" fmla="*/ 10 h 22"/>
                  <a:gd name="T44" fmla="*/ 26 w 28"/>
                  <a:gd name="T45" fmla="*/ 4 h 22"/>
                  <a:gd name="T46" fmla="*/ 22 w 28"/>
                  <a:gd name="T47" fmla="*/ 0 h 22"/>
                  <a:gd name="T48" fmla="*/ 22 w 28"/>
                  <a:gd name="T4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2">
                    <a:moveTo>
                      <a:pt x="22" y="0"/>
                    </a:move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2" y="16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4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2" name="Freeform 194"/>
              <p:cNvSpPr>
                <a:spLocks/>
              </p:cNvSpPr>
              <p:nvPr/>
            </p:nvSpPr>
            <p:spPr bwMode="auto">
              <a:xfrm>
                <a:off x="2570" y="1976"/>
                <a:ext cx="28" cy="22"/>
              </a:xfrm>
              <a:custGeom>
                <a:avLst/>
                <a:gdLst>
                  <a:gd name="T0" fmla="*/ 8 w 28"/>
                  <a:gd name="T1" fmla="*/ 22 h 22"/>
                  <a:gd name="T2" fmla="*/ 8 w 28"/>
                  <a:gd name="T3" fmla="*/ 22 h 22"/>
                  <a:gd name="T4" fmla="*/ 12 w 28"/>
                  <a:gd name="T5" fmla="*/ 22 h 22"/>
                  <a:gd name="T6" fmla="*/ 18 w 28"/>
                  <a:gd name="T7" fmla="*/ 22 h 22"/>
                  <a:gd name="T8" fmla="*/ 22 w 28"/>
                  <a:gd name="T9" fmla="*/ 20 h 22"/>
                  <a:gd name="T10" fmla="*/ 26 w 28"/>
                  <a:gd name="T11" fmla="*/ 16 h 22"/>
                  <a:gd name="T12" fmla="*/ 26 w 28"/>
                  <a:gd name="T13" fmla="*/ 16 h 22"/>
                  <a:gd name="T14" fmla="*/ 28 w 28"/>
                  <a:gd name="T15" fmla="*/ 12 h 22"/>
                  <a:gd name="T16" fmla="*/ 28 w 28"/>
                  <a:gd name="T17" fmla="*/ 12 h 22"/>
                  <a:gd name="T18" fmla="*/ 26 w 28"/>
                  <a:gd name="T19" fmla="*/ 6 h 22"/>
                  <a:gd name="T20" fmla="*/ 22 w 28"/>
                  <a:gd name="T21" fmla="*/ 0 h 22"/>
                  <a:gd name="T22" fmla="*/ 22 w 28"/>
                  <a:gd name="T23" fmla="*/ 0 h 22"/>
                  <a:gd name="T24" fmla="*/ 16 w 28"/>
                  <a:gd name="T25" fmla="*/ 0 h 22"/>
                  <a:gd name="T26" fmla="*/ 10 w 28"/>
                  <a:gd name="T27" fmla="*/ 0 h 22"/>
                  <a:gd name="T28" fmla="*/ 6 w 28"/>
                  <a:gd name="T29" fmla="*/ 2 h 22"/>
                  <a:gd name="T30" fmla="*/ 2 w 28"/>
                  <a:gd name="T31" fmla="*/ 6 h 22"/>
                  <a:gd name="T32" fmla="*/ 2 w 28"/>
                  <a:gd name="T33" fmla="*/ 6 h 22"/>
                  <a:gd name="T34" fmla="*/ 0 w 28"/>
                  <a:gd name="T35" fmla="*/ 10 h 22"/>
                  <a:gd name="T36" fmla="*/ 0 w 28"/>
                  <a:gd name="T37" fmla="*/ 10 h 22"/>
                  <a:gd name="T38" fmla="*/ 0 w 28"/>
                  <a:gd name="T39" fmla="*/ 12 h 22"/>
                  <a:gd name="T40" fmla="*/ 0 w 28"/>
                  <a:gd name="T41" fmla="*/ 12 h 22"/>
                  <a:gd name="T42" fmla="*/ 2 w 28"/>
                  <a:gd name="T43" fmla="*/ 18 h 22"/>
                  <a:gd name="T44" fmla="*/ 8 w 28"/>
                  <a:gd name="T45" fmla="*/ 22 h 22"/>
                  <a:gd name="T46" fmla="*/ 8 w 28"/>
                  <a:gd name="T47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2">
                    <a:moveTo>
                      <a:pt x="8" y="22"/>
                    </a:move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3" name="Freeform 195"/>
              <p:cNvSpPr>
                <a:spLocks/>
              </p:cNvSpPr>
              <p:nvPr/>
            </p:nvSpPr>
            <p:spPr bwMode="auto">
              <a:xfrm>
                <a:off x="3038" y="2442"/>
                <a:ext cx="28" cy="24"/>
              </a:xfrm>
              <a:custGeom>
                <a:avLst/>
                <a:gdLst>
                  <a:gd name="T0" fmla="*/ 16 w 28"/>
                  <a:gd name="T1" fmla="*/ 0 h 24"/>
                  <a:gd name="T2" fmla="*/ 16 w 28"/>
                  <a:gd name="T3" fmla="*/ 0 h 24"/>
                  <a:gd name="T4" fmla="*/ 12 w 28"/>
                  <a:gd name="T5" fmla="*/ 0 h 24"/>
                  <a:gd name="T6" fmla="*/ 6 w 28"/>
                  <a:gd name="T7" fmla="*/ 2 h 24"/>
                  <a:gd name="T8" fmla="*/ 6 w 28"/>
                  <a:gd name="T9" fmla="*/ 2 h 24"/>
                  <a:gd name="T10" fmla="*/ 2 w 28"/>
                  <a:gd name="T11" fmla="*/ 6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8 h 24"/>
                  <a:gd name="T18" fmla="*/ 2 w 28"/>
                  <a:gd name="T19" fmla="*/ 18 h 24"/>
                  <a:gd name="T20" fmla="*/ 2 w 28"/>
                  <a:gd name="T21" fmla="*/ 18 h 24"/>
                  <a:gd name="T22" fmla="*/ 4 w 28"/>
                  <a:gd name="T23" fmla="*/ 22 h 24"/>
                  <a:gd name="T24" fmla="*/ 10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0 w 28"/>
                  <a:gd name="T31" fmla="*/ 22 h 24"/>
                  <a:gd name="T32" fmla="*/ 24 w 28"/>
                  <a:gd name="T33" fmla="*/ 18 h 24"/>
                  <a:gd name="T34" fmla="*/ 26 w 28"/>
                  <a:gd name="T35" fmla="*/ 14 h 24"/>
                  <a:gd name="T36" fmla="*/ 26 w 28"/>
                  <a:gd name="T37" fmla="*/ 14 h 24"/>
                  <a:gd name="T38" fmla="*/ 28 w 28"/>
                  <a:gd name="T39" fmla="*/ 12 h 24"/>
                  <a:gd name="T40" fmla="*/ 28 w 28"/>
                  <a:gd name="T41" fmla="*/ 12 h 24"/>
                  <a:gd name="T42" fmla="*/ 26 w 28"/>
                  <a:gd name="T43" fmla="*/ 8 h 24"/>
                  <a:gd name="T44" fmla="*/ 26 w 28"/>
                  <a:gd name="T45" fmla="*/ 8 h 24"/>
                  <a:gd name="T46" fmla="*/ 22 w 28"/>
                  <a:gd name="T47" fmla="*/ 4 h 24"/>
                  <a:gd name="T48" fmla="*/ 16 w 28"/>
                  <a:gd name="T49" fmla="*/ 0 h 24"/>
                  <a:gd name="T50" fmla="*/ 16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6" y="0"/>
                    </a:move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4" y="22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24" y="18"/>
                    </a:lnTo>
                    <a:lnTo>
                      <a:pt x="26" y="14"/>
                    </a:lnTo>
                    <a:lnTo>
                      <a:pt x="26" y="14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2" y="4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4" name="Freeform 196"/>
              <p:cNvSpPr>
                <a:spLocks/>
              </p:cNvSpPr>
              <p:nvPr/>
            </p:nvSpPr>
            <p:spPr bwMode="auto">
              <a:xfrm>
                <a:off x="2696" y="1850"/>
                <a:ext cx="28" cy="24"/>
              </a:xfrm>
              <a:custGeom>
                <a:avLst/>
                <a:gdLst>
                  <a:gd name="T0" fmla="*/ 20 w 28"/>
                  <a:gd name="T1" fmla="*/ 22 h 24"/>
                  <a:gd name="T2" fmla="*/ 20 w 28"/>
                  <a:gd name="T3" fmla="*/ 22 h 24"/>
                  <a:gd name="T4" fmla="*/ 24 w 28"/>
                  <a:gd name="T5" fmla="*/ 18 h 24"/>
                  <a:gd name="T6" fmla="*/ 28 w 28"/>
                  <a:gd name="T7" fmla="*/ 12 h 24"/>
                  <a:gd name="T8" fmla="*/ 28 w 28"/>
                  <a:gd name="T9" fmla="*/ 12 h 24"/>
                  <a:gd name="T10" fmla="*/ 26 w 28"/>
                  <a:gd name="T11" fmla="*/ 6 h 24"/>
                  <a:gd name="T12" fmla="*/ 26 w 28"/>
                  <a:gd name="T13" fmla="*/ 6 h 24"/>
                  <a:gd name="T14" fmla="*/ 22 w 28"/>
                  <a:gd name="T15" fmla="*/ 2 h 24"/>
                  <a:gd name="T16" fmla="*/ 16 w 28"/>
                  <a:gd name="T17" fmla="*/ 0 h 24"/>
                  <a:gd name="T18" fmla="*/ 12 w 28"/>
                  <a:gd name="T19" fmla="*/ 0 h 24"/>
                  <a:gd name="T20" fmla="*/ 6 w 28"/>
                  <a:gd name="T21" fmla="*/ 2 h 24"/>
                  <a:gd name="T22" fmla="*/ 6 w 28"/>
                  <a:gd name="T23" fmla="*/ 2 h 24"/>
                  <a:gd name="T24" fmla="*/ 2 w 28"/>
                  <a:gd name="T25" fmla="*/ 6 h 24"/>
                  <a:gd name="T26" fmla="*/ 0 w 28"/>
                  <a:gd name="T27" fmla="*/ 10 h 24"/>
                  <a:gd name="T28" fmla="*/ 0 w 28"/>
                  <a:gd name="T29" fmla="*/ 10 h 24"/>
                  <a:gd name="T30" fmla="*/ 0 w 28"/>
                  <a:gd name="T31" fmla="*/ 12 h 24"/>
                  <a:gd name="T32" fmla="*/ 0 w 28"/>
                  <a:gd name="T33" fmla="*/ 12 h 24"/>
                  <a:gd name="T34" fmla="*/ 2 w 28"/>
                  <a:gd name="T35" fmla="*/ 16 h 24"/>
                  <a:gd name="T36" fmla="*/ 2 w 28"/>
                  <a:gd name="T37" fmla="*/ 16 h 24"/>
                  <a:gd name="T38" fmla="*/ 4 w 28"/>
                  <a:gd name="T39" fmla="*/ 20 h 24"/>
                  <a:gd name="T40" fmla="*/ 10 w 28"/>
                  <a:gd name="T41" fmla="*/ 24 h 24"/>
                  <a:gd name="T42" fmla="*/ 14 w 28"/>
                  <a:gd name="T43" fmla="*/ 24 h 24"/>
                  <a:gd name="T44" fmla="*/ 20 w 28"/>
                  <a:gd name="T45" fmla="*/ 22 h 24"/>
                  <a:gd name="T46" fmla="*/ 20 w 28"/>
                  <a:gd name="T47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4">
                    <a:moveTo>
                      <a:pt x="20" y="22"/>
                    </a:moveTo>
                    <a:lnTo>
                      <a:pt x="20" y="22"/>
                    </a:lnTo>
                    <a:lnTo>
                      <a:pt x="24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5" name="Freeform 197"/>
              <p:cNvSpPr>
                <a:spLocks noEditPoints="1"/>
              </p:cNvSpPr>
              <p:nvPr/>
            </p:nvSpPr>
            <p:spPr bwMode="auto">
              <a:xfrm>
                <a:off x="2446" y="1726"/>
                <a:ext cx="868" cy="868"/>
              </a:xfrm>
              <a:custGeom>
                <a:avLst/>
                <a:gdLst>
                  <a:gd name="T0" fmla="*/ 10 w 868"/>
                  <a:gd name="T1" fmla="*/ 390 h 868"/>
                  <a:gd name="T2" fmla="*/ 42 w 868"/>
                  <a:gd name="T3" fmla="*/ 268 h 868"/>
                  <a:gd name="T4" fmla="*/ 106 w 868"/>
                  <a:gd name="T5" fmla="*/ 164 h 868"/>
                  <a:gd name="T6" fmla="*/ 196 w 868"/>
                  <a:gd name="T7" fmla="*/ 82 h 868"/>
                  <a:gd name="T8" fmla="*/ 308 w 868"/>
                  <a:gd name="T9" fmla="*/ 28 h 868"/>
                  <a:gd name="T10" fmla="*/ 434 w 868"/>
                  <a:gd name="T11" fmla="*/ 8 h 868"/>
                  <a:gd name="T12" fmla="*/ 520 w 868"/>
                  <a:gd name="T13" fmla="*/ 16 h 868"/>
                  <a:gd name="T14" fmla="*/ 636 w 868"/>
                  <a:gd name="T15" fmla="*/ 60 h 868"/>
                  <a:gd name="T16" fmla="*/ 734 w 868"/>
                  <a:gd name="T17" fmla="*/ 134 h 868"/>
                  <a:gd name="T18" fmla="*/ 808 w 868"/>
                  <a:gd name="T19" fmla="*/ 232 h 868"/>
                  <a:gd name="T20" fmla="*/ 852 w 868"/>
                  <a:gd name="T21" fmla="*/ 348 h 868"/>
                  <a:gd name="T22" fmla="*/ 860 w 868"/>
                  <a:gd name="T23" fmla="*/ 434 h 868"/>
                  <a:gd name="T24" fmla="*/ 840 w 868"/>
                  <a:gd name="T25" fmla="*/ 560 h 868"/>
                  <a:gd name="T26" fmla="*/ 786 w 868"/>
                  <a:gd name="T27" fmla="*/ 672 h 868"/>
                  <a:gd name="T28" fmla="*/ 704 w 868"/>
                  <a:gd name="T29" fmla="*/ 762 h 868"/>
                  <a:gd name="T30" fmla="*/ 600 w 868"/>
                  <a:gd name="T31" fmla="*/ 826 h 868"/>
                  <a:gd name="T32" fmla="*/ 478 w 868"/>
                  <a:gd name="T33" fmla="*/ 858 h 868"/>
                  <a:gd name="T34" fmla="*/ 390 w 868"/>
                  <a:gd name="T35" fmla="*/ 858 h 868"/>
                  <a:gd name="T36" fmla="*/ 268 w 868"/>
                  <a:gd name="T37" fmla="*/ 826 h 868"/>
                  <a:gd name="T38" fmla="*/ 164 w 868"/>
                  <a:gd name="T39" fmla="*/ 762 h 868"/>
                  <a:gd name="T40" fmla="*/ 82 w 868"/>
                  <a:gd name="T41" fmla="*/ 672 h 868"/>
                  <a:gd name="T42" fmla="*/ 28 w 868"/>
                  <a:gd name="T43" fmla="*/ 560 h 868"/>
                  <a:gd name="T44" fmla="*/ 8 w 868"/>
                  <a:gd name="T45" fmla="*/ 434 h 868"/>
                  <a:gd name="T46" fmla="*/ 0 w 868"/>
                  <a:gd name="T47" fmla="*/ 434 h 868"/>
                  <a:gd name="T48" fmla="*/ 20 w 868"/>
                  <a:gd name="T49" fmla="*/ 562 h 868"/>
                  <a:gd name="T50" fmla="*/ 74 w 868"/>
                  <a:gd name="T51" fmla="*/ 676 h 868"/>
                  <a:gd name="T52" fmla="*/ 158 w 868"/>
                  <a:gd name="T53" fmla="*/ 768 h 868"/>
                  <a:gd name="T54" fmla="*/ 266 w 868"/>
                  <a:gd name="T55" fmla="*/ 834 h 868"/>
                  <a:gd name="T56" fmla="*/ 390 w 868"/>
                  <a:gd name="T57" fmla="*/ 866 h 868"/>
                  <a:gd name="T58" fmla="*/ 478 w 868"/>
                  <a:gd name="T59" fmla="*/ 866 h 868"/>
                  <a:gd name="T60" fmla="*/ 602 w 868"/>
                  <a:gd name="T61" fmla="*/ 834 h 868"/>
                  <a:gd name="T62" fmla="*/ 710 w 868"/>
                  <a:gd name="T63" fmla="*/ 768 h 868"/>
                  <a:gd name="T64" fmla="*/ 794 w 868"/>
                  <a:gd name="T65" fmla="*/ 676 h 868"/>
                  <a:gd name="T66" fmla="*/ 848 w 868"/>
                  <a:gd name="T67" fmla="*/ 562 h 868"/>
                  <a:gd name="T68" fmla="*/ 868 w 868"/>
                  <a:gd name="T69" fmla="*/ 434 h 868"/>
                  <a:gd name="T70" fmla="*/ 858 w 868"/>
                  <a:gd name="T71" fmla="*/ 346 h 868"/>
                  <a:gd name="T72" fmla="*/ 816 w 868"/>
                  <a:gd name="T73" fmla="*/ 228 h 868"/>
                  <a:gd name="T74" fmla="*/ 740 w 868"/>
                  <a:gd name="T75" fmla="*/ 128 h 868"/>
                  <a:gd name="T76" fmla="*/ 640 w 868"/>
                  <a:gd name="T77" fmla="*/ 52 h 868"/>
                  <a:gd name="T78" fmla="*/ 522 w 868"/>
                  <a:gd name="T79" fmla="*/ 10 h 868"/>
                  <a:gd name="T80" fmla="*/ 434 w 868"/>
                  <a:gd name="T81" fmla="*/ 0 h 868"/>
                  <a:gd name="T82" fmla="*/ 306 w 868"/>
                  <a:gd name="T83" fmla="*/ 20 h 868"/>
                  <a:gd name="T84" fmla="*/ 192 w 868"/>
                  <a:gd name="T85" fmla="*/ 74 h 868"/>
                  <a:gd name="T86" fmla="*/ 100 w 868"/>
                  <a:gd name="T87" fmla="*/ 158 h 868"/>
                  <a:gd name="T88" fmla="*/ 34 w 868"/>
                  <a:gd name="T89" fmla="*/ 266 h 868"/>
                  <a:gd name="T90" fmla="*/ 2 w 868"/>
                  <a:gd name="T91" fmla="*/ 390 h 8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68" h="868">
                    <a:moveTo>
                      <a:pt x="8" y="434"/>
                    </a:moveTo>
                    <a:lnTo>
                      <a:pt x="8" y="434"/>
                    </a:lnTo>
                    <a:lnTo>
                      <a:pt x="10" y="390"/>
                    </a:lnTo>
                    <a:lnTo>
                      <a:pt x="16" y="348"/>
                    </a:lnTo>
                    <a:lnTo>
                      <a:pt x="28" y="308"/>
                    </a:lnTo>
                    <a:lnTo>
                      <a:pt x="42" y="268"/>
                    </a:lnTo>
                    <a:lnTo>
                      <a:pt x="60" y="232"/>
                    </a:lnTo>
                    <a:lnTo>
                      <a:pt x="82" y="196"/>
                    </a:lnTo>
                    <a:lnTo>
                      <a:pt x="106" y="164"/>
                    </a:lnTo>
                    <a:lnTo>
                      <a:pt x="134" y="134"/>
                    </a:lnTo>
                    <a:lnTo>
                      <a:pt x="164" y="106"/>
                    </a:lnTo>
                    <a:lnTo>
                      <a:pt x="196" y="82"/>
                    </a:lnTo>
                    <a:lnTo>
                      <a:pt x="232" y="60"/>
                    </a:lnTo>
                    <a:lnTo>
                      <a:pt x="268" y="42"/>
                    </a:lnTo>
                    <a:lnTo>
                      <a:pt x="308" y="28"/>
                    </a:lnTo>
                    <a:lnTo>
                      <a:pt x="348" y="16"/>
                    </a:lnTo>
                    <a:lnTo>
                      <a:pt x="390" y="10"/>
                    </a:lnTo>
                    <a:lnTo>
                      <a:pt x="434" y="8"/>
                    </a:lnTo>
                    <a:lnTo>
                      <a:pt x="434" y="8"/>
                    </a:lnTo>
                    <a:lnTo>
                      <a:pt x="478" y="10"/>
                    </a:lnTo>
                    <a:lnTo>
                      <a:pt x="520" y="16"/>
                    </a:lnTo>
                    <a:lnTo>
                      <a:pt x="560" y="28"/>
                    </a:lnTo>
                    <a:lnTo>
                      <a:pt x="600" y="42"/>
                    </a:lnTo>
                    <a:lnTo>
                      <a:pt x="636" y="60"/>
                    </a:lnTo>
                    <a:lnTo>
                      <a:pt x="672" y="82"/>
                    </a:lnTo>
                    <a:lnTo>
                      <a:pt x="704" y="106"/>
                    </a:lnTo>
                    <a:lnTo>
                      <a:pt x="734" y="134"/>
                    </a:lnTo>
                    <a:lnTo>
                      <a:pt x="762" y="164"/>
                    </a:lnTo>
                    <a:lnTo>
                      <a:pt x="786" y="196"/>
                    </a:lnTo>
                    <a:lnTo>
                      <a:pt x="808" y="232"/>
                    </a:lnTo>
                    <a:lnTo>
                      <a:pt x="826" y="268"/>
                    </a:lnTo>
                    <a:lnTo>
                      <a:pt x="840" y="308"/>
                    </a:lnTo>
                    <a:lnTo>
                      <a:pt x="852" y="348"/>
                    </a:lnTo>
                    <a:lnTo>
                      <a:pt x="858" y="390"/>
                    </a:lnTo>
                    <a:lnTo>
                      <a:pt x="860" y="434"/>
                    </a:lnTo>
                    <a:lnTo>
                      <a:pt x="860" y="434"/>
                    </a:lnTo>
                    <a:lnTo>
                      <a:pt x="858" y="478"/>
                    </a:lnTo>
                    <a:lnTo>
                      <a:pt x="852" y="520"/>
                    </a:lnTo>
                    <a:lnTo>
                      <a:pt x="840" y="560"/>
                    </a:lnTo>
                    <a:lnTo>
                      <a:pt x="826" y="600"/>
                    </a:lnTo>
                    <a:lnTo>
                      <a:pt x="808" y="636"/>
                    </a:lnTo>
                    <a:lnTo>
                      <a:pt x="786" y="672"/>
                    </a:lnTo>
                    <a:lnTo>
                      <a:pt x="762" y="704"/>
                    </a:lnTo>
                    <a:lnTo>
                      <a:pt x="734" y="734"/>
                    </a:lnTo>
                    <a:lnTo>
                      <a:pt x="704" y="762"/>
                    </a:lnTo>
                    <a:lnTo>
                      <a:pt x="672" y="786"/>
                    </a:lnTo>
                    <a:lnTo>
                      <a:pt x="636" y="808"/>
                    </a:lnTo>
                    <a:lnTo>
                      <a:pt x="600" y="826"/>
                    </a:lnTo>
                    <a:lnTo>
                      <a:pt x="560" y="840"/>
                    </a:lnTo>
                    <a:lnTo>
                      <a:pt x="520" y="852"/>
                    </a:lnTo>
                    <a:lnTo>
                      <a:pt x="478" y="858"/>
                    </a:lnTo>
                    <a:lnTo>
                      <a:pt x="434" y="860"/>
                    </a:lnTo>
                    <a:lnTo>
                      <a:pt x="434" y="860"/>
                    </a:lnTo>
                    <a:lnTo>
                      <a:pt x="390" y="858"/>
                    </a:lnTo>
                    <a:lnTo>
                      <a:pt x="348" y="852"/>
                    </a:lnTo>
                    <a:lnTo>
                      <a:pt x="308" y="840"/>
                    </a:lnTo>
                    <a:lnTo>
                      <a:pt x="268" y="826"/>
                    </a:lnTo>
                    <a:lnTo>
                      <a:pt x="232" y="808"/>
                    </a:lnTo>
                    <a:lnTo>
                      <a:pt x="196" y="786"/>
                    </a:lnTo>
                    <a:lnTo>
                      <a:pt x="164" y="762"/>
                    </a:lnTo>
                    <a:lnTo>
                      <a:pt x="134" y="734"/>
                    </a:lnTo>
                    <a:lnTo>
                      <a:pt x="106" y="704"/>
                    </a:lnTo>
                    <a:lnTo>
                      <a:pt x="82" y="672"/>
                    </a:lnTo>
                    <a:lnTo>
                      <a:pt x="60" y="636"/>
                    </a:lnTo>
                    <a:lnTo>
                      <a:pt x="42" y="600"/>
                    </a:lnTo>
                    <a:lnTo>
                      <a:pt x="28" y="560"/>
                    </a:lnTo>
                    <a:lnTo>
                      <a:pt x="16" y="520"/>
                    </a:lnTo>
                    <a:lnTo>
                      <a:pt x="10" y="478"/>
                    </a:lnTo>
                    <a:lnTo>
                      <a:pt x="8" y="434"/>
                    </a:lnTo>
                    <a:lnTo>
                      <a:pt x="8" y="434"/>
                    </a:lnTo>
                    <a:close/>
                    <a:moveTo>
                      <a:pt x="0" y="434"/>
                    </a:moveTo>
                    <a:lnTo>
                      <a:pt x="0" y="434"/>
                    </a:lnTo>
                    <a:lnTo>
                      <a:pt x="2" y="478"/>
                    </a:lnTo>
                    <a:lnTo>
                      <a:pt x="10" y="522"/>
                    </a:lnTo>
                    <a:lnTo>
                      <a:pt x="20" y="562"/>
                    </a:lnTo>
                    <a:lnTo>
                      <a:pt x="34" y="602"/>
                    </a:lnTo>
                    <a:lnTo>
                      <a:pt x="52" y="640"/>
                    </a:lnTo>
                    <a:lnTo>
                      <a:pt x="74" y="676"/>
                    </a:lnTo>
                    <a:lnTo>
                      <a:pt x="100" y="710"/>
                    </a:lnTo>
                    <a:lnTo>
                      <a:pt x="128" y="740"/>
                    </a:lnTo>
                    <a:lnTo>
                      <a:pt x="158" y="768"/>
                    </a:lnTo>
                    <a:lnTo>
                      <a:pt x="192" y="794"/>
                    </a:lnTo>
                    <a:lnTo>
                      <a:pt x="228" y="816"/>
                    </a:lnTo>
                    <a:lnTo>
                      <a:pt x="266" y="834"/>
                    </a:lnTo>
                    <a:lnTo>
                      <a:pt x="306" y="848"/>
                    </a:lnTo>
                    <a:lnTo>
                      <a:pt x="346" y="858"/>
                    </a:lnTo>
                    <a:lnTo>
                      <a:pt x="390" y="866"/>
                    </a:lnTo>
                    <a:lnTo>
                      <a:pt x="434" y="868"/>
                    </a:lnTo>
                    <a:lnTo>
                      <a:pt x="434" y="868"/>
                    </a:lnTo>
                    <a:lnTo>
                      <a:pt x="478" y="866"/>
                    </a:lnTo>
                    <a:lnTo>
                      <a:pt x="522" y="858"/>
                    </a:lnTo>
                    <a:lnTo>
                      <a:pt x="562" y="848"/>
                    </a:lnTo>
                    <a:lnTo>
                      <a:pt x="602" y="834"/>
                    </a:lnTo>
                    <a:lnTo>
                      <a:pt x="640" y="816"/>
                    </a:lnTo>
                    <a:lnTo>
                      <a:pt x="676" y="794"/>
                    </a:lnTo>
                    <a:lnTo>
                      <a:pt x="710" y="768"/>
                    </a:lnTo>
                    <a:lnTo>
                      <a:pt x="740" y="740"/>
                    </a:lnTo>
                    <a:lnTo>
                      <a:pt x="768" y="710"/>
                    </a:lnTo>
                    <a:lnTo>
                      <a:pt x="794" y="676"/>
                    </a:lnTo>
                    <a:lnTo>
                      <a:pt x="816" y="640"/>
                    </a:lnTo>
                    <a:lnTo>
                      <a:pt x="834" y="602"/>
                    </a:lnTo>
                    <a:lnTo>
                      <a:pt x="848" y="562"/>
                    </a:lnTo>
                    <a:lnTo>
                      <a:pt x="858" y="522"/>
                    </a:lnTo>
                    <a:lnTo>
                      <a:pt x="866" y="478"/>
                    </a:lnTo>
                    <a:lnTo>
                      <a:pt x="868" y="434"/>
                    </a:lnTo>
                    <a:lnTo>
                      <a:pt x="868" y="434"/>
                    </a:lnTo>
                    <a:lnTo>
                      <a:pt x="866" y="390"/>
                    </a:lnTo>
                    <a:lnTo>
                      <a:pt x="858" y="346"/>
                    </a:lnTo>
                    <a:lnTo>
                      <a:pt x="848" y="306"/>
                    </a:lnTo>
                    <a:lnTo>
                      <a:pt x="834" y="266"/>
                    </a:lnTo>
                    <a:lnTo>
                      <a:pt x="816" y="228"/>
                    </a:lnTo>
                    <a:lnTo>
                      <a:pt x="794" y="192"/>
                    </a:lnTo>
                    <a:lnTo>
                      <a:pt x="768" y="158"/>
                    </a:lnTo>
                    <a:lnTo>
                      <a:pt x="740" y="128"/>
                    </a:lnTo>
                    <a:lnTo>
                      <a:pt x="710" y="100"/>
                    </a:lnTo>
                    <a:lnTo>
                      <a:pt x="676" y="74"/>
                    </a:lnTo>
                    <a:lnTo>
                      <a:pt x="640" y="52"/>
                    </a:lnTo>
                    <a:lnTo>
                      <a:pt x="602" y="34"/>
                    </a:lnTo>
                    <a:lnTo>
                      <a:pt x="562" y="20"/>
                    </a:lnTo>
                    <a:lnTo>
                      <a:pt x="522" y="10"/>
                    </a:lnTo>
                    <a:lnTo>
                      <a:pt x="478" y="2"/>
                    </a:lnTo>
                    <a:lnTo>
                      <a:pt x="434" y="0"/>
                    </a:lnTo>
                    <a:lnTo>
                      <a:pt x="434" y="0"/>
                    </a:lnTo>
                    <a:lnTo>
                      <a:pt x="390" y="2"/>
                    </a:lnTo>
                    <a:lnTo>
                      <a:pt x="346" y="10"/>
                    </a:lnTo>
                    <a:lnTo>
                      <a:pt x="306" y="20"/>
                    </a:lnTo>
                    <a:lnTo>
                      <a:pt x="266" y="34"/>
                    </a:lnTo>
                    <a:lnTo>
                      <a:pt x="228" y="52"/>
                    </a:lnTo>
                    <a:lnTo>
                      <a:pt x="192" y="74"/>
                    </a:lnTo>
                    <a:lnTo>
                      <a:pt x="158" y="100"/>
                    </a:lnTo>
                    <a:lnTo>
                      <a:pt x="128" y="128"/>
                    </a:lnTo>
                    <a:lnTo>
                      <a:pt x="100" y="158"/>
                    </a:lnTo>
                    <a:lnTo>
                      <a:pt x="74" y="192"/>
                    </a:lnTo>
                    <a:lnTo>
                      <a:pt x="52" y="228"/>
                    </a:lnTo>
                    <a:lnTo>
                      <a:pt x="34" y="266"/>
                    </a:lnTo>
                    <a:lnTo>
                      <a:pt x="20" y="306"/>
                    </a:lnTo>
                    <a:lnTo>
                      <a:pt x="10" y="346"/>
                    </a:lnTo>
                    <a:lnTo>
                      <a:pt x="2" y="390"/>
                    </a:lnTo>
                    <a:lnTo>
                      <a:pt x="0" y="434"/>
                    </a:lnTo>
                    <a:lnTo>
                      <a:pt x="0" y="434"/>
                    </a:lnTo>
                    <a:close/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6" name="Freeform 198"/>
              <p:cNvSpPr>
                <a:spLocks noEditPoints="1"/>
              </p:cNvSpPr>
              <p:nvPr/>
            </p:nvSpPr>
            <p:spPr bwMode="auto">
              <a:xfrm>
                <a:off x="2452" y="1732"/>
                <a:ext cx="856" cy="856"/>
              </a:xfrm>
              <a:custGeom>
                <a:avLst/>
                <a:gdLst>
                  <a:gd name="T0" fmla="*/ 10 w 856"/>
                  <a:gd name="T1" fmla="*/ 386 h 856"/>
                  <a:gd name="T2" fmla="*/ 42 w 856"/>
                  <a:gd name="T3" fmla="*/ 264 h 856"/>
                  <a:gd name="T4" fmla="*/ 104 w 856"/>
                  <a:gd name="T5" fmla="*/ 162 h 856"/>
                  <a:gd name="T6" fmla="*/ 194 w 856"/>
                  <a:gd name="T7" fmla="*/ 80 h 856"/>
                  <a:gd name="T8" fmla="*/ 304 w 856"/>
                  <a:gd name="T9" fmla="*/ 28 h 856"/>
                  <a:gd name="T10" fmla="*/ 428 w 856"/>
                  <a:gd name="T11" fmla="*/ 8 h 856"/>
                  <a:gd name="T12" fmla="*/ 512 w 856"/>
                  <a:gd name="T13" fmla="*/ 18 h 856"/>
                  <a:gd name="T14" fmla="*/ 628 w 856"/>
                  <a:gd name="T15" fmla="*/ 60 h 856"/>
                  <a:gd name="T16" fmla="*/ 724 w 856"/>
                  <a:gd name="T17" fmla="*/ 132 h 856"/>
                  <a:gd name="T18" fmla="*/ 796 w 856"/>
                  <a:gd name="T19" fmla="*/ 228 h 856"/>
                  <a:gd name="T20" fmla="*/ 838 w 856"/>
                  <a:gd name="T21" fmla="*/ 344 h 856"/>
                  <a:gd name="T22" fmla="*/ 848 w 856"/>
                  <a:gd name="T23" fmla="*/ 428 h 856"/>
                  <a:gd name="T24" fmla="*/ 828 w 856"/>
                  <a:gd name="T25" fmla="*/ 552 h 856"/>
                  <a:gd name="T26" fmla="*/ 776 w 856"/>
                  <a:gd name="T27" fmla="*/ 662 h 856"/>
                  <a:gd name="T28" fmla="*/ 694 w 856"/>
                  <a:gd name="T29" fmla="*/ 752 h 856"/>
                  <a:gd name="T30" fmla="*/ 592 w 856"/>
                  <a:gd name="T31" fmla="*/ 814 h 856"/>
                  <a:gd name="T32" fmla="*/ 470 w 856"/>
                  <a:gd name="T33" fmla="*/ 846 h 856"/>
                  <a:gd name="T34" fmla="*/ 386 w 856"/>
                  <a:gd name="T35" fmla="*/ 846 h 856"/>
                  <a:gd name="T36" fmla="*/ 264 w 856"/>
                  <a:gd name="T37" fmla="*/ 814 h 856"/>
                  <a:gd name="T38" fmla="*/ 162 w 856"/>
                  <a:gd name="T39" fmla="*/ 752 h 856"/>
                  <a:gd name="T40" fmla="*/ 80 w 856"/>
                  <a:gd name="T41" fmla="*/ 662 h 856"/>
                  <a:gd name="T42" fmla="*/ 28 w 856"/>
                  <a:gd name="T43" fmla="*/ 552 h 856"/>
                  <a:gd name="T44" fmla="*/ 8 w 856"/>
                  <a:gd name="T45" fmla="*/ 428 h 856"/>
                  <a:gd name="T46" fmla="*/ 0 w 856"/>
                  <a:gd name="T47" fmla="*/ 428 h 856"/>
                  <a:gd name="T48" fmla="*/ 20 w 856"/>
                  <a:gd name="T49" fmla="*/ 554 h 856"/>
                  <a:gd name="T50" fmla="*/ 74 w 856"/>
                  <a:gd name="T51" fmla="*/ 666 h 856"/>
                  <a:gd name="T52" fmla="*/ 156 w 856"/>
                  <a:gd name="T53" fmla="*/ 758 h 856"/>
                  <a:gd name="T54" fmla="*/ 262 w 856"/>
                  <a:gd name="T55" fmla="*/ 822 h 856"/>
                  <a:gd name="T56" fmla="*/ 384 w 856"/>
                  <a:gd name="T57" fmla="*/ 854 h 856"/>
                  <a:gd name="T58" fmla="*/ 472 w 856"/>
                  <a:gd name="T59" fmla="*/ 854 h 856"/>
                  <a:gd name="T60" fmla="*/ 594 w 856"/>
                  <a:gd name="T61" fmla="*/ 822 h 856"/>
                  <a:gd name="T62" fmla="*/ 700 w 856"/>
                  <a:gd name="T63" fmla="*/ 758 h 856"/>
                  <a:gd name="T64" fmla="*/ 782 w 856"/>
                  <a:gd name="T65" fmla="*/ 666 h 856"/>
                  <a:gd name="T66" fmla="*/ 836 w 856"/>
                  <a:gd name="T67" fmla="*/ 554 h 856"/>
                  <a:gd name="T68" fmla="*/ 856 w 856"/>
                  <a:gd name="T69" fmla="*/ 428 h 856"/>
                  <a:gd name="T70" fmla="*/ 846 w 856"/>
                  <a:gd name="T71" fmla="*/ 342 h 856"/>
                  <a:gd name="T72" fmla="*/ 804 w 856"/>
                  <a:gd name="T73" fmla="*/ 224 h 856"/>
                  <a:gd name="T74" fmla="*/ 730 w 856"/>
                  <a:gd name="T75" fmla="*/ 126 h 856"/>
                  <a:gd name="T76" fmla="*/ 632 w 856"/>
                  <a:gd name="T77" fmla="*/ 52 h 856"/>
                  <a:gd name="T78" fmla="*/ 514 w 856"/>
                  <a:gd name="T79" fmla="*/ 10 h 856"/>
                  <a:gd name="T80" fmla="*/ 428 w 856"/>
                  <a:gd name="T81" fmla="*/ 0 h 856"/>
                  <a:gd name="T82" fmla="*/ 302 w 856"/>
                  <a:gd name="T83" fmla="*/ 20 h 856"/>
                  <a:gd name="T84" fmla="*/ 190 w 856"/>
                  <a:gd name="T85" fmla="*/ 74 h 856"/>
                  <a:gd name="T86" fmla="*/ 98 w 856"/>
                  <a:gd name="T87" fmla="*/ 156 h 856"/>
                  <a:gd name="T88" fmla="*/ 34 w 856"/>
                  <a:gd name="T89" fmla="*/ 262 h 856"/>
                  <a:gd name="T90" fmla="*/ 2 w 856"/>
                  <a:gd name="T91" fmla="*/ 384 h 8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56" h="856">
                    <a:moveTo>
                      <a:pt x="8" y="428"/>
                    </a:moveTo>
                    <a:lnTo>
                      <a:pt x="8" y="428"/>
                    </a:lnTo>
                    <a:lnTo>
                      <a:pt x="10" y="386"/>
                    </a:lnTo>
                    <a:lnTo>
                      <a:pt x="18" y="344"/>
                    </a:lnTo>
                    <a:lnTo>
                      <a:pt x="28" y="304"/>
                    </a:lnTo>
                    <a:lnTo>
                      <a:pt x="42" y="264"/>
                    </a:lnTo>
                    <a:lnTo>
                      <a:pt x="60" y="228"/>
                    </a:lnTo>
                    <a:lnTo>
                      <a:pt x="80" y="194"/>
                    </a:lnTo>
                    <a:lnTo>
                      <a:pt x="104" y="162"/>
                    </a:lnTo>
                    <a:lnTo>
                      <a:pt x="132" y="132"/>
                    </a:lnTo>
                    <a:lnTo>
                      <a:pt x="162" y="104"/>
                    </a:lnTo>
                    <a:lnTo>
                      <a:pt x="194" y="80"/>
                    </a:lnTo>
                    <a:lnTo>
                      <a:pt x="228" y="60"/>
                    </a:lnTo>
                    <a:lnTo>
                      <a:pt x="264" y="42"/>
                    </a:lnTo>
                    <a:lnTo>
                      <a:pt x="304" y="28"/>
                    </a:lnTo>
                    <a:lnTo>
                      <a:pt x="344" y="18"/>
                    </a:lnTo>
                    <a:lnTo>
                      <a:pt x="386" y="10"/>
                    </a:lnTo>
                    <a:lnTo>
                      <a:pt x="428" y="8"/>
                    </a:lnTo>
                    <a:lnTo>
                      <a:pt x="428" y="8"/>
                    </a:lnTo>
                    <a:lnTo>
                      <a:pt x="470" y="10"/>
                    </a:lnTo>
                    <a:lnTo>
                      <a:pt x="512" y="18"/>
                    </a:lnTo>
                    <a:lnTo>
                      <a:pt x="552" y="28"/>
                    </a:lnTo>
                    <a:lnTo>
                      <a:pt x="592" y="42"/>
                    </a:lnTo>
                    <a:lnTo>
                      <a:pt x="628" y="60"/>
                    </a:lnTo>
                    <a:lnTo>
                      <a:pt x="662" y="80"/>
                    </a:lnTo>
                    <a:lnTo>
                      <a:pt x="694" y="104"/>
                    </a:lnTo>
                    <a:lnTo>
                      <a:pt x="724" y="132"/>
                    </a:lnTo>
                    <a:lnTo>
                      <a:pt x="752" y="162"/>
                    </a:lnTo>
                    <a:lnTo>
                      <a:pt x="776" y="194"/>
                    </a:lnTo>
                    <a:lnTo>
                      <a:pt x="796" y="228"/>
                    </a:lnTo>
                    <a:lnTo>
                      <a:pt x="814" y="264"/>
                    </a:lnTo>
                    <a:lnTo>
                      <a:pt x="828" y="304"/>
                    </a:lnTo>
                    <a:lnTo>
                      <a:pt x="838" y="344"/>
                    </a:lnTo>
                    <a:lnTo>
                      <a:pt x="846" y="386"/>
                    </a:lnTo>
                    <a:lnTo>
                      <a:pt x="848" y="428"/>
                    </a:lnTo>
                    <a:lnTo>
                      <a:pt x="848" y="428"/>
                    </a:lnTo>
                    <a:lnTo>
                      <a:pt x="846" y="470"/>
                    </a:lnTo>
                    <a:lnTo>
                      <a:pt x="838" y="512"/>
                    </a:lnTo>
                    <a:lnTo>
                      <a:pt x="828" y="552"/>
                    </a:lnTo>
                    <a:lnTo>
                      <a:pt x="814" y="592"/>
                    </a:lnTo>
                    <a:lnTo>
                      <a:pt x="796" y="628"/>
                    </a:lnTo>
                    <a:lnTo>
                      <a:pt x="776" y="662"/>
                    </a:lnTo>
                    <a:lnTo>
                      <a:pt x="752" y="694"/>
                    </a:lnTo>
                    <a:lnTo>
                      <a:pt x="724" y="724"/>
                    </a:lnTo>
                    <a:lnTo>
                      <a:pt x="694" y="752"/>
                    </a:lnTo>
                    <a:lnTo>
                      <a:pt x="662" y="776"/>
                    </a:lnTo>
                    <a:lnTo>
                      <a:pt x="628" y="796"/>
                    </a:lnTo>
                    <a:lnTo>
                      <a:pt x="592" y="814"/>
                    </a:lnTo>
                    <a:lnTo>
                      <a:pt x="552" y="828"/>
                    </a:lnTo>
                    <a:lnTo>
                      <a:pt x="512" y="838"/>
                    </a:lnTo>
                    <a:lnTo>
                      <a:pt x="470" y="846"/>
                    </a:lnTo>
                    <a:lnTo>
                      <a:pt x="428" y="848"/>
                    </a:lnTo>
                    <a:lnTo>
                      <a:pt x="428" y="848"/>
                    </a:lnTo>
                    <a:lnTo>
                      <a:pt x="386" y="846"/>
                    </a:lnTo>
                    <a:lnTo>
                      <a:pt x="344" y="838"/>
                    </a:lnTo>
                    <a:lnTo>
                      <a:pt x="304" y="828"/>
                    </a:lnTo>
                    <a:lnTo>
                      <a:pt x="264" y="814"/>
                    </a:lnTo>
                    <a:lnTo>
                      <a:pt x="228" y="796"/>
                    </a:lnTo>
                    <a:lnTo>
                      <a:pt x="194" y="776"/>
                    </a:lnTo>
                    <a:lnTo>
                      <a:pt x="162" y="752"/>
                    </a:lnTo>
                    <a:lnTo>
                      <a:pt x="132" y="724"/>
                    </a:lnTo>
                    <a:lnTo>
                      <a:pt x="104" y="694"/>
                    </a:lnTo>
                    <a:lnTo>
                      <a:pt x="80" y="662"/>
                    </a:lnTo>
                    <a:lnTo>
                      <a:pt x="60" y="628"/>
                    </a:lnTo>
                    <a:lnTo>
                      <a:pt x="42" y="592"/>
                    </a:lnTo>
                    <a:lnTo>
                      <a:pt x="28" y="552"/>
                    </a:lnTo>
                    <a:lnTo>
                      <a:pt x="18" y="512"/>
                    </a:lnTo>
                    <a:lnTo>
                      <a:pt x="10" y="470"/>
                    </a:lnTo>
                    <a:lnTo>
                      <a:pt x="8" y="428"/>
                    </a:lnTo>
                    <a:lnTo>
                      <a:pt x="8" y="428"/>
                    </a:lnTo>
                    <a:close/>
                    <a:moveTo>
                      <a:pt x="0" y="428"/>
                    </a:moveTo>
                    <a:lnTo>
                      <a:pt x="0" y="428"/>
                    </a:lnTo>
                    <a:lnTo>
                      <a:pt x="2" y="472"/>
                    </a:lnTo>
                    <a:lnTo>
                      <a:pt x="10" y="514"/>
                    </a:lnTo>
                    <a:lnTo>
                      <a:pt x="20" y="554"/>
                    </a:lnTo>
                    <a:lnTo>
                      <a:pt x="34" y="594"/>
                    </a:lnTo>
                    <a:lnTo>
                      <a:pt x="52" y="632"/>
                    </a:lnTo>
                    <a:lnTo>
                      <a:pt x="74" y="666"/>
                    </a:lnTo>
                    <a:lnTo>
                      <a:pt x="98" y="700"/>
                    </a:lnTo>
                    <a:lnTo>
                      <a:pt x="126" y="730"/>
                    </a:lnTo>
                    <a:lnTo>
                      <a:pt x="156" y="758"/>
                    </a:lnTo>
                    <a:lnTo>
                      <a:pt x="190" y="782"/>
                    </a:lnTo>
                    <a:lnTo>
                      <a:pt x="224" y="804"/>
                    </a:lnTo>
                    <a:lnTo>
                      <a:pt x="262" y="822"/>
                    </a:lnTo>
                    <a:lnTo>
                      <a:pt x="302" y="836"/>
                    </a:lnTo>
                    <a:lnTo>
                      <a:pt x="342" y="846"/>
                    </a:lnTo>
                    <a:lnTo>
                      <a:pt x="384" y="854"/>
                    </a:lnTo>
                    <a:lnTo>
                      <a:pt x="428" y="856"/>
                    </a:lnTo>
                    <a:lnTo>
                      <a:pt x="428" y="856"/>
                    </a:lnTo>
                    <a:lnTo>
                      <a:pt x="472" y="854"/>
                    </a:lnTo>
                    <a:lnTo>
                      <a:pt x="514" y="846"/>
                    </a:lnTo>
                    <a:lnTo>
                      <a:pt x="554" y="836"/>
                    </a:lnTo>
                    <a:lnTo>
                      <a:pt x="594" y="822"/>
                    </a:lnTo>
                    <a:lnTo>
                      <a:pt x="632" y="804"/>
                    </a:lnTo>
                    <a:lnTo>
                      <a:pt x="666" y="782"/>
                    </a:lnTo>
                    <a:lnTo>
                      <a:pt x="700" y="758"/>
                    </a:lnTo>
                    <a:lnTo>
                      <a:pt x="730" y="730"/>
                    </a:lnTo>
                    <a:lnTo>
                      <a:pt x="758" y="700"/>
                    </a:lnTo>
                    <a:lnTo>
                      <a:pt x="782" y="666"/>
                    </a:lnTo>
                    <a:lnTo>
                      <a:pt x="804" y="632"/>
                    </a:lnTo>
                    <a:lnTo>
                      <a:pt x="822" y="594"/>
                    </a:lnTo>
                    <a:lnTo>
                      <a:pt x="836" y="554"/>
                    </a:lnTo>
                    <a:lnTo>
                      <a:pt x="846" y="514"/>
                    </a:lnTo>
                    <a:lnTo>
                      <a:pt x="854" y="472"/>
                    </a:lnTo>
                    <a:lnTo>
                      <a:pt x="856" y="428"/>
                    </a:lnTo>
                    <a:lnTo>
                      <a:pt x="856" y="428"/>
                    </a:lnTo>
                    <a:lnTo>
                      <a:pt x="854" y="384"/>
                    </a:lnTo>
                    <a:lnTo>
                      <a:pt x="846" y="342"/>
                    </a:lnTo>
                    <a:lnTo>
                      <a:pt x="836" y="302"/>
                    </a:lnTo>
                    <a:lnTo>
                      <a:pt x="822" y="262"/>
                    </a:lnTo>
                    <a:lnTo>
                      <a:pt x="804" y="224"/>
                    </a:lnTo>
                    <a:lnTo>
                      <a:pt x="782" y="190"/>
                    </a:lnTo>
                    <a:lnTo>
                      <a:pt x="758" y="156"/>
                    </a:lnTo>
                    <a:lnTo>
                      <a:pt x="730" y="126"/>
                    </a:lnTo>
                    <a:lnTo>
                      <a:pt x="700" y="98"/>
                    </a:lnTo>
                    <a:lnTo>
                      <a:pt x="666" y="74"/>
                    </a:lnTo>
                    <a:lnTo>
                      <a:pt x="632" y="52"/>
                    </a:lnTo>
                    <a:lnTo>
                      <a:pt x="594" y="34"/>
                    </a:lnTo>
                    <a:lnTo>
                      <a:pt x="554" y="20"/>
                    </a:lnTo>
                    <a:lnTo>
                      <a:pt x="514" y="10"/>
                    </a:lnTo>
                    <a:lnTo>
                      <a:pt x="472" y="2"/>
                    </a:lnTo>
                    <a:lnTo>
                      <a:pt x="428" y="0"/>
                    </a:lnTo>
                    <a:lnTo>
                      <a:pt x="428" y="0"/>
                    </a:lnTo>
                    <a:lnTo>
                      <a:pt x="384" y="2"/>
                    </a:lnTo>
                    <a:lnTo>
                      <a:pt x="342" y="10"/>
                    </a:lnTo>
                    <a:lnTo>
                      <a:pt x="302" y="20"/>
                    </a:lnTo>
                    <a:lnTo>
                      <a:pt x="262" y="34"/>
                    </a:lnTo>
                    <a:lnTo>
                      <a:pt x="224" y="52"/>
                    </a:lnTo>
                    <a:lnTo>
                      <a:pt x="190" y="74"/>
                    </a:lnTo>
                    <a:lnTo>
                      <a:pt x="156" y="98"/>
                    </a:lnTo>
                    <a:lnTo>
                      <a:pt x="126" y="126"/>
                    </a:lnTo>
                    <a:lnTo>
                      <a:pt x="98" y="156"/>
                    </a:lnTo>
                    <a:lnTo>
                      <a:pt x="74" y="190"/>
                    </a:lnTo>
                    <a:lnTo>
                      <a:pt x="52" y="224"/>
                    </a:lnTo>
                    <a:lnTo>
                      <a:pt x="34" y="262"/>
                    </a:lnTo>
                    <a:lnTo>
                      <a:pt x="20" y="302"/>
                    </a:lnTo>
                    <a:lnTo>
                      <a:pt x="10" y="342"/>
                    </a:lnTo>
                    <a:lnTo>
                      <a:pt x="2" y="384"/>
                    </a:lnTo>
                    <a:lnTo>
                      <a:pt x="0" y="428"/>
                    </a:lnTo>
                    <a:lnTo>
                      <a:pt x="0" y="42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7" name="Freeform 205"/>
              <p:cNvSpPr>
                <a:spLocks/>
              </p:cNvSpPr>
              <p:nvPr/>
            </p:nvSpPr>
            <p:spPr bwMode="auto">
              <a:xfrm>
                <a:off x="2852" y="2130"/>
                <a:ext cx="58" cy="58"/>
              </a:xfrm>
              <a:custGeom>
                <a:avLst/>
                <a:gdLst>
                  <a:gd name="T0" fmla="*/ 28 w 58"/>
                  <a:gd name="T1" fmla="*/ 0 h 58"/>
                  <a:gd name="T2" fmla="*/ 28 w 58"/>
                  <a:gd name="T3" fmla="*/ 0 h 58"/>
                  <a:gd name="T4" fmla="*/ 16 w 58"/>
                  <a:gd name="T5" fmla="*/ 4 h 58"/>
                  <a:gd name="T6" fmla="*/ 8 w 58"/>
                  <a:gd name="T7" fmla="*/ 10 h 58"/>
                  <a:gd name="T8" fmla="*/ 2 w 58"/>
                  <a:gd name="T9" fmla="*/ 18 h 58"/>
                  <a:gd name="T10" fmla="*/ 0 w 58"/>
                  <a:gd name="T11" fmla="*/ 30 h 58"/>
                  <a:gd name="T12" fmla="*/ 0 w 58"/>
                  <a:gd name="T13" fmla="*/ 30 h 58"/>
                  <a:gd name="T14" fmla="*/ 2 w 58"/>
                  <a:gd name="T15" fmla="*/ 42 h 58"/>
                  <a:gd name="T16" fmla="*/ 8 w 58"/>
                  <a:gd name="T17" fmla="*/ 50 h 58"/>
                  <a:gd name="T18" fmla="*/ 16 w 58"/>
                  <a:gd name="T19" fmla="*/ 56 h 58"/>
                  <a:gd name="T20" fmla="*/ 28 w 58"/>
                  <a:gd name="T21" fmla="*/ 58 h 58"/>
                  <a:gd name="T22" fmla="*/ 28 w 58"/>
                  <a:gd name="T23" fmla="*/ 58 h 58"/>
                  <a:gd name="T24" fmla="*/ 40 w 58"/>
                  <a:gd name="T25" fmla="*/ 56 h 58"/>
                  <a:gd name="T26" fmla="*/ 48 w 58"/>
                  <a:gd name="T27" fmla="*/ 50 h 58"/>
                  <a:gd name="T28" fmla="*/ 54 w 58"/>
                  <a:gd name="T29" fmla="*/ 42 h 58"/>
                  <a:gd name="T30" fmla="*/ 58 w 58"/>
                  <a:gd name="T31" fmla="*/ 30 h 58"/>
                  <a:gd name="T32" fmla="*/ 58 w 58"/>
                  <a:gd name="T33" fmla="*/ 30 h 58"/>
                  <a:gd name="T34" fmla="*/ 54 w 58"/>
                  <a:gd name="T35" fmla="*/ 18 h 58"/>
                  <a:gd name="T36" fmla="*/ 48 w 58"/>
                  <a:gd name="T37" fmla="*/ 10 h 58"/>
                  <a:gd name="T38" fmla="*/ 40 w 58"/>
                  <a:gd name="T39" fmla="*/ 4 h 58"/>
                  <a:gd name="T40" fmla="*/ 28 w 58"/>
                  <a:gd name="T41" fmla="*/ 0 h 58"/>
                  <a:gd name="T42" fmla="*/ 28 w 58"/>
                  <a:gd name="T43" fmla="*/ 0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8" h="58">
                    <a:moveTo>
                      <a:pt x="28" y="0"/>
                    </a:moveTo>
                    <a:lnTo>
                      <a:pt x="28" y="0"/>
                    </a:lnTo>
                    <a:lnTo>
                      <a:pt x="16" y="4"/>
                    </a:lnTo>
                    <a:lnTo>
                      <a:pt x="8" y="10"/>
                    </a:lnTo>
                    <a:lnTo>
                      <a:pt x="2" y="18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2" y="42"/>
                    </a:lnTo>
                    <a:lnTo>
                      <a:pt x="8" y="50"/>
                    </a:lnTo>
                    <a:lnTo>
                      <a:pt x="16" y="56"/>
                    </a:lnTo>
                    <a:lnTo>
                      <a:pt x="28" y="58"/>
                    </a:lnTo>
                    <a:lnTo>
                      <a:pt x="28" y="58"/>
                    </a:lnTo>
                    <a:lnTo>
                      <a:pt x="40" y="56"/>
                    </a:lnTo>
                    <a:lnTo>
                      <a:pt x="48" y="50"/>
                    </a:lnTo>
                    <a:lnTo>
                      <a:pt x="54" y="42"/>
                    </a:lnTo>
                    <a:lnTo>
                      <a:pt x="58" y="30"/>
                    </a:lnTo>
                    <a:lnTo>
                      <a:pt x="58" y="30"/>
                    </a:lnTo>
                    <a:lnTo>
                      <a:pt x="54" y="18"/>
                    </a:lnTo>
                    <a:lnTo>
                      <a:pt x="48" y="10"/>
                    </a:lnTo>
                    <a:lnTo>
                      <a:pt x="40" y="4"/>
                    </a:lnTo>
                    <a:lnTo>
                      <a:pt x="28" y="0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378" name="Obdélník 377"/>
            <p:cNvSpPr/>
            <p:nvPr/>
          </p:nvSpPr>
          <p:spPr>
            <a:xfrm>
              <a:off x="4416917" y="2132696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79" name="Obdélník 378"/>
            <p:cNvSpPr/>
            <p:nvPr/>
          </p:nvSpPr>
          <p:spPr>
            <a:xfrm>
              <a:off x="4683700" y="246781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2</a:t>
              </a:r>
            </a:p>
          </p:txBody>
        </p:sp>
        <p:sp>
          <p:nvSpPr>
            <p:cNvPr id="380" name="Obdélník 379"/>
            <p:cNvSpPr/>
            <p:nvPr/>
          </p:nvSpPr>
          <p:spPr>
            <a:xfrm>
              <a:off x="4828032" y="2891343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3</a:t>
              </a:r>
            </a:p>
          </p:txBody>
        </p:sp>
        <p:sp>
          <p:nvSpPr>
            <p:cNvPr id="381" name="Obdélník 380"/>
            <p:cNvSpPr/>
            <p:nvPr/>
          </p:nvSpPr>
          <p:spPr>
            <a:xfrm>
              <a:off x="3230114" y="2879121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9</a:t>
              </a:r>
            </a:p>
          </p:txBody>
        </p:sp>
        <p:sp>
          <p:nvSpPr>
            <p:cNvPr id="382" name="Obdélník 381"/>
            <p:cNvSpPr/>
            <p:nvPr/>
          </p:nvSpPr>
          <p:spPr>
            <a:xfrm>
              <a:off x="4406184" y="3599900"/>
              <a:ext cx="36157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5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83" name="Obdélník 382"/>
            <p:cNvSpPr/>
            <p:nvPr/>
          </p:nvSpPr>
          <p:spPr>
            <a:xfrm>
              <a:off x="4028300" y="366808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6</a:t>
              </a:r>
            </a:p>
          </p:txBody>
        </p:sp>
        <p:sp>
          <p:nvSpPr>
            <p:cNvPr id="384" name="Obdélník 383"/>
            <p:cNvSpPr/>
            <p:nvPr/>
          </p:nvSpPr>
          <p:spPr>
            <a:xfrm>
              <a:off x="3638845" y="3577446"/>
              <a:ext cx="425765" cy="6344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7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85" name="Obdélník 384"/>
            <p:cNvSpPr/>
            <p:nvPr/>
          </p:nvSpPr>
          <p:spPr>
            <a:xfrm>
              <a:off x="4702255" y="3310801"/>
              <a:ext cx="32621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4</a:t>
              </a:r>
            </a:p>
          </p:txBody>
        </p:sp>
        <p:sp>
          <p:nvSpPr>
            <p:cNvPr id="386" name="Obdélník 385"/>
            <p:cNvSpPr/>
            <p:nvPr/>
          </p:nvSpPr>
          <p:spPr>
            <a:xfrm>
              <a:off x="3319266" y="2449900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10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87" name="Obdélník 386"/>
            <p:cNvSpPr/>
            <p:nvPr/>
          </p:nvSpPr>
          <p:spPr>
            <a:xfrm>
              <a:off x="3350318" y="3306304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8</a:t>
              </a:r>
            </a:p>
          </p:txBody>
        </p:sp>
        <p:sp>
          <p:nvSpPr>
            <p:cNvPr id="388" name="Obdélník 387"/>
            <p:cNvSpPr/>
            <p:nvPr/>
          </p:nvSpPr>
          <p:spPr>
            <a:xfrm>
              <a:off x="3578730" y="2160579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89" name="Obdélník 388"/>
            <p:cNvSpPr/>
            <p:nvPr/>
          </p:nvSpPr>
          <p:spPr>
            <a:xfrm>
              <a:off x="3973874" y="2053568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12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536" name="AutoShape 7"/>
          <p:cNvSpPr>
            <a:spLocks noChangeAspect="1" noChangeArrowheads="1" noTextEdit="1"/>
          </p:cNvSpPr>
          <p:nvPr/>
        </p:nvSpPr>
        <p:spPr bwMode="auto">
          <a:xfrm rot="1288457">
            <a:off x="7160549" y="1070824"/>
            <a:ext cx="1292875" cy="1068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Výseč 3"/>
          <p:cNvSpPr/>
          <p:nvPr/>
        </p:nvSpPr>
        <p:spPr>
          <a:xfrm>
            <a:off x="6073987" y="4178608"/>
            <a:ext cx="2137192" cy="2219149"/>
          </a:xfrm>
          <a:prstGeom prst="pie">
            <a:avLst>
              <a:gd name="adj1" fmla="val 16280877"/>
              <a:gd name="adj2" fmla="val 16200000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8" name="Výseč 437"/>
          <p:cNvSpPr/>
          <p:nvPr/>
        </p:nvSpPr>
        <p:spPr>
          <a:xfrm rot="16200000">
            <a:off x="1483570" y="4203099"/>
            <a:ext cx="2137192" cy="2219149"/>
          </a:xfrm>
          <a:prstGeom prst="pie">
            <a:avLst>
              <a:gd name="adj1" fmla="val 21556868"/>
              <a:gd name="adj2" fmla="val 16200000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9" name="Výseč 438"/>
          <p:cNvSpPr/>
          <p:nvPr/>
        </p:nvSpPr>
        <p:spPr>
          <a:xfrm rot="10800000">
            <a:off x="6078798" y="704176"/>
            <a:ext cx="2137192" cy="2219149"/>
          </a:xfrm>
          <a:prstGeom prst="pie">
            <a:avLst>
              <a:gd name="adj1" fmla="val 5363962"/>
              <a:gd name="adj2" fmla="val 16200000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0" name="Výseč 439"/>
          <p:cNvSpPr/>
          <p:nvPr/>
        </p:nvSpPr>
        <p:spPr>
          <a:xfrm rot="5400000">
            <a:off x="1270865" y="811905"/>
            <a:ext cx="2137192" cy="2219149"/>
          </a:xfrm>
          <a:prstGeom prst="pie">
            <a:avLst>
              <a:gd name="adj1" fmla="val 10753339"/>
              <a:gd name="adj2" fmla="val 16245790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1" name="Zástupný symbol pro obsah 440"/>
          <p:cNvSpPr>
            <a:spLocks noGrp="1"/>
          </p:cNvSpPr>
          <p:nvPr>
            <p:ph idx="1"/>
          </p:nvPr>
        </p:nvSpPr>
        <p:spPr>
          <a:xfrm>
            <a:off x="153742" y="202699"/>
            <a:ext cx="1667658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FF00"/>
                </a:solidFill>
              </a:rPr>
              <a:t>ČTVRT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445" name="Zástupný symbol pro obsah 440"/>
          <p:cNvSpPr txBox="1">
            <a:spLocks/>
          </p:cNvSpPr>
          <p:nvPr/>
        </p:nvSpPr>
        <p:spPr>
          <a:xfrm>
            <a:off x="7832370" y="3625853"/>
            <a:ext cx="1229489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vert="horz" wrap="square" lIns="91440" tIns="45720" rIns="91440" bIns="45720" rtlCol="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000" b="1" dirty="0" smtClean="0">
                <a:solidFill>
                  <a:srgbClr val="FFFF00"/>
                </a:solidFill>
              </a:rPr>
              <a:t>CELÁ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446" name="Zástupný symbol pro obsah 440"/>
          <p:cNvSpPr txBox="1">
            <a:spLocks/>
          </p:cNvSpPr>
          <p:nvPr/>
        </p:nvSpPr>
        <p:spPr>
          <a:xfrm>
            <a:off x="7945147" y="182438"/>
            <a:ext cx="111671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vert="horz" wrap="square" lIns="91440" tIns="45720" rIns="91440" bIns="45720" rtlCol="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000" b="1" dirty="0" smtClean="0">
                <a:solidFill>
                  <a:srgbClr val="FFFF00"/>
                </a:solidFill>
              </a:rPr>
              <a:t>PŮL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447" name="Zástupný symbol pro obsah 440"/>
          <p:cNvSpPr txBox="1">
            <a:spLocks/>
          </p:cNvSpPr>
          <p:nvPr/>
        </p:nvSpPr>
        <p:spPr>
          <a:xfrm>
            <a:off x="61062" y="3574794"/>
            <a:ext cx="2579706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vert="horz" wrap="square" lIns="91440" tIns="45720" rIns="91440" bIns="45720" rtlCol="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000" b="1" dirty="0" smtClean="0">
                <a:solidFill>
                  <a:srgbClr val="FFFF00"/>
                </a:solidFill>
              </a:rPr>
              <a:t>TŘIČTVRTĚ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5807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38" grpId="0" animBg="1"/>
      <p:bldP spid="439" grpId="0" animBg="1"/>
      <p:bldP spid="4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7521" y="-17140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Dokresli ručičky na hodiny</a:t>
            </a:r>
            <a:endParaRPr lang="cs-CZ" dirty="0"/>
          </a:p>
        </p:txBody>
      </p:sp>
      <p:pic>
        <p:nvPicPr>
          <p:cNvPr id="2051" name="Picture 3" descr="C:\Users\Petra\AppData\Local\Microsoft\Windows\Temporary Internet Files\Content.IE5\S7687CZ2\MC9002810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24793">
            <a:off x="195273" y="4623416"/>
            <a:ext cx="1177326" cy="2215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4" name="Picture 116" descr="C:\Users\Petra\AppData\Local\Microsoft\Windows\Temporary Internet Files\Content.IE5\K0O7W0UI\MC9002322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984" y="5535835"/>
            <a:ext cx="1786378" cy="1117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6" name="Picture 118" descr="C:\Users\Petra\AppData\Local\Microsoft\Windows\Temporary Internet Files\Content.IE5\VJ8JBHB1\MC9002504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7490" y="3957461"/>
            <a:ext cx="1475243" cy="2942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7" name="Picture 119" descr="C:\Users\Petra\AppData\Local\Microsoft\Windows\Temporary Internet Files\Content.IE5\R8S25GK3\MC9002303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5794" y="5451666"/>
            <a:ext cx="1227054" cy="1192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8" name="Picture 120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6620" y="5257025"/>
            <a:ext cx="1487840" cy="158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70" name="Picture 122" descr="C:\Users\Petra\AppData\Local\Microsoft\Windows\Temporary Internet Files\Content.IE5\S7687CZ2\MC9003357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2247" y="5310523"/>
            <a:ext cx="847579" cy="13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200" name="Skupina 2199"/>
          <p:cNvGrpSpPr/>
          <p:nvPr/>
        </p:nvGrpSpPr>
        <p:grpSpPr>
          <a:xfrm>
            <a:off x="-43340" y="707838"/>
            <a:ext cx="3177524" cy="3389850"/>
            <a:chOff x="2618612" y="1407302"/>
            <a:chExt cx="3177524" cy="3389850"/>
          </a:xfrm>
        </p:grpSpPr>
        <p:grpSp>
          <p:nvGrpSpPr>
            <p:cNvPr id="2133" name="Group 150"/>
            <p:cNvGrpSpPr>
              <a:grpSpLocks noChangeAspect="1"/>
            </p:cNvGrpSpPr>
            <p:nvPr/>
          </p:nvGrpSpPr>
          <p:grpSpPr bwMode="auto">
            <a:xfrm>
              <a:off x="2618612" y="1407302"/>
              <a:ext cx="3177524" cy="3389850"/>
              <a:chOff x="2324" y="1604"/>
              <a:chExt cx="1112" cy="1112"/>
            </a:xfrm>
          </p:grpSpPr>
          <p:sp>
            <p:nvSpPr>
              <p:cNvPr id="2134" name="AutoShape 149"/>
              <p:cNvSpPr>
                <a:spLocks noChangeAspect="1" noChangeArrowheads="1" noTextEdit="1"/>
              </p:cNvSpPr>
              <p:nvPr/>
            </p:nvSpPr>
            <p:spPr bwMode="auto">
              <a:xfrm>
                <a:off x="2324" y="1604"/>
                <a:ext cx="1112" cy="11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5" name="Freeform 151"/>
              <p:cNvSpPr>
                <a:spLocks/>
              </p:cNvSpPr>
              <p:nvPr/>
            </p:nvSpPr>
            <p:spPr bwMode="auto">
              <a:xfrm>
                <a:off x="2328" y="1608"/>
                <a:ext cx="1104" cy="1104"/>
              </a:xfrm>
              <a:custGeom>
                <a:avLst/>
                <a:gdLst>
                  <a:gd name="T0" fmla="*/ 0 w 1104"/>
                  <a:gd name="T1" fmla="*/ 580 h 1104"/>
                  <a:gd name="T2" fmla="*/ 12 w 1104"/>
                  <a:gd name="T3" fmla="*/ 664 h 1104"/>
                  <a:gd name="T4" fmla="*/ 34 w 1104"/>
                  <a:gd name="T5" fmla="*/ 742 h 1104"/>
                  <a:gd name="T6" fmla="*/ 66 w 1104"/>
                  <a:gd name="T7" fmla="*/ 814 h 1104"/>
                  <a:gd name="T8" fmla="*/ 110 w 1104"/>
                  <a:gd name="T9" fmla="*/ 882 h 1104"/>
                  <a:gd name="T10" fmla="*/ 162 w 1104"/>
                  <a:gd name="T11" fmla="*/ 942 h 1104"/>
                  <a:gd name="T12" fmla="*/ 222 w 1104"/>
                  <a:gd name="T13" fmla="*/ 994 h 1104"/>
                  <a:gd name="T14" fmla="*/ 290 w 1104"/>
                  <a:gd name="T15" fmla="*/ 1038 h 1104"/>
                  <a:gd name="T16" fmla="*/ 362 w 1104"/>
                  <a:gd name="T17" fmla="*/ 1070 h 1104"/>
                  <a:gd name="T18" fmla="*/ 440 w 1104"/>
                  <a:gd name="T19" fmla="*/ 1092 h 1104"/>
                  <a:gd name="T20" fmla="*/ 524 w 1104"/>
                  <a:gd name="T21" fmla="*/ 1104 h 1104"/>
                  <a:gd name="T22" fmla="*/ 580 w 1104"/>
                  <a:gd name="T23" fmla="*/ 1104 h 1104"/>
                  <a:gd name="T24" fmla="*/ 664 w 1104"/>
                  <a:gd name="T25" fmla="*/ 1092 h 1104"/>
                  <a:gd name="T26" fmla="*/ 742 w 1104"/>
                  <a:gd name="T27" fmla="*/ 1070 h 1104"/>
                  <a:gd name="T28" fmla="*/ 814 w 1104"/>
                  <a:gd name="T29" fmla="*/ 1038 h 1104"/>
                  <a:gd name="T30" fmla="*/ 882 w 1104"/>
                  <a:gd name="T31" fmla="*/ 994 h 1104"/>
                  <a:gd name="T32" fmla="*/ 942 w 1104"/>
                  <a:gd name="T33" fmla="*/ 942 h 1104"/>
                  <a:gd name="T34" fmla="*/ 994 w 1104"/>
                  <a:gd name="T35" fmla="*/ 882 h 1104"/>
                  <a:gd name="T36" fmla="*/ 1038 w 1104"/>
                  <a:gd name="T37" fmla="*/ 814 h 1104"/>
                  <a:gd name="T38" fmla="*/ 1070 w 1104"/>
                  <a:gd name="T39" fmla="*/ 742 h 1104"/>
                  <a:gd name="T40" fmla="*/ 1092 w 1104"/>
                  <a:gd name="T41" fmla="*/ 664 h 1104"/>
                  <a:gd name="T42" fmla="*/ 1104 w 1104"/>
                  <a:gd name="T43" fmla="*/ 580 h 1104"/>
                  <a:gd name="T44" fmla="*/ 1104 w 1104"/>
                  <a:gd name="T45" fmla="*/ 524 h 1104"/>
                  <a:gd name="T46" fmla="*/ 1092 w 1104"/>
                  <a:gd name="T47" fmla="*/ 440 h 1104"/>
                  <a:gd name="T48" fmla="*/ 1070 w 1104"/>
                  <a:gd name="T49" fmla="*/ 362 h 1104"/>
                  <a:gd name="T50" fmla="*/ 1038 w 1104"/>
                  <a:gd name="T51" fmla="*/ 290 h 1104"/>
                  <a:gd name="T52" fmla="*/ 994 w 1104"/>
                  <a:gd name="T53" fmla="*/ 222 h 1104"/>
                  <a:gd name="T54" fmla="*/ 942 w 1104"/>
                  <a:gd name="T55" fmla="*/ 162 h 1104"/>
                  <a:gd name="T56" fmla="*/ 882 w 1104"/>
                  <a:gd name="T57" fmla="*/ 110 h 1104"/>
                  <a:gd name="T58" fmla="*/ 814 w 1104"/>
                  <a:gd name="T59" fmla="*/ 66 h 1104"/>
                  <a:gd name="T60" fmla="*/ 742 w 1104"/>
                  <a:gd name="T61" fmla="*/ 34 h 1104"/>
                  <a:gd name="T62" fmla="*/ 664 w 1104"/>
                  <a:gd name="T63" fmla="*/ 12 h 1104"/>
                  <a:gd name="T64" fmla="*/ 580 w 1104"/>
                  <a:gd name="T65" fmla="*/ 0 h 1104"/>
                  <a:gd name="T66" fmla="*/ 524 w 1104"/>
                  <a:gd name="T67" fmla="*/ 0 h 1104"/>
                  <a:gd name="T68" fmla="*/ 440 w 1104"/>
                  <a:gd name="T69" fmla="*/ 12 h 1104"/>
                  <a:gd name="T70" fmla="*/ 362 w 1104"/>
                  <a:gd name="T71" fmla="*/ 34 h 1104"/>
                  <a:gd name="T72" fmla="*/ 290 w 1104"/>
                  <a:gd name="T73" fmla="*/ 66 h 1104"/>
                  <a:gd name="T74" fmla="*/ 222 w 1104"/>
                  <a:gd name="T75" fmla="*/ 110 h 1104"/>
                  <a:gd name="T76" fmla="*/ 162 w 1104"/>
                  <a:gd name="T77" fmla="*/ 162 h 1104"/>
                  <a:gd name="T78" fmla="*/ 110 w 1104"/>
                  <a:gd name="T79" fmla="*/ 222 h 1104"/>
                  <a:gd name="T80" fmla="*/ 66 w 1104"/>
                  <a:gd name="T81" fmla="*/ 290 h 1104"/>
                  <a:gd name="T82" fmla="*/ 34 w 1104"/>
                  <a:gd name="T83" fmla="*/ 362 h 1104"/>
                  <a:gd name="T84" fmla="*/ 12 w 1104"/>
                  <a:gd name="T85" fmla="*/ 440 h 1104"/>
                  <a:gd name="T86" fmla="*/ 0 w 1104"/>
                  <a:gd name="T87" fmla="*/ 524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104" h="1104">
                    <a:moveTo>
                      <a:pt x="0" y="552"/>
                    </a:moveTo>
                    <a:lnTo>
                      <a:pt x="0" y="552"/>
                    </a:lnTo>
                    <a:lnTo>
                      <a:pt x="0" y="580"/>
                    </a:lnTo>
                    <a:lnTo>
                      <a:pt x="2" y="608"/>
                    </a:lnTo>
                    <a:lnTo>
                      <a:pt x="6" y="636"/>
                    </a:lnTo>
                    <a:lnTo>
                      <a:pt x="12" y="664"/>
                    </a:lnTo>
                    <a:lnTo>
                      <a:pt x="18" y="690"/>
                    </a:lnTo>
                    <a:lnTo>
                      <a:pt x="24" y="716"/>
                    </a:lnTo>
                    <a:lnTo>
                      <a:pt x="34" y="742"/>
                    </a:lnTo>
                    <a:lnTo>
                      <a:pt x="44" y="766"/>
                    </a:lnTo>
                    <a:lnTo>
                      <a:pt x="54" y="792"/>
                    </a:lnTo>
                    <a:lnTo>
                      <a:pt x="66" y="814"/>
                    </a:lnTo>
                    <a:lnTo>
                      <a:pt x="80" y="838"/>
                    </a:lnTo>
                    <a:lnTo>
                      <a:pt x="94" y="860"/>
                    </a:lnTo>
                    <a:lnTo>
                      <a:pt x="110" y="882"/>
                    </a:lnTo>
                    <a:lnTo>
                      <a:pt x="126" y="902"/>
                    </a:lnTo>
                    <a:lnTo>
                      <a:pt x="144" y="922"/>
                    </a:lnTo>
                    <a:lnTo>
                      <a:pt x="162" y="942"/>
                    </a:lnTo>
                    <a:lnTo>
                      <a:pt x="182" y="960"/>
                    </a:lnTo>
                    <a:lnTo>
                      <a:pt x="202" y="978"/>
                    </a:lnTo>
                    <a:lnTo>
                      <a:pt x="222" y="994"/>
                    </a:lnTo>
                    <a:lnTo>
                      <a:pt x="244" y="1010"/>
                    </a:lnTo>
                    <a:lnTo>
                      <a:pt x="266" y="1024"/>
                    </a:lnTo>
                    <a:lnTo>
                      <a:pt x="290" y="1038"/>
                    </a:lnTo>
                    <a:lnTo>
                      <a:pt x="312" y="1050"/>
                    </a:lnTo>
                    <a:lnTo>
                      <a:pt x="338" y="1060"/>
                    </a:lnTo>
                    <a:lnTo>
                      <a:pt x="362" y="1070"/>
                    </a:lnTo>
                    <a:lnTo>
                      <a:pt x="388" y="1080"/>
                    </a:lnTo>
                    <a:lnTo>
                      <a:pt x="414" y="1086"/>
                    </a:lnTo>
                    <a:lnTo>
                      <a:pt x="440" y="1092"/>
                    </a:lnTo>
                    <a:lnTo>
                      <a:pt x="468" y="1098"/>
                    </a:lnTo>
                    <a:lnTo>
                      <a:pt x="496" y="1102"/>
                    </a:lnTo>
                    <a:lnTo>
                      <a:pt x="524" y="1104"/>
                    </a:lnTo>
                    <a:lnTo>
                      <a:pt x="552" y="1104"/>
                    </a:lnTo>
                    <a:lnTo>
                      <a:pt x="552" y="1104"/>
                    </a:lnTo>
                    <a:lnTo>
                      <a:pt x="580" y="1104"/>
                    </a:lnTo>
                    <a:lnTo>
                      <a:pt x="608" y="1102"/>
                    </a:lnTo>
                    <a:lnTo>
                      <a:pt x="636" y="1098"/>
                    </a:lnTo>
                    <a:lnTo>
                      <a:pt x="664" y="1092"/>
                    </a:lnTo>
                    <a:lnTo>
                      <a:pt x="690" y="1086"/>
                    </a:lnTo>
                    <a:lnTo>
                      <a:pt x="716" y="1080"/>
                    </a:lnTo>
                    <a:lnTo>
                      <a:pt x="742" y="1070"/>
                    </a:lnTo>
                    <a:lnTo>
                      <a:pt x="766" y="1060"/>
                    </a:lnTo>
                    <a:lnTo>
                      <a:pt x="792" y="1050"/>
                    </a:lnTo>
                    <a:lnTo>
                      <a:pt x="814" y="1038"/>
                    </a:lnTo>
                    <a:lnTo>
                      <a:pt x="838" y="1024"/>
                    </a:lnTo>
                    <a:lnTo>
                      <a:pt x="860" y="1010"/>
                    </a:lnTo>
                    <a:lnTo>
                      <a:pt x="882" y="994"/>
                    </a:lnTo>
                    <a:lnTo>
                      <a:pt x="902" y="978"/>
                    </a:lnTo>
                    <a:lnTo>
                      <a:pt x="922" y="960"/>
                    </a:lnTo>
                    <a:lnTo>
                      <a:pt x="942" y="942"/>
                    </a:lnTo>
                    <a:lnTo>
                      <a:pt x="960" y="922"/>
                    </a:lnTo>
                    <a:lnTo>
                      <a:pt x="978" y="902"/>
                    </a:lnTo>
                    <a:lnTo>
                      <a:pt x="994" y="882"/>
                    </a:lnTo>
                    <a:lnTo>
                      <a:pt x="1010" y="860"/>
                    </a:lnTo>
                    <a:lnTo>
                      <a:pt x="1024" y="838"/>
                    </a:lnTo>
                    <a:lnTo>
                      <a:pt x="1038" y="814"/>
                    </a:lnTo>
                    <a:lnTo>
                      <a:pt x="1050" y="792"/>
                    </a:lnTo>
                    <a:lnTo>
                      <a:pt x="1060" y="766"/>
                    </a:lnTo>
                    <a:lnTo>
                      <a:pt x="1070" y="742"/>
                    </a:lnTo>
                    <a:lnTo>
                      <a:pt x="1080" y="716"/>
                    </a:lnTo>
                    <a:lnTo>
                      <a:pt x="1086" y="690"/>
                    </a:lnTo>
                    <a:lnTo>
                      <a:pt x="1092" y="664"/>
                    </a:lnTo>
                    <a:lnTo>
                      <a:pt x="1098" y="636"/>
                    </a:lnTo>
                    <a:lnTo>
                      <a:pt x="1102" y="608"/>
                    </a:lnTo>
                    <a:lnTo>
                      <a:pt x="1104" y="580"/>
                    </a:lnTo>
                    <a:lnTo>
                      <a:pt x="1104" y="552"/>
                    </a:lnTo>
                    <a:lnTo>
                      <a:pt x="1104" y="552"/>
                    </a:lnTo>
                    <a:lnTo>
                      <a:pt x="1104" y="524"/>
                    </a:lnTo>
                    <a:lnTo>
                      <a:pt x="1102" y="496"/>
                    </a:lnTo>
                    <a:lnTo>
                      <a:pt x="1098" y="468"/>
                    </a:lnTo>
                    <a:lnTo>
                      <a:pt x="1092" y="440"/>
                    </a:lnTo>
                    <a:lnTo>
                      <a:pt x="1086" y="414"/>
                    </a:lnTo>
                    <a:lnTo>
                      <a:pt x="1080" y="388"/>
                    </a:lnTo>
                    <a:lnTo>
                      <a:pt x="1070" y="362"/>
                    </a:lnTo>
                    <a:lnTo>
                      <a:pt x="1060" y="338"/>
                    </a:lnTo>
                    <a:lnTo>
                      <a:pt x="1050" y="312"/>
                    </a:lnTo>
                    <a:lnTo>
                      <a:pt x="1038" y="290"/>
                    </a:lnTo>
                    <a:lnTo>
                      <a:pt x="1024" y="266"/>
                    </a:lnTo>
                    <a:lnTo>
                      <a:pt x="1010" y="244"/>
                    </a:lnTo>
                    <a:lnTo>
                      <a:pt x="994" y="222"/>
                    </a:lnTo>
                    <a:lnTo>
                      <a:pt x="978" y="202"/>
                    </a:lnTo>
                    <a:lnTo>
                      <a:pt x="960" y="182"/>
                    </a:lnTo>
                    <a:lnTo>
                      <a:pt x="942" y="162"/>
                    </a:lnTo>
                    <a:lnTo>
                      <a:pt x="922" y="144"/>
                    </a:lnTo>
                    <a:lnTo>
                      <a:pt x="902" y="126"/>
                    </a:lnTo>
                    <a:lnTo>
                      <a:pt x="882" y="110"/>
                    </a:lnTo>
                    <a:lnTo>
                      <a:pt x="860" y="94"/>
                    </a:lnTo>
                    <a:lnTo>
                      <a:pt x="838" y="80"/>
                    </a:lnTo>
                    <a:lnTo>
                      <a:pt x="814" y="66"/>
                    </a:lnTo>
                    <a:lnTo>
                      <a:pt x="792" y="54"/>
                    </a:lnTo>
                    <a:lnTo>
                      <a:pt x="766" y="44"/>
                    </a:lnTo>
                    <a:lnTo>
                      <a:pt x="742" y="34"/>
                    </a:lnTo>
                    <a:lnTo>
                      <a:pt x="716" y="24"/>
                    </a:lnTo>
                    <a:lnTo>
                      <a:pt x="690" y="18"/>
                    </a:lnTo>
                    <a:lnTo>
                      <a:pt x="664" y="12"/>
                    </a:lnTo>
                    <a:lnTo>
                      <a:pt x="636" y="6"/>
                    </a:lnTo>
                    <a:lnTo>
                      <a:pt x="608" y="2"/>
                    </a:lnTo>
                    <a:lnTo>
                      <a:pt x="580" y="0"/>
                    </a:lnTo>
                    <a:lnTo>
                      <a:pt x="552" y="0"/>
                    </a:lnTo>
                    <a:lnTo>
                      <a:pt x="552" y="0"/>
                    </a:lnTo>
                    <a:lnTo>
                      <a:pt x="524" y="0"/>
                    </a:lnTo>
                    <a:lnTo>
                      <a:pt x="496" y="2"/>
                    </a:lnTo>
                    <a:lnTo>
                      <a:pt x="468" y="6"/>
                    </a:lnTo>
                    <a:lnTo>
                      <a:pt x="440" y="12"/>
                    </a:lnTo>
                    <a:lnTo>
                      <a:pt x="414" y="18"/>
                    </a:lnTo>
                    <a:lnTo>
                      <a:pt x="388" y="24"/>
                    </a:lnTo>
                    <a:lnTo>
                      <a:pt x="362" y="34"/>
                    </a:lnTo>
                    <a:lnTo>
                      <a:pt x="338" y="44"/>
                    </a:lnTo>
                    <a:lnTo>
                      <a:pt x="312" y="54"/>
                    </a:lnTo>
                    <a:lnTo>
                      <a:pt x="290" y="66"/>
                    </a:lnTo>
                    <a:lnTo>
                      <a:pt x="266" y="80"/>
                    </a:lnTo>
                    <a:lnTo>
                      <a:pt x="244" y="94"/>
                    </a:lnTo>
                    <a:lnTo>
                      <a:pt x="222" y="110"/>
                    </a:lnTo>
                    <a:lnTo>
                      <a:pt x="202" y="126"/>
                    </a:lnTo>
                    <a:lnTo>
                      <a:pt x="182" y="144"/>
                    </a:lnTo>
                    <a:lnTo>
                      <a:pt x="162" y="162"/>
                    </a:lnTo>
                    <a:lnTo>
                      <a:pt x="144" y="182"/>
                    </a:lnTo>
                    <a:lnTo>
                      <a:pt x="126" y="202"/>
                    </a:lnTo>
                    <a:lnTo>
                      <a:pt x="110" y="222"/>
                    </a:lnTo>
                    <a:lnTo>
                      <a:pt x="94" y="244"/>
                    </a:lnTo>
                    <a:lnTo>
                      <a:pt x="80" y="266"/>
                    </a:lnTo>
                    <a:lnTo>
                      <a:pt x="66" y="290"/>
                    </a:lnTo>
                    <a:lnTo>
                      <a:pt x="54" y="312"/>
                    </a:lnTo>
                    <a:lnTo>
                      <a:pt x="44" y="338"/>
                    </a:lnTo>
                    <a:lnTo>
                      <a:pt x="34" y="362"/>
                    </a:lnTo>
                    <a:lnTo>
                      <a:pt x="24" y="388"/>
                    </a:lnTo>
                    <a:lnTo>
                      <a:pt x="18" y="414"/>
                    </a:lnTo>
                    <a:lnTo>
                      <a:pt x="12" y="440"/>
                    </a:lnTo>
                    <a:lnTo>
                      <a:pt x="6" y="468"/>
                    </a:lnTo>
                    <a:lnTo>
                      <a:pt x="2" y="496"/>
                    </a:lnTo>
                    <a:lnTo>
                      <a:pt x="0" y="524"/>
                    </a:lnTo>
                    <a:lnTo>
                      <a:pt x="0" y="552"/>
                    </a:lnTo>
                    <a:lnTo>
                      <a:pt x="0" y="552"/>
                    </a:lnTo>
                    <a:close/>
                  </a:path>
                </a:pathLst>
              </a:custGeom>
              <a:solidFill>
                <a:srgbClr val="99D9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6" name="Freeform 152"/>
              <p:cNvSpPr>
                <a:spLocks/>
              </p:cNvSpPr>
              <p:nvPr/>
            </p:nvSpPr>
            <p:spPr bwMode="auto">
              <a:xfrm>
                <a:off x="2354" y="1634"/>
                <a:ext cx="1052" cy="1052"/>
              </a:xfrm>
              <a:custGeom>
                <a:avLst/>
                <a:gdLst>
                  <a:gd name="T0" fmla="*/ 0 w 1052"/>
                  <a:gd name="T1" fmla="*/ 554 h 1052"/>
                  <a:gd name="T2" fmla="*/ 10 w 1052"/>
                  <a:gd name="T3" fmla="*/ 632 h 1052"/>
                  <a:gd name="T4" fmla="*/ 32 w 1052"/>
                  <a:gd name="T5" fmla="*/ 706 h 1052"/>
                  <a:gd name="T6" fmla="*/ 64 w 1052"/>
                  <a:gd name="T7" fmla="*/ 776 h 1052"/>
                  <a:gd name="T8" fmla="*/ 104 w 1052"/>
                  <a:gd name="T9" fmla="*/ 840 h 1052"/>
                  <a:gd name="T10" fmla="*/ 154 w 1052"/>
                  <a:gd name="T11" fmla="*/ 898 h 1052"/>
                  <a:gd name="T12" fmla="*/ 212 w 1052"/>
                  <a:gd name="T13" fmla="*/ 948 h 1052"/>
                  <a:gd name="T14" fmla="*/ 276 w 1052"/>
                  <a:gd name="T15" fmla="*/ 988 h 1052"/>
                  <a:gd name="T16" fmla="*/ 346 w 1052"/>
                  <a:gd name="T17" fmla="*/ 1020 h 1052"/>
                  <a:gd name="T18" fmla="*/ 420 w 1052"/>
                  <a:gd name="T19" fmla="*/ 1042 h 1052"/>
                  <a:gd name="T20" fmla="*/ 498 w 1052"/>
                  <a:gd name="T21" fmla="*/ 1052 h 1052"/>
                  <a:gd name="T22" fmla="*/ 554 w 1052"/>
                  <a:gd name="T23" fmla="*/ 1052 h 1052"/>
                  <a:gd name="T24" fmla="*/ 632 w 1052"/>
                  <a:gd name="T25" fmla="*/ 1042 h 1052"/>
                  <a:gd name="T26" fmla="*/ 706 w 1052"/>
                  <a:gd name="T27" fmla="*/ 1020 h 1052"/>
                  <a:gd name="T28" fmla="*/ 776 w 1052"/>
                  <a:gd name="T29" fmla="*/ 988 h 1052"/>
                  <a:gd name="T30" fmla="*/ 840 w 1052"/>
                  <a:gd name="T31" fmla="*/ 948 h 1052"/>
                  <a:gd name="T32" fmla="*/ 898 w 1052"/>
                  <a:gd name="T33" fmla="*/ 898 h 1052"/>
                  <a:gd name="T34" fmla="*/ 948 w 1052"/>
                  <a:gd name="T35" fmla="*/ 840 h 1052"/>
                  <a:gd name="T36" fmla="*/ 988 w 1052"/>
                  <a:gd name="T37" fmla="*/ 776 h 1052"/>
                  <a:gd name="T38" fmla="*/ 1020 w 1052"/>
                  <a:gd name="T39" fmla="*/ 706 h 1052"/>
                  <a:gd name="T40" fmla="*/ 1042 w 1052"/>
                  <a:gd name="T41" fmla="*/ 632 h 1052"/>
                  <a:gd name="T42" fmla="*/ 1052 w 1052"/>
                  <a:gd name="T43" fmla="*/ 554 h 1052"/>
                  <a:gd name="T44" fmla="*/ 1052 w 1052"/>
                  <a:gd name="T45" fmla="*/ 498 h 1052"/>
                  <a:gd name="T46" fmla="*/ 1042 w 1052"/>
                  <a:gd name="T47" fmla="*/ 420 h 1052"/>
                  <a:gd name="T48" fmla="*/ 1020 w 1052"/>
                  <a:gd name="T49" fmla="*/ 346 h 1052"/>
                  <a:gd name="T50" fmla="*/ 988 w 1052"/>
                  <a:gd name="T51" fmla="*/ 276 h 1052"/>
                  <a:gd name="T52" fmla="*/ 948 w 1052"/>
                  <a:gd name="T53" fmla="*/ 212 h 1052"/>
                  <a:gd name="T54" fmla="*/ 898 w 1052"/>
                  <a:gd name="T55" fmla="*/ 154 h 1052"/>
                  <a:gd name="T56" fmla="*/ 840 w 1052"/>
                  <a:gd name="T57" fmla="*/ 104 h 1052"/>
                  <a:gd name="T58" fmla="*/ 776 w 1052"/>
                  <a:gd name="T59" fmla="*/ 64 h 1052"/>
                  <a:gd name="T60" fmla="*/ 706 w 1052"/>
                  <a:gd name="T61" fmla="*/ 32 h 1052"/>
                  <a:gd name="T62" fmla="*/ 632 w 1052"/>
                  <a:gd name="T63" fmla="*/ 10 h 1052"/>
                  <a:gd name="T64" fmla="*/ 554 w 1052"/>
                  <a:gd name="T65" fmla="*/ 0 h 1052"/>
                  <a:gd name="T66" fmla="*/ 498 w 1052"/>
                  <a:gd name="T67" fmla="*/ 0 h 1052"/>
                  <a:gd name="T68" fmla="*/ 420 w 1052"/>
                  <a:gd name="T69" fmla="*/ 10 h 1052"/>
                  <a:gd name="T70" fmla="*/ 346 w 1052"/>
                  <a:gd name="T71" fmla="*/ 32 h 1052"/>
                  <a:gd name="T72" fmla="*/ 276 w 1052"/>
                  <a:gd name="T73" fmla="*/ 64 h 1052"/>
                  <a:gd name="T74" fmla="*/ 212 w 1052"/>
                  <a:gd name="T75" fmla="*/ 104 h 1052"/>
                  <a:gd name="T76" fmla="*/ 154 w 1052"/>
                  <a:gd name="T77" fmla="*/ 154 h 1052"/>
                  <a:gd name="T78" fmla="*/ 104 w 1052"/>
                  <a:gd name="T79" fmla="*/ 212 h 1052"/>
                  <a:gd name="T80" fmla="*/ 64 w 1052"/>
                  <a:gd name="T81" fmla="*/ 276 h 1052"/>
                  <a:gd name="T82" fmla="*/ 32 w 1052"/>
                  <a:gd name="T83" fmla="*/ 346 h 1052"/>
                  <a:gd name="T84" fmla="*/ 10 w 1052"/>
                  <a:gd name="T85" fmla="*/ 420 h 1052"/>
                  <a:gd name="T86" fmla="*/ 0 w 1052"/>
                  <a:gd name="T87" fmla="*/ 498 h 10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052" h="1052">
                    <a:moveTo>
                      <a:pt x="0" y="526"/>
                    </a:moveTo>
                    <a:lnTo>
                      <a:pt x="0" y="526"/>
                    </a:lnTo>
                    <a:lnTo>
                      <a:pt x="0" y="554"/>
                    </a:lnTo>
                    <a:lnTo>
                      <a:pt x="2" y="580"/>
                    </a:lnTo>
                    <a:lnTo>
                      <a:pt x="6" y="606"/>
                    </a:lnTo>
                    <a:lnTo>
                      <a:pt x="10" y="632"/>
                    </a:lnTo>
                    <a:lnTo>
                      <a:pt x="16" y="658"/>
                    </a:lnTo>
                    <a:lnTo>
                      <a:pt x="24" y="682"/>
                    </a:lnTo>
                    <a:lnTo>
                      <a:pt x="32" y="706"/>
                    </a:lnTo>
                    <a:lnTo>
                      <a:pt x="42" y="730"/>
                    </a:lnTo>
                    <a:lnTo>
                      <a:pt x="52" y="754"/>
                    </a:lnTo>
                    <a:lnTo>
                      <a:pt x="64" y="776"/>
                    </a:lnTo>
                    <a:lnTo>
                      <a:pt x="76" y="798"/>
                    </a:lnTo>
                    <a:lnTo>
                      <a:pt x="90" y="820"/>
                    </a:lnTo>
                    <a:lnTo>
                      <a:pt x="104" y="840"/>
                    </a:lnTo>
                    <a:lnTo>
                      <a:pt x="120" y="860"/>
                    </a:lnTo>
                    <a:lnTo>
                      <a:pt x="136" y="880"/>
                    </a:lnTo>
                    <a:lnTo>
                      <a:pt x="154" y="898"/>
                    </a:lnTo>
                    <a:lnTo>
                      <a:pt x="172" y="916"/>
                    </a:lnTo>
                    <a:lnTo>
                      <a:pt x="192" y="932"/>
                    </a:lnTo>
                    <a:lnTo>
                      <a:pt x="212" y="948"/>
                    </a:lnTo>
                    <a:lnTo>
                      <a:pt x="232" y="962"/>
                    </a:lnTo>
                    <a:lnTo>
                      <a:pt x="254" y="976"/>
                    </a:lnTo>
                    <a:lnTo>
                      <a:pt x="276" y="988"/>
                    </a:lnTo>
                    <a:lnTo>
                      <a:pt x="298" y="1000"/>
                    </a:lnTo>
                    <a:lnTo>
                      <a:pt x="322" y="1010"/>
                    </a:lnTo>
                    <a:lnTo>
                      <a:pt x="346" y="1020"/>
                    </a:lnTo>
                    <a:lnTo>
                      <a:pt x="370" y="1028"/>
                    </a:lnTo>
                    <a:lnTo>
                      <a:pt x="394" y="1036"/>
                    </a:lnTo>
                    <a:lnTo>
                      <a:pt x="420" y="1042"/>
                    </a:lnTo>
                    <a:lnTo>
                      <a:pt x="446" y="1046"/>
                    </a:lnTo>
                    <a:lnTo>
                      <a:pt x="472" y="1050"/>
                    </a:lnTo>
                    <a:lnTo>
                      <a:pt x="498" y="1052"/>
                    </a:lnTo>
                    <a:lnTo>
                      <a:pt x="526" y="1052"/>
                    </a:lnTo>
                    <a:lnTo>
                      <a:pt x="526" y="1052"/>
                    </a:lnTo>
                    <a:lnTo>
                      <a:pt x="554" y="1052"/>
                    </a:lnTo>
                    <a:lnTo>
                      <a:pt x="580" y="1050"/>
                    </a:lnTo>
                    <a:lnTo>
                      <a:pt x="606" y="1046"/>
                    </a:lnTo>
                    <a:lnTo>
                      <a:pt x="632" y="1042"/>
                    </a:lnTo>
                    <a:lnTo>
                      <a:pt x="658" y="1036"/>
                    </a:lnTo>
                    <a:lnTo>
                      <a:pt x="682" y="1028"/>
                    </a:lnTo>
                    <a:lnTo>
                      <a:pt x="706" y="1020"/>
                    </a:lnTo>
                    <a:lnTo>
                      <a:pt x="730" y="1010"/>
                    </a:lnTo>
                    <a:lnTo>
                      <a:pt x="754" y="1000"/>
                    </a:lnTo>
                    <a:lnTo>
                      <a:pt x="776" y="988"/>
                    </a:lnTo>
                    <a:lnTo>
                      <a:pt x="798" y="976"/>
                    </a:lnTo>
                    <a:lnTo>
                      <a:pt x="820" y="962"/>
                    </a:lnTo>
                    <a:lnTo>
                      <a:pt x="840" y="948"/>
                    </a:lnTo>
                    <a:lnTo>
                      <a:pt x="860" y="932"/>
                    </a:lnTo>
                    <a:lnTo>
                      <a:pt x="880" y="916"/>
                    </a:lnTo>
                    <a:lnTo>
                      <a:pt x="898" y="898"/>
                    </a:lnTo>
                    <a:lnTo>
                      <a:pt x="916" y="880"/>
                    </a:lnTo>
                    <a:lnTo>
                      <a:pt x="932" y="860"/>
                    </a:lnTo>
                    <a:lnTo>
                      <a:pt x="948" y="840"/>
                    </a:lnTo>
                    <a:lnTo>
                      <a:pt x="962" y="820"/>
                    </a:lnTo>
                    <a:lnTo>
                      <a:pt x="976" y="798"/>
                    </a:lnTo>
                    <a:lnTo>
                      <a:pt x="988" y="776"/>
                    </a:lnTo>
                    <a:lnTo>
                      <a:pt x="1000" y="754"/>
                    </a:lnTo>
                    <a:lnTo>
                      <a:pt x="1010" y="730"/>
                    </a:lnTo>
                    <a:lnTo>
                      <a:pt x="1020" y="706"/>
                    </a:lnTo>
                    <a:lnTo>
                      <a:pt x="1028" y="682"/>
                    </a:lnTo>
                    <a:lnTo>
                      <a:pt x="1036" y="658"/>
                    </a:lnTo>
                    <a:lnTo>
                      <a:pt x="1042" y="632"/>
                    </a:lnTo>
                    <a:lnTo>
                      <a:pt x="1046" y="606"/>
                    </a:lnTo>
                    <a:lnTo>
                      <a:pt x="1050" y="580"/>
                    </a:lnTo>
                    <a:lnTo>
                      <a:pt x="1052" y="554"/>
                    </a:lnTo>
                    <a:lnTo>
                      <a:pt x="1052" y="526"/>
                    </a:lnTo>
                    <a:lnTo>
                      <a:pt x="1052" y="526"/>
                    </a:lnTo>
                    <a:lnTo>
                      <a:pt x="1052" y="498"/>
                    </a:lnTo>
                    <a:lnTo>
                      <a:pt x="1050" y="472"/>
                    </a:lnTo>
                    <a:lnTo>
                      <a:pt x="1046" y="446"/>
                    </a:lnTo>
                    <a:lnTo>
                      <a:pt x="1042" y="420"/>
                    </a:lnTo>
                    <a:lnTo>
                      <a:pt x="1036" y="394"/>
                    </a:lnTo>
                    <a:lnTo>
                      <a:pt x="1028" y="370"/>
                    </a:lnTo>
                    <a:lnTo>
                      <a:pt x="1020" y="346"/>
                    </a:lnTo>
                    <a:lnTo>
                      <a:pt x="1010" y="322"/>
                    </a:lnTo>
                    <a:lnTo>
                      <a:pt x="1000" y="298"/>
                    </a:lnTo>
                    <a:lnTo>
                      <a:pt x="988" y="276"/>
                    </a:lnTo>
                    <a:lnTo>
                      <a:pt x="976" y="254"/>
                    </a:lnTo>
                    <a:lnTo>
                      <a:pt x="962" y="232"/>
                    </a:lnTo>
                    <a:lnTo>
                      <a:pt x="948" y="212"/>
                    </a:lnTo>
                    <a:lnTo>
                      <a:pt x="932" y="192"/>
                    </a:lnTo>
                    <a:lnTo>
                      <a:pt x="916" y="172"/>
                    </a:lnTo>
                    <a:lnTo>
                      <a:pt x="898" y="154"/>
                    </a:lnTo>
                    <a:lnTo>
                      <a:pt x="880" y="136"/>
                    </a:lnTo>
                    <a:lnTo>
                      <a:pt x="860" y="120"/>
                    </a:lnTo>
                    <a:lnTo>
                      <a:pt x="840" y="104"/>
                    </a:lnTo>
                    <a:lnTo>
                      <a:pt x="820" y="90"/>
                    </a:lnTo>
                    <a:lnTo>
                      <a:pt x="798" y="76"/>
                    </a:lnTo>
                    <a:lnTo>
                      <a:pt x="776" y="64"/>
                    </a:lnTo>
                    <a:lnTo>
                      <a:pt x="754" y="52"/>
                    </a:lnTo>
                    <a:lnTo>
                      <a:pt x="730" y="42"/>
                    </a:lnTo>
                    <a:lnTo>
                      <a:pt x="706" y="32"/>
                    </a:lnTo>
                    <a:lnTo>
                      <a:pt x="682" y="24"/>
                    </a:lnTo>
                    <a:lnTo>
                      <a:pt x="658" y="16"/>
                    </a:lnTo>
                    <a:lnTo>
                      <a:pt x="632" y="10"/>
                    </a:lnTo>
                    <a:lnTo>
                      <a:pt x="606" y="6"/>
                    </a:lnTo>
                    <a:lnTo>
                      <a:pt x="580" y="2"/>
                    </a:lnTo>
                    <a:lnTo>
                      <a:pt x="554" y="0"/>
                    </a:lnTo>
                    <a:lnTo>
                      <a:pt x="526" y="0"/>
                    </a:lnTo>
                    <a:lnTo>
                      <a:pt x="526" y="0"/>
                    </a:lnTo>
                    <a:lnTo>
                      <a:pt x="498" y="0"/>
                    </a:lnTo>
                    <a:lnTo>
                      <a:pt x="472" y="2"/>
                    </a:lnTo>
                    <a:lnTo>
                      <a:pt x="446" y="6"/>
                    </a:lnTo>
                    <a:lnTo>
                      <a:pt x="420" y="10"/>
                    </a:lnTo>
                    <a:lnTo>
                      <a:pt x="394" y="16"/>
                    </a:lnTo>
                    <a:lnTo>
                      <a:pt x="370" y="24"/>
                    </a:lnTo>
                    <a:lnTo>
                      <a:pt x="346" y="32"/>
                    </a:lnTo>
                    <a:lnTo>
                      <a:pt x="322" y="42"/>
                    </a:lnTo>
                    <a:lnTo>
                      <a:pt x="298" y="52"/>
                    </a:lnTo>
                    <a:lnTo>
                      <a:pt x="276" y="64"/>
                    </a:lnTo>
                    <a:lnTo>
                      <a:pt x="254" y="76"/>
                    </a:lnTo>
                    <a:lnTo>
                      <a:pt x="232" y="90"/>
                    </a:lnTo>
                    <a:lnTo>
                      <a:pt x="212" y="104"/>
                    </a:lnTo>
                    <a:lnTo>
                      <a:pt x="192" y="120"/>
                    </a:lnTo>
                    <a:lnTo>
                      <a:pt x="172" y="136"/>
                    </a:lnTo>
                    <a:lnTo>
                      <a:pt x="154" y="154"/>
                    </a:lnTo>
                    <a:lnTo>
                      <a:pt x="136" y="172"/>
                    </a:lnTo>
                    <a:lnTo>
                      <a:pt x="120" y="192"/>
                    </a:lnTo>
                    <a:lnTo>
                      <a:pt x="104" y="212"/>
                    </a:lnTo>
                    <a:lnTo>
                      <a:pt x="90" y="232"/>
                    </a:lnTo>
                    <a:lnTo>
                      <a:pt x="76" y="254"/>
                    </a:lnTo>
                    <a:lnTo>
                      <a:pt x="64" y="276"/>
                    </a:lnTo>
                    <a:lnTo>
                      <a:pt x="52" y="298"/>
                    </a:lnTo>
                    <a:lnTo>
                      <a:pt x="42" y="322"/>
                    </a:lnTo>
                    <a:lnTo>
                      <a:pt x="32" y="346"/>
                    </a:lnTo>
                    <a:lnTo>
                      <a:pt x="24" y="370"/>
                    </a:lnTo>
                    <a:lnTo>
                      <a:pt x="16" y="394"/>
                    </a:lnTo>
                    <a:lnTo>
                      <a:pt x="10" y="420"/>
                    </a:lnTo>
                    <a:lnTo>
                      <a:pt x="6" y="446"/>
                    </a:lnTo>
                    <a:lnTo>
                      <a:pt x="2" y="472"/>
                    </a:lnTo>
                    <a:lnTo>
                      <a:pt x="0" y="498"/>
                    </a:lnTo>
                    <a:lnTo>
                      <a:pt x="0" y="526"/>
                    </a:lnTo>
                    <a:lnTo>
                      <a:pt x="0" y="5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7" name="Freeform 153"/>
              <p:cNvSpPr>
                <a:spLocks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1008 w 1008"/>
                  <a:gd name="T1" fmla="*/ 504 h 1008"/>
                  <a:gd name="T2" fmla="*/ 1006 w 1008"/>
                  <a:gd name="T3" fmla="*/ 452 h 1008"/>
                  <a:gd name="T4" fmla="*/ 998 w 1008"/>
                  <a:gd name="T5" fmla="*/ 402 h 1008"/>
                  <a:gd name="T6" fmla="*/ 986 w 1008"/>
                  <a:gd name="T7" fmla="*/ 354 h 1008"/>
                  <a:gd name="T8" fmla="*/ 968 w 1008"/>
                  <a:gd name="T9" fmla="*/ 308 h 1008"/>
                  <a:gd name="T10" fmla="*/ 922 w 1008"/>
                  <a:gd name="T11" fmla="*/ 222 h 1008"/>
                  <a:gd name="T12" fmla="*/ 860 w 1008"/>
                  <a:gd name="T13" fmla="*/ 148 h 1008"/>
                  <a:gd name="T14" fmla="*/ 786 w 1008"/>
                  <a:gd name="T15" fmla="*/ 86 h 1008"/>
                  <a:gd name="T16" fmla="*/ 700 w 1008"/>
                  <a:gd name="T17" fmla="*/ 40 h 1008"/>
                  <a:gd name="T18" fmla="*/ 654 w 1008"/>
                  <a:gd name="T19" fmla="*/ 22 h 1008"/>
                  <a:gd name="T20" fmla="*/ 606 w 1008"/>
                  <a:gd name="T21" fmla="*/ 10 h 1008"/>
                  <a:gd name="T22" fmla="*/ 556 w 1008"/>
                  <a:gd name="T23" fmla="*/ 2 h 1008"/>
                  <a:gd name="T24" fmla="*/ 504 w 1008"/>
                  <a:gd name="T25" fmla="*/ 0 h 1008"/>
                  <a:gd name="T26" fmla="*/ 478 w 1008"/>
                  <a:gd name="T27" fmla="*/ 0 h 1008"/>
                  <a:gd name="T28" fmla="*/ 428 w 1008"/>
                  <a:gd name="T29" fmla="*/ 6 h 1008"/>
                  <a:gd name="T30" fmla="*/ 378 w 1008"/>
                  <a:gd name="T31" fmla="*/ 16 h 1008"/>
                  <a:gd name="T32" fmla="*/ 330 w 1008"/>
                  <a:gd name="T33" fmla="*/ 30 h 1008"/>
                  <a:gd name="T34" fmla="*/ 264 w 1008"/>
                  <a:gd name="T35" fmla="*/ 60 h 1008"/>
                  <a:gd name="T36" fmla="*/ 184 w 1008"/>
                  <a:gd name="T37" fmla="*/ 116 h 1008"/>
                  <a:gd name="T38" fmla="*/ 116 w 1008"/>
                  <a:gd name="T39" fmla="*/ 184 h 1008"/>
                  <a:gd name="T40" fmla="*/ 60 w 1008"/>
                  <a:gd name="T41" fmla="*/ 264 h 1008"/>
                  <a:gd name="T42" fmla="*/ 30 w 1008"/>
                  <a:gd name="T43" fmla="*/ 330 h 1008"/>
                  <a:gd name="T44" fmla="*/ 16 w 1008"/>
                  <a:gd name="T45" fmla="*/ 378 h 1008"/>
                  <a:gd name="T46" fmla="*/ 6 w 1008"/>
                  <a:gd name="T47" fmla="*/ 428 h 1008"/>
                  <a:gd name="T48" fmla="*/ 0 w 1008"/>
                  <a:gd name="T49" fmla="*/ 478 h 1008"/>
                  <a:gd name="T50" fmla="*/ 0 w 1008"/>
                  <a:gd name="T51" fmla="*/ 504 h 1008"/>
                  <a:gd name="T52" fmla="*/ 2 w 1008"/>
                  <a:gd name="T53" fmla="*/ 556 h 1008"/>
                  <a:gd name="T54" fmla="*/ 10 w 1008"/>
                  <a:gd name="T55" fmla="*/ 606 h 1008"/>
                  <a:gd name="T56" fmla="*/ 22 w 1008"/>
                  <a:gd name="T57" fmla="*/ 654 h 1008"/>
                  <a:gd name="T58" fmla="*/ 40 w 1008"/>
                  <a:gd name="T59" fmla="*/ 700 h 1008"/>
                  <a:gd name="T60" fmla="*/ 86 w 1008"/>
                  <a:gd name="T61" fmla="*/ 786 h 1008"/>
                  <a:gd name="T62" fmla="*/ 148 w 1008"/>
                  <a:gd name="T63" fmla="*/ 860 h 1008"/>
                  <a:gd name="T64" fmla="*/ 222 w 1008"/>
                  <a:gd name="T65" fmla="*/ 922 h 1008"/>
                  <a:gd name="T66" fmla="*/ 308 w 1008"/>
                  <a:gd name="T67" fmla="*/ 968 h 1008"/>
                  <a:gd name="T68" fmla="*/ 354 w 1008"/>
                  <a:gd name="T69" fmla="*/ 986 h 1008"/>
                  <a:gd name="T70" fmla="*/ 402 w 1008"/>
                  <a:gd name="T71" fmla="*/ 998 h 1008"/>
                  <a:gd name="T72" fmla="*/ 452 w 1008"/>
                  <a:gd name="T73" fmla="*/ 1006 h 1008"/>
                  <a:gd name="T74" fmla="*/ 504 w 1008"/>
                  <a:gd name="T75" fmla="*/ 1008 h 1008"/>
                  <a:gd name="T76" fmla="*/ 530 w 1008"/>
                  <a:gd name="T77" fmla="*/ 1008 h 1008"/>
                  <a:gd name="T78" fmla="*/ 580 w 1008"/>
                  <a:gd name="T79" fmla="*/ 1002 h 1008"/>
                  <a:gd name="T80" fmla="*/ 630 w 1008"/>
                  <a:gd name="T81" fmla="*/ 992 h 1008"/>
                  <a:gd name="T82" fmla="*/ 678 w 1008"/>
                  <a:gd name="T83" fmla="*/ 978 h 1008"/>
                  <a:gd name="T84" fmla="*/ 744 w 1008"/>
                  <a:gd name="T85" fmla="*/ 948 h 1008"/>
                  <a:gd name="T86" fmla="*/ 824 w 1008"/>
                  <a:gd name="T87" fmla="*/ 892 h 1008"/>
                  <a:gd name="T88" fmla="*/ 892 w 1008"/>
                  <a:gd name="T89" fmla="*/ 824 h 1008"/>
                  <a:gd name="T90" fmla="*/ 948 w 1008"/>
                  <a:gd name="T91" fmla="*/ 744 h 1008"/>
                  <a:gd name="T92" fmla="*/ 978 w 1008"/>
                  <a:gd name="T93" fmla="*/ 678 h 1008"/>
                  <a:gd name="T94" fmla="*/ 992 w 1008"/>
                  <a:gd name="T95" fmla="*/ 630 h 1008"/>
                  <a:gd name="T96" fmla="*/ 1002 w 1008"/>
                  <a:gd name="T97" fmla="*/ 580 h 1008"/>
                  <a:gd name="T98" fmla="*/ 1008 w 1008"/>
                  <a:gd name="T99" fmla="*/ 530 h 1008"/>
                  <a:gd name="T100" fmla="*/ 1008 w 1008"/>
                  <a:gd name="T101" fmla="*/ 504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1008" h="1008">
                    <a:moveTo>
                      <a:pt x="1008" y="504"/>
                    </a:move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8" name="Freeform 154"/>
              <p:cNvSpPr>
                <a:spLocks noEditPoints="1"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480 w 1008"/>
                  <a:gd name="T1" fmla="*/ 982 h 1008"/>
                  <a:gd name="T2" fmla="*/ 408 w 1008"/>
                  <a:gd name="T3" fmla="*/ 974 h 1008"/>
                  <a:gd name="T4" fmla="*/ 276 w 1008"/>
                  <a:gd name="T5" fmla="*/ 926 h 1008"/>
                  <a:gd name="T6" fmla="*/ 166 w 1008"/>
                  <a:gd name="T7" fmla="*/ 842 h 1008"/>
                  <a:gd name="T8" fmla="*/ 82 w 1008"/>
                  <a:gd name="T9" fmla="*/ 732 h 1008"/>
                  <a:gd name="T10" fmla="*/ 34 w 1008"/>
                  <a:gd name="T11" fmla="*/ 600 h 1008"/>
                  <a:gd name="T12" fmla="*/ 26 w 1008"/>
                  <a:gd name="T13" fmla="*/ 528 h 1008"/>
                  <a:gd name="T14" fmla="*/ 26 w 1008"/>
                  <a:gd name="T15" fmla="*/ 480 h 1008"/>
                  <a:gd name="T16" fmla="*/ 34 w 1008"/>
                  <a:gd name="T17" fmla="*/ 408 h 1008"/>
                  <a:gd name="T18" fmla="*/ 82 w 1008"/>
                  <a:gd name="T19" fmla="*/ 276 h 1008"/>
                  <a:gd name="T20" fmla="*/ 166 w 1008"/>
                  <a:gd name="T21" fmla="*/ 166 h 1008"/>
                  <a:gd name="T22" fmla="*/ 276 w 1008"/>
                  <a:gd name="T23" fmla="*/ 82 h 1008"/>
                  <a:gd name="T24" fmla="*/ 408 w 1008"/>
                  <a:gd name="T25" fmla="*/ 34 h 1008"/>
                  <a:gd name="T26" fmla="*/ 480 w 1008"/>
                  <a:gd name="T27" fmla="*/ 26 h 1008"/>
                  <a:gd name="T28" fmla="*/ 528 w 1008"/>
                  <a:gd name="T29" fmla="*/ 26 h 1008"/>
                  <a:gd name="T30" fmla="*/ 600 w 1008"/>
                  <a:gd name="T31" fmla="*/ 34 h 1008"/>
                  <a:gd name="T32" fmla="*/ 732 w 1008"/>
                  <a:gd name="T33" fmla="*/ 82 h 1008"/>
                  <a:gd name="T34" fmla="*/ 842 w 1008"/>
                  <a:gd name="T35" fmla="*/ 166 h 1008"/>
                  <a:gd name="T36" fmla="*/ 926 w 1008"/>
                  <a:gd name="T37" fmla="*/ 276 h 1008"/>
                  <a:gd name="T38" fmla="*/ 974 w 1008"/>
                  <a:gd name="T39" fmla="*/ 408 h 1008"/>
                  <a:gd name="T40" fmla="*/ 982 w 1008"/>
                  <a:gd name="T41" fmla="*/ 480 h 1008"/>
                  <a:gd name="T42" fmla="*/ 982 w 1008"/>
                  <a:gd name="T43" fmla="*/ 528 h 1008"/>
                  <a:gd name="T44" fmla="*/ 974 w 1008"/>
                  <a:gd name="T45" fmla="*/ 600 h 1008"/>
                  <a:gd name="T46" fmla="*/ 926 w 1008"/>
                  <a:gd name="T47" fmla="*/ 732 h 1008"/>
                  <a:gd name="T48" fmla="*/ 842 w 1008"/>
                  <a:gd name="T49" fmla="*/ 842 h 1008"/>
                  <a:gd name="T50" fmla="*/ 732 w 1008"/>
                  <a:gd name="T51" fmla="*/ 926 h 1008"/>
                  <a:gd name="T52" fmla="*/ 600 w 1008"/>
                  <a:gd name="T53" fmla="*/ 974 h 1008"/>
                  <a:gd name="T54" fmla="*/ 528 w 1008"/>
                  <a:gd name="T55" fmla="*/ 982 h 1008"/>
                  <a:gd name="T56" fmla="*/ 504 w 1008"/>
                  <a:gd name="T57" fmla="*/ 0 h 1008"/>
                  <a:gd name="T58" fmla="*/ 452 w 1008"/>
                  <a:gd name="T59" fmla="*/ 2 h 1008"/>
                  <a:gd name="T60" fmla="*/ 378 w 1008"/>
                  <a:gd name="T61" fmla="*/ 16 h 1008"/>
                  <a:gd name="T62" fmla="*/ 308 w 1008"/>
                  <a:gd name="T63" fmla="*/ 40 h 1008"/>
                  <a:gd name="T64" fmla="*/ 184 w 1008"/>
                  <a:gd name="T65" fmla="*/ 116 h 1008"/>
                  <a:gd name="T66" fmla="*/ 86 w 1008"/>
                  <a:gd name="T67" fmla="*/ 222 h 1008"/>
                  <a:gd name="T68" fmla="*/ 30 w 1008"/>
                  <a:gd name="T69" fmla="*/ 330 h 1008"/>
                  <a:gd name="T70" fmla="*/ 10 w 1008"/>
                  <a:gd name="T71" fmla="*/ 402 h 1008"/>
                  <a:gd name="T72" fmla="*/ 0 w 1008"/>
                  <a:gd name="T73" fmla="*/ 478 h 1008"/>
                  <a:gd name="T74" fmla="*/ 0 w 1008"/>
                  <a:gd name="T75" fmla="*/ 530 h 1008"/>
                  <a:gd name="T76" fmla="*/ 10 w 1008"/>
                  <a:gd name="T77" fmla="*/ 606 h 1008"/>
                  <a:gd name="T78" fmla="*/ 30 w 1008"/>
                  <a:gd name="T79" fmla="*/ 678 h 1008"/>
                  <a:gd name="T80" fmla="*/ 86 w 1008"/>
                  <a:gd name="T81" fmla="*/ 786 h 1008"/>
                  <a:gd name="T82" fmla="*/ 184 w 1008"/>
                  <a:gd name="T83" fmla="*/ 892 h 1008"/>
                  <a:gd name="T84" fmla="*/ 308 w 1008"/>
                  <a:gd name="T85" fmla="*/ 968 h 1008"/>
                  <a:gd name="T86" fmla="*/ 378 w 1008"/>
                  <a:gd name="T87" fmla="*/ 992 h 1008"/>
                  <a:gd name="T88" fmla="*/ 452 w 1008"/>
                  <a:gd name="T89" fmla="*/ 1006 h 1008"/>
                  <a:gd name="T90" fmla="*/ 504 w 1008"/>
                  <a:gd name="T91" fmla="*/ 1008 h 1008"/>
                  <a:gd name="T92" fmla="*/ 580 w 1008"/>
                  <a:gd name="T93" fmla="*/ 1002 h 1008"/>
                  <a:gd name="T94" fmla="*/ 654 w 1008"/>
                  <a:gd name="T95" fmla="*/ 986 h 1008"/>
                  <a:gd name="T96" fmla="*/ 744 w 1008"/>
                  <a:gd name="T97" fmla="*/ 948 h 1008"/>
                  <a:gd name="T98" fmla="*/ 860 w 1008"/>
                  <a:gd name="T99" fmla="*/ 860 h 1008"/>
                  <a:gd name="T100" fmla="*/ 948 w 1008"/>
                  <a:gd name="T101" fmla="*/ 744 h 1008"/>
                  <a:gd name="T102" fmla="*/ 986 w 1008"/>
                  <a:gd name="T103" fmla="*/ 654 h 1008"/>
                  <a:gd name="T104" fmla="*/ 1002 w 1008"/>
                  <a:gd name="T105" fmla="*/ 580 h 1008"/>
                  <a:gd name="T106" fmla="*/ 1008 w 1008"/>
                  <a:gd name="T107" fmla="*/ 504 h 1008"/>
                  <a:gd name="T108" fmla="*/ 1006 w 1008"/>
                  <a:gd name="T109" fmla="*/ 452 h 1008"/>
                  <a:gd name="T110" fmla="*/ 992 w 1008"/>
                  <a:gd name="T111" fmla="*/ 378 h 1008"/>
                  <a:gd name="T112" fmla="*/ 968 w 1008"/>
                  <a:gd name="T113" fmla="*/ 308 h 1008"/>
                  <a:gd name="T114" fmla="*/ 892 w 1008"/>
                  <a:gd name="T115" fmla="*/ 184 h 1008"/>
                  <a:gd name="T116" fmla="*/ 786 w 1008"/>
                  <a:gd name="T117" fmla="*/ 86 h 1008"/>
                  <a:gd name="T118" fmla="*/ 678 w 1008"/>
                  <a:gd name="T119" fmla="*/ 30 h 1008"/>
                  <a:gd name="T120" fmla="*/ 606 w 1008"/>
                  <a:gd name="T121" fmla="*/ 10 h 1008"/>
                  <a:gd name="T122" fmla="*/ 530 w 1008"/>
                  <a:gd name="T123" fmla="*/ 0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8" h="1008">
                    <a:moveTo>
                      <a:pt x="504" y="982"/>
                    </a:moveTo>
                    <a:lnTo>
                      <a:pt x="504" y="982"/>
                    </a:lnTo>
                    <a:lnTo>
                      <a:pt x="480" y="982"/>
                    </a:lnTo>
                    <a:lnTo>
                      <a:pt x="456" y="980"/>
                    </a:lnTo>
                    <a:lnTo>
                      <a:pt x="432" y="978"/>
                    </a:lnTo>
                    <a:lnTo>
                      <a:pt x="408" y="974"/>
                    </a:lnTo>
                    <a:lnTo>
                      <a:pt x="362" y="962"/>
                    </a:lnTo>
                    <a:lnTo>
                      <a:pt x="318" y="946"/>
                    </a:lnTo>
                    <a:lnTo>
                      <a:pt x="276" y="926"/>
                    </a:lnTo>
                    <a:lnTo>
                      <a:pt x="236" y="902"/>
                    </a:lnTo>
                    <a:lnTo>
                      <a:pt x="200" y="874"/>
                    </a:lnTo>
                    <a:lnTo>
                      <a:pt x="166" y="842"/>
                    </a:lnTo>
                    <a:lnTo>
                      <a:pt x="134" y="808"/>
                    </a:lnTo>
                    <a:lnTo>
                      <a:pt x="106" y="772"/>
                    </a:lnTo>
                    <a:lnTo>
                      <a:pt x="82" y="732"/>
                    </a:lnTo>
                    <a:lnTo>
                      <a:pt x="62" y="690"/>
                    </a:lnTo>
                    <a:lnTo>
                      <a:pt x="46" y="646"/>
                    </a:lnTo>
                    <a:lnTo>
                      <a:pt x="34" y="600"/>
                    </a:lnTo>
                    <a:lnTo>
                      <a:pt x="30" y="576"/>
                    </a:lnTo>
                    <a:lnTo>
                      <a:pt x="28" y="552"/>
                    </a:lnTo>
                    <a:lnTo>
                      <a:pt x="26" y="528"/>
                    </a:lnTo>
                    <a:lnTo>
                      <a:pt x="26" y="504"/>
                    </a:lnTo>
                    <a:lnTo>
                      <a:pt x="26" y="504"/>
                    </a:lnTo>
                    <a:lnTo>
                      <a:pt x="26" y="480"/>
                    </a:lnTo>
                    <a:lnTo>
                      <a:pt x="28" y="456"/>
                    </a:lnTo>
                    <a:lnTo>
                      <a:pt x="30" y="432"/>
                    </a:lnTo>
                    <a:lnTo>
                      <a:pt x="34" y="408"/>
                    </a:lnTo>
                    <a:lnTo>
                      <a:pt x="46" y="362"/>
                    </a:lnTo>
                    <a:lnTo>
                      <a:pt x="62" y="318"/>
                    </a:lnTo>
                    <a:lnTo>
                      <a:pt x="82" y="276"/>
                    </a:lnTo>
                    <a:lnTo>
                      <a:pt x="106" y="236"/>
                    </a:lnTo>
                    <a:lnTo>
                      <a:pt x="134" y="200"/>
                    </a:lnTo>
                    <a:lnTo>
                      <a:pt x="166" y="166"/>
                    </a:lnTo>
                    <a:lnTo>
                      <a:pt x="200" y="134"/>
                    </a:lnTo>
                    <a:lnTo>
                      <a:pt x="236" y="106"/>
                    </a:lnTo>
                    <a:lnTo>
                      <a:pt x="276" y="82"/>
                    </a:lnTo>
                    <a:lnTo>
                      <a:pt x="318" y="62"/>
                    </a:lnTo>
                    <a:lnTo>
                      <a:pt x="362" y="46"/>
                    </a:lnTo>
                    <a:lnTo>
                      <a:pt x="408" y="34"/>
                    </a:lnTo>
                    <a:lnTo>
                      <a:pt x="432" y="30"/>
                    </a:lnTo>
                    <a:lnTo>
                      <a:pt x="456" y="28"/>
                    </a:lnTo>
                    <a:lnTo>
                      <a:pt x="480" y="26"/>
                    </a:lnTo>
                    <a:lnTo>
                      <a:pt x="504" y="26"/>
                    </a:lnTo>
                    <a:lnTo>
                      <a:pt x="504" y="26"/>
                    </a:lnTo>
                    <a:lnTo>
                      <a:pt x="528" y="26"/>
                    </a:lnTo>
                    <a:lnTo>
                      <a:pt x="552" y="28"/>
                    </a:lnTo>
                    <a:lnTo>
                      <a:pt x="576" y="30"/>
                    </a:lnTo>
                    <a:lnTo>
                      <a:pt x="600" y="34"/>
                    </a:lnTo>
                    <a:lnTo>
                      <a:pt x="646" y="46"/>
                    </a:lnTo>
                    <a:lnTo>
                      <a:pt x="690" y="62"/>
                    </a:lnTo>
                    <a:lnTo>
                      <a:pt x="732" y="82"/>
                    </a:lnTo>
                    <a:lnTo>
                      <a:pt x="772" y="106"/>
                    </a:lnTo>
                    <a:lnTo>
                      <a:pt x="808" y="134"/>
                    </a:lnTo>
                    <a:lnTo>
                      <a:pt x="842" y="166"/>
                    </a:lnTo>
                    <a:lnTo>
                      <a:pt x="874" y="200"/>
                    </a:lnTo>
                    <a:lnTo>
                      <a:pt x="902" y="236"/>
                    </a:lnTo>
                    <a:lnTo>
                      <a:pt x="926" y="276"/>
                    </a:lnTo>
                    <a:lnTo>
                      <a:pt x="946" y="318"/>
                    </a:lnTo>
                    <a:lnTo>
                      <a:pt x="962" y="362"/>
                    </a:lnTo>
                    <a:lnTo>
                      <a:pt x="974" y="408"/>
                    </a:lnTo>
                    <a:lnTo>
                      <a:pt x="978" y="432"/>
                    </a:lnTo>
                    <a:lnTo>
                      <a:pt x="980" y="456"/>
                    </a:lnTo>
                    <a:lnTo>
                      <a:pt x="982" y="480"/>
                    </a:lnTo>
                    <a:lnTo>
                      <a:pt x="982" y="504"/>
                    </a:lnTo>
                    <a:lnTo>
                      <a:pt x="982" y="504"/>
                    </a:lnTo>
                    <a:lnTo>
                      <a:pt x="982" y="528"/>
                    </a:lnTo>
                    <a:lnTo>
                      <a:pt x="980" y="552"/>
                    </a:lnTo>
                    <a:lnTo>
                      <a:pt x="978" y="576"/>
                    </a:lnTo>
                    <a:lnTo>
                      <a:pt x="974" y="600"/>
                    </a:lnTo>
                    <a:lnTo>
                      <a:pt x="962" y="646"/>
                    </a:lnTo>
                    <a:lnTo>
                      <a:pt x="946" y="690"/>
                    </a:lnTo>
                    <a:lnTo>
                      <a:pt x="926" y="732"/>
                    </a:lnTo>
                    <a:lnTo>
                      <a:pt x="902" y="772"/>
                    </a:lnTo>
                    <a:lnTo>
                      <a:pt x="874" y="808"/>
                    </a:lnTo>
                    <a:lnTo>
                      <a:pt x="842" y="842"/>
                    </a:lnTo>
                    <a:lnTo>
                      <a:pt x="808" y="874"/>
                    </a:lnTo>
                    <a:lnTo>
                      <a:pt x="772" y="902"/>
                    </a:lnTo>
                    <a:lnTo>
                      <a:pt x="732" y="926"/>
                    </a:lnTo>
                    <a:lnTo>
                      <a:pt x="690" y="946"/>
                    </a:lnTo>
                    <a:lnTo>
                      <a:pt x="646" y="962"/>
                    </a:lnTo>
                    <a:lnTo>
                      <a:pt x="600" y="974"/>
                    </a:lnTo>
                    <a:lnTo>
                      <a:pt x="576" y="978"/>
                    </a:lnTo>
                    <a:lnTo>
                      <a:pt x="552" y="980"/>
                    </a:lnTo>
                    <a:lnTo>
                      <a:pt x="528" y="982"/>
                    </a:lnTo>
                    <a:lnTo>
                      <a:pt x="504" y="982"/>
                    </a:lnTo>
                    <a:lnTo>
                      <a:pt x="504" y="982"/>
                    </a:lnTo>
                    <a:close/>
                    <a:moveTo>
                      <a:pt x="504" y="0"/>
                    </a:move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9" name="Freeform 155"/>
              <p:cNvSpPr>
                <a:spLocks/>
              </p:cNvSpPr>
              <p:nvPr/>
            </p:nvSpPr>
            <p:spPr bwMode="auto">
              <a:xfrm>
                <a:off x="2456" y="1736"/>
                <a:ext cx="848" cy="848"/>
              </a:xfrm>
              <a:custGeom>
                <a:avLst/>
                <a:gdLst>
                  <a:gd name="T0" fmla="*/ 848 w 848"/>
                  <a:gd name="T1" fmla="*/ 424 h 848"/>
                  <a:gd name="T2" fmla="*/ 838 w 848"/>
                  <a:gd name="T3" fmla="*/ 338 h 848"/>
                  <a:gd name="T4" fmla="*/ 814 w 848"/>
                  <a:gd name="T5" fmla="*/ 260 h 848"/>
                  <a:gd name="T6" fmla="*/ 776 w 848"/>
                  <a:gd name="T7" fmla="*/ 188 h 848"/>
                  <a:gd name="T8" fmla="*/ 724 w 848"/>
                  <a:gd name="T9" fmla="*/ 124 h 848"/>
                  <a:gd name="T10" fmla="*/ 660 w 848"/>
                  <a:gd name="T11" fmla="*/ 72 h 848"/>
                  <a:gd name="T12" fmla="*/ 588 w 848"/>
                  <a:gd name="T13" fmla="*/ 34 h 848"/>
                  <a:gd name="T14" fmla="*/ 510 w 848"/>
                  <a:gd name="T15" fmla="*/ 10 h 848"/>
                  <a:gd name="T16" fmla="*/ 424 w 848"/>
                  <a:gd name="T17" fmla="*/ 0 h 848"/>
                  <a:gd name="T18" fmla="*/ 380 w 848"/>
                  <a:gd name="T19" fmla="*/ 2 h 848"/>
                  <a:gd name="T20" fmla="*/ 298 w 848"/>
                  <a:gd name="T21" fmla="*/ 20 h 848"/>
                  <a:gd name="T22" fmla="*/ 222 w 848"/>
                  <a:gd name="T23" fmla="*/ 52 h 848"/>
                  <a:gd name="T24" fmla="*/ 154 w 848"/>
                  <a:gd name="T25" fmla="*/ 98 h 848"/>
                  <a:gd name="T26" fmla="*/ 98 w 848"/>
                  <a:gd name="T27" fmla="*/ 154 h 848"/>
                  <a:gd name="T28" fmla="*/ 52 w 848"/>
                  <a:gd name="T29" fmla="*/ 222 h 848"/>
                  <a:gd name="T30" fmla="*/ 20 w 848"/>
                  <a:gd name="T31" fmla="*/ 298 h 848"/>
                  <a:gd name="T32" fmla="*/ 2 w 848"/>
                  <a:gd name="T33" fmla="*/ 380 h 848"/>
                  <a:gd name="T34" fmla="*/ 0 w 848"/>
                  <a:gd name="T35" fmla="*/ 424 h 848"/>
                  <a:gd name="T36" fmla="*/ 10 w 848"/>
                  <a:gd name="T37" fmla="*/ 510 h 848"/>
                  <a:gd name="T38" fmla="*/ 34 w 848"/>
                  <a:gd name="T39" fmla="*/ 588 h 848"/>
                  <a:gd name="T40" fmla="*/ 72 w 848"/>
                  <a:gd name="T41" fmla="*/ 660 h 848"/>
                  <a:gd name="T42" fmla="*/ 124 w 848"/>
                  <a:gd name="T43" fmla="*/ 724 h 848"/>
                  <a:gd name="T44" fmla="*/ 188 w 848"/>
                  <a:gd name="T45" fmla="*/ 776 h 848"/>
                  <a:gd name="T46" fmla="*/ 260 w 848"/>
                  <a:gd name="T47" fmla="*/ 814 h 848"/>
                  <a:gd name="T48" fmla="*/ 338 w 848"/>
                  <a:gd name="T49" fmla="*/ 838 h 848"/>
                  <a:gd name="T50" fmla="*/ 424 w 848"/>
                  <a:gd name="T51" fmla="*/ 848 h 848"/>
                  <a:gd name="T52" fmla="*/ 468 w 848"/>
                  <a:gd name="T53" fmla="*/ 846 h 848"/>
                  <a:gd name="T54" fmla="*/ 550 w 848"/>
                  <a:gd name="T55" fmla="*/ 828 h 848"/>
                  <a:gd name="T56" fmla="*/ 626 w 848"/>
                  <a:gd name="T57" fmla="*/ 796 h 848"/>
                  <a:gd name="T58" fmla="*/ 694 w 848"/>
                  <a:gd name="T59" fmla="*/ 750 h 848"/>
                  <a:gd name="T60" fmla="*/ 750 w 848"/>
                  <a:gd name="T61" fmla="*/ 694 h 848"/>
                  <a:gd name="T62" fmla="*/ 796 w 848"/>
                  <a:gd name="T63" fmla="*/ 626 h 848"/>
                  <a:gd name="T64" fmla="*/ 828 w 848"/>
                  <a:gd name="T65" fmla="*/ 550 h 848"/>
                  <a:gd name="T66" fmla="*/ 846 w 848"/>
                  <a:gd name="T67" fmla="*/ 468 h 848"/>
                  <a:gd name="T68" fmla="*/ 848 w 848"/>
                  <a:gd name="T69" fmla="*/ 424 h 8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48" h="848">
                    <a:moveTo>
                      <a:pt x="848" y="424"/>
                    </a:moveTo>
                    <a:lnTo>
                      <a:pt x="848" y="424"/>
                    </a:lnTo>
                    <a:lnTo>
                      <a:pt x="846" y="380"/>
                    </a:lnTo>
                    <a:lnTo>
                      <a:pt x="838" y="338"/>
                    </a:lnTo>
                    <a:lnTo>
                      <a:pt x="828" y="298"/>
                    </a:lnTo>
                    <a:lnTo>
                      <a:pt x="814" y="260"/>
                    </a:lnTo>
                    <a:lnTo>
                      <a:pt x="796" y="222"/>
                    </a:lnTo>
                    <a:lnTo>
                      <a:pt x="776" y="188"/>
                    </a:lnTo>
                    <a:lnTo>
                      <a:pt x="750" y="154"/>
                    </a:lnTo>
                    <a:lnTo>
                      <a:pt x="724" y="124"/>
                    </a:lnTo>
                    <a:lnTo>
                      <a:pt x="694" y="98"/>
                    </a:lnTo>
                    <a:lnTo>
                      <a:pt x="660" y="72"/>
                    </a:lnTo>
                    <a:lnTo>
                      <a:pt x="626" y="52"/>
                    </a:lnTo>
                    <a:lnTo>
                      <a:pt x="588" y="34"/>
                    </a:lnTo>
                    <a:lnTo>
                      <a:pt x="550" y="20"/>
                    </a:lnTo>
                    <a:lnTo>
                      <a:pt x="510" y="10"/>
                    </a:lnTo>
                    <a:lnTo>
                      <a:pt x="468" y="2"/>
                    </a:lnTo>
                    <a:lnTo>
                      <a:pt x="424" y="0"/>
                    </a:lnTo>
                    <a:lnTo>
                      <a:pt x="424" y="0"/>
                    </a:lnTo>
                    <a:lnTo>
                      <a:pt x="380" y="2"/>
                    </a:lnTo>
                    <a:lnTo>
                      <a:pt x="338" y="10"/>
                    </a:lnTo>
                    <a:lnTo>
                      <a:pt x="298" y="20"/>
                    </a:lnTo>
                    <a:lnTo>
                      <a:pt x="260" y="34"/>
                    </a:lnTo>
                    <a:lnTo>
                      <a:pt x="222" y="52"/>
                    </a:lnTo>
                    <a:lnTo>
                      <a:pt x="188" y="72"/>
                    </a:lnTo>
                    <a:lnTo>
                      <a:pt x="154" y="98"/>
                    </a:lnTo>
                    <a:lnTo>
                      <a:pt x="124" y="124"/>
                    </a:lnTo>
                    <a:lnTo>
                      <a:pt x="98" y="154"/>
                    </a:lnTo>
                    <a:lnTo>
                      <a:pt x="72" y="188"/>
                    </a:lnTo>
                    <a:lnTo>
                      <a:pt x="52" y="222"/>
                    </a:lnTo>
                    <a:lnTo>
                      <a:pt x="34" y="260"/>
                    </a:lnTo>
                    <a:lnTo>
                      <a:pt x="20" y="298"/>
                    </a:lnTo>
                    <a:lnTo>
                      <a:pt x="10" y="338"/>
                    </a:lnTo>
                    <a:lnTo>
                      <a:pt x="2" y="380"/>
                    </a:lnTo>
                    <a:lnTo>
                      <a:pt x="0" y="424"/>
                    </a:lnTo>
                    <a:lnTo>
                      <a:pt x="0" y="424"/>
                    </a:lnTo>
                    <a:lnTo>
                      <a:pt x="2" y="468"/>
                    </a:lnTo>
                    <a:lnTo>
                      <a:pt x="10" y="510"/>
                    </a:lnTo>
                    <a:lnTo>
                      <a:pt x="20" y="550"/>
                    </a:lnTo>
                    <a:lnTo>
                      <a:pt x="34" y="588"/>
                    </a:lnTo>
                    <a:lnTo>
                      <a:pt x="52" y="626"/>
                    </a:lnTo>
                    <a:lnTo>
                      <a:pt x="72" y="660"/>
                    </a:lnTo>
                    <a:lnTo>
                      <a:pt x="98" y="694"/>
                    </a:lnTo>
                    <a:lnTo>
                      <a:pt x="124" y="724"/>
                    </a:lnTo>
                    <a:lnTo>
                      <a:pt x="154" y="750"/>
                    </a:lnTo>
                    <a:lnTo>
                      <a:pt x="188" y="776"/>
                    </a:lnTo>
                    <a:lnTo>
                      <a:pt x="222" y="796"/>
                    </a:lnTo>
                    <a:lnTo>
                      <a:pt x="260" y="814"/>
                    </a:lnTo>
                    <a:lnTo>
                      <a:pt x="298" y="828"/>
                    </a:lnTo>
                    <a:lnTo>
                      <a:pt x="338" y="838"/>
                    </a:lnTo>
                    <a:lnTo>
                      <a:pt x="380" y="846"/>
                    </a:lnTo>
                    <a:lnTo>
                      <a:pt x="424" y="848"/>
                    </a:lnTo>
                    <a:lnTo>
                      <a:pt x="424" y="848"/>
                    </a:lnTo>
                    <a:lnTo>
                      <a:pt x="468" y="846"/>
                    </a:lnTo>
                    <a:lnTo>
                      <a:pt x="510" y="838"/>
                    </a:lnTo>
                    <a:lnTo>
                      <a:pt x="550" y="828"/>
                    </a:lnTo>
                    <a:lnTo>
                      <a:pt x="588" y="814"/>
                    </a:lnTo>
                    <a:lnTo>
                      <a:pt x="626" y="796"/>
                    </a:lnTo>
                    <a:lnTo>
                      <a:pt x="660" y="776"/>
                    </a:lnTo>
                    <a:lnTo>
                      <a:pt x="694" y="750"/>
                    </a:lnTo>
                    <a:lnTo>
                      <a:pt x="724" y="724"/>
                    </a:lnTo>
                    <a:lnTo>
                      <a:pt x="750" y="694"/>
                    </a:lnTo>
                    <a:lnTo>
                      <a:pt x="776" y="660"/>
                    </a:lnTo>
                    <a:lnTo>
                      <a:pt x="796" y="626"/>
                    </a:lnTo>
                    <a:lnTo>
                      <a:pt x="814" y="588"/>
                    </a:lnTo>
                    <a:lnTo>
                      <a:pt x="828" y="550"/>
                    </a:lnTo>
                    <a:lnTo>
                      <a:pt x="838" y="510"/>
                    </a:lnTo>
                    <a:lnTo>
                      <a:pt x="846" y="468"/>
                    </a:lnTo>
                    <a:lnTo>
                      <a:pt x="848" y="424"/>
                    </a:lnTo>
                    <a:lnTo>
                      <a:pt x="848" y="42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0" name="Freeform 156"/>
              <p:cNvSpPr>
                <a:spLocks/>
              </p:cNvSpPr>
              <p:nvPr/>
            </p:nvSpPr>
            <p:spPr bwMode="auto">
              <a:xfrm>
                <a:off x="2484" y="1764"/>
                <a:ext cx="792" cy="792"/>
              </a:xfrm>
              <a:custGeom>
                <a:avLst/>
                <a:gdLst>
                  <a:gd name="T0" fmla="*/ 792 w 792"/>
                  <a:gd name="T1" fmla="*/ 396 h 792"/>
                  <a:gd name="T2" fmla="*/ 784 w 792"/>
                  <a:gd name="T3" fmla="*/ 316 h 792"/>
                  <a:gd name="T4" fmla="*/ 760 w 792"/>
                  <a:gd name="T5" fmla="*/ 242 h 792"/>
                  <a:gd name="T6" fmla="*/ 724 w 792"/>
                  <a:gd name="T7" fmla="*/ 174 h 792"/>
                  <a:gd name="T8" fmla="*/ 676 w 792"/>
                  <a:gd name="T9" fmla="*/ 116 h 792"/>
                  <a:gd name="T10" fmla="*/ 618 w 792"/>
                  <a:gd name="T11" fmla="*/ 68 h 792"/>
                  <a:gd name="T12" fmla="*/ 550 w 792"/>
                  <a:gd name="T13" fmla="*/ 32 h 792"/>
                  <a:gd name="T14" fmla="*/ 476 w 792"/>
                  <a:gd name="T15" fmla="*/ 8 h 792"/>
                  <a:gd name="T16" fmla="*/ 396 w 792"/>
                  <a:gd name="T17" fmla="*/ 0 h 792"/>
                  <a:gd name="T18" fmla="*/ 356 w 792"/>
                  <a:gd name="T19" fmla="*/ 2 h 792"/>
                  <a:gd name="T20" fmla="*/ 278 w 792"/>
                  <a:gd name="T21" fmla="*/ 18 h 792"/>
                  <a:gd name="T22" fmla="*/ 208 w 792"/>
                  <a:gd name="T23" fmla="*/ 48 h 792"/>
                  <a:gd name="T24" fmla="*/ 144 w 792"/>
                  <a:gd name="T25" fmla="*/ 90 h 792"/>
                  <a:gd name="T26" fmla="*/ 90 w 792"/>
                  <a:gd name="T27" fmla="*/ 144 h 792"/>
                  <a:gd name="T28" fmla="*/ 48 w 792"/>
                  <a:gd name="T29" fmla="*/ 208 h 792"/>
                  <a:gd name="T30" fmla="*/ 18 w 792"/>
                  <a:gd name="T31" fmla="*/ 278 h 792"/>
                  <a:gd name="T32" fmla="*/ 2 w 792"/>
                  <a:gd name="T33" fmla="*/ 356 h 792"/>
                  <a:gd name="T34" fmla="*/ 0 w 792"/>
                  <a:gd name="T35" fmla="*/ 396 h 792"/>
                  <a:gd name="T36" fmla="*/ 8 w 792"/>
                  <a:gd name="T37" fmla="*/ 476 h 792"/>
                  <a:gd name="T38" fmla="*/ 32 w 792"/>
                  <a:gd name="T39" fmla="*/ 550 h 792"/>
                  <a:gd name="T40" fmla="*/ 68 w 792"/>
                  <a:gd name="T41" fmla="*/ 618 h 792"/>
                  <a:gd name="T42" fmla="*/ 116 w 792"/>
                  <a:gd name="T43" fmla="*/ 676 h 792"/>
                  <a:gd name="T44" fmla="*/ 174 w 792"/>
                  <a:gd name="T45" fmla="*/ 724 h 792"/>
                  <a:gd name="T46" fmla="*/ 242 w 792"/>
                  <a:gd name="T47" fmla="*/ 760 h 792"/>
                  <a:gd name="T48" fmla="*/ 316 w 792"/>
                  <a:gd name="T49" fmla="*/ 784 h 792"/>
                  <a:gd name="T50" fmla="*/ 396 w 792"/>
                  <a:gd name="T51" fmla="*/ 792 h 792"/>
                  <a:gd name="T52" fmla="*/ 436 w 792"/>
                  <a:gd name="T53" fmla="*/ 790 h 792"/>
                  <a:gd name="T54" fmla="*/ 514 w 792"/>
                  <a:gd name="T55" fmla="*/ 774 h 792"/>
                  <a:gd name="T56" fmla="*/ 584 w 792"/>
                  <a:gd name="T57" fmla="*/ 744 h 792"/>
                  <a:gd name="T58" fmla="*/ 648 w 792"/>
                  <a:gd name="T59" fmla="*/ 702 h 792"/>
                  <a:gd name="T60" fmla="*/ 702 w 792"/>
                  <a:gd name="T61" fmla="*/ 648 h 792"/>
                  <a:gd name="T62" fmla="*/ 744 w 792"/>
                  <a:gd name="T63" fmla="*/ 584 h 792"/>
                  <a:gd name="T64" fmla="*/ 774 w 792"/>
                  <a:gd name="T65" fmla="*/ 514 h 792"/>
                  <a:gd name="T66" fmla="*/ 790 w 792"/>
                  <a:gd name="T67" fmla="*/ 436 h 792"/>
                  <a:gd name="T68" fmla="*/ 792 w 792"/>
                  <a:gd name="T69" fmla="*/ 396 h 7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92" h="792">
                    <a:moveTo>
                      <a:pt x="792" y="396"/>
                    </a:moveTo>
                    <a:lnTo>
                      <a:pt x="792" y="396"/>
                    </a:lnTo>
                    <a:lnTo>
                      <a:pt x="790" y="356"/>
                    </a:lnTo>
                    <a:lnTo>
                      <a:pt x="784" y="316"/>
                    </a:lnTo>
                    <a:lnTo>
                      <a:pt x="774" y="278"/>
                    </a:lnTo>
                    <a:lnTo>
                      <a:pt x="760" y="242"/>
                    </a:lnTo>
                    <a:lnTo>
                      <a:pt x="744" y="208"/>
                    </a:lnTo>
                    <a:lnTo>
                      <a:pt x="724" y="174"/>
                    </a:lnTo>
                    <a:lnTo>
                      <a:pt x="702" y="144"/>
                    </a:lnTo>
                    <a:lnTo>
                      <a:pt x="676" y="116"/>
                    </a:lnTo>
                    <a:lnTo>
                      <a:pt x="648" y="90"/>
                    </a:lnTo>
                    <a:lnTo>
                      <a:pt x="618" y="68"/>
                    </a:lnTo>
                    <a:lnTo>
                      <a:pt x="584" y="48"/>
                    </a:lnTo>
                    <a:lnTo>
                      <a:pt x="550" y="32"/>
                    </a:lnTo>
                    <a:lnTo>
                      <a:pt x="514" y="18"/>
                    </a:lnTo>
                    <a:lnTo>
                      <a:pt x="476" y="8"/>
                    </a:lnTo>
                    <a:lnTo>
                      <a:pt x="436" y="2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56" y="2"/>
                    </a:lnTo>
                    <a:lnTo>
                      <a:pt x="316" y="8"/>
                    </a:lnTo>
                    <a:lnTo>
                      <a:pt x="278" y="18"/>
                    </a:lnTo>
                    <a:lnTo>
                      <a:pt x="242" y="32"/>
                    </a:lnTo>
                    <a:lnTo>
                      <a:pt x="208" y="48"/>
                    </a:lnTo>
                    <a:lnTo>
                      <a:pt x="174" y="68"/>
                    </a:lnTo>
                    <a:lnTo>
                      <a:pt x="144" y="90"/>
                    </a:lnTo>
                    <a:lnTo>
                      <a:pt x="116" y="116"/>
                    </a:lnTo>
                    <a:lnTo>
                      <a:pt x="90" y="144"/>
                    </a:lnTo>
                    <a:lnTo>
                      <a:pt x="68" y="174"/>
                    </a:lnTo>
                    <a:lnTo>
                      <a:pt x="48" y="208"/>
                    </a:lnTo>
                    <a:lnTo>
                      <a:pt x="32" y="242"/>
                    </a:lnTo>
                    <a:lnTo>
                      <a:pt x="18" y="278"/>
                    </a:lnTo>
                    <a:lnTo>
                      <a:pt x="8" y="316"/>
                    </a:lnTo>
                    <a:lnTo>
                      <a:pt x="2" y="356"/>
                    </a:lnTo>
                    <a:lnTo>
                      <a:pt x="0" y="396"/>
                    </a:lnTo>
                    <a:lnTo>
                      <a:pt x="0" y="396"/>
                    </a:lnTo>
                    <a:lnTo>
                      <a:pt x="2" y="436"/>
                    </a:lnTo>
                    <a:lnTo>
                      <a:pt x="8" y="476"/>
                    </a:lnTo>
                    <a:lnTo>
                      <a:pt x="18" y="514"/>
                    </a:lnTo>
                    <a:lnTo>
                      <a:pt x="32" y="550"/>
                    </a:lnTo>
                    <a:lnTo>
                      <a:pt x="48" y="584"/>
                    </a:lnTo>
                    <a:lnTo>
                      <a:pt x="68" y="618"/>
                    </a:lnTo>
                    <a:lnTo>
                      <a:pt x="90" y="648"/>
                    </a:lnTo>
                    <a:lnTo>
                      <a:pt x="116" y="676"/>
                    </a:lnTo>
                    <a:lnTo>
                      <a:pt x="144" y="702"/>
                    </a:lnTo>
                    <a:lnTo>
                      <a:pt x="174" y="724"/>
                    </a:lnTo>
                    <a:lnTo>
                      <a:pt x="208" y="744"/>
                    </a:lnTo>
                    <a:lnTo>
                      <a:pt x="242" y="760"/>
                    </a:lnTo>
                    <a:lnTo>
                      <a:pt x="278" y="774"/>
                    </a:lnTo>
                    <a:lnTo>
                      <a:pt x="316" y="784"/>
                    </a:lnTo>
                    <a:lnTo>
                      <a:pt x="356" y="790"/>
                    </a:lnTo>
                    <a:lnTo>
                      <a:pt x="396" y="792"/>
                    </a:lnTo>
                    <a:lnTo>
                      <a:pt x="396" y="792"/>
                    </a:lnTo>
                    <a:lnTo>
                      <a:pt x="436" y="790"/>
                    </a:lnTo>
                    <a:lnTo>
                      <a:pt x="476" y="784"/>
                    </a:lnTo>
                    <a:lnTo>
                      <a:pt x="514" y="774"/>
                    </a:lnTo>
                    <a:lnTo>
                      <a:pt x="550" y="760"/>
                    </a:lnTo>
                    <a:lnTo>
                      <a:pt x="584" y="744"/>
                    </a:lnTo>
                    <a:lnTo>
                      <a:pt x="618" y="724"/>
                    </a:lnTo>
                    <a:lnTo>
                      <a:pt x="648" y="702"/>
                    </a:lnTo>
                    <a:lnTo>
                      <a:pt x="676" y="676"/>
                    </a:lnTo>
                    <a:lnTo>
                      <a:pt x="702" y="648"/>
                    </a:lnTo>
                    <a:lnTo>
                      <a:pt x="724" y="618"/>
                    </a:lnTo>
                    <a:lnTo>
                      <a:pt x="744" y="584"/>
                    </a:lnTo>
                    <a:lnTo>
                      <a:pt x="760" y="550"/>
                    </a:lnTo>
                    <a:lnTo>
                      <a:pt x="774" y="514"/>
                    </a:lnTo>
                    <a:lnTo>
                      <a:pt x="784" y="476"/>
                    </a:lnTo>
                    <a:lnTo>
                      <a:pt x="790" y="436"/>
                    </a:lnTo>
                    <a:lnTo>
                      <a:pt x="792" y="396"/>
                    </a:lnTo>
                    <a:lnTo>
                      <a:pt x="792" y="396"/>
                    </a:lnTo>
                    <a:close/>
                  </a:path>
                </a:pathLst>
              </a:custGeom>
              <a:solidFill>
                <a:srgbClr val="F0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3" name="Freeform 159"/>
              <p:cNvSpPr>
                <a:spLocks noEditPoints="1"/>
              </p:cNvSpPr>
              <p:nvPr/>
            </p:nvSpPr>
            <p:spPr bwMode="auto">
              <a:xfrm>
                <a:off x="2478" y="1756"/>
                <a:ext cx="806" cy="806"/>
              </a:xfrm>
              <a:custGeom>
                <a:avLst/>
                <a:gdLst>
                  <a:gd name="T0" fmla="*/ 16 w 806"/>
                  <a:gd name="T1" fmla="*/ 364 h 806"/>
                  <a:gd name="T2" fmla="*/ 44 w 806"/>
                  <a:gd name="T3" fmla="*/ 252 h 806"/>
                  <a:gd name="T4" fmla="*/ 102 w 806"/>
                  <a:gd name="T5" fmla="*/ 156 h 806"/>
                  <a:gd name="T6" fmla="*/ 184 w 806"/>
                  <a:gd name="T7" fmla="*/ 82 h 806"/>
                  <a:gd name="T8" fmla="*/ 286 w 806"/>
                  <a:gd name="T9" fmla="*/ 32 h 806"/>
                  <a:gd name="T10" fmla="*/ 402 w 806"/>
                  <a:gd name="T11" fmla="*/ 14 h 806"/>
                  <a:gd name="T12" fmla="*/ 480 w 806"/>
                  <a:gd name="T13" fmla="*/ 22 h 806"/>
                  <a:gd name="T14" fmla="*/ 588 w 806"/>
                  <a:gd name="T15" fmla="*/ 62 h 806"/>
                  <a:gd name="T16" fmla="*/ 676 w 806"/>
                  <a:gd name="T17" fmla="*/ 130 h 806"/>
                  <a:gd name="T18" fmla="*/ 744 w 806"/>
                  <a:gd name="T19" fmla="*/ 218 h 806"/>
                  <a:gd name="T20" fmla="*/ 784 w 806"/>
                  <a:gd name="T21" fmla="*/ 326 h 806"/>
                  <a:gd name="T22" fmla="*/ 792 w 806"/>
                  <a:gd name="T23" fmla="*/ 404 h 806"/>
                  <a:gd name="T24" fmla="*/ 774 w 806"/>
                  <a:gd name="T25" fmla="*/ 520 h 806"/>
                  <a:gd name="T26" fmla="*/ 724 w 806"/>
                  <a:gd name="T27" fmla="*/ 622 h 806"/>
                  <a:gd name="T28" fmla="*/ 650 w 806"/>
                  <a:gd name="T29" fmla="*/ 704 h 806"/>
                  <a:gd name="T30" fmla="*/ 554 w 806"/>
                  <a:gd name="T31" fmla="*/ 762 h 806"/>
                  <a:gd name="T32" fmla="*/ 442 w 806"/>
                  <a:gd name="T33" fmla="*/ 790 h 806"/>
                  <a:gd name="T34" fmla="*/ 362 w 806"/>
                  <a:gd name="T35" fmla="*/ 790 h 806"/>
                  <a:gd name="T36" fmla="*/ 250 w 806"/>
                  <a:gd name="T37" fmla="*/ 762 h 806"/>
                  <a:gd name="T38" fmla="*/ 154 w 806"/>
                  <a:gd name="T39" fmla="*/ 704 h 806"/>
                  <a:gd name="T40" fmla="*/ 80 w 806"/>
                  <a:gd name="T41" fmla="*/ 622 h 806"/>
                  <a:gd name="T42" fmla="*/ 30 w 806"/>
                  <a:gd name="T43" fmla="*/ 520 h 806"/>
                  <a:gd name="T44" fmla="*/ 14 w 806"/>
                  <a:gd name="T45" fmla="*/ 404 h 806"/>
                  <a:gd name="T46" fmla="*/ 0 w 806"/>
                  <a:gd name="T47" fmla="*/ 404 h 806"/>
                  <a:gd name="T48" fmla="*/ 18 w 806"/>
                  <a:gd name="T49" fmla="*/ 524 h 806"/>
                  <a:gd name="T50" fmla="*/ 68 w 806"/>
                  <a:gd name="T51" fmla="*/ 630 h 806"/>
                  <a:gd name="T52" fmla="*/ 146 w 806"/>
                  <a:gd name="T53" fmla="*/ 714 h 806"/>
                  <a:gd name="T54" fmla="*/ 246 w 806"/>
                  <a:gd name="T55" fmla="*/ 776 h 806"/>
                  <a:gd name="T56" fmla="*/ 360 w 806"/>
                  <a:gd name="T57" fmla="*/ 804 h 806"/>
                  <a:gd name="T58" fmla="*/ 444 w 806"/>
                  <a:gd name="T59" fmla="*/ 804 h 806"/>
                  <a:gd name="T60" fmla="*/ 558 w 806"/>
                  <a:gd name="T61" fmla="*/ 776 h 806"/>
                  <a:gd name="T62" fmla="*/ 658 w 806"/>
                  <a:gd name="T63" fmla="*/ 714 h 806"/>
                  <a:gd name="T64" fmla="*/ 736 w 806"/>
                  <a:gd name="T65" fmla="*/ 630 h 806"/>
                  <a:gd name="T66" fmla="*/ 786 w 806"/>
                  <a:gd name="T67" fmla="*/ 524 h 806"/>
                  <a:gd name="T68" fmla="*/ 806 w 806"/>
                  <a:gd name="T69" fmla="*/ 404 h 806"/>
                  <a:gd name="T70" fmla="*/ 796 w 806"/>
                  <a:gd name="T71" fmla="*/ 322 h 806"/>
                  <a:gd name="T72" fmla="*/ 756 w 806"/>
                  <a:gd name="T73" fmla="*/ 212 h 806"/>
                  <a:gd name="T74" fmla="*/ 686 w 806"/>
                  <a:gd name="T75" fmla="*/ 120 h 806"/>
                  <a:gd name="T76" fmla="*/ 594 w 806"/>
                  <a:gd name="T77" fmla="*/ 50 h 806"/>
                  <a:gd name="T78" fmla="*/ 484 w 806"/>
                  <a:gd name="T79" fmla="*/ 10 h 806"/>
                  <a:gd name="T80" fmla="*/ 402 w 806"/>
                  <a:gd name="T81" fmla="*/ 0 h 806"/>
                  <a:gd name="T82" fmla="*/ 282 w 806"/>
                  <a:gd name="T83" fmla="*/ 20 h 806"/>
                  <a:gd name="T84" fmla="*/ 176 w 806"/>
                  <a:gd name="T85" fmla="*/ 70 h 806"/>
                  <a:gd name="T86" fmla="*/ 92 w 806"/>
                  <a:gd name="T87" fmla="*/ 148 h 806"/>
                  <a:gd name="T88" fmla="*/ 30 w 806"/>
                  <a:gd name="T89" fmla="*/ 248 h 806"/>
                  <a:gd name="T90" fmla="*/ 2 w 806"/>
                  <a:gd name="T91" fmla="*/ 362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06" h="806">
                    <a:moveTo>
                      <a:pt x="14" y="404"/>
                    </a:moveTo>
                    <a:lnTo>
                      <a:pt x="14" y="404"/>
                    </a:lnTo>
                    <a:lnTo>
                      <a:pt x="16" y="364"/>
                    </a:lnTo>
                    <a:lnTo>
                      <a:pt x="20" y="326"/>
                    </a:lnTo>
                    <a:lnTo>
                      <a:pt x="30" y="288"/>
                    </a:lnTo>
                    <a:lnTo>
                      <a:pt x="44" y="252"/>
                    </a:lnTo>
                    <a:lnTo>
                      <a:pt x="60" y="218"/>
                    </a:lnTo>
                    <a:lnTo>
                      <a:pt x="80" y="186"/>
                    </a:lnTo>
                    <a:lnTo>
                      <a:pt x="102" y="156"/>
                    </a:lnTo>
                    <a:lnTo>
                      <a:pt x="128" y="130"/>
                    </a:lnTo>
                    <a:lnTo>
                      <a:pt x="154" y="104"/>
                    </a:lnTo>
                    <a:lnTo>
                      <a:pt x="184" y="82"/>
                    </a:lnTo>
                    <a:lnTo>
                      <a:pt x="216" y="62"/>
                    </a:lnTo>
                    <a:lnTo>
                      <a:pt x="250" y="46"/>
                    </a:lnTo>
                    <a:lnTo>
                      <a:pt x="286" y="32"/>
                    </a:lnTo>
                    <a:lnTo>
                      <a:pt x="324" y="22"/>
                    </a:lnTo>
                    <a:lnTo>
                      <a:pt x="362" y="18"/>
                    </a:lnTo>
                    <a:lnTo>
                      <a:pt x="402" y="14"/>
                    </a:lnTo>
                    <a:lnTo>
                      <a:pt x="402" y="14"/>
                    </a:lnTo>
                    <a:lnTo>
                      <a:pt x="442" y="18"/>
                    </a:lnTo>
                    <a:lnTo>
                      <a:pt x="480" y="22"/>
                    </a:lnTo>
                    <a:lnTo>
                      <a:pt x="518" y="32"/>
                    </a:lnTo>
                    <a:lnTo>
                      <a:pt x="554" y="46"/>
                    </a:lnTo>
                    <a:lnTo>
                      <a:pt x="588" y="62"/>
                    </a:lnTo>
                    <a:lnTo>
                      <a:pt x="620" y="82"/>
                    </a:lnTo>
                    <a:lnTo>
                      <a:pt x="650" y="104"/>
                    </a:lnTo>
                    <a:lnTo>
                      <a:pt x="676" y="130"/>
                    </a:lnTo>
                    <a:lnTo>
                      <a:pt x="702" y="156"/>
                    </a:lnTo>
                    <a:lnTo>
                      <a:pt x="724" y="186"/>
                    </a:lnTo>
                    <a:lnTo>
                      <a:pt x="744" y="218"/>
                    </a:lnTo>
                    <a:lnTo>
                      <a:pt x="760" y="252"/>
                    </a:lnTo>
                    <a:lnTo>
                      <a:pt x="774" y="288"/>
                    </a:lnTo>
                    <a:lnTo>
                      <a:pt x="784" y="326"/>
                    </a:lnTo>
                    <a:lnTo>
                      <a:pt x="788" y="364"/>
                    </a:lnTo>
                    <a:lnTo>
                      <a:pt x="792" y="404"/>
                    </a:lnTo>
                    <a:lnTo>
                      <a:pt x="792" y="404"/>
                    </a:lnTo>
                    <a:lnTo>
                      <a:pt x="788" y="444"/>
                    </a:lnTo>
                    <a:lnTo>
                      <a:pt x="784" y="482"/>
                    </a:lnTo>
                    <a:lnTo>
                      <a:pt x="774" y="520"/>
                    </a:lnTo>
                    <a:lnTo>
                      <a:pt x="760" y="556"/>
                    </a:lnTo>
                    <a:lnTo>
                      <a:pt x="744" y="590"/>
                    </a:lnTo>
                    <a:lnTo>
                      <a:pt x="724" y="622"/>
                    </a:lnTo>
                    <a:lnTo>
                      <a:pt x="702" y="652"/>
                    </a:lnTo>
                    <a:lnTo>
                      <a:pt x="676" y="678"/>
                    </a:lnTo>
                    <a:lnTo>
                      <a:pt x="650" y="704"/>
                    </a:lnTo>
                    <a:lnTo>
                      <a:pt x="620" y="726"/>
                    </a:lnTo>
                    <a:lnTo>
                      <a:pt x="588" y="746"/>
                    </a:lnTo>
                    <a:lnTo>
                      <a:pt x="554" y="762"/>
                    </a:lnTo>
                    <a:lnTo>
                      <a:pt x="518" y="776"/>
                    </a:lnTo>
                    <a:lnTo>
                      <a:pt x="480" y="786"/>
                    </a:lnTo>
                    <a:lnTo>
                      <a:pt x="442" y="790"/>
                    </a:lnTo>
                    <a:lnTo>
                      <a:pt x="402" y="792"/>
                    </a:lnTo>
                    <a:lnTo>
                      <a:pt x="402" y="792"/>
                    </a:lnTo>
                    <a:lnTo>
                      <a:pt x="362" y="790"/>
                    </a:lnTo>
                    <a:lnTo>
                      <a:pt x="324" y="786"/>
                    </a:lnTo>
                    <a:lnTo>
                      <a:pt x="286" y="776"/>
                    </a:lnTo>
                    <a:lnTo>
                      <a:pt x="250" y="762"/>
                    </a:lnTo>
                    <a:lnTo>
                      <a:pt x="216" y="746"/>
                    </a:lnTo>
                    <a:lnTo>
                      <a:pt x="184" y="726"/>
                    </a:lnTo>
                    <a:lnTo>
                      <a:pt x="154" y="704"/>
                    </a:lnTo>
                    <a:lnTo>
                      <a:pt x="128" y="678"/>
                    </a:lnTo>
                    <a:lnTo>
                      <a:pt x="102" y="652"/>
                    </a:lnTo>
                    <a:lnTo>
                      <a:pt x="80" y="622"/>
                    </a:lnTo>
                    <a:lnTo>
                      <a:pt x="60" y="590"/>
                    </a:lnTo>
                    <a:lnTo>
                      <a:pt x="44" y="556"/>
                    </a:lnTo>
                    <a:lnTo>
                      <a:pt x="30" y="520"/>
                    </a:lnTo>
                    <a:lnTo>
                      <a:pt x="20" y="482"/>
                    </a:lnTo>
                    <a:lnTo>
                      <a:pt x="16" y="444"/>
                    </a:lnTo>
                    <a:lnTo>
                      <a:pt x="14" y="404"/>
                    </a:lnTo>
                    <a:lnTo>
                      <a:pt x="14" y="404"/>
                    </a:lnTo>
                    <a:close/>
                    <a:moveTo>
                      <a:pt x="0" y="404"/>
                    </a:moveTo>
                    <a:lnTo>
                      <a:pt x="0" y="404"/>
                    </a:lnTo>
                    <a:lnTo>
                      <a:pt x="2" y="446"/>
                    </a:lnTo>
                    <a:lnTo>
                      <a:pt x="8" y="486"/>
                    </a:lnTo>
                    <a:lnTo>
                      <a:pt x="18" y="524"/>
                    </a:lnTo>
                    <a:lnTo>
                      <a:pt x="30" y="560"/>
                    </a:lnTo>
                    <a:lnTo>
                      <a:pt x="48" y="596"/>
                    </a:lnTo>
                    <a:lnTo>
                      <a:pt x="68" y="630"/>
                    </a:lnTo>
                    <a:lnTo>
                      <a:pt x="92" y="660"/>
                    </a:lnTo>
                    <a:lnTo>
                      <a:pt x="118" y="688"/>
                    </a:lnTo>
                    <a:lnTo>
                      <a:pt x="146" y="714"/>
                    </a:lnTo>
                    <a:lnTo>
                      <a:pt x="176" y="738"/>
                    </a:lnTo>
                    <a:lnTo>
                      <a:pt x="210" y="758"/>
                    </a:lnTo>
                    <a:lnTo>
                      <a:pt x="246" y="776"/>
                    </a:lnTo>
                    <a:lnTo>
                      <a:pt x="282" y="788"/>
                    </a:lnTo>
                    <a:lnTo>
                      <a:pt x="320" y="798"/>
                    </a:lnTo>
                    <a:lnTo>
                      <a:pt x="360" y="804"/>
                    </a:lnTo>
                    <a:lnTo>
                      <a:pt x="402" y="806"/>
                    </a:lnTo>
                    <a:lnTo>
                      <a:pt x="402" y="806"/>
                    </a:lnTo>
                    <a:lnTo>
                      <a:pt x="444" y="804"/>
                    </a:lnTo>
                    <a:lnTo>
                      <a:pt x="484" y="798"/>
                    </a:lnTo>
                    <a:lnTo>
                      <a:pt x="522" y="788"/>
                    </a:lnTo>
                    <a:lnTo>
                      <a:pt x="558" y="776"/>
                    </a:lnTo>
                    <a:lnTo>
                      <a:pt x="594" y="758"/>
                    </a:lnTo>
                    <a:lnTo>
                      <a:pt x="628" y="738"/>
                    </a:lnTo>
                    <a:lnTo>
                      <a:pt x="658" y="714"/>
                    </a:lnTo>
                    <a:lnTo>
                      <a:pt x="686" y="688"/>
                    </a:lnTo>
                    <a:lnTo>
                      <a:pt x="712" y="660"/>
                    </a:lnTo>
                    <a:lnTo>
                      <a:pt x="736" y="630"/>
                    </a:lnTo>
                    <a:lnTo>
                      <a:pt x="756" y="596"/>
                    </a:lnTo>
                    <a:lnTo>
                      <a:pt x="774" y="560"/>
                    </a:lnTo>
                    <a:lnTo>
                      <a:pt x="786" y="524"/>
                    </a:lnTo>
                    <a:lnTo>
                      <a:pt x="796" y="486"/>
                    </a:lnTo>
                    <a:lnTo>
                      <a:pt x="802" y="446"/>
                    </a:lnTo>
                    <a:lnTo>
                      <a:pt x="806" y="404"/>
                    </a:lnTo>
                    <a:lnTo>
                      <a:pt x="806" y="404"/>
                    </a:lnTo>
                    <a:lnTo>
                      <a:pt x="802" y="362"/>
                    </a:lnTo>
                    <a:lnTo>
                      <a:pt x="796" y="322"/>
                    </a:lnTo>
                    <a:lnTo>
                      <a:pt x="786" y="284"/>
                    </a:lnTo>
                    <a:lnTo>
                      <a:pt x="774" y="248"/>
                    </a:lnTo>
                    <a:lnTo>
                      <a:pt x="756" y="212"/>
                    </a:lnTo>
                    <a:lnTo>
                      <a:pt x="736" y="178"/>
                    </a:lnTo>
                    <a:lnTo>
                      <a:pt x="712" y="148"/>
                    </a:lnTo>
                    <a:lnTo>
                      <a:pt x="686" y="120"/>
                    </a:lnTo>
                    <a:lnTo>
                      <a:pt x="658" y="94"/>
                    </a:lnTo>
                    <a:lnTo>
                      <a:pt x="628" y="70"/>
                    </a:lnTo>
                    <a:lnTo>
                      <a:pt x="594" y="50"/>
                    </a:lnTo>
                    <a:lnTo>
                      <a:pt x="558" y="32"/>
                    </a:lnTo>
                    <a:lnTo>
                      <a:pt x="522" y="20"/>
                    </a:lnTo>
                    <a:lnTo>
                      <a:pt x="484" y="10"/>
                    </a:lnTo>
                    <a:lnTo>
                      <a:pt x="444" y="4"/>
                    </a:lnTo>
                    <a:lnTo>
                      <a:pt x="402" y="0"/>
                    </a:lnTo>
                    <a:lnTo>
                      <a:pt x="402" y="0"/>
                    </a:lnTo>
                    <a:lnTo>
                      <a:pt x="360" y="4"/>
                    </a:lnTo>
                    <a:lnTo>
                      <a:pt x="320" y="10"/>
                    </a:lnTo>
                    <a:lnTo>
                      <a:pt x="282" y="20"/>
                    </a:lnTo>
                    <a:lnTo>
                      <a:pt x="246" y="32"/>
                    </a:lnTo>
                    <a:lnTo>
                      <a:pt x="210" y="50"/>
                    </a:lnTo>
                    <a:lnTo>
                      <a:pt x="176" y="70"/>
                    </a:lnTo>
                    <a:lnTo>
                      <a:pt x="146" y="94"/>
                    </a:lnTo>
                    <a:lnTo>
                      <a:pt x="118" y="120"/>
                    </a:lnTo>
                    <a:lnTo>
                      <a:pt x="92" y="148"/>
                    </a:lnTo>
                    <a:lnTo>
                      <a:pt x="68" y="178"/>
                    </a:lnTo>
                    <a:lnTo>
                      <a:pt x="48" y="212"/>
                    </a:lnTo>
                    <a:lnTo>
                      <a:pt x="30" y="248"/>
                    </a:lnTo>
                    <a:lnTo>
                      <a:pt x="18" y="284"/>
                    </a:lnTo>
                    <a:lnTo>
                      <a:pt x="8" y="322"/>
                    </a:lnTo>
                    <a:lnTo>
                      <a:pt x="2" y="362"/>
                    </a:lnTo>
                    <a:lnTo>
                      <a:pt x="0" y="404"/>
                    </a:lnTo>
                    <a:lnTo>
                      <a:pt x="0" y="40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4" name="Freeform 160"/>
              <p:cNvSpPr>
                <a:spLocks noEditPoints="1"/>
              </p:cNvSpPr>
              <p:nvPr/>
            </p:nvSpPr>
            <p:spPr bwMode="auto">
              <a:xfrm>
                <a:off x="2370" y="1648"/>
                <a:ext cx="1022" cy="1022"/>
              </a:xfrm>
              <a:custGeom>
                <a:avLst/>
                <a:gdLst>
                  <a:gd name="T0" fmla="*/ 16 w 1022"/>
                  <a:gd name="T1" fmla="*/ 462 h 1022"/>
                  <a:gd name="T2" fmla="*/ 36 w 1022"/>
                  <a:gd name="T3" fmla="*/ 364 h 1022"/>
                  <a:gd name="T4" fmla="*/ 98 w 1022"/>
                  <a:gd name="T5" fmla="*/ 234 h 1022"/>
                  <a:gd name="T6" fmla="*/ 232 w 1022"/>
                  <a:gd name="T7" fmla="*/ 100 h 1022"/>
                  <a:gd name="T8" fmla="*/ 362 w 1022"/>
                  <a:gd name="T9" fmla="*/ 38 h 1022"/>
                  <a:gd name="T10" fmla="*/ 460 w 1022"/>
                  <a:gd name="T11" fmla="*/ 18 h 1022"/>
                  <a:gd name="T12" fmla="*/ 536 w 1022"/>
                  <a:gd name="T13" fmla="*/ 16 h 1022"/>
                  <a:gd name="T14" fmla="*/ 634 w 1022"/>
                  <a:gd name="T15" fmla="*/ 30 h 1022"/>
                  <a:gd name="T16" fmla="*/ 746 w 1022"/>
                  <a:gd name="T17" fmla="*/ 76 h 1022"/>
                  <a:gd name="T18" fmla="*/ 894 w 1022"/>
                  <a:gd name="T19" fmla="*/ 196 h 1022"/>
                  <a:gd name="T20" fmla="*/ 976 w 1022"/>
                  <a:gd name="T21" fmla="*/ 342 h 1022"/>
                  <a:gd name="T22" fmla="*/ 1002 w 1022"/>
                  <a:gd name="T23" fmla="*/ 436 h 1022"/>
                  <a:gd name="T24" fmla="*/ 1008 w 1022"/>
                  <a:gd name="T25" fmla="*/ 512 h 1022"/>
                  <a:gd name="T26" fmla="*/ 996 w 1022"/>
                  <a:gd name="T27" fmla="*/ 612 h 1022"/>
                  <a:gd name="T28" fmla="*/ 968 w 1022"/>
                  <a:gd name="T29" fmla="*/ 706 h 1022"/>
                  <a:gd name="T30" fmla="*/ 862 w 1022"/>
                  <a:gd name="T31" fmla="*/ 864 h 1022"/>
                  <a:gd name="T32" fmla="*/ 704 w 1022"/>
                  <a:gd name="T33" fmla="*/ 970 h 1022"/>
                  <a:gd name="T34" fmla="*/ 610 w 1022"/>
                  <a:gd name="T35" fmla="*/ 998 h 1022"/>
                  <a:gd name="T36" fmla="*/ 510 w 1022"/>
                  <a:gd name="T37" fmla="*/ 1008 h 1022"/>
                  <a:gd name="T38" fmla="*/ 434 w 1022"/>
                  <a:gd name="T39" fmla="*/ 1004 h 1022"/>
                  <a:gd name="T40" fmla="*/ 340 w 1022"/>
                  <a:gd name="T41" fmla="*/ 978 h 1022"/>
                  <a:gd name="T42" fmla="*/ 194 w 1022"/>
                  <a:gd name="T43" fmla="*/ 896 h 1022"/>
                  <a:gd name="T44" fmla="*/ 74 w 1022"/>
                  <a:gd name="T45" fmla="*/ 748 h 1022"/>
                  <a:gd name="T46" fmla="*/ 28 w 1022"/>
                  <a:gd name="T47" fmla="*/ 636 h 1022"/>
                  <a:gd name="T48" fmla="*/ 14 w 1022"/>
                  <a:gd name="T49" fmla="*/ 538 h 1022"/>
                  <a:gd name="T50" fmla="*/ 0 w 1022"/>
                  <a:gd name="T51" fmla="*/ 512 h 1022"/>
                  <a:gd name="T52" fmla="*/ 10 w 1022"/>
                  <a:gd name="T53" fmla="*/ 614 h 1022"/>
                  <a:gd name="T54" fmla="*/ 40 w 1022"/>
                  <a:gd name="T55" fmla="*/ 710 h 1022"/>
                  <a:gd name="T56" fmla="*/ 116 w 1022"/>
                  <a:gd name="T57" fmla="*/ 836 h 1022"/>
                  <a:gd name="T58" fmla="*/ 266 w 1022"/>
                  <a:gd name="T59" fmla="*/ 962 h 1022"/>
                  <a:gd name="T60" fmla="*/ 358 w 1022"/>
                  <a:gd name="T61" fmla="*/ 1000 h 1022"/>
                  <a:gd name="T62" fmla="*/ 458 w 1022"/>
                  <a:gd name="T63" fmla="*/ 1020 h 1022"/>
                  <a:gd name="T64" fmla="*/ 536 w 1022"/>
                  <a:gd name="T65" fmla="*/ 1022 h 1022"/>
                  <a:gd name="T66" fmla="*/ 638 w 1022"/>
                  <a:gd name="T67" fmla="*/ 1006 h 1022"/>
                  <a:gd name="T68" fmla="*/ 732 w 1022"/>
                  <a:gd name="T69" fmla="*/ 972 h 1022"/>
                  <a:gd name="T70" fmla="*/ 872 w 1022"/>
                  <a:gd name="T71" fmla="*/ 874 h 1022"/>
                  <a:gd name="T72" fmla="*/ 970 w 1022"/>
                  <a:gd name="T73" fmla="*/ 734 h 1022"/>
                  <a:gd name="T74" fmla="*/ 1004 w 1022"/>
                  <a:gd name="T75" fmla="*/ 640 h 1022"/>
                  <a:gd name="T76" fmla="*/ 1020 w 1022"/>
                  <a:gd name="T77" fmla="*/ 538 h 1022"/>
                  <a:gd name="T78" fmla="*/ 1018 w 1022"/>
                  <a:gd name="T79" fmla="*/ 460 h 1022"/>
                  <a:gd name="T80" fmla="*/ 998 w 1022"/>
                  <a:gd name="T81" fmla="*/ 360 h 1022"/>
                  <a:gd name="T82" fmla="*/ 960 w 1022"/>
                  <a:gd name="T83" fmla="*/ 268 h 1022"/>
                  <a:gd name="T84" fmla="*/ 834 w 1022"/>
                  <a:gd name="T85" fmla="*/ 118 h 1022"/>
                  <a:gd name="T86" fmla="*/ 708 w 1022"/>
                  <a:gd name="T87" fmla="*/ 42 h 1022"/>
                  <a:gd name="T88" fmla="*/ 612 w 1022"/>
                  <a:gd name="T89" fmla="*/ 12 h 1022"/>
                  <a:gd name="T90" fmla="*/ 510 w 1022"/>
                  <a:gd name="T91" fmla="*/ 0 h 1022"/>
                  <a:gd name="T92" fmla="*/ 432 w 1022"/>
                  <a:gd name="T93" fmla="*/ 6 h 1022"/>
                  <a:gd name="T94" fmla="*/ 334 w 1022"/>
                  <a:gd name="T95" fmla="*/ 32 h 1022"/>
                  <a:gd name="T96" fmla="*/ 224 w 1022"/>
                  <a:gd name="T97" fmla="*/ 88 h 1022"/>
                  <a:gd name="T98" fmla="*/ 86 w 1022"/>
                  <a:gd name="T99" fmla="*/ 226 h 1022"/>
                  <a:gd name="T100" fmla="*/ 30 w 1022"/>
                  <a:gd name="T101" fmla="*/ 336 h 1022"/>
                  <a:gd name="T102" fmla="*/ 4 w 1022"/>
                  <a:gd name="T103" fmla="*/ 434 h 1022"/>
                  <a:gd name="T104" fmla="*/ 0 w 1022"/>
                  <a:gd name="T105" fmla="*/ 512 h 10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022" h="1022">
                    <a:moveTo>
                      <a:pt x="14" y="512"/>
                    </a:moveTo>
                    <a:lnTo>
                      <a:pt x="14" y="512"/>
                    </a:lnTo>
                    <a:lnTo>
                      <a:pt x="14" y="486"/>
                    </a:lnTo>
                    <a:lnTo>
                      <a:pt x="16" y="462"/>
                    </a:lnTo>
                    <a:lnTo>
                      <a:pt x="18" y="436"/>
                    </a:lnTo>
                    <a:lnTo>
                      <a:pt x="24" y="412"/>
                    </a:lnTo>
                    <a:lnTo>
                      <a:pt x="28" y="388"/>
                    </a:lnTo>
                    <a:lnTo>
                      <a:pt x="36" y="364"/>
                    </a:lnTo>
                    <a:lnTo>
                      <a:pt x="44" y="342"/>
                    </a:lnTo>
                    <a:lnTo>
                      <a:pt x="52" y="318"/>
                    </a:lnTo>
                    <a:lnTo>
                      <a:pt x="74" y="276"/>
                    </a:lnTo>
                    <a:lnTo>
                      <a:pt x="98" y="234"/>
                    </a:lnTo>
                    <a:lnTo>
                      <a:pt x="126" y="196"/>
                    </a:lnTo>
                    <a:lnTo>
                      <a:pt x="158" y="160"/>
                    </a:lnTo>
                    <a:lnTo>
                      <a:pt x="194" y="128"/>
                    </a:lnTo>
                    <a:lnTo>
                      <a:pt x="232" y="100"/>
                    </a:lnTo>
                    <a:lnTo>
                      <a:pt x="274" y="76"/>
                    </a:lnTo>
                    <a:lnTo>
                      <a:pt x="316" y="54"/>
                    </a:lnTo>
                    <a:lnTo>
                      <a:pt x="340" y="46"/>
                    </a:lnTo>
                    <a:lnTo>
                      <a:pt x="362" y="38"/>
                    </a:lnTo>
                    <a:lnTo>
                      <a:pt x="386" y="30"/>
                    </a:lnTo>
                    <a:lnTo>
                      <a:pt x="410" y="26"/>
                    </a:lnTo>
                    <a:lnTo>
                      <a:pt x="434" y="20"/>
                    </a:lnTo>
                    <a:lnTo>
                      <a:pt x="460" y="18"/>
                    </a:lnTo>
                    <a:lnTo>
                      <a:pt x="484" y="16"/>
                    </a:lnTo>
                    <a:lnTo>
                      <a:pt x="510" y="14"/>
                    </a:lnTo>
                    <a:lnTo>
                      <a:pt x="510" y="14"/>
                    </a:lnTo>
                    <a:lnTo>
                      <a:pt x="536" y="16"/>
                    </a:lnTo>
                    <a:lnTo>
                      <a:pt x="560" y="18"/>
                    </a:lnTo>
                    <a:lnTo>
                      <a:pt x="586" y="20"/>
                    </a:lnTo>
                    <a:lnTo>
                      <a:pt x="610" y="26"/>
                    </a:lnTo>
                    <a:lnTo>
                      <a:pt x="634" y="30"/>
                    </a:lnTo>
                    <a:lnTo>
                      <a:pt x="658" y="38"/>
                    </a:lnTo>
                    <a:lnTo>
                      <a:pt x="680" y="46"/>
                    </a:lnTo>
                    <a:lnTo>
                      <a:pt x="704" y="54"/>
                    </a:lnTo>
                    <a:lnTo>
                      <a:pt x="746" y="76"/>
                    </a:lnTo>
                    <a:lnTo>
                      <a:pt x="788" y="100"/>
                    </a:lnTo>
                    <a:lnTo>
                      <a:pt x="826" y="128"/>
                    </a:lnTo>
                    <a:lnTo>
                      <a:pt x="862" y="160"/>
                    </a:lnTo>
                    <a:lnTo>
                      <a:pt x="894" y="196"/>
                    </a:lnTo>
                    <a:lnTo>
                      <a:pt x="922" y="234"/>
                    </a:lnTo>
                    <a:lnTo>
                      <a:pt x="946" y="276"/>
                    </a:lnTo>
                    <a:lnTo>
                      <a:pt x="968" y="318"/>
                    </a:lnTo>
                    <a:lnTo>
                      <a:pt x="976" y="342"/>
                    </a:lnTo>
                    <a:lnTo>
                      <a:pt x="984" y="364"/>
                    </a:lnTo>
                    <a:lnTo>
                      <a:pt x="992" y="388"/>
                    </a:lnTo>
                    <a:lnTo>
                      <a:pt x="996" y="412"/>
                    </a:lnTo>
                    <a:lnTo>
                      <a:pt x="1002" y="436"/>
                    </a:lnTo>
                    <a:lnTo>
                      <a:pt x="1004" y="462"/>
                    </a:lnTo>
                    <a:lnTo>
                      <a:pt x="1006" y="486"/>
                    </a:lnTo>
                    <a:lnTo>
                      <a:pt x="1008" y="512"/>
                    </a:lnTo>
                    <a:lnTo>
                      <a:pt x="1008" y="512"/>
                    </a:lnTo>
                    <a:lnTo>
                      <a:pt x="1006" y="538"/>
                    </a:lnTo>
                    <a:lnTo>
                      <a:pt x="1004" y="562"/>
                    </a:lnTo>
                    <a:lnTo>
                      <a:pt x="1002" y="588"/>
                    </a:lnTo>
                    <a:lnTo>
                      <a:pt x="996" y="612"/>
                    </a:lnTo>
                    <a:lnTo>
                      <a:pt x="992" y="636"/>
                    </a:lnTo>
                    <a:lnTo>
                      <a:pt x="984" y="660"/>
                    </a:lnTo>
                    <a:lnTo>
                      <a:pt x="976" y="682"/>
                    </a:lnTo>
                    <a:lnTo>
                      <a:pt x="968" y="706"/>
                    </a:lnTo>
                    <a:lnTo>
                      <a:pt x="946" y="748"/>
                    </a:lnTo>
                    <a:lnTo>
                      <a:pt x="922" y="790"/>
                    </a:lnTo>
                    <a:lnTo>
                      <a:pt x="894" y="828"/>
                    </a:lnTo>
                    <a:lnTo>
                      <a:pt x="862" y="864"/>
                    </a:lnTo>
                    <a:lnTo>
                      <a:pt x="826" y="896"/>
                    </a:lnTo>
                    <a:lnTo>
                      <a:pt x="788" y="924"/>
                    </a:lnTo>
                    <a:lnTo>
                      <a:pt x="746" y="948"/>
                    </a:lnTo>
                    <a:lnTo>
                      <a:pt x="704" y="970"/>
                    </a:lnTo>
                    <a:lnTo>
                      <a:pt x="680" y="978"/>
                    </a:lnTo>
                    <a:lnTo>
                      <a:pt x="658" y="986"/>
                    </a:lnTo>
                    <a:lnTo>
                      <a:pt x="634" y="994"/>
                    </a:lnTo>
                    <a:lnTo>
                      <a:pt x="610" y="998"/>
                    </a:lnTo>
                    <a:lnTo>
                      <a:pt x="586" y="1004"/>
                    </a:lnTo>
                    <a:lnTo>
                      <a:pt x="560" y="1006"/>
                    </a:lnTo>
                    <a:lnTo>
                      <a:pt x="536" y="1008"/>
                    </a:lnTo>
                    <a:lnTo>
                      <a:pt x="510" y="1008"/>
                    </a:lnTo>
                    <a:lnTo>
                      <a:pt x="510" y="1008"/>
                    </a:lnTo>
                    <a:lnTo>
                      <a:pt x="484" y="1008"/>
                    </a:lnTo>
                    <a:lnTo>
                      <a:pt x="460" y="1006"/>
                    </a:lnTo>
                    <a:lnTo>
                      <a:pt x="434" y="1004"/>
                    </a:lnTo>
                    <a:lnTo>
                      <a:pt x="410" y="998"/>
                    </a:lnTo>
                    <a:lnTo>
                      <a:pt x="386" y="994"/>
                    </a:lnTo>
                    <a:lnTo>
                      <a:pt x="362" y="986"/>
                    </a:lnTo>
                    <a:lnTo>
                      <a:pt x="340" y="978"/>
                    </a:lnTo>
                    <a:lnTo>
                      <a:pt x="316" y="970"/>
                    </a:lnTo>
                    <a:lnTo>
                      <a:pt x="274" y="948"/>
                    </a:lnTo>
                    <a:lnTo>
                      <a:pt x="232" y="924"/>
                    </a:lnTo>
                    <a:lnTo>
                      <a:pt x="194" y="896"/>
                    </a:lnTo>
                    <a:lnTo>
                      <a:pt x="158" y="864"/>
                    </a:lnTo>
                    <a:lnTo>
                      <a:pt x="126" y="828"/>
                    </a:lnTo>
                    <a:lnTo>
                      <a:pt x="98" y="790"/>
                    </a:lnTo>
                    <a:lnTo>
                      <a:pt x="74" y="748"/>
                    </a:lnTo>
                    <a:lnTo>
                      <a:pt x="52" y="706"/>
                    </a:lnTo>
                    <a:lnTo>
                      <a:pt x="44" y="682"/>
                    </a:lnTo>
                    <a:lnTo>
                      <a:pt x="36" y="660"/>
                    </a:lnTo>
                    <a:lnTo>
                      <a:pt x="28" y="636"/>
                    </a:lnTo>
                    <a:lnTo>
                      <a:pt x="24" y="612"/>
                    </a:lnTo>
                    <a:lnTo>
                      <a:pt x="18" y="588"/>
                    </a:lnTo>
                    <a:lnTo>
                      <a:pt x="16" y="562"/>
                    </a:lnTo>
                    <a:lnTo>
                      <a:pt x="14" y="538"/>
                    </a:lnTo>
                    <a:lnTo>
                      <a:pt x="14" y="512"/>
                    </a:lnTo>
                    <a:lnTo>
                      <a:pt x="14" y="512"/>
                    </a:lnTo>
                    <a:close/>
                    <a:moveTo>
                      <a:pt x="0" y="512"/>
                    </a:moveTo>
                    <a:lnTo>
                      <a:pt x="0" y="512"/>
                    </a:lnTo>
                    <a:lnTo>
                      <a:pt x="0" y="538"/>
                    </a:lnTo>
                    <a:lnTo>
                      <a:pt x="2" y="564"/>
                    </a:lnTo>
                    <a:lnTo>
                      <a:pt x="4" y="590"/>
                    </a:lnTo>
                    <a:lnTo>
                      <a:pt x="10" y="614"/>
                    </a:lnTo>
                    <a:lnTo>
                      <a:pt x="16" y="640"/>
                    </a:lnTo>
                    <a:lnTo>
                      <a:pt x="22" y="664"/>
                    </a:lnTo>
                    <a:lnTo>
                      <a:pt x="30" y="688"/>
                    </a:lnTo>
                    <a:lnTo>
                      <a:pt x="40" y="710"/>
                    </a:lnTo>
                    <a:lnTo>
                      <a:pt x="50" y="734"/>
                    </a:lnTo>
                    <a:lnTo>
                      <a:pt x="60" y="756"/>
                    </a:lnTo>
                    <a:lnTo>
                      <a:pt x="86" y="798"/>
                    </a:lnTo>
                    <a:lnTo>
                      <a:pt x="116" y="836"/>
                    </a:lnTo>
                    <a:lnTo>
                      <a:pt x="148" y="874"/>
                    </a:lnTo>
                    <a:lnTo>
                      <a:pt x="186" y="906"/>
                    </a:lnTo>
                    <a:lnTo>
                      <a:pt x="224" y="936"/>
                    </a:lnTo>
                    <a:lnTo>
                      <a:pt x="266" y="962"/>
                    </a:lnTo>
                    <a:lnTo>
                      <a:pt x="288" y="972"/>
                    </a:lnTo>
                    <a:lnTo>
                      <a:pt x="312" y="982"/>
                    </a:lnTo>
                    <a:lnTo>
                      <a:pt x="334" y="992"/>
                    </a:lnTo>
                    <a:lnTo>
                      <a:pt x="358" y="1000"/>
                    </a:lnTo>
                    <a:lnTo>
                      <a:pt x="382" y="1006"/>
                    </a:lnTo>
                    <a:lnTo>
                      <a:pt x="408" y="1012"/>
                    </a:lnTo>
                    <a:lnTo>
                      <a:pt x="432" y="1018"/>
                    </a:lnTo>
                    <a:lnTo>
                      <a:pt x="458" y="1020"/>
                    </a:lnTo>
                    <a:lnTo>
                      <a:pt x="484" y="1022"/>
                    </a:lnTo>
                    <a:lnTo>
                      <a:pt x="510" y="1022"/>
                    </a:lnTo>
                    <a:lnTo>
                      <a:pt x="510" y="1022"/>
                    </a:lnTo>
                    <a:lnTo>
                      <a:pt x="536" y="1022"/>
                    </a:lnTo>
                    <a:lnTo>
                      <a:pt x="562" y="1020"/>
                    </a:lnTo>
                    <a:lnTo>
                      <a:pt x="588" y="1018"/>
                    </a:lnTo>
                    <a:lnTo>
                      <a:pt x="612" y="1012"/>
                    </a:lnTo>
                    <a:lnTo>
                      <a:pt x="638" y="1006"/>
                    </a:lnTo>
                    <a:lnTo>
                      <a:pt x="662" y="1000"/>
                    </a:lnTo>
                    <a:lnTo>
                      <a:pt x="686" y="992"/>
                    </a:lnTo>
                    <a:lnTo>
                      <a:pt x="708" y="982"/>
                    </a:lnTo>
                    <a:lnTo>
                      <a:pt x="732" y="972"/>
                    </a:lnTo>
                    <a:lnTo>
                      <a:pt x="754" y="962"/>
                    </a:lnTo>
                    <a:lnTo>
                      <a:pt x="796" y="936"/>
                    </a:lnTo>
                    <a:lnTo>
                      <a:pt x="834" y="906"/>
                    </a:lnTo>
                    <a:lnTo>
                      <a:pt x="872" y="874"/>
                    </a:lnTo>
                    <a:lnTo>
                      <a:pt x="904" y="836"/>
                    </a:lnTo>
                    <a:lnTo>
                      <a:pt x="934" y="798"/>
                    </a:lnTo>
                    <a:lnTo>
                      <a:pt x="960" y="756"/>
                    </a:lnTo>
                    <a:lnTo>
                      <a:pt x="970" y="734"/>
                    </a:lnTo>
                    <a:lnTo>
                      <a:pt x="980" y="710"/>
                    </a:lnTo>
                    <a:lnTo>
                      <a:pt x="990" y="688"/>
                    </a:lnTo>
                    <a:lnTo>
                      <a:pt x="998" y="664"/>
                    </a:lnTo>
                    <a:lnTo>
                      <a:pt x="1004" y="640"/>
                    </a:lnTo>
                    <a:lnTo>
                      <a:pt x="1010" y="614"/>
                    </a:lnTo>
                    <a:lnTo>
                      <a:pt x="1016" y="590"/>
                    </a:lnTo>
                    <a:lnTo>
                      <a:pt x="1018" y="564"/>
                    </a:lnTo>
                    <a:lnTo>
                      <a:pt x="1020" y="538"/>
                    </a:lnTo>
                    <a:lnTo>
                      <a:pt x="1022" y="512"/>
                    </a:lnTo>
                    <a:lnTo>
                      <a:pt x="1022" y="512"/>
                    </a:lnTo>
                    <a:lnTo>
                      <a:pt x="1020" y="486"/>
                    </a:lnTo>
                    <a:lnTo>
                      <a:pt x="1018" y="460"/>
                    </a:lnTo>
                    <a:lnTo>
                      <a:pt x="1016" y="434"/>
                    </a:lnTo>
                    <a:lnTo>
                      <a:pt x="1010" y="410"/>
                    </a:lnTo>
                    <a:lnTo>
                      <a:pt x="1004" y="384"/>
                    </a:lnTo>
                    <a:lnTo>
                      <a:pt x="998" y="360"/>
                    </a:lnTo>
                    <a:lnTo>
                      <a:pt x="990" y="336"/>
                    </a:lnTo>
                    <a:lnTo>
                      <a:pt x="980" y="314"/>
                    </a:lnTo>
                    <a:lnTo>
                      <a:pt x="970" y="290"/>
                    </a:lnTo>
                    <a:lnTo>
                      <a:pt x="960" y="268"/>
                    </a:lnTo>
                    <a:lnTo>
                      <a:pt x="934" y="226"/>
                    </a:lnTo>
                    <a:lnTo>
                      <a:pt x="904" y="188"/>
                    </a:lnTo>
                    <a:lnTo>
                      <a:pt x="872" y="150"/>
                    </a:lnTo>
                    <a:lnTo>
                      <a:pt x="834" y="118"/>
                    </a:lnTo>
                    <a:lnTo>
                      <a:pt x="796" y="88"/>
                    </a:lnTo>
                    <a:lnTo>
                      <a:pt x="754" y="62"/>
                    </a:lnTo>
                    <a:lnTo>
                      <a:pt x="732" y="52"/>
                    </a:lnTo>
                    <a:lnTo>
                      <a:pt x="708" y="42"/>
                    </a:lnTo>
                    <a:lnTo>
                      <a:pt x="686" y="32"/>
                    </a:lnTo>
                    <a:lnTo>
                      <a:pt x="662" y="24"/>
                    </a:lnTo>
                    <a:lnTo>
                      <a:pt x="638" y="18"/>
                    </a:lnTo>
                    <a:lnTo>
                      <a:pt x="612" y="12"/>
                    </a:lnTo>
                    <a:lnTo>
                      <a:pt x="588" y="6"/>
                    </a:lnTo>
                    <a:lnTo>
                      <a:pt x="562" y="4"/>
                    </a:lnTo>
                    <a:lnTo>
                      <a:pt x="536" y="2"/>
                    </a:lnTo>
                    <a:lnTo>
                      <a:pt x="510" y="0"/>
                    </a:lnTo>
                    <a:lnTo>
                      <a:pt x="510" y="0"/>
                    </a:lnTo>
                    <a:lnTo>
                      <a:pt x="484" y="2"/>
                    </a:lnTo>
                    <a:lnTo>
                      <a:pt x="458" y="4"/>
                    </a:lnTo>
                    <a:lnTo>
                      <a:pt x="432" y="6"/>
                    </a:lnTo>
                    <a:lnTo>
                      <a:pt x="408" y="12"/>
                    </a:lnTo>
                    <a:lnTo>
                      <a:pt x="382" y="18"/>
                    </a:lnTo>
                    <a:lnTo>
                      <a:pt x="358" y="24"/>
                    </a:lnTo>
                    <a:lnTo>
                      <a:pt x="334" y="32"/>
                    </a:lnTo>
                    <a:lnTo>
                      <a:pt x="312" y="42"/>
                    </a:lnTo>
                    <a:lnTo>
                      <a:pt x="288" y="52"/>
                    </a:lnTo>
                    <a:lnTo>
                      <a:pt x="266" y="62"/>
                    </a:lnTo>
                    <a:lnTo>
                      <a:pt x="224" y="88"/>
                    </a:lnTo>
                    <a:lnTo>
                      <a:pt x="186" y="118"/>
                    </a:lnTo>
                    <a:lnTo>
                      <a:pt x="148" y="150"/>
                    </a:lnTo>
                    <a:lnTo>
                      <a:pt x="116" y="188"/>
                    </a:lnTo>
                    <a:lnTo>
                      <a:pt x="86" y="226"/>
                    </a:lnTo>
                    <a:lnTo>
                      <a:pt x="60" y="268"/>
                    </a:lnTo>
                    <a:lnTo>
                      <a:pt x="50" y="290"/>
                    </a:lnTo>
                    <a:lnTo>
                      <a:pt x="40" y="314"/>
                    </a:lnTo>
                    <a:lnTo>
                      <a:pt x="30" y="336"/>
                    </a:lnTo>
                    <a:lnTo>
                      <a:pt x="22" y="360"/>
                    </a:lnTo>
                    <a:lnTo>
                      <a:pt x="16" y="384"/>
                    </a:lnTo>
                    <a:lnTo>
                      <a:pt x="10" y="410"/>
                    </a:lnTo>
                    <a:lnTo>
                      <a:pt x="4" y="434"/>
                    </a:lnTo>
                    <a:lnTo>
                      <a:pt x="2" y="460"/>
                    </a:lnTo>
                    <a:lnTo>
                      <a:pt x="0" y="486"/>
                    </a:lnTo>
                    <a:lnTo>
                      <a:pt x="0" y="512"/>
                    </a:lnTo>
                    <a:lnTo>
                      <a:pt x="0" y="5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5" name="Freeform 161"/>
              <p:cNvSpPr>
                <a:spLocks noEditPoints="1"/>
              </p:cNvSpPr>
              <p:nvPr/>
            </p:nvSpPr>
            <p:spPr bwMode="auto">
              <a:xfrm>
                <a:off x="2858" y="1796"/>
                <a:ext cx="44" cy="44"/>
              </a:xfrm>
              <a:custGeom>
                <a:avLst/>
                <a:gdLst>
                  <a:gd name="T0" fmla="*/ 44 w 44"/>
                  <a:gd name="T1" fmla="*/ 22 h 44"/>
                  <a:gd name="T2" fmla="*/ 44 w 44"/>
                  <a:gd name="T3" fmla="*/ 22 h 44"/>
                  <a:gd name="T4" fmla="*/ 44 w 44"/>
                  <a:gd name="T5" fmla="*/ 22 h 44"/>
                  <a:gd name="T6" fmla="*/ 44 w 44"/>
                  <a:gd name="T7" fmla="*/ 22 h 44"/>
                  <a:gd name="T8" fmla="*/ 12 w 44"/>
                  <a:gd name="T9" fmla="*/ 32 h 44"/>
                  <a:gd name="T10" fmla="*/ 12 w 44"/>
                  <a:gd name="T11" fmla="*/ 32 h 44"/>
                  <a:gd name="T12" fmla="*/ 10 w 44"/>
                  <a:gd name="T13" fmla="*/ 28 h 44"/>
                  <a:gd name="T14" fmla="*/ 8 w 44"/>
                  <a:gd name="T15" fmla="*/ 22 h 44"/>
                  <a:gd name="T16" fmla="*/ 8 w 44"/>
                  <a:gd name="T17" fmla="*/ 22 h 44"/>
                  <a:gd name="T18" fmla="*/ 10 w 44"/>
                  <a:gd name="T19" fmla="*/ 16 h 44"/>
                  <a:gd name="T20" fmla="*/ 12 w 44"/>
                  <a:gd name="T21" fmla="*/ 12 h 44"/>
                  <a:gd name="T22" fmla="*/ 12 w 44"/>
                  <a:gd name="T23" fmla="*/ 12 h 44"/>
                  <a:gd name="T24" fmla="*/ 16 w 44"/>
                  <a:gd name="T25" fmla="*/ 10 h 44"/>
                  <a:gd name="T26" fmla="*/ 22 w 44"/>
                  <a:gd name="T27" fmla="*/ 8 h 44"/>
                  <a:gd name="T28" fmla="*/ 22 w 44"/>
                  <a:gd name="T29" fmla="*/ 8 h 44"/>
                  <a:gd name="T30" fmla="*/ 28 w 44"/>
                  <a:gd name="T31" fmla="*/ 10 h 44"/>
                  <a:gd name="T32" fmla="*/ 32 w 44"/>
                  <a:gd name="T33" fmla="*/ 12 h 44"/>
                  <a:gd name="T34" fmla="*/ 32 w 44"/>
                  <a:gd name="T35" fmla="*/ 12 h 44"/>
                  <a:gd name="T36" fmla="*/ 36 w 44"/>
                  <a:gd name="T37" fmla="*/ 16 h 44"/>
                  <a:gd name="T38" fmla="*/ 36 w 44"/>
                  <a:gd name="T39" fmla="*/ 22 h 44"/>
                  <a:gd name="T40" fmla="*/ 36 w 44"/>
                  <a:gd name="T41" fmla="*/ 22 h 44"/>
                  <a:gd name="T42" fmla="*/ 36 w 44"/>
                  <a:gd name="T43" fmla="*/ 22 h 44"/>
                  <a:gd name="T44" fmla="*/ 36 w 44"/>
                  <a:gd name="T45" fmla="*/ 28 h 44"/>
                  <a:gd name="T46" fmla="*/ 32 w 44"/>
                  <a:gd name="T47" fmla="*/ 32 h 44"/>
                  <a:gd name="T48" fmla="*/ 32 w 44"/>
                  <a:gd name="T49" fmla="*/ 32 h 44"/>
                  <a:gd name="T50" fmla="*/ 28 w 44"/>
                  <a:gd name="T51" fmla="*/ 34 h 44"/>
                  <a:gd name="T52" fmla="*/ 22 w 44"/>
                  <a:gd name="T53" fmla="*/ 36 h 44"/>
                  <a:gd name="T54" fmla="*/ 22 w 44"/>
                  <a:gd name="T55" fmla="*/ 36 h 44"/>
                  <a:gd name="T56" fmla="*/ 16 w 44"/>
                  <a:gd name="T57" fmla="*/ 34 h 44"/>
                  <a:gd name="T58" fmla="*/ 12 w 44"/>
                  <a:gd name="T59" fmla="*/ 32 h 44"/>
                  <a:gd name="T60" fmla="*/ 12 w 44"/>
                  <a:gd name="T61" fmla="*/ 32 h 44"/>
                  <a:gd name="T62" fmla="*/ 6 w 44"/>
                  <a:gd name="T63" fmla="*/ 6 h 44"/>
                  <a:gd name="T64" fmla="*/ 6 w 44"/>
                  <a:gd name="T65" fmla="*/ 6 h 44"/>
                  <a:gd name="T66" fmla="*/ 2 w 44"/>
                  <a:gd name="T67" fmla="*/ 14 h 44"/>
                  <a:gd name="T68" fmla="*/ 0 w 44"/>
                  <a:gd name="T69" fmla="*/ 22 h 44"/>
                  <a:gd name="T70" fmla="*/ 0 w 44"/>
                  <a:gd name="T71" fmla="*/ 22 h 44"/>
                  <a:gd name="T72" fmla="*/ 2 w 44"/>
                  <a:gd name="T73" fmla="*/ 30 h 44"/>
                  <a:gd name="T74" fmla="*/ 6 w 44"/>
                  <a:gd name="T75" fmla="*/ 38 h 44"/>
                  <a:gd name="T76" fmla="*/ 6 w 44"/>
                  <a:gd name="T77" fmla="*/ 38 h 44"/>
                  <a:gd name="T78" fmla="*/ 14 w 44"/>
                  <a:gd name="T79" fmla="*/ 42 h 44"/>
                  <a:gd name="T80" fmla="*/ 22 w 44"/>
                  <a:gd name="T81" fmla="*/ 44 h 44"/>
                  <a:gd name="T82" fmla="*/ 22 w 44"/>
                  <a:gd name="T83" fmla="*/ 44 h 44"/>
                  <a:gd name="T84" fmla="*/ 22 w 44"/>
                  <a:gd name="T85" fmla="*/ 44 h 44"/>
                  <a:gd name="T86" fmla="*/ 22 w 44"/>
                  <a:gd name="T87" fmla="*/ 44 h 44"/>
                  <a:gd name="T88" fmla="*/ 30 w 44"/>
                  <a:gd name="T89" fmla="*/ 42 h 44"/>
                  <a:gd name="T90" fmla="*/ 38 w 44"/>
                  <a:gd name="T91" fmla="*/ 38 h 44"/>
                  <a:gd name="T92" fmla="*/ 38 w 44"/>
                  <a:gd name="T93" fmla="*/ 38 h 44"/>
                  <a:gd name="T94" fmla="*/ 42 w 44"/>
                  <a:gd name="T95" fmla="*/ 30 h 44"/>
                  <a:gd name="T96" fmla="*/ 44 w 44"/>
                  <a:gd name="T97" fmla="*/ 22 h 44"/>
                  <a:gd name="T98" fmla="*/ 44 w 44"/>
                  <a:gd name="T99" fmla="*/ 22 h 44"/>
                  <a:gd name="T100" fmla="*/ 44 w 44"/>
                  <a:gd name="T101" fmla="*/ 22 h 44"/>
                  <a:gd name="T102" fmla="*/ 44 w 44"/>
                  <a:gd name="T103" fmla="*/ 22 h 44"/>
                  <a:gd name="T104" fmla="*/ 42 w 44"/>
                  <a:gd name="T105" fmla="*/ 14 h 44"/>
                  <a:gd name="T106" fmla="*/ 38 w 44"/>
                  <a:gd name="T107" fmla="*/ 6 h 44"/>
                  <a:gd name="T108" fmla="*/ 38 w 44"/>
                  <a:gd name="T109" fmla="*/ 6 h 44"/>
                  <a:gd name="T110" fmla="*/ 30 w 44"/>
                  <a:gd name="T111" fmla="*/ 2 h 44"/>
                  <a:gd name="T112" fmla="*/ 22 w 44"/>
                  <a:gd name="T113" fmla="*/ 0 h 44"/>
                  <a:gd name="T114" fmla="*/ 22 w 44"/>
                  <a:gd name="T115" fmla="*/ 0 h 44"/>
                  <a:gd name="T116" fmla="*/ 14 w 44"/>
                  <a:gd name="T117" fmla="*/ 2 h 44"/>
                  <a:gd name="T118" fmla="*/ 6 w 44"/>
                  <a:gd name="T119" fmla="*/ 6 h 44"/>
                  <a:gd name="T120" fmla="*/ 6 w 44"/>
                  <a:gd name="T121" fmla="*/ 6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44" h="44">
                    <a:moveTo>
                      <a:pt x="44" y="22"/>
                    </a:move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close/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6" y="6"/>
                    </a:move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6" name="Freeform 162"/>
              <p:cNvSpPr>
                <a:spLocks noEditPoints="1"/>
              </p:cNvSpPr>
              <p:nvPr/>
            </p:nvSpPr>
            <p:spPr bwMode="auto">
              <a:xfrm>
                <a:off x="2858" y="2480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6 w 44"/>
                  <a:gd name="T9" fmla="*/ 10 h 44"/>
                  <a:gd name="T10" fmla="*/ 22 w 44"/>
                  <a:gd name="T11" fmla="*/ 8 h 44"/>
                  <a:gd name="T12" fmla="*/ 22 w 44"/>
                  <a:gd name="T13" fmla="*/ 8 h 44"/>
                  <a:gd name="T14" fmla="*/ 28 w 44"/>
                  <a:gd name="T15" fmla="*/ 10 h 44"/>
                  <a:gd name="T16" fmla="*/ 32 w 44"/>
                  <a:gd name="T17" fmla="*/ 12 h 44"/>
                  <a:gd name="T18" fmla="*/ 36 w 44"/>
                  <a:gd name="T19" fmla="*/ 16 h 44"/>
                  <a:gd name="T20" fmla="*/ 36 w 44"/>
                  <a:gd name="T21" fmla="*/ 22 h 44"/>
                  <a:gd name="T22" fmla="*/ 36 w 44"/>
                  <a:gd name="T23" fmla="*/ 22 h 44"/>
                  <a:gd name="T24" fmla="*/ 36 w 44"/>
                  <a:gd name="T25" fmla="*/ 28 h 44"/>
                  <a:gd name="T26" fmla="*/ 32 w 44"/>
                  <a:gd name="T27" fmla="*/ 32 h 44"/>
                  <a:gd name="T28" fmla="*/ 32 w 44"/>
                  <a:gd name="T29" fmla="*/ 32 h 44"/>
                  <a:gd name="T30" fmla="*/ 28 w 44"/>
                  <a:gd name="T31" fmla="*/ 34 h 44"/>
                  <a:gd name="T32" fmla="*/ 22 w 44"/>
                  <a:gd name="T33" fmla="*/ 36 h 44"/>
                  <a:gd name="T34" fmla="*/ 22 w 44"/>
                  <a:gd name="T35" fmla="*/ 36 h 44"/>
                  <a:gd name="T36" fmla="*/ 22 w 44"/>
                  <a:gd name="T37" fmla="*/ 36 h 44"/>
                  <a:gd name="T38" fmla="*/ 22 w 44"/>
                  <a:gd name="T39" fmla="*/ 36 h 44"/>
                  <a:gd name="T40" fmla="*/ 16 w 44"/>
                  <a:gd name="T41" fmla="*/ 34 h 44"/>
                  <a:gd name="T42" fmla="*/ 12 w 44"/>
                  <a:gd name="T43" fmla="*/ 32 h 44"/>
                  <a:gd name="T44" fmla="*/ 10 w 44"/>
                  <a:gd name="T45" fmla="*/ 28 h 44"/>
                  <a:gd name="T46" fmla="*/ 8 w 44"/>
                  <a:gd name="T47" fmla="*/ 22 h 44"/>
                  <a:gd name="T48" fmla="*/ 8 w 44"/>
                  <a:gd name="T49" fmla="*/ 2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14 w 44"/>
                  <a:gd name="T59" fmla="*/ 42 h 44"/>
                  <a:gd name="T60" fmla="*/ 22 w 44"/>
                  <a:gd name="T61" fmla="*/ 44 h 44"/>
                  <a:gd name="T62" fmla="*/ 22 w 44"/>
                  <a:gd name="T63" fmla="*/ 44 h 44"/>
                  <a:gd name="T64" fmla="*/ 30 w 44"/>
                  <a:gd name="T65" fmla="*/ 42 h 44"/>
                  <a:gd name="T66" fmla="*/ 38 w 44"/>
                  <a:gd name="T67" fmla="*/ 38 h 44"/>
                  <a:gd name="T68" fmla="*/ 38 w 44"/>
                  <a:gd name="T69" fmla="*/ 38 h 44"/>
                  <a:gd name="T70" fmla="*/ 42 w 44"/>
                  <a:gd name="T71" fmla="*/ 30 h 44"/>
                  <a:gd name="T72" fmla="*/ 44 w 44"/>
                  <a:gd name="T73" fmla="*/ 22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7" name="Freeform 163"/>
              <p:cNvSpPr>
                <a:spLocks noEditPoints="1"/>
              </p:cNvSpPr>
              <p:nvPr/>
            </p:nvSpPr>
            <p:spPr bwMode="auto">
              <a:xfrm>
                <a:off x="3030" y="1842"/>
                <a:ext cx="44" cy="44"/>
              </a:xfrm>
              <a:custGeom>
                <a:avLst/>
                <a:gdLst>
                  <a:gd name="T0" fmla="*/ 40 w 44"/>
                  <a:gd name="T1" fmla="*/ 32 h 44"/>
                  <a:gd name="T2" fmla="*/ 40 w 44"/>
                  <a:gd name="T3" fmla="*/ 32 h 44"/>
                  <a:gd name="T4" fmla="*/ 40 w 44"/>
                  <a:gd name="T5" fmla="*/ 32 h 44"/>
                  <a:gd name="T6" fmla="*/ 40 w 44"/>
                  <a:gd name="T7" fmla="*/ 32 h 44"/>
                  <a:gd name="T8" fmla="*/ 14 w 44"/>
                  <a:gd name="T9" fmla="*/ 34 h 44"/>
                  <a:gd name="T10" fmla="*/ 14 w 44"/>
                  <a:gd name="T11" fmla="*/ 34 h 44"/>
                  <a:gd name="T12" fmla="*/ 10 w 44"/>
                  <a:gd name="T13" fmla="*/ 30 h 44"/>
                  <a:gd name="T14" fmla="*/ 8 w 44"/>
                  <a:gd name="T15" fmla="*/ 26 h 44"/>
                  <a:gd name="T16" fmla="*/ 8 w 44"/>
                  <a:gd name="T17" fmla="*/ 26 h 44"/>
                  <a:gd name="T18" fmla="*/ 8 w 44"/>
                  <a:gd name="T19" fmla="*/ 20 h 44"/>
                  <a:gd name="T20" fmla="*/ 10 w 44"/>
                  <a:gd name="T21" fmla="*/ 14 h 44"/>
                  <a:gd name="T22" fmla="*/ 10 w 44"/>
                  <a:gd name="T23" fmla="*/ 14 h 44"/>
                  <a:gd name="T24" fmla="*/ 12 w 44"/>
                  <a:gd name="T25" fmla="*/ 10 h 44"/>
                  <a:gd name="T26" fmla="*/ 18 w 44"/>
                  <a:gd name="T27" fmla="*/ 8 h 44"/>
                  <a:gd name="T28" fmla="*/ 18 w 44"/>
                  <a:gd name="T29" fmla="*/ 8 h 44"/>
                  <a:gd name="T30" fmla="*/ 24 w 44"/>
                  <a:gd name="T31" fmla="*/ 8 h 44"/>
                  <a:gd name="T32" fmla="*/ 28 w 44"/>
                  <a:gd name="T33" fmla="*/ 10 h 44"/>
                  <a:gd name="T34" fmla="*/ 28 w 44"/>
                  <a:gd name="T35" fmla="*/ 10 h 44"/>
                  <a:gd name="T36" fmla="*/ 32 w 44"/>
                  <a:gd name="T37" fmla="*/ 14 h 44"/>
                  <a:gd name="T38" fmla="*/ 34 w 44"/>
                  <a:gd name="T39" fmla="*/ 18 h 44"/>
                  <a:gd name="T40" fmla="*/ 36 w 44"/>
                  <a:gd name="T41" fmla="*/ 24 h 44"/>
                  <a:gd name="T42" fmla="*/ 34 w 44"/>
                  <a:gd name="T43" fmla="*/ 28 h 44"/>
                  <a:gd name="T44" fmla="*/ 34 w 44"/>
                  <a:gd name="T45" fmla="*/ 28 h 44"/>
                  <a:gd name="T46" fmla="*/ 34 w 44"/>
                  <a:gd name="T47" fmla="*/ 28 h 44"/>
                  <a:gd name="T48" fmla="*/ 30 w 44"/>
                  <a:gd name="T49" fmla="*/ 32 h 44"/>
                  <a:gd name="T50" fmla="*/ 24 w 44"/>
                  <a:gd name="T51" fmla="*/ 36 h 44"/>
                  <a:gd name="T52" fmla="*/ 24 w 44"/>
                  <a:gd name="T53" fmla="*/ 36 h 44"/>
                  <a:gd name="T54" fmla="*/ 20 w 44"/>
                  <a:gd name="T55" fmla="*/ 36 h 44"/>
                  <a:gd name="T56" fmla="*/ 14 w 44"/>
                  <a:gd name="T57" fmla="*/ 34 h 44"/>
                  <a:gd name="T58" fmla="*/ 14 w 44"/>
                  <a:gd name="T59" fmla="*/ 34 h 44"/>
                  <a:gd name="T60" fmla="*/ 16 w 44"/>
                  <a:gd name="T61" fmla="*/ 0 h 44"/>
                  <a:gd name="T62" fmla="*/ 16 w 44"/>
                  <a:gd name="T63" fmla="*/ 0 h 44"/>
                  <a:gd name="T64" fmla="*/ 8 w 44"/>
                  <a:gd name="T65" fmla="*/ 4 h 44"/>
                  <a:gd name="T66" fmla="*/ 2 w 44"/>
                  <a:gd name="T67" fmla="*/ 10 h 44"/>
                  <a:gd name="T68" fmla="*/ 2 w 44"/>
                  <a:gd name="T69" fmla="*/ 10 h 44"/>
                  <a:gd name="T70" fmla="*/ 0 w 44"/>
                  <a:gd name="T71" fmla="*/ 18 h 44"/>
                  <a:gd name="T72" fmla="*/ 0 w 44"/>
                  <a:gd name="T73" fmla="*/ 28 h 44"/>
                  <a:gd name="T74" fmla="*/ 0 w 44"/>
                  <a:gd name="T75" fmla="*/ 28 h 44"/>
                  <a:gd name="T76" fmla="*/ 4 w 44"/>
                  <a:gd name="T77" fmla="*/ 36 h 44"/>
                  <a:gd name="T78" fmla="*/ 10 w 44"/>
                  <a:gd name="T79" fmla="*/ 40 h 44"/>
                  <a:gd name="T80" fmla="*/ 10 w 44"/>
                  <a:gd name="T81" fmla="*/ 40 h 44"/>
                  <a:gd name="T82" fmla="*/ 18 w 44"/>
                  <a:gd name="T83" fmla="*/ 44 h 44"/>
                  <a:gd name="T84" fmla="*/ 26 w 44"/>
                  <a:gd name="T85" fmla="*/ 44 h 44"/>
                  <a:gd name="T86" fmla="*/ 26 w 44"/>
                  <a:gd name="T87" fmla="*/ 44 h 44"/>
                  <a:gd name="T88" fmla="*/ 34 w 44"/>
                  <a:gd name="T89" fmla="*/ 40 h 44"/>
                  <a:gd name="T90" fmla="*/ 40 w 44"/>
                  <a:gd name="T91" fmla="*/ 32 h 44"/>
                  <a:gd name="T92" fmla="*/ 40 w 44"/>
                  <a:gd name="T93" fmla="*/ 32 h 44"/>
                  <a:gd name="T94" fmla="*/ 42 w 44"/>
                  <a:gd name="T95" fmla="*/ 28 h 44"/>
                  <a:gd name="T96" fmla="*/ 44 w 44"/>
                  <a:gd name="T97" fmla="*/ 22 h 44"/>
                  <a:gd name="T98" fmla="*/ 44 w 44"/>
                  <a:gd name="T99" fmla="*/ 22 h 44"/>
                  <a:gd name="T100" fmla="*/ 42 w 44"/>
                  <a:gd name="T101" fmla="*/ 16 h 44"/>
                  <a:gd name="T102" fmla="*/ 40 w 44"/>
                  <a:gd name="T103" fmla="*/ 10 h 44"/>
                  <a:gd name="T104" fmla="*/ 36 w 44"/>
                  <a:gd name="T105" fmla="*/ 6 h 44"/>
                  <a:gd name="T106" fmla="*/ 32 w 44"/>
                  <a:gd name="T107" fmla="*/ 2 h 44"/>
                  <a:gd name="T108" fmla="*/ 32 w 44"/>
                  <a:gd name="T109" fmla="*/ 2 h 44"/>
                  <a:gd name="T110" fmla="*/ 24 w 44"/>
                  <a:gd name="T111" fmla="*/ 0 h 44"/>
                  <a:gd name="T112" fmla="*/ 16 w 44"/>
                  <a:gd name="T113" fmla="*/ 0 h 44"/>
                  <a:gd name="T114" fmla="*/ 16 w 44"/>
                  <a:gd name="T115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44" h="44">
                    <a:moveTo>
                      <a:pt x="40" y="32"/>
                    </a:moveTo>
                    <a:lnTo>
                      <a:pt x="40" y="32"/>
                    </a:lnTo>
                    <a:lnTo>
                      <a:pt x="40" y="32"/>
                    </a:lnTo>
                    <a:lnTo>
                      <a:pt x="40" y="32"/>
                    </a:lnTo>
                    <a:close/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2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2" y="14"/>
                    </a:lnTo>
                    <a:lnTo>
                      <a:pt x="34" y="18"/>
                    </a:lnTo>
                    <a:lnTo>
                      <a:pt x="36" y="24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8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0" y="18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0"/>
                    </a:lnTo>
                    <a:lnTo>
                      <a:pt x="10" y="40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2"/>
                    </a:lnTo>
                    <a:lnTo>
                      <a:pt x="40" y="32"/>
                    </a:lnTo>
                    <a:lnTo>
                      <a:pt x="42" y="28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6"/>
                    </a:lnTo>
                    <a:lnTo>
                      <a:pt x="40" y="10"/>
                    </a:lnTo>
                    <a:lnTo>
                      <a:pt x="36" y="6"/>
                    </a:lnTo>
                    <a:lnTo>
                      <a:pt x="32" y="2"/>
                    </a:lnTo>
                    <a:lnTo>
                      <a:pt x="32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8" name="Freeform 164"/>
              <p:cNvSpPr>
                <a:spLocks noEditPoints="1"/>
              </p:cNvSpPr>
              <p:nvPr/>
            </p:nvSpPr>
            <p:spPr bwMode="auto">
              <a:xfrm>
                <a:off x="2688" y="2434"/>
                <a:ext cx="44" cy="44"/>
              </a:xfrm>
              <a:custGeom>
                <a:avLst/>
                <a:gdLst>
                  <a:gd name="T0" fmla="*/ 14 w 44"/>
                  <a:gd name="T1" fmla="*/ 34 h 44"/>
                  <a:gd name="T2" fmla="*/ 14 w 44"/>
                  <a:gd name="T3" fmla="*/ 34 h 44"/>
                  <a:gd name="T4" fmla="*/ 10 w 44"/>
                  <a:gd name="T5" fmla="*/ 30 h 44"/>
                  <a:gd name="T6" fmla="*/ 8 w 44"/>
                  <a:gd name="T7" fmla="*/ 26 h 44"/>
                  <a:gd name="T8" fmla="*/ 8 w 44"/>
                  <a:gd name="T9" fmla="*/ 20 h 44"/>
                  <a:gd name="T10" fmla="*/ 10 w 44"/>
                  <a:gd name="T11" fmla="*/ 16 h 44"/>
                  <a:gd name="T12" fmla="*/ 10 w 44"/>
                  <a:gd name="T13" fmla="*/ 16 h 44"/>
                  <a:gd name="T14" fmla="*/ 12 w 44"/>
                  <a:gd name="T15" fmla="*/ 12 h 44"/>
                  <a:gd name="T16" fmla="*/ 18 w 44"/>
                  <a:gd name="T17" fmla="*/ 8 h 44"/>
                  <a:gd name="T18" fmla="*/ 22 w 44"/>
                  <a:gd name="T19" fmla="*/ 8 h 44"/>
                  <a:gd name="T20" fmla="*/ 28 w 44"/>
                  <a:gd name="T21" fmla="*/ 10 h 44"/>
                  <a:gd name="T22" fmla="*/ 28 w 44"/>
                  <a:gd name="T23" fmla="*/ 10 h 44"/>
                  <a:gd name="T24" fmla="*/ 34 w 44"/>
                  <a:gd name="T25" fmla="*/ 16 h 44"/>
                  <a:gd name="T26" fmla="*/ 36 w 44"/>
                  <a:gd name="T27" fmla="*/ 22 h 44"/>
                  <a:gd name="T28" fmla="*/ 36 w 44"/>
                  <a:gd name="T29" fmla="*/ 22 h 44"/>
                  <a:gd name="T30" fmla="*/ 34 w 44"/>
                  <a:gd name="T31" fmla="*/ 30 h 44"/>
                  <a:gd name="T32" fmla="*/ 34 w 44"/>
                  <a:gd name="T33" fmla="*/ 30 h 44"/>
                  <a:gd name="T34" fmla="*/ 30 w 44"/>
                  <a:gd name="T35" fmla="*/ 34 h 44"/>
                  <a:gd name="T36" fmla="*/ 24 w 44"/>
                  <a:gd name="T37" fmla="*/ 36 h 44"/>
                  <a:gd name="T38" fmla="*/ 24 w 44"/>
                  <a:gd name="T39" fmla="*/ 36 h 44"/>
                  <a:gd name="T40" fmla="*/ 20 w 44"/>
                  <a:gd name="T41" fmla="*/ 36 h 44"/>
                  <a:gd name="T42" fmla="*/ 14 w 44"/>
                  <a:gd name="T43" fmla="*/ 34 h 44"/>
                  <a:gd name="T44" fmla="*/ 14 w 44"/>
                  <a:gd name="T45" fmla="*/ 34 h 44"/>
                  <a:gd name="T46" fmla="*/ 2 w 44"/>
                  <a:gd name="T47" fmla="*/ 12 h 44"/>
                  <a:gd name="T48" fmla="*/ 2 w 44"/>
                  <a:gd name="T49" fmla="*/ 12 h 44"/>
                  <a:gd name="T50" fmla="*/ 0 w 44"/>
                  <a:gd name="T51" fmla="*/ 20 h 44"/>
                  <a:gd name="T52" fmla="*/ 0 w 44"/>
                  <a:gd name="T53" fmla="*/ 28 h 44"/>
                  <a:gd name="T54" fmla="*/ 4 w 44"/>
                  <a:gd name="T55" fmla="*/ 36 h 44"/>
                  <a:gd name="T56" fmla="*/ 10 w 44"/>
                  <a:gd name="T57" fmla="*/ 42 h 44"/>
                  <a:gd name="T58" fmla="*/ 10 w 44"/>
                  <a:gd name="T59" fmla="*/ 42 h 44"/>
                  <a:gd name="T60" fmla="*/ 18 w 44"/>
                  <a:gd name="T61" fmla="*/ 44 h 44"/>
                  <a:gd name="T62" fmla="*/ 26 w 44"/>
                  <a:gd name="T63" fmla="*/ 44 h 44"/>
                  <a:gd name="T64" fmla="*/ 26 w 44"/>
                  <a:gd name="T65" fmla="*/ 44 h 44"/>
                  <a:gd name="T66" fmla="*/ 34 w 44"/>
                  <a:gd name="T67" fmla="*/ 40 h 44"/>
                  <a:gd name="T68" fmla="*/ 40 w 44"/>
                  <a:gd name="T69" fmla="*/ 34 h 44"/>
                  <a:gd name="T70" fmla="*/ 40 w 44"/>
                  <a:gd name="T71" fmla="*/ 34 h 44"/>
                  <a:gd name="T72" fmla="*/ 40 w 44"/>
                  <a:gd name="T73" fmla="*/ 34 h 44"/>
                  <a:gd name="T74" fmla="*/ 44 w 44"/>
                  <a:gd name="T75" fmla="*/ 24 h 44"/>
                  <a:gd name="T76" fmla="*/ 42 w 44"/>
                  <a:gd name="T77" fmla="*/ 16 h 44"/>
                  <a:gd name="T78" fmla="*/ 38 w 44"/>
                  <a:gd name="T79" fmla="*/ 8 h 44"/>
                  <a:gd name="T80" fmla="*/ 32 w 44"/>
                  <a:gd name="T81" fmla="*/ 4 h 44"/>
                  <a:gd name="T82" fmla="*/ 32 w 44"/>
                  <a:gd name="T83" fmla="*/ 4 h 44"/>
                  <a:gd name="T84" fmla="*/ 24 w 44"/>
                  <a:gd name="T85" fmla="*/ 0 h 44"/>
                  <a:gd name="T86" fmla="*/ 16 w 44"/>
                  <a:gd name="T87" fmla="*/ 0 h 44"/>
                  <a:gd name="T88" fmla="*/ 8 w 44"/>
                  <a:gd name="T89" fmla="*/ 4 h 44"/>
                  <a:gd name="T90" fmla="*/ 2 w 44"/>
                  <a:gd name="T91" fmla="*/ 12 h 44"/>
                  <a:gd name="T92" fmla="*/ 2 w 44"/>
                  <a:gd name="T93" fmla="*/ 1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4"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8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4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4" y="30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2" y="12"/>
                    </a:moveTo>
                    <a:lnTo>
                      <a:pt x="2" y="12"/>
                    </a:lnTo>
                    <a:lnTo>
                      <a:pt x="0" y="20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2"/>
                    </a:lnTo>
                    <a:lnTo>
                      <a:pt x="10" y="42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4" y="24"/>
                    </a:lnTo>
                    <a:lnTo>
                      <a:pt x="42" y="16"/>
                    </a:lnTo>
                    <a:lnTo>
                      <a:pt x="38" y="8"/>
                    </a:lnTo>
                    <a:lnTo>
                      <a:pt x="32" y="4"/>
                    </a:lnTo>
                    <a:lnTo>
                      <a:pt x="32" y="4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2" y="12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9" name="Freeform 165"/>
              <p:cNvSpPr>
                <a:spLocks noEditPoints="1"/>
              </p:cNvSpPr>
              <p:nvPr/>
            </p:nvSpPr>
            <p:spPr bwMode="auto">
              <a:xfrm>
                <a:off x="3154" y="1968"/>
                <a:ext cx="44" cy="42"/>
              </a:xfrm>
              <a:custGeom>
                <a:avLst/>
                <a:gdLst>
                  <a:gd name="T0" fmla="*/ 34 w 44"/>
                  <a:gd name="T1" fmla="*/ 40 h 42"/>
                  <a:gd name="T2" fmla="*/ 34 w 44"/>
                  <a:gd name="T3" fmla="*/ 40 h 42"/>
                  <a:gd name="T4" fmla="*/ 34 w 44"/>
                  <a:gd name="T5" fmla="*/ 40 h 42"/>
                  <a:gd name="T6" fmla="*/ 34 w 44"/>
                  <a:gd name="T7" fmla="*/ 40 h 42"/>
                  <a:gd name="T8" fmla="*/ 18 w 44"/>
                  <a:gd name="T9" fmla="*/ 34 h 42"/>
                  <a:gd name="T10" fmla="*/ 18 w 44"/>
                  <a:gd name="T11" fmla="*/ 34 h 42"/>
                  <a:gd name="T12" fmla="*/ 14 w 44"/>
                  <a:gd name="T13" fmla="*/ 32 h 42"/>
                  <a:gd name="T14" fmla="*/ 10 w 44"/>
                  <a:gd name="T15" fmla="*/ 28 h 42"/>
                  <a:gd name="T16" fmla="*/ 10 w 44"/>
                  <a:gd name="T17" fmla="*/ 28 h 42"/>
                  <a:gd name="T18" fmla="*/ 8 w 44"/>
                  <a:gd name="T19" fmla="*/ 22 h 42"/>
                  <a:gd name="T20" fmla="*/ 8 w 44"/>
                  <a:gd name="T21" fmla="*/ 18 h 42"/>
                  <a:gd name="T22" fmla="*/ 8 w 44"/>
                  <a:gd name="T23" fmla="*/ 18 h 42"/>
                  <a:gd name="T24" fmla="*/ 12 w 44"/>
                  <a:gd name="T25" fmla="*/ 12 h 42"/>
                  <a:gd name="T26" fmla="*/ 16 w 44"/>
                  <a:gd name="T27" fmla="*/ 8 h 42"/>
                  <a:gd name="T28" fmla="*/ 16 w 44"/>
                  <a:gd name="T29" fmla="*/ 8 h 42"/>
                  <a:gd name="T30" fmla="*/ 20 w 44"/>
                  <a:gd name="T31" fmla="*/ 8 h 42"/>
                  <a:gd name="T32" fmla="*/ 26 w 44"/>
                  <a:gd name="T33" fmla="*/ 8 h 42"/>
                  <a:gd name="T34" fmla="*/ 26 w 44"/>
                  <a:gd name="T35" fmla="*/ 8 h 42"/>
                  <a:gd name="T36" fmla="*/ 30 w 44"/>
                  <a:gd name="T37" fmla="*/ 10 h 42"/>
                  <a:gd name="T38" fmla="*/ 34 w 44"/>
                  <a:gd name="T39" fmla="*/ 14 h 42"/>
                  <a:gd name="T40" fmla="*/ 34 w 44"/>
                  <a:gd name="T41" fmla="*/ 14 h 42"/>
                  <a:gd name="T42" fmla="*/ 36 w 44"/>
                  <a:gd name="T43" fmla="*/ 20 h 42"/>
                  <a:gd name="T44" fmla="*/ 36 w 44"/>
                  <a:gd name="T45" fmla="*/ 24 h 42"/>
                  <a:gd name="T46" fmla="*/ 36 w 44"/>
                  <a:gd name="T47" fmla="*/ 24 h 42"/>
                  <a:gd name="T48" fmla="*/ 34 w 44"/>
                  <a:gd name="T49" fmla="*/ 30 h 42"/>
                  <a:gd name="T50" fmla="*/ 30 w 44"/>
                  <a:gd name="T51" fmla="*/ 34 h 42"/>
                  <a:gd name="T52" fmla="*/ 30 w 44"/>
                  <a:gd name="T53" fmla="*/ 34 h 42"/>
                  <a:gd name="T54" fmla="*/ 30 w 44"/>
                  <a:gd name="T55" fmla="*/ 34 h 42"/>
                  <a:gd name="T56" fmla="*/ 24 w 44"/>
                  <a:gd name="T57" fmla="*/ 34 h 42"/>
                  <a:gd name="T58" fmla="*/ 18 w 44"/>
                  <a:gd name="T59" fmla="*/ 34 h 42"/>
                  <a:gd name="T60" fmla="*/ 18 w 44"/>
                  <a:gd name="T61" fmla="*/ 34 h 42"/>
                  <a:gd name="T62" fmla="*/ 12 w 44"/>
                  <a:gd name="T63" fmla="*/ 2 h 42"/>
                  <a:gd name="T64" fmla="*/ 12 w 44"/>
                  <a:gd name="T65" fmla="*/ 2 h 42"/>
                  <a:gd name="T66" fmla="*/ 4 w 44"/>
                  <a:gd name="T67" fmla="*/ 8 h 42"/>
                  <a:gd name="T68" fmla="*/ 2 w 44"/>
                  <a:gd name="T69" fmla="*/ 16 h 42"/>
                  <a:gd name="T70" fmla="*/ 2 w 44"/>
                  <a:gd name="T71" fmla="*/ 16 h 42"/>
                  <a:gd name="T72" fmla="*/ 0 w 44"/>
                  <a:gd name="T73" fmla="*/ 24 h 42"/>
                  <a:gd name="T74" fmla="*/ 4 w 44"/>
                  <a:gd name="T75" fmla="*/ 32 h 42"/>
                  <a:gd name="T76" fmla="*/ 4 w 44"/>
                  <a:gd name="T77" fmla="*/ 32 h 42"/>
                  <a:gd name="T78" fmla="*/ 10 w 44"/>
                  <a:gd name="T79" fmla="*/ 38 h 42"/>
                  <a:gd name="T80" fmla="*/ 16 w 44"/>
                  <a:gd name="T81" fmla="*/ 42 h 42"/>
                  <a:gd name="T82" fmla="*/ 16 w 44"/>
                  <a:gd name="T83" fmla="*/ 42 h 42"/>
                  <a:gd name="T84" fmla="*/ 26 w 44"/>
                  <a:gd name="T85" fmla="*/ 42 h 42"/>
                  <a:gd name="T86" fmla="*/ 34 w 44"/>
                  <a:gd name="T87" fmla="*/ 40 h 42"/>
                  <a:gd name="T88" fmla="*/ 34 w 44"/>
                  <a:gd name="T89" fmla="*/ 40 h 42"/>
                  <a:gd name="T90" fmla="*/ 40 w 44"/>
                  <a:gd name="T91" fmla="*/ 34 h 42"/>
                  <a:gd name="T92" fmla="*/ 44 w 44"/>
                  <a:gd name="T93" fmla="*/ 26 h 42"/>
                  <a:gd name="T94" fmla="*/ 44 w 44"/>
                  <a:gd name="T95" fmla="*/ 26 h 42"/>
                  <a:gd name="T96" fmla="*/ 44 w 44"/>
                  <a:gd name="T97" fmla="*/ 20 h 42"/>
                  <a:gd name="T98" fmla="*/ 44 w 44"/>
                  <a:gd name="T99" fmla="*/ 20 h 42"/>
                  <a:gd name="T100" fmla="*/ 44 w 44"/>
                  <a:gd name="T101" fmla="*/ 16 h 42"/>
                  <a:gd name="T102" fmla="*/ 42 w 44"/>
                  <a:gd name="T103" fmla="*/ 10 h 42"/>
                  <a:gd name="T104" fmla="*/ 42 w 44"/>
                  <a:gd name="T105" fmla="*/ 10 h 42"/>
                  <a:gd name="T106" fmla="*/ 36 w 44"/>
                  <a:gd name="T107" fmla="*/ 4 h 42"/>
                  <a:gd name="T108" fmla="*/ 28 w 44"/>
                  <a:gd name="T109" fmla="*/ 0 h 42"/>
                  <a:gd name="T110" fmla="*/ 28 w 44"/>
                  <a:gd name="T111" fmla="*/ 0 h 42"/>
                  <a:gd name="T112" fmla="*/ 20 w 44"/>
                  <a:gd name="T113" fmla="*/ 0 h 42"/>
                  <a:gd name="T114" fmla="*/ 12 w 44"/>
                  <a:gd name="T115" fmla="*/ 2 h 42"/>
                  <a:gd name="T116" fmla="*/ 12 w 44"/>
                  <a:gd name="T117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4" h="42">
                    <a:moveTo>
                      <a:pt x="34" y="40"/>
                    </a:move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close/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2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4"/>
                    </a:lnTo>
                    <a:lnTo>
                      <a:pt x="36" y="24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10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6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26"/>
                    </a:lnTo>
                    <a:lnTo>
                      <a:pt x="44" y="20"/>
                    </a:lnTo>
                    <a:lnTo>
                      <a:pt x="44" y="20"/>
                    </a:lnTo>
                    <a:lnTo>
                      <a:pt x="44" y="16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0" name="Freeform 166"/>
              <p:cNvSpPr>
                <a:spLocks noEditPoints="1"/>
              </p:cNvSpPr>
              <p:nvPr/>
            </p:nvSpPr>
            <p:spPr bwMode="auto">
              <a:xfrm>
                <a:off x="2562" y="2310"/>
                <a:ext cx="44" cy="42"/>
              </a:xfrm>
              <a:custGeom>
                <a:avLst/>
                <a:gdLst>
                  <a:gd name="T0" fmla="*/ 18 w 44"/>
                  <a:gd name="T1" fmla="*/ 34 h 42"/>
                  <a:gd name="T2" fmla="*/ 18 w 44"/>
                  <a:gd name="T3" fmla="*/ 34 h 42"/>
                  <a:gd name="T4" fmla="*/ 14 w 44"/>
                  <a:gd name="T5" fmla="*/ 32 h 42"/>
                  <a:gd name="T6" fmla="*/ 10 w 44"/>
                  <a:gd name="T7" fmla="*/ 28 h 42"/>
                  <a:gd name="T8" fmla="*/ 10 w 44"/>
                  <a:gd name="T9" fmla="*/ 28 h 42"/>
                  <a:gd name="T10" fmla="*/ 8 w 44"/>
                  <a:gd name="T11" fmla="*/ 22 h 42"/>
                  <a:gd name="T12" fmla="*/ 8 w 44"/>
                  <a:gd name="T13" fmla="*/ 18 h 42"/>
                  <a:gd name="T14" fmla="*/ 10 w 44"/>
                  <a:gd name="T15" fmla="*/ 12 h 42"/>
                  <a:gd name="T16" fmla="*/ 16 w 44"/>
                  <a:gd name="T17" fmla="*/ 8 h 42"/>
                  <a:gd name="T18" fmla="*/ 16 w 44"/>
                  <a:gd name="T19" fmla="*/ 8 h 42"/>
                  <a:gd name="T20" fmla="*/ 20 w 44"/>
                  <a:gd name="T21" fmla="*/ 8 h 42"/>
                  <a:gd name="T22" fmla="*/ 26 w 44"/>
                  <a:gd name="T23" fmla="*/ 8 h 42"/>
                  <a:gd name="T24" fmla="*/ 30 w 44"/>
                  <a:gd name="T25" fmla="*/ 10 h 42"/>
                  <a:gd name="T26" fmla="*/ 34 w 44"/>
                  <a:gd name="T27" fmla="*/ 14 h 42"/>
                  <a:gd name="T28" fmla="*/ 34 w 44"/>
                  <a:gd name="T29" fmla="*/ 14 h 42"/>
                  <a:gd name="T30" fmla="*/ 36 w 44"/>
                  <a:gd name="T31" fmla="*/ 20 h 42"/>
                  <a:gd name="T32" fmla="*/ 36 w 44"/>
                  <a:gd name="T33" fmla="*/ 20 h 42"/>
                  <a:gd name="T34" fmla="*/ 34 w 44"/>
                  <a:gd name="T35" fmla="*/ 28 h 42"/>
                  <a:gd name="T36" fmla="*/ 30 w 44"/>
                  <a:gd name="T37" fmla="*/ 34 h 42"/>
                  <a:gd name="T38" fmla="*/ 30 w 44"/>
                  <a:gd name="T39" fmla="*/ 34 h 42"/>
                  <a:gd name="T40" fmla="*/ 24 w 44"/>
                  <a:gd name="T41" fmla="*/ 34 h 42"/>
                  <a:gd name="T42" fmla="*/ 18 w 44"/>
                  <a:gd name="T43" fmla="*/ 34 h 42"/>
                  <a:gd name="T44" fmla="*/ 18 w 44"/>
                  <a:gd name="T45" fmla="*/ 34 h 42"/>
                  <a:gd name="T46" fmla="*/ 12 w 44"/>
                  <a:gd name="T47" fmla="*/ 2 h 42"/>
                  <a:gd name="T48" fmla="*/ 12 w 44"/>
                  <a:gd name="T49" fmla="*/ 2 h 42"/>
                  <a:gd name="T50" fmla="*/ 4 w 44"/>
                  <a:gd name="T51" fmla="*/ 8 h 42"/>
                  <a:gd name="T52" fmla="*/ 0 w 44"/>
                  <a:gd name="T53" fmla="*/ 16 h 42"/>
                  <a:gd name="T54" fmla="*/ 0 w 44"/>
                  <a:gd name="T55" fmla="*/ 24 h 42"/>
                  <a:gd name="T56" fmla="*/ 4 w 44"/>
                  <a:gd name="T57" fmla="*/ 32 h 42"/>
                  <a:gd name="T58" fmla="*/ 4 w 44"/>
                  <a:gd name="T59" fmla="*/ 32 h 42"/>
                  <a:gd name="T60" fmla="*/ 8 w 44"/>
                  <a:gd name="T61" fmla="*/ 38 h 42"/>
                  <a:gd name="T62" fmla="*/ 16 w 44"/>
                  <a:gd name="T63" fmla="*/ 42 h 42"/>
                  <a:gd name="T64" fmla="*/ 16 w 44"/>
                  <a:gd name="T65" fmla="*/ 42 h 42"/>
                  <a:gd name="T66" fmla="*/ 24 w 44"/>
                  <a:gd name="T67" fmla="*/ 42 h 42"/>
                  <a:gd name="T68" fmla="*/ 34 w 44"/>
                  <a:gd name="T69" fmla="*/ 40 h 42"/>
                  <a:gd name="T70" fmla="*/ 34 w 44"/>
                  <a:gd name="T71" fmla="*/ 40 h 42"/>
                  <a:gd name="T72" fmla="*/ 34 w 44"/>
                  <a:gd name="T73" fmla="*/ 40 h 42"/>
                  <a:gd name="T74" fmla="*/ 40 w 44"/>
                  <a:gd name="T75" fmla="*/ 34 h 42"/>
                  <a:gd name="T76" fmla="*/ 44 w 44"/>
                  <a:gd name="T77" fmla="*/ 26 h 42"/>
                  <a:gd name="T78" fmla="*/ 44 w 44"/>
                  <a:gd name="T79" fmla="*/ 18 h 42"/>
                  <a:gd name="T80" fmla="*/ 42 w 44"/>
                  <a:gd name="T81" fmla="*/ 10 h 42"/>
                  <a:gd name="T82" fmla="*/ 42 w 44"/>
                  <a:gd name="T83" fmla="*/ 10 h 42"/>
                  <a:gd name="T84" fmla="*/ 36 w 44"/>
                  <a:gd name="T85" fmla="*/ 4 h 42"/>
                  <a:gd name="T86" fmla="*/ 28 w 44"/>
                  <a:gd name="T87" fmla="*/ 0 h 42"/>
                  <a:gd name="T88" fmla="*/ 20 w 44"/>
                  <a:gd name="T89" fmla="*/ 0 h 42"/>
                  <a:gd name="T90" fmla="*/ 12 w 44"/>
                  <a:gd name="T91" fmla="*/ 2 h 42"/>
                  <a:gd name="T92" fmla="*/ 12 w 44"/>
                  <a:gd name="T93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2"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10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0"/>
                    </a:lnTo>
                    <a:lnTo>
                      <a:pt x="34" y="28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8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4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18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1" name="Freeform 167"/>
              <p:cNvSpPr>
                <a:spLocks noEditPoints="1"/>
              </p:cNvSpPr>
              <p:nvPr/>
            </p:nvSpPr>
            <p:spPr bwMode="auto">
              <a:xfrm>
                <a:off x="3200" y="2138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2 w 44"/>
                  <a:gd name="T9" fmla="*/ 12 h 44"/>
                  <a:gd name="T10" fmla="*/ 16 w 44"/>
                  <a:gd name="T11" fmla="*/ 10 h 44"/>
                  <a:gd name="T12" fmla="*/ 22 w 44"/>
                  <a:gd name="T13" fmla="*/ 8 h 44"/>
                  <a:gd name="T14" fmla="*/ 22 w 44"/>
                  <a:gd name="T15" fmla="*/ 8 h 44"/>
                  <a:gd name="T16" fmla="*/ 28 w 44"/>
                  <a:gd name="T17" fmla="*/ 10 h 44"/>
                  <a:gd name="T18" fmla="*/ 32 w 44"/>
                  <a:gd name="T19" fmla="*/ 12 h 44"/>
                  <a:gd name="T20" fmla="*/ 32 w 44"/>
                  <a:gd name="T21" fmla="*/ 12 h 44"/>
                  <a:gd name="T22" fmla="*/ 36 w 44"/>
                  <a:gd name="T23" fmla="*/ 16 h 44"/>
                  <a:gd name="T24" fmla="*/ 36 w 44"/>
                  <a:gd name="T25" fmla="*/ 22 h 44"/>
                  <a:gd name="T26" fmla="*/ 36 w 44"/>
                  <a:gd name="T27" fmla="*/ 22 h 44"/>
                  <a:gd name="T28" fmla="*/ 36 w 44"/>
                  <a:gd name="T29" fmla="*/ 28 h 44"/>
                  <a:gd name="T30" fmla="*/ 32 w 44"/>
                  <a:gd name="T31" fmla="*/ 32 h 44"/>
                  <a:gd name="T32" fmla="*/ 32 w 44"/>
                  <a:gd name="T33" fmla="*/ 32 h 44"/>
                  <a:gd name="T34" fmla="*/ 28 w 44"/>
                  <a:gd name="T35" fmla="*/ 34 h 44"/>
                  <a:gd name="T36" fmla="*/ 22 w 44"/>
                  <a:gd name="T37" fmla="*/ 36 h 44"/>
                  <a:gd name="T38" fmla="*/ 22 w 44"/>
                  <a:gd name="T39" fmla="*/ 36 h 44"/>
                  <a:gd name="T40" fmla="*/ 22 w 44"/>
                  <a:gd name="T41" fmla="*/ 36 h 44"/>
                  <a:gd name="T42" fmla="*/ 16 w 44"/>
                  <a:gd name="T43" fmla="*/ 34 h 44"/>
                  <a:gd name="T44" fmla="*/ 12 w 44"/>
                  <a:gd name="T45" fmla="*/ 32 h 44"/>
                  <a:gd name="T46" fmla="*/ 10 w 44"/>
                  <a:gd name="T47" fmla="*/ 28 h 44"/>
                  <a:gd name="T48" fmla="*/ 8 w 44"/>
                  <a:gd name="T49" fmla="*/ 22 h 44"/>
                  <a:gd name="T50" fmla="*/ 8 w 44"/>
                  <a:gd name="T51" fmla="*/ 22 h 44"/>
                  <a:gd name="T52" fmla="*/ 22 w 44"/>
                  <a:gd name="T53" fmla="*/ 0 h 44"/>
                  <a:gd name="T54" fmla="*/ 22 w 44"/>
                  <a:gd name="T55" fmla="*/ 0 h 44"/>
                  <a:gd name="T56" fmla="*/ 14 w 44"/>
                  <a:gd name="T57" fmla="*/ 2 h 44"/>
                  <a:gd name="T58" fmla="*/ 6 w 44"/>
                  <a:gd name="T59" fmla="*/ 6 h 44"/>
                  <a:gd name="T60" fmla="*/ 6 w 44"/>
                  <a:gd name="T61" fmla="*/ 6 h 44"/>
                  <a:gd name="T62" fmla="*/ 2 w 44"/>
                  <a:gd name="T63" fmla="*/ 14 h 44"/>
                  <a:gd name="T64" fmla="*/ 0 w 44"/>
                  <a:gd name="T65" fmla="*/ 22 h 44"/>
                  <a:gd name="T66" fmla="*/ 0 w 44"/>
                  <a:gd name="T67" fmla="*/ 22 h 44"/>
                  <a:gd name="T68" fmla="*/ 2 w 44"/>
                  <a:gd name="T69" fmla="*/ 30 h 44"/>
                  <a:gd name="T70" fmla="*/ 6 w 44"/>
                  <a:gd name="T71" fmla="*/ 38 h 44"/>
                  <a:gd name="T72" fmla="*/ 14 w 44"/>
                  <a:gd name="T73" fmla="*/ 42 h 44"/>
                  <a:gd name="T74" fmla="*/ 22 w 44"/>
                  <a:gd name="T75" fmla="*/ 44 h 44"/>
                  <a:gd name="T76" fmla="*/ 22 w 44"/>
                  <a:gd name="T77" fmla="*/ 44 h 44"/>
                  <a:gd name="T78" fmla="*/ 22 w 44"/>
                  <a:gd name="T79" fmla="*/ 44 h 44"/>
                  <a:gd name="T80" fmla="*/ 30 w 44"/>
                  <a:gd name="T81" fmla="*/ 42 h 44"/>
                  <a:gd name="T82" fmla="*/ 38 w 44"/>
                  <a:gd name="T83" fmla="*/ 38 h 44"/>
                  <a:gd name="T84" fmla="*/ 38 w 44"/>
                  <a:gd name="T85" fmla="*/ 38 h 44"/>
                  <a:gd name="T86" fmla="*/ 42 w 44"/>
                  <a:gd name="T87" fmla="*/ 30 h 44"/>
                  <a:gd name="T88" fmla="*/ 44 w 44"/>
                  <a:gd name="T89" fmla="*/ 22 h 44"/>
                  <a:gd name="T90" fmla="*/ 44 w 44"/>
                  <a:gd name="T91" fmla="*/ 22 h 44"/>
                  <a:gd name="T92" fmla="*/ 42 w 44"/>
                  <a:gd name="T93" fmla="*/ 14 h 44"/>
                  <a:gd name="T94" fmla="*/ 38 w 44"/>
                  <a:gd name="T95" fmla="*/ 6 h 44"/>
                  <a:gd name="T96" fmla="*/ 38 w 44"/>
                  <a:gd name="T97" fmla="*/ 6 h 44"/>
                  <a:gd name="T98" fmla="*/ 30 w 44"/>
                  <a:gd name="T99" fmla="*/ 2 h 44"/>
                  <a:gd name="T100" fmla="*/ 22 w 44"/>
                  <a:gd name="T101" fmla="*/ 0 h 44"/>
                  <a:gd name="T102" fmla="*/ 22 w 44"/>
                  <a:gd name="T103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22" y="0"/>
                    </a:move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2" name="Freeform 168"/>
              <p:cNvSpPr>
                <a:spLocks noEditPoints="1"/>
              </p:cNvSpPr>
              <p:nvPr/>
            </p:nvSpPr>
            <p:spPr bwMode="auto">
              <a:xfrm>
                <a:off x="2516" y="2138"/>
                <a:ext cx="44" cy="44"/>
              </a:xfrm>
              <a:custGeom>
                <a:avLst/>
                <a:gdLst>
                  <a:gd name="T0" fmla="*/ 12 w 44"/>
                  <a:gd name="T1" fmla="*/ 32 h 44"/>
                  <a:gd name="T2" fmla="*/ 12 w 44"/>
                  <a:gd name="T3" fmla="*/ 32 h 44"/>
                  <a:gd name="T4" fmla="*/ 10 w 44"/>
                  <a:gd name="T5" fmla="*/ 28 h 44"/>
                  <a:gd name="T6" fmla="*/ 8 w 44"/>
                  <a:gd name="T7" fmla="*/ 22 h 44"/>
                  <a:gd name="T8" fmla="*/ 8 w 44"/>
                  <a:gd name="T9" fmla="*/ 22 h 44"/>
                  <a:gd name="T10" fmla="*/ 8 w 44"/>
                  <a:gd name="T11" fmla="*/ 22 h 44"/>
                  <a:gd name="T12" fmla="*/ 8 w 44"/>
                  <a:gd name="T13" fmla="*/ 22 h 44"/>
                  <a:gd name="T14" fmla="*/ 10 w 44"/>
                  <a:gd name="T15" fmla="*/ 16 h 44"/>
                  <a:gd name="T16" fmla="*/ 12 w 44"/>
                  <a:gd name="T17" fmla="*/ 12 h 44"/>
                  <a:gd name="T18" fmla="*/ 16 w 44"/>
                  <a:gd name="T19" fmla="*/ 10 h 44"/>
                  <a:gd name="T20" fmla="*/ 22 w 44"/>
                  <a:gd name="T21" fmla="*/ 8 h 44"/>
                  <a:gd name="T22" fmla="*/ 22 w 44"/>
                  <a:gd name="T23" fmla="*/ 8 h 44"/>
                  <a:gd name="T24" fmla="*/ 28 w 44"/>
                  <a:gd name="T25" fmla="*/ 10 h 44"/>
                  <a:gd name="T26" fmla="*/ 32 w 44"/>
                  <a:gd name="T27" fmla="*/ 12 h 44"/>
                  <a:gd name="T28" fmla="*/ 36 w 44"/>
                  <a:gd name="T29" fmla="*/ 16 h 44"/>
                  <a:gd name="T30" fmla="*/ 36 w 44"/>
                  <a:gd name="T31" fmla="*/ 22 h 44"/>
                  <a:gd name="T32" fmla="*/ 36 w 44"/>
                  <a:gd name="T33" fmla="*/ 22 h 44"/>
                  <a:gd name="T34" fmla="*/ 36 w 44"/>
                  <a:gd name="T35" fmla="*/ 28 h 44"/>
                  <a:gd name="T36" fmla="*/ 32 w 44"/>
                  <a:gd name="T37" fmla="*/ 32 h 44"/>
                  <a:gd name="T38" fmla="*/ 28 w 44"/>
                  <a:gd name="T39" fmla="*/ 34 h 44"/>
                  <a:gd name="T40" fmla="*/ 22 w 44"/>
                  <a:gd name="T41" fmla="*/ 36 h 44"/>
                  <a:gd name="T42" fmla="*/ 22 w 44"/>
                  <a:gd name="T43" fmla="*/ 36 h 44"/>
                  <a:gd name="T44" fmla="*/ 16 w 44"/>
                  <a:gd name="T45" fmla="*/ 34 h 44"/>
                  <a:gd name="T46" fmla="*/ 12 w 44"/>
                  <a:gd name="T47" fmla="*/ 32 h 44"/>
                  <a:gd name="T48" fmla="*/ 12 w 44"/>
                  <a:gd name="T49" fmla="*/ 3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6 w 44"/>
                  <a:gd name="T59" fmla="*/ 38 h 44"/>
                  <a:gd name="T60" fmla="*/ 14 w 44"/>
                  <a:gd name="T61" fmla="*/ 42 h 44"/>
                  <a:gd name="T62" fmla="*/ 22 w 44"/>
                  <a:gd name="T63" fmla="*/ 44 h 44"/>
                  <a:gd name="T64" fmla="*/ 22 w 44"/>
                  <a:gd name="T65" fmla="*/ 44 h 44"/>
                  <a:gd name="T66" fmla="*/ 22 w 44"/>
                  <a:gd name="T67" fmla="*/ 44 h 44"/>
                  <a:gd name="T68" fmla="*/ 30 w 44"/>
                  <a:gd name="T69" fmla="*/ 42 h 44"/>
                  <a:gd name="T70" fmla="*/ 38 w 44"/>
                  <a:gd name="T71" fmla="*/ 38 h 44"/>
                  <a:gd name="T72" fmla="*/ 42 w 44"/>
                  <a:gd name="T73" fmla="*/ 30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3" name="Freeform 169"/>
              <p:cNvSpPr>
                <a:spLocks noEditPoints="1"/>
              </p:cNvSpPr>
              <p:nvPr/>
            </p:nvSpPr>
            <p:spPr bwMode="auto">
              <a:xfrm>
                <a:off x="3154" y="2310"/>
                <a:ext cx="44" cy="42"/>
              </a:xfrm>
              <a:custGeom>
                <a:avLst/>
                <a:gdLst>
                  <a:gd name="T0" fmla="*/ 12 w 44"/>
                  <a:gd name="T1" fmla="*/ 40 h 42"/>
                  <a:gd name="T2" fmla="*/ 12 w 44"/>
                  <a:gd name="T3" fmla="*/ 40 h 42"/>
                  <a:gd name="T4" fmla="*/ 12 w 44"/>
                  <a:gd name="T5" fmla="*/ 40 h 42"/>
                  <a:gd name="T6" fmla="*/ 16 w 44"/>
                  <a:gd name="T7" fmla="*/ 34 h 42"/>
                  <a:gd name="T8" fmla="*/ 16 w 44"/>
                  <a:gd name="T9" fmla="*/ 34 h 42"/>
                  <a:gd name="T10" fmla="*/ 16 w 44"/>
                  <a:gd name="T11" fmla="*/ 34 h 42"/>
                  <a:gd name="T12" fmla="*/ 12 w 44"/>
                  <a:gd name="T13" fmla="*/ 30 h 42"/>
                  <a:gd name="T14" fmla="*/ 8 w 44"/>
                  <a:gd name="T15" fmla="*/ 24 h 42"/>
                  <a:gd name="T16" fmla="*/ 8 w 44"/>
                  <a:gd name="T17" fmla="*/ 20 h 42"/>
                  <a:gd name="T18" fmla="*/ 10 w 44"/>
                  <a:gd name="T19" fmla="*/ 14 h 42"/>
                  <a:gd name="T20" fmla="*/ 10 w 44"/>
                  <a:gd name="T21" fmla="*/ 14 h 42"/>
                  <a:gd name="T22" fmla="*/ 14 w 44"/>
                  <a:gd name="T23" fmla="*/ 10 h 42"/>
                  <a:gd name="T24" fmla="*/ 18 w 44"/>
                  <a:gd name="T25" fmla="*/ 8 h 42"/>
                  <a:gd name="T26" fmla="*/ 18 w 44"/>
                  <a:gd name="T27" fmla="*/ 8 h 42"/>
                  <a:gd name="T28" fmla="*/ 24 w 44"/>
                  <a:gd name="T29" fmla="*/ 8 h 42"/>
                  <a:gd name="T30" fmla="*/ 30 w 44"/>
                  <a:gd name="T31" fmla="*/ 8 h 42"/>
                  <a:gd name="T32" fmla="*/ 30 w 44"/>
                  <a:gd name="T33" fmla="*/ 8 h 42"/>
                  <a:gd name="T34" fmla="*/ 34 w 44"/>
                  <a:gd name="T35" fmla="*/ 12 h 42"/>
                  <a:gd name="T36" fmla="*/ 36 w 44"/>
                  <a:gd name="T37" fmla="*/ 18 h 42"/>
                  <a:gd name="T38" fmla="*/ 36 w 44"/>
                  <a:gd name="T39" fmla="*/ 18 h 42"/>
                  <a:gd name="T40" fmla="*/ 36 w 44"/>
                  <a:gd name="T41" fmla="*/ 22 h 42"/>
                  <a:gd name="T42" fmla="*/ 34 w 44"/>
                  <a:gd name="T43" fmla="*/ 28 h 42"/>
                  <a:gd name="T44" fmla="*/ 34 w 44"/>
                  <a:gd name="T45" fmla="*/ 28 h 42"/>
                  <a:gd name="T46" fmla="*/ 30 w 44"/>
                  <a:gd name="T47" fmla="*/ 32 h 42"/>
                  <a:gd name="T48" fmla="*/ 26 w 44"/>
                  <a:gd name="T49" fmla="*/ 34 h 42"/>
                  <a:gd name="T50" fmla="*/ 20 w 44"/>
                  <a:gd name="T51" fmla="*/ 34 h 42"/>
                  <a:gd name="T52" fmla="*/ 16 w 44"/>
                  <a:gd name="T53" fmla="*/ 34 h 42"/>
                  <a:gd name="T54" fmla="*/ 16 w 44"/>
                  <a:gd name="T55" fmla="*/ 34 h 42"/>
                  <a:gd name="T56" fmla="*/ 16 w 44"/>
                  <a:gd name="T57" fmla="*/ 0 h 42"/>
                  <a:gd name="T58" fmla="*/ 16 w 44"/>
                  <a:gd name="T59" fmla="*/ 0 h 42"/>
                  <a:gd name="T60" fmla="*/ 10 w 44"/>
                  <a:gd name="T61" fmla="*/ 4 h 42"/>
                  <a:gd name="T62" fmla="*/ 4 w 44"/>
                  <a:gd name="T63" fmla="*/ 10 h 42"/>
                  <a:gd name="T64" fmla="*/ 4 w 44"/>
                  <a:gd name="T65" fmla="*/ 10 h 42"/>
                  <a:gd name="T66" fmla="*/ 2 w 44"/>
                  <a:gd name="T67" fmla="*/ 16 h 42"/>
                  <a:gd name="T68" fmla="*/ 0 w 44"/>
                  <a:gd name="T69" fmla="*/ 20 h 42"/>
                  <a:gd name="T70" fmla="*/ 0 w 44"/>
                  <a:gd name="T71" fmla="*/ 20 h 42"/>
                  <a:gd name="T72" fmla="*/ 2 w 44"/>
                  <a:gd name="T73" fmla="*/ 26 h 42"/>
                  <a:gd name="T74" fmla="*/ 4 w 44"/>
                  <a:gd name="T75" fmla="*/ 32 h 42"/>
                  <a:gd name="T76" fmla="*/ 6 w 44"/>
                  <a:gd name="T77" fmla="*/ 36 h 42"/>
                  <a:gd name="T78" fmla="*/ 12 w 44"/>
                  <a:gd name="T79" fmla="*/ 40 h 42"/>
                  <a:gd name="T80" fmla="*/ 12 w 44"/>
                  <a:gd name="T81" fmla="*/ 40 h 42"/>
                  <a:gd name="T82" fmla="*/ 20 w 44"/>
                  <a:gd name="T83" fmla="*/ 42 h 42"/>
                  <a:gd name="T84" fmla="*/ 28 w 44"/>
                  <a:gd name="T85" fmla="*/ 42 h 42"/>
                  <a:gd name="T86" fmla="*/ 36 w 44"/>
                  <a:gd name="T87" fmla="*/ 38 h 42"/>
                  <a:gd name="T88" fmla="*/ 42 w 44"/>
                  <a:gd name="T89" fmla="*/ 32 h 42"/>
                  <a:gd name="T90" fmla="*/ 42 w 44"/>
                  <a:gd name="T91" fmla="*/ 32 h 42"/>
                  <a:gd name="T92" fmla="*/ 44 w 44"/>
                  <a:gd name="T93" fmla="*/ 24 h 42"/>
                  <a:gd name="T94" fmla="*/ 44 w 44"/>
                  <a:gd name="T95" fmla="*/ 16 h 42"/>
                  <a:gd name="T96" fmla="*/ 44 w 44"/>
                  <a:gd name="T97" fmla="*/ 16 h 42"/>
                  <a:gd name="T98" fmla="*/ 40 w 44"/>
                  <a:gd name="T99" fmla="*/ 8 h 42"/>
                  <a:gd name="T100" fmla="*/ 34 w 44"/>
                  <a:gd name="T101" fmla="*/ 2 h 42"/>
                  <a:gd name="T102" fmla="*/ 34 w 44"/>
                  <a:gd name="T103" fmla="*/ 2 h 42"/>
                  <a:gd name="T104" fmla="*/ 26 w 44"/>
                  <a:gd name="T105" fmla="*/ 0 h 42"/>
                  <a:gd name="T106" fmla="*/ 16 w 44"/>
                  <a:gd name="T107" fmla="*/ 0 h 42"/>
                  <a:gd name="T108" fmla="*/ 16 w 44"/>
                  <a:gd name="T109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2">
                    <a:moveTo>
                      <a:pt x="12" y="40"/>
                    </a:moveTo>
                    <a:lnTo>
                      <a:pt x="12" y="40"/>
                    </a:lnTo>
                    <a:lnTo>
                      <a:pt x="12" y="40"/>
                    </a:lnTo>
                    <a:close/>
                    <a:moveTo>
                      <a:pt x="16" y="34"/>
                    </a:moveTo>
                    <a:lnTo>
                      <a:pt x="16" y="34"/>
                    </a:lnTo>
                    <a:lnTo>
                      <a:pt x="16" y="34"/>
                    </a:lnTo>
                    <a:lnTo>
                      <a:pt x="12" y="30"/>
                    </a:lnTo>
                    <a:lnTo>
                      <a:pt x="8" y="24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10" y="4"/>
                    </a:lnTo>
                    <a:lnTo>
                      <a:pt x="4" y="10"/>
                    </a:lnTo>
                    <a:lnTo>
                      <a:pt x="4" y="10"/>
                    </a:lnTo>
                    <a:lnTo>
                      <a:pt x="2" y="16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" y="26"/>
                    </a:lnTo>
                    <a:lnTo>
                      <a:pt x="4" y="32"/>
                    </a:lnTo>
                    <a:lnTo>
                      <a:pt x="6" y="36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6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4" name="Freeform 170"/>
              <p:cNvSpPr>
                <a:spLocks noEditPoints="1"/>
              </p:cNvSpPr>
              <p:nvPr/>
            </p:nvSpPr>
            <p:spPr bwMode="auto">
              <a:xfrm>
                <a:off x="2562" y="1968"/>
                <a:ext cx="44" cy="42"/>
              </a:xfrm>
              <a:custGeom>
                <a:avLst/>
                <a:gdLst>
                  <a:gd name="T0" fmla="*/ 8 w 44"/>
                  <a:gd name="T1" fmla="*/ 24 h 42"/>
                  <a:gd name="T2" fmla="*/ 8 w 44"/>
                  <a:gd name="T3" fmla="*/ 24 h 42"/>
                  <a:gd name="T4" fmla="*/ 8 w 44"/>
                  <a:gd name="T5" fmla="*/ 20 h 42"/>
                  <a:gd name="T6" fmla="*/ 8 w 44"/>
                  <a:gd name="T7" fmla="*/ 20 h 42"/>
                  <a:gd name="T8" fmla="*/ 10 w 44"/>
                  <a:gd name="T9" fmla="*/ 14 h 42"/>
                  <a:gd name="T10" fmla="*/ 10 w 44"/>
                  <a:gd name="T11" fmla="*/ 14 h 42"/>
                  <a:gd name="T12" fmla="*/ 14 w 44"/>
                  <a:gd name="T13" fmla="*/ 10 h 42"/>
                  <a:gd name="T14" fmla="*/ 18 w 44"/>
                  <a:gd name="T15" fmla="*/ 8 h 42"/>
                  <a:gd name="T16" fmla="*/ 24 w 44"/>
                  <a:gd name="T17" fmla="*/ 8 h 42"/>
                  <a:gd name="T18" fmla="*/ 30 w 44"/>
                  <a:gd name="T19" fmla="*/ 8 h 42"/>
                  <a:gd name="T20" fmla="*/ 30 w 44"/>
                  <a:gd name="T21" fmla="*/ 8 h 42"/>
                  <a:gd name="T22" fmla="*/ 34 w 44"/>
                  <a:gd name="T23" fmla="*/ 12 h 42"/>
                  <a:gd name="T24" fmla="*/ 36 w 44"/>
                  <a:gd name="T25" fmla="*/ 18 h 42"/>
                  <a:gd name="T26" fmla="*/ 36 w 44"/>
                  <a:gd name="T27" fmla="*/ 22 h 42"/>
                  <a:gd name="T28" fmla="*/ 34 w 44"/>
                  <a:gd name="T29" fmla="*/ 28 h 42"/>
                  <a:gd name="T30" fmla="*/ 34 w 44"/>
                  <a:gd name="T31" fmla="*/ 28 h 42"/>
                  <a:gd name="T32" fmla="*/ 30 w 44"/>
                  <a:gd name="T33" fmla="*/ 32 h 42"/>
                  <a:gd name="T34" fmla="*/ 26 w 44"/>
                  <a:gd name="T35" fmla="*/ 34 h 42"/>
                  <a:gd name="T36" fmla="*/ 20 w 44"/>
                  <a:gd name="T37" fmla="*/ 34 h 42"/>
                  <a:gd name="T38" fmla="*/ 16 w 44"/>
                  <a:gd name="T39" fmla="*/ 34 h 42"/>
                  <a:gd name="T40" fmla="*/ 16 w 44"/>
                  <a:gd name="T41" fmla="*/ 34 h 42"/>
                  <a:gd name="T42" fmla="*/ 10 w 44"/>
                  <a:gd name="T43" fmla="*/ 30 h 42"/>
                  <a:gd name="T44" fmla="*/ 8 w 44"/>
                  <a:gd name="T45" fmla="*/ 24 h 42"/>
                  <a:gd name="T46" fmla="*/ 8 w 44"/>
                  <a:gd name="T47" fmla="*/ 24 h 42"/>
                  <a:gd name="T48" fmla="*/ 4 w 44"/>
                  <a:gd name="T49" fmla="*/ 10 h 42"/>
                  <a:gd name="T50" fmla="*/ 4 w 44"/>
                  <a:gd name="T51" fmla="*/ 10 h 42"/>
                  <a:gd name="T52" fmla="*/ 0 w 44"/>
                  <a:gd name="T53" fmla="*/ 18 h 42"/>
                  <a:gd name="T54" fmla="*/ 0 w 44"/>
                  <a:gd name="T55" fmla="*/ 26 h 42"/>
                  <a:gd name="T56" fmla="*/ 0 w 44"/>
                  <a:gd name="T57" fmla="*/ 26 h 42"/>
                  <a:gd name="T58" fmla="*/ 4 w 44"/>
                  <a:gd name="T59" fmla="*/ 34 h 42"/>
                  <a:gd name="T60" fmla="*/ 12 w 44"/>
                  <a:gd name="T61" fmla="*/ 40 h 42"/>
                  <a:gd name="T62" fmla="*/ 12 w 44"/>
                  <a:gd name="T63" fmla="*/ 40 h 42"/>
                  <a:gd name="T64" fmla="*/ 12 w 44"/>
                  <a:gd name="T65" fmla="*/ 40 h 42"/>
                  <a:gd name="T66" fmla="*/ 20 w 44"/>
                  <a:gd name="T67" fmla="*/ 42 h 42"/>
                  <a:gd name="T68" fmla="*/ 28 w 44"/>
                  <a:gd name="T69" fmla="*/ 42 h 42"/>
                  <a:gd name="T70" fmla="*/ 36 w 44"/>
                  <a:gd name="T71" fmla="*/ 38 h 42"/>
                  <a:gd name="T72" fmla="*/ 42 w 44"/>
                  <a:gd name="T73" fmla="*/ 32 h 42"/>
                  <a:gd name="T74" fmla="*/ 42 w 44"/>
                  <a:gd name="T75" fmla="*/ 32 h 42"/>
                  <a:gd name="T76" fmla="*/ 44 w 44"/>
                  <a:gd name="T77" fmla="*/ 24 h 42"/>
                  <a:gd name="T78" fmla="*/ 44 w 44"/>
                  <a:gd name="T79" fmla="*/ 16 h 42"/>
                  <a:gd name="T80" fmla="*/ 40 w 44"/>
                  <a:gd name="T81" fmla="*/ 8 h 42"/>
                  <a:gd name="T82" fmla="*/ 34 w 44"/>
                  <a:gd name="T83" fmla="*/ 2 h 42"/>
                  <a:gd name="T84" fmla="*/ 34 w 44"/>
                  <a:gd name="T85" fmla="*/ 2 h 42"/>
                  <a:gd name="T86" fmla="*/ 24 w 44"/>
                  <a:gd name="T87" fmla="*/ 0 h 42"/>
                  <a:gd name="T88" fmla="*/ 16 w 44"/>
                  <a:gd name="T89" fmla="*/ 0 h 42"/>
                  <a:gd name="T90" fmla="*/ 8 w 44"/>
                  <a:gd name="T91" fmla="*/ 4 h 42"/>
                  <a:gd name="T92" fmla="*/ 4 w 44"/>
                  <a:gd name="T93" fmla="*/ 10 h 42"/>
                  <a:gd name="T94" fmla="*/ 4 w 44"/>
                  <a:gd name="T95" fmla="*/ 1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2">
                    <a:moveTo>
                      <a:pt x="8" y="24"/>
                    </a:moveTo>
                    <a:lnTo>
                      <a:pt x="8" y="24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24"/>
                    </a:lnTo>
                    <a:close/>
                    <a:moveTo>
                      <a:pt x="4" y="10"/>
                    </a:moveTo>
                    <a:lnTo>
                      <a:pt x="4" y="10"/>
                    </a:lnTo>
                    <a:lnTo>
                      <a:pt x="0" y="18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4" y="34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4" y="10"/>
                    </a:lnTo>
                    <a:lnTo>
                      <a:pt x="4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5" name="Freeform 171"/>
              <p:cNvSpPr>
                <a:spLocks noEditPoints="1"/>
              </p:cNvSpPr>
              <p:nvPr/>
            </p:nvSpPr>
            <p:spPr bwMode="auto">
              <a:xfrm>
                <a:off x="3030" y="2434"/>
                <a:ext cx="44" cy="44"/>
              </a:xfrm>
              <a:custGeom>
                <a:avLst/>
                <a:gdLst>
                  <a:gd name="T0" fmla="*/ 2 w 44"/>
                  <a:gd name="T1" fmla="*/ 34 h 44"/>
                  <a:gd name="T2" fmla="*/ 2 w 44"/>
                  <a:gd name="T3" fmla="*/ 34 h 44"/>
                  <a:gd name="T4" fmla="*/ 2 w 44"/>
                  <a:gd name="T5" fmla="*/ 34 h 44"/>
                  <a:gd name="T6" fmla="*/ 10 w 44"/>
                  <a:gd name="T7" fmla="*/ 30 h 44"/>
                  <a:gd name="T8" fmla="*/ 10 w 44"/>
                  <a:gd name="T9" fmla="*/ 30 h 44"/>
                  <a:gd name="T10" fmla="*/ 10 w 44"/>
                  <a:gd name="T11" fmla="*/ 30 h 44"/>
                  <a:gd name="T12" fmla="*/ 8 w 44"/>
                  <a:gd name="T13" fmla="*/ 24 h 44"/>
                  <a:gd name="T14" fmla="*/ 8 w 44"/>
                  <a:gd name="T15" fmla="*/ 18 h 44"/>
                  <a:gd name="T16" fmla="*/ 10 w 44"/>
                  <a:gd name="T17" fmla="*/ 14 h 44"/>
                  <a:gd name="T18" fmla="*/ 14 w 44"/>
                  <a:gd name="T19" fmla="*/ 10 h 44"/>
                  <a:gd name="T20" fmla="*/ 14 w 44"/>
                  <a:gd name="T21" fmla="*/ 10 h 44"/>
                  <a:gd name="T22" fmla="*/ 20 w 44"/>
                  <a:gd name="T23" fmla="*/ 8 h 44"/>
                  <a:gd name="T24" fmla="*/ 24 w 44"/>
                  <a:gd name="T25" fmla="*/ 8 h 44"/>
                  <a:gd name="T26" fmla="*/ 24 w 44"/>
                  <a:gd name="T27" fmla="*/ 8 h 44"/>
                  <a:gd name="T28" fmla="*/ 30 w 44"/>
                  <a:gd name="T29" fmla="*/ 12 h 44"/>
                  <a:gd name="T30" fmla="*/ 34 w 44"/>
                  <a:gd name="T31" fmla="*/ 16 h 44"/>
                  <a:gd name="T32" fmla="*/ 34 w 44"/>
                  <a:gd name="T33" fmla="*/ 16 h 44"/>
                  <a:gd name="T34" fmla="*/ 36 w 44"/>
                  <a:gd name="T35" fmla="*/ 20 h 44"/>
                  <a:gd name="T36" fmla="*/ 34 w 44"/>
                  <a:gd name="T37" fmla="*/ 26 h 44"/>
                  <a:gd name="T38" fmla="*/ 34 w 44"/>
                  <a:gd name="T39" fmla="*/ 26 h 44"/>
                  <a:gd name="T40" fmla="*/ 32 w 44"/>
                  <a:gd name="T41" fmla="*/ 30 h 44"/>
                  <a:gd name="T42" fmla="*/ 28 w 44"/>
                  <a:gd name="T43" fmla="*/ 34 h 44"/>
                  <a:gd name="T44" fmla="*/ 28 w 44"/>
                  <a:gd name="T45" fmla="*/ 34 h 44"/>
                  <a:gd name="T46" fmla="*/ 22 w 44"/>
                  <a:gd name="T47" fmla="*/ 36 h 44"/>
                  <a:gd name="T48" fmla="*/ 18 w 44"/>
                  <a:gd name="T49" fmla="*/ 36 h 44"/>
                  <a:gd name="T50" fmla="*/ 12 w 44"/>
                  <a:gd name="T51" fmla="*/ 34 h 44"/>
                  <a:gd name="T52" fmla="*/ 10 w 44"/>
                  <a:gd name="T53" fmla="*/ 30 h 44"/>
                  <a:gd name="T54" fmla="*/ 10 w 44"/>
                  <a:gd name="T55" fmla="*/ 30 h 44"/>
                  <a:gd name="T56" fmla="*/ 10 w 44"/>
                  <a:gd name="T57" fmla="*/ 4 h 44"/>
                  <a:gd name="T58" fmla="*/ 10 w 44"/>
                  <a:gd name="T59" fmla="*/ 4 h 44"/>
                  <a:gd name="T60" fmla="*/ 6 w 44"/>
                  <a:gd name="T61" fmla="*/ 6 h 44"/>
                  <a:gd name="T62" fmla="*/ 2 w 44"/>
                  <a:gd name="T63" fmla="*/ 12 h 44"/>
                  <a:gd name="T64" fmla="*/ 0 w 44"/>
                  <a:gd name="T65" fmla="*/ 16 h 44"/>
                  <a:gd name="T66" fmla="*/ 0 w 44"/>
                  <a:gd name="T67" fmla="*/ 22 h 44"/>
                  <a:gd name="T68" fmla="*/ 0 w 44"/>
                  <a:gd name="T69" fmla="*/ 22 h 44"/>
                  <a:gd name="T70" fmla="*/ 0 w 44"/>
                  <a:gd name="T71" fmla="*/ 28 h 44"/>
                  <a:gd name="T72" fmla="*/ 2 w 44"/>
                  <a:gd name="T73" fmla="*/ 34 h 44"/>
                  <a:gd name="T74" fmla="*/ 2 w 44"/>
                  <a:gd name="T75" fmla="*/ 34 h 44"/>
                  <a:gd name="T76" fmla="*/ 8 w 44"/>
                  <a:gd name="T77" fmla="*/ 40 h 44"/>
                  <a:gd name="T78" fmla="*/ 16 w 44"/>
                  <a:gd name="T79" fmla="*/ 44 h 44"/>
                  <a:gd name="T80" fmla="*/ 24 w 44"/>
                  <a:gd name="T81" fmla="*/ 44 h 44"/>
                  <a:gd name="T82" fmla="*/ 32 w 44"/>
                  <a:gd name="T83" fmla="*/ 42 h 44"/>
                  <a:gd name="T84" fmla="*/ 32 w 44"/>
                  <a:gd name="T85" fmla="*/ 42 h 44"/>
                  <a:gd name="T86" fmla="*/ 38 w 44"/>
                  <a:gd name="T87" fmla="*/ 36 h 44"/>
                  <a:gd name="T88" fmla="*/ 42 w 44"/>
                  <a:gd name="T89" fmla="*/ 28 h 44"/>
                  <a:gd name="T90" fmla="*/ 42 w 44"/>
                  <a:gd name="T91" fmla="*/ 28 h 44"/>
                  <a:gd name="T92" fmla="*/ 44 w 44"/>
                  <a:gd name="T93" fmla="*/ 20 h 44"/>
                  <a:gd name="T94" fmla="*/ 40 w 44"/>
                  <a:gd name="T95" fmla="*/ 12 h 44"/>
                  <a:gd name="T96" fmla="*/ 40 w 44"/>
                  <a:gd name="T97" fmla="*/ 12 h 44"/>
                  <a:gd name="T98" fmla="*/ 34 w 44"/>
                  <a:gd name="T99" fmla="*/ 4 h 44"/>
                  <a:gd name="T100" fmla="*/ 26 w 44"/>
                  <a:gd name="T101" fmla="*/ 0 h 44"/>
                  <a:gd name="T102" fmla="*/ 26 w 44"/>
                  <a:gd name="T103" fmla="*/ 0 h 44"/>
                  <a:gd name="T104" fmla="*/ 18 w 44"/>
                  <a:gd name="T105" fmla="*/ 0 h 44"/>
                  <a:gd name="T106" fmla="*/ 10 w 44"/>
                  <a:gd name="T107" fmla="*/ 4 h 44"/>
                  <a:gd name="T108" fmla="*/ 10 w 44"/>
                  <a:gd name="T109" fmla="*/ 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4">
                    <a:moveTo>
                      <a:pt x="2" y="34"/>
                    </a:moveTo>
                    <a:lnTo>
                      <a:pt x="2" y="34"/>
                    </a:lnTo>
                    <a:lnTo>
                      <a:pt x="2" y="34"/>
                    </a:lnTo>
                    <a:close/>
                    <a:moveTo>
                      <a:pt x="10" y="30"/>
                    </a:moveTo>
                    <a:lnTo>
                      <a:pt x="10" y="30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0" y="12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4"/>
                    </a:lnTo>
                    <a:lnTo>
                      <a:pt x="10" y="30"/>
                    </a:lnTo>
                    <a:lnTo>
                      <a:pt x="10" y="30"/>
                    </a:lnTo>
                    <a:close/>
                    <a:moveTo>
                      <a:pt x="10" y="4"/>
                    </a:moveTo>
                    <a:lnTo>
                      <a:pt x="10" y="4"/>
                    </a:lnTo>
                    <a:lnTo>
                      <a:pt x="6" y="6"/>
                    </a:lnTo>
                    <a:lnTo>
                      <a:pt x="2" y="12"/>
                    </a:lnTo>
                    <a:lnTo>
                      <a:pt x="0" y="16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8"/>
                    </a:lnTo>
                    <a:lnTo>
                      <a:pt x="2" y="34"/>
                    </a:lnTo>
                    <a:lnTo>
                      <a:pt x="2" y="34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2"/>
                    </a:lnTo>
                    <a:lnTo>
                      <a:pt x="32" y="42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2"/>
                    </a:lnTo>
                    <a:lnTo>
                      <a:pt x="40" y="12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4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6" name="Freeform 172"/>
              <p:cNvSpPr>
                <a:spLocks noEditPoints="1"/>
              </p:cNvSpPr>
              <p:nvPr/>
            </p:nvSpPr>
            <p:spPr bwMode="auto">
              <a:xfrm>
                <a:off x="2688" y="1842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8 w 44"/>
                  <a:gd name="T5" fmla="*/ 18 h 44"/>
                  <a:gd name="T6" fmla="*/ 8 w 44"/>
                  <a:gd name="T7" fmla="*/ 18 h 44"/>
                  <a:gd name="T8" fmla="*/ 10 w 44"/>
                  <a:gd name="T9" fmla="*/ 14 h 44"/>
                  <a:gd name="T10" fmla="*/ 14 w 44"/>
                  <a:gd name="T11" fmla="*/ 10 h 44"/>
                  <a:gd name="T12" fmla="*/ 14 w 44"/>
                  <a:gd name="T13" fmla="*/ 10 h 44"/>
                  <a:gd name="T14" fmla="*/ 20 w 44"/>
                  <a:gd name="T15" fmla="*/ 8 h 44"/>
                  <a:gd name="T16" fmla="*/ 24 w 44"/>
                  <a:gd name="T17" fmla="*/ 8 h 44"/>
                  <a:gd name="T18" fmla="*/ 30 w 44"/>
                  <a:gd name="T19" fmla="*/ 10 h 44"/>
                  <a:gd name="T20" fmla="*/ 34 w 44"/>
                  <a:gd name="T21" fmla="*/ 14 h 44"/>
                  <a:gd name="T22" fmla="*/ 34 w 44"/>
                  <a:gd name="T23" fmla="*/ 14 h 44"/>
                  <a:gd name="T24" fmla="*/ 36 w 44"/>
                  <a:gd name="T25" fmla="*/ 20 h 44"/>
                  <a:gd name="T26" fmla="*/ 34 w 44"/>
                  <a:gd name="T27" fmla="*/ 26 h 44"/>
                  <a:gd name="T28" fmla="*/ 32 w 44"/>
                  <a:gd name="T29" fmla="*/ 30 h 44"/>
                  <a:gd name="T30" fmla="*/ 28 w 44"/>
                  <a:gd name="T31" fmla="*/ 34 h 44"/>
                  <a:gd name="T32" fmla="*/ 28 w 44"/>
                  <a:gd name="T33" fmla="*/ 34 h 44"/>
                  <a:gd name="T34" fmla="*/ 22 w 44"/>
                  <a:gd name="T35" fmla="*/ 36 h 44"/>
                  <a:gd name="T36" fmla="*/ 18 w 44"/>
                  <a:gd name="T37" fmla="*/ 36 h 44"/>
                  <a:gd name="T38" fmla="*/ 12 w 44"/>
                  <a:gd name="T39" fmla="*/ 32 h 44"/>
                  <a:gd name="T40" fmla="*/ 10 w 44"/>
                  <a:gd name="T41" fmla="*/ 28 h 44"/>
                  <a:gd name="T42" fmla="*/ 10 w 44"/>
                  <a:gd name="T43" fmla="*/ 28 h 44"/>
                  <a:gd name="T44" fmla="*/ 8 w 44"/>
                  <a:gd name="T45" fmla="*/ 22 h 44"/>
                  <a:gd name="T46" fmla="*/ 8 w 44"/>
                  <a:gd name="T47" fmla="*/ 22 h 44"/>
                  <a:gd name="T48" fmla="*/ 10 w 44"/>
                  <a:gd name="T49" fmla="*/ 2 h 44"/>
                  <a:gd name="T50" fmla="*/ 10 w 44"/>
                  <a:gd name="T51" fmla="*/ 2 h 44"/>
                  <a:gd name="T52" fmla="*/ 4 w 44"/>
                  <a:gd name="T53" fmla="*/ 8 h 44"/>
                  <a:gd name="T54" fmla="*/ 0 w 44"/>
                  <a:gd name="T55" fmla="*/ 16 h 44"/>
                  <a:gd name="T56" fmla="*/ 0 w 44"/>
                  <a:gd name="T57" fmla="*/ 16 h 44"/>
                  <a:gd name="T58" fmla="*/ 0 w 44"/>
                  <a:gd name="T59" fmla="*/ 24 h 44"/>
                  <a:gd name="T60" fmla="*/ 2 w 44"/>
                  <a:gd name="T61" fmla="*/ 32 h 44"/>
                  <a:gd name="T62" fmla="*/ 2 w 44"/>
                  <a:gd name="T63" fmla="*/ 32 h 44"/>
                  <a:gd name="T64" fmla="*/ 2 w 44"/>
                  <a:gd name="T65" fmla="*/ 32 h 44"/>
                  <a:gd name="T66" fmla="*/ 8 w 44"/>
                  <a:gd name="T67" fmla="*/ 40 h 44"/>
                  <a:gd name="T68" fmla="*/ 16 w 44"/>
                  <a:gd name="T69" fmla="*/ 44 h 44"/>
                  <a:gd name="T70" fmla="*/ 24 w 44"/>
                  <a:gd name="T71" fmla="*/ 44 h 44"/>
                  <a:gd name="T72" fmla="*/ 32 w 44"/>
                  <a:gd name="T73" fmla="*/ 40 h 44"/>
                  <a:gd name="T74" fmla="*/ 32 w 44"/>
                  <a:gd name="T75" fmla="*/ 40 h 44"/>
                  <a:gd name="T76" fmla="*/ 38 w 44"/>
                  <a:gd name="T77" fmla="*/ 36 h 44"/>
                  <a:gd name="T78" fmla="*/ 42 w 44"/>
                  <a:gd name="T79" fmla="*/ 28 h 44"/>
                  <a:gd name="T80" fmla="*/ 44 w 44"/>
                  <a:gd name="T81" fmla="*/ 20 h 44"/>
                  <a:gd name="T82" fmla="*/ 40 w 44"/>
                  <a:gd name="T83" fmla="*/ 10 h 44"/>
                  <a:gd name="T84" fmla="*/ 40 w 44"/>
                  <a:gd name="T85" fmla="*/ 10 h 44"/>
                  <a:gd name="T86" fmla="*/ 34 w 44"/>
                  <a:gd name="T87" fmla="*/ 4 h 44"/>
                  <a:gd name="T88" fmla="*/ 26 w 44"/>
                  <a:gd name="T89" fmla="*/ 0 h 44"/>
                  <a:gd name="T90" fmla="*/ 18 w 44"/>
                  <a:gd name="T91" fmla="*/ 0 h 44"/>
                  <a:gd name="T92" fmla="*/ 10 w 44"/>
                  <a:gd name="T93" fmla="*/ 2 h 44"/>
                  <a:gd name="T94" fmla="*/ 10 w 44"/>
                  <a:gd name="T95" fmla="*/ 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10" y="2"/>
                    </a:moveTo>
                    <a:lnTo>
                      <a:pt x="10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0"/>
                    </a:lnTo>
                    <a:lnTo>
                      <a:pt x="40" y="10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7" name="Freeform 173"/>
              <p:cNvSpPr>
                <a:spLocks/>
              </p:cNvSpPr>
              <p:nvPr/>
            </p:nvSpPr>
            <p:spPr bwMode="auto">
              <a:xfrm>
                <a:off x="2866" y="1816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2 w 28"/>
                  <a:gd name="T21" fmla="*/ 8 h 16"/>
                  <a:gd name="T22" fmla="*/ 4 w 28"/>
                  <a:gd name="T23" fmla="*/ 12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20 w 28"/>
                  <a:gd name="T33" fmla="*/ 14 h 16"/>
                  <a:gd name="T34" fmla="*/ 24 w 28"/>
                  <a:gd name="T35" fmla="*/ 12 h 16"/>
                  <a:gd name="T36" fmla="*/ 24 w 28"/>
                  <a:gd name="T37" fmla="*/ 12 h 16"/>
                  <a:gd name="T38" fmla="*/ 28 w 28"/>
                  <a:gd name="T39" fmla="*/ 8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  <a:gd name="T56" fmla="*/ 20 w 28"/>
                  <a:gd name="T57" fmla="*/ 10 h 16"/>
                  <a:gd name="T58" fmla="*/ 14 w 28"/>
                  <a:gd name="T59" fmla="*/ 12 h 16"/>
                  <a:gd name="T60" fmla="*/ 14 w 28"/>
                  <a:gd name="T61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8" name="Freeform 174"/>
              <p:cNvSpPr>
                <a:spLocks/>
              </p:cNvSpPr>
              <p:nvPr/>
            </p:nvSpPr>
            <p:spPr bwMode="auto">
              <a:xfrm>
                <a:off x="2866" y="2500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14 w 28"/>
                  <a:gd name="T5" fmla="*/ 12 h 16"/>
                  <a:gd name="T6" fmla="*/ 14 w 28"/>
                  <a:gd name="T7" fmla="*/ 12 h 16"/>
                  <a:gd name="T8" fmla="*/ 10 w 28"/>
                  <a:gd name="T9" fmla="*/ 12 h 16"/>
                  <a:gd name="T10" fmla="*/ 6 w 28"/>
                  <a:gd name="T11" fmla="*/ 8 h 16"/>
                  <a:gd name="T12" fmla="*/ 2 w 28"/>
                  <a:gd name="T13" fmla="*/ 4 h 16"/>
                  <a:gd name="T14" fmla="*/ 0 w 28"/>
                  <a:gd name="T15" fmla="*/ 0 h 16"/>
                  <a:gd name="T16" fmla="*/ 0 w 28"/>
                  <a:gd name="T17" fmla="*/ 0 h 16"/>
                  <a:gd name="T18" fmla="*/ 0 w 28"/>
                  <a:gd name="T19" fmla="*/ 2 h 16"/>
                  <a:gd name="T20" fmla="*/ 0 w 28"/>
                  <a:gd name="T21" fmla="*/ 2 h 16"/>
                  <a:gd name="T22" fmla="*/ 2 w 28"/>
                  <a:gd name="T23" fmla="*/ 8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4 w 28"/>
                  <a:gd name="T41" fmla="*/ 12 h 16"/>
                  <a:gd name="T42" fmla="*/ 28 w 28"/>
                  <a:gd name="T43" fmla="*/ 8 h 16"/>
                  <a:gd name="T44" fmla="*/ 28 w 28"/>
                  <a:gd name="T45" fmla="*/ 2 h 16"/>
                  <a:gd name="T46" fmla="*/ 28 w 28"/>
                  <a:gd name="T47" fmla="*/ 2 h 16"/>
                  <a:gd name="T48" fmla="*/ 28 w 28"/>
                  <a:gd name="T49" fmla="*/ 0 h 16"/>
                  <a:gd name="T50" fmla="*/ 28 w 28"/>
                  <a:gd name="T51" fmla="*/ 0 h 16"/>
                  <a:gd name="T52" fmla="*/ 26 w 28"/>
                  <a:gd name="T53" fmla="*/ 4 h 16"/>
                  <a:gd name="T54" fmla="*/ 24 w 28"/>
                  <a:gd name="T55" fmla="*/ 8 h 16"/>
                  <a:gd name="T56" fmla="*/ 24 w 28"/>
                  <a:gd name="T57" fmla="*/ 8 h 16"/>
                  <a:gd name="T58" fmla="*/ 20 w 28"/>
                  <a:gd name="T59" fmla="*/ 10 h 16"/>
                  <a:gd name="T60" fmla="*/ 14 w 28"/>
                  <a:gd name="T61" fmla="*/ 12 h 16"/>
                  <a:gd name="T62" fmla="*/ 14 w 28"/>
                  <a:gd name="T6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9" name="Freeform 175"/>
              <p:cNvSpPr>
                <a:spLocks/>
              </p:cNvSpPr>
              <p:nvPr/>
            </p:nvSpPr>
            <p:spPr bwMode="auto">
              <a:xfrm>
                <a:off x="3038" y="1862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0 h 16"/>
                  <a:gd name="T6" fmla="*/ 6 w 28"/>
                  <a:gd name="T7" fmla="*/ 14 h 16"/>
                  <a:gd name="T8" fmla="*/ 6 w 28"/>
                  <a:gd name="T9" fmla="*/ 14 h 16"/>
                  <a:gd name="T10" fmla="*/ 12 w 28"/>
                  <a:gd name="T11" fmla="*/ 16 h 16"/>
                  <a:gd name="T12" fmla="*/ 16 w 28"/>
                  <a:gd name="T13" fmla="*/ 16 h 16"/>
                  <a:gd name="T14" fmla="*/ 16 w 28"/>
                  <a:gd name="T15" fmla="*/ 16 h 16"/>
                  <a:gd name="T16" fmla="*/ 22 w 28"/>
                  <a:gd name="T17" fmla="*/ 12 h 16"/>
                  <a:gd name="T18" fmla="*/ 26 w 28"/>
                  <a:gd name="T19" fmla="*/ 8 h 16"/>
                  <a:gd name="T20" fmla="*/ 26 w 28"/>
                  <a:gd name="T21" fmla="*/ 8 h 16"/>
                  <a:gd name="T22" fmla="*/ 26 w 28"/>
                  <a:gd name="T23" fmla="*/ 8 h 16"/>
                  <a:gd name="T24" fmla="*/ 26 w 28"/>
                  <a:gd name="T25" fmla="*/ 4 h 16"/>
                  <a:gd name="T26" fmla="*/ 28 w 28"/>
                  <a:gd name="T27" fmla="*/ 0 h 16"/>
                  <a:gd name="T28" fmla="*/ 28 w 28"/>
                  <a:gd name="T29" fmla="*/ 0 h 16"/>
                  <a:gd name="T30" fmla="*/ 26 w 28"/>
                  <a:gd name="T31" fmla="*/ 4 h 16"/>
                  <a:gd name="T32" fmla="*/ 26 w 28"/>
                  <a:gd name="T33" fmla="*/ 4 h 16"/>
                  <a:gd name="T34" fmla="*/ 26 w 28"/>
                  <a:gd name="T35" fmla="*/ 4 h 16"/>
                  <a:gd name="T36" fmla="*/ 22 w 28"/>
                  <a:gd name="T37" fmla="*/ 8 h 16"/>
                  <a:gd name="T38" fmla="*/ 16 w 28"/>
                  <a:gd name="T39" fmla="*/ 12 h 16"/>
                  <a:gd name="T40" fmla="*/ 16 w 28"/>
                  <a:gd name="T41" fmla="*/ 12 h 16"/>
                  <a:gd name="T42" fmla="*/ 12 w 28"/>
                  <a:gd name="T43" fmla="*/ 12 h 16"/>
                  <a:gd name="T44" fmla="*/ 6 w 28"/>
                  <a:gd name="T45" fmla="*/ 10 h 16"/>
                  <a:gd name="T46" fmla="*/ 6 w 28"/>
                  <a:gd name="T47" fmla="*/ 10 h 16"/>
                  <a:gd name="T48" fmla="*/ 2 w 28"/>
                  <a:gd name="T49" fmla="*/ 6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0 h 16"/>
                  <a:gd name="T56" fmla="*/ 0 w 28"/>
                  <a:gd name="T57" fmla="*/ 0 h 16"/>
                  <a:gd name="T58" fmla="*/ 0 w 28"/>
                  <a:gd name="T59" fmla="*/ 6 h 16"/>
                  <a:gd name="T60" fmla="*/ 0 w 28"/>
                  <a:gd name="T61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2" y="8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0" name="Freeform 176"/>
              <p:cNvSpPr>
                <a:spLocks/>
              </p:cNvSpPr>
              <p:nvPr/>
            </p:nvSpPr>
            <p:spPr bwMode="auto">
              <a:xfrm>
                <a:off x="2696" y="2454"/>
                <a:ext cx="28" cy="16"/>
              </a:xfrm>
              <a:custGeom>
                <a:avLst/>
                <a:gdLst>
                  <a:gd name="T0" fmla="*/ 16 w 28"/>
                  <a:gd name="T1" fmla="*/ 12 h 16"/>
                  <a:gd name="T2" fmla="*/ 16 w 28"/>
                  <a:gd name="T3" fmla="*/ 12 h 16"/>
                  <a:gd name="T4" fmla="*/ 12 w 28"/>
                  <a:gd name="T5" fmla="*/ 12 h 16"/>
                  <a:gd name="T6" fmla="*/ 6 w 28"/>
                  <a:gd name="T7" fmla="*/ 10 h 16"/>
                  <a:gd name="T8" fmla="*/ 6 w 28"/>
                  <a:gd name="T9" fmla="*/ 10 h 16"/>
                  <a:gd name="T10" fmla="*/ 2 w 28"/>
                  <a:gd name="T11" fmla="*/ 6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4 h 16"/>
                  <a:gd name="T18" fmla="*/ 0 w 28"/>
                  <a:gd name="T19" fmla="*/ 8 h 16"/>
                  <a:gd name="T20" fmla="*/ 2 w 28"/>
                  <a:gd name="T21" fmla="*/ 12 h 16"/>
                  <a:gd name="T22" fmla="*/ 6 w 28"/>
                  <a:gd name="T23" fmla="*/ 14 h 16"/>
                  <a:gd name="T24" fmla="*/ 6 w 28"/>
                  <a:gd name="T25" fmla="*/ 14 h 16"/>
                  <a:gd name="T26" fmla="*/ 12 w 28"/>
                  <a:gd name="T27" fmla="*/ 16 h 16"/>
                  <a:gd name="T28" fmla="*/ 16 w 28"/>
                  <a:gd name="T29" fmla="*/ 16 h 16"/>
                  <a:gd name="T30" fmla="*/ 16 w 28"/>
                  <a:gd name="T31" fmla="*/ 16 h 16"/>
                  <a:gd name="T32" fmla="*/ 22 w 28"/>
                  <a:gd name="T33" fmla="*/ 14 h 16"/>
                  <a:gd name="T34" fmla="*/ 26 w 28"/>
                  <a:gd name="T35" fmla="*/ 10 h 16"/>
                  <a:gd name="T36" fmla="*/ 26 w 28"/>
                  <a:gd name="T37" fmla="*/ 10 h 16"/>
                  <a:gd name="T38" fmla="*/ 28 w 28"/>
                  <a:gd name="T39" fmla="*/ 2 h 16"/>
                  <a:gd name="T40" fmla="*/ 28 w 28"/>
                  <a:gd name="T41" fmla="*/ 2 h 16"/>
                  <a:gd name="T42" fmla="*/ 26 w 28"/>
                  <a:gd name="T43" fmla="*/ 0 h 16"/>
                  <a:gd name="T44" fmla="*/ 26 w 28"/>
                  <a:gd name="T45" fmla="*/ 0 h 16"/>
                  <a:gd name="T46" fmla="*/ 26 w 28"/>
                  <a:gd name="T47" fmla="*/ 6 h 16"/>
                  <a:gd name="T48" fmla="*/ 26 w 28"/>
                  <a:gd name="T49" fmla="*/ 6 h 16"/>
                  <a:gd name="T50" fmla="*/ 22 w 28"/>
                  <a:gd name="T51" fmla="*/ 10 h 16"/>
                  <a:gd name="T52" fmla="*/ 16 w 28"/>
                  <a:gd name="T53" fmla="*/ 12 h 16"/>
                  <a:gd name="T54" fmla="*/ 16 w 28"/>
                  <a:gd name="T55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16" y="12"/>
                    </a:move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8"/>
                    </a:lnTo>
                    <a:lnTo>
                      <a:pt x="2" y="12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6" y="12"/>
                    </a:lnTo>
                    <a:lnTo>
                      <a:pt x="16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1" name="Freeform 177"/>
              <p:cNvSpPr>
                <a:spLocks/>
              </p:cNvSpPr>
              <p:nvPr/>
            </p:nvSpPr>
            <p:spPr bwMode="auto">
              <a:xfrm>
                <a:off x="3162" y="1986"/>
                <a:ext cx="28" cy="16"/>
              </a:xfrm>
              <a:custGeom>
                <a:avLst/>
                <a:gdLst>
                  <a:gd name="T0" fmla="*/ 2 w 28"/>
                  <a:gd name="T1" fmla="*/ 10 h 16"/>
                  <a:gd name="T2" fmla="*/ 2 w 28"/>
                  <a:gd name="T3" fmla="*/ 10 h 16"/>
                  <a:gd name="T4" fmla="*/ 6 w 28"/>
                  <a:gd name="T5" fmla="*/ 14 h 16"/>
                  <a:gd name="T6" fmla="*/ 10 w 28"/>
                  <a:gd name="T7" fmla="*/ 16 h 16"/>
                  <a:gd name="T8" fmla="*/ 10 w 28"/>
                  <a:gd name="T9" fmla="*/ 16 h 16"/>
                  <a:gd name="T10" fmla="*/ 16 w 28"/>
                  <a:gd name="T11" fmla="*/ 16 h 16"/>
                  <a:gd name="T12" fmla="*/ 22 w 28"/>
                  <a:gd name="T13" fmla="*/ 16 h 16"/>
                  <a:gd name="T14" fmla="*/ 22 w 28"/>
                  <a:gd name="T15" fmla="*/ 16 h 16"/>
                  <a:gd name="T16" fmla="*/ 26 w 28"/>
                  <a:gd name="T17" fmla="*/ 12 h 16"/>
                  <a:gd name="T18" fmla="*/ 28 w 28"/>
                  <a:gd name="T19" fmla="*/ 6 h 16"/>
                  <a:gd name="T20" fmla="*/ 28 w 28"/>
                  <a:gd name="T21" fmla="*/ 6 h 16"/>
                  <a:gd name="T22" fmla="*/ 28 w 28"/>
                  <a:gd name="T23" fmla="*/ 0 h 16"/>
                  <a:gd name="T24" fmla="*/ 28 w 28"/>
                  <a:gd name="T25" fmla="*/ 0 h 16"/>
                  <a:gd name="T26" fmla="*/ 28 w 28"/>
                  <a:gd name="T27" fmla="*/ 2 h 16"/>
                  <a:gd name="T28" fmla="*/ 28 w 28"/>
                  <a:gd name="T29" fmla="*/ 2 h 16"/>
                  <a:gd name="T30" fmla="*/ 26 w 28"/>
                  <a:gd name="T31" fmla="*/ 8 h 16"/>
                  <a:gd name="T32" fmla="*/ 22 w 28"/>
                  <a:gd name="T33" fmla="*/ 12 h 16"/>
                  <a:gd name="T34" fmla="*/ 22 w 28"/>
                  <a:gd name="T35" fmla="*/ 12 h 16"/>
                  <a:gd name="T36" fmla="*/ 16 w 28"/>
                  <a:gd name="T37" fmla="*/ 12 h 16"/>
                  <a:gd name="T38" fmla="*/ 10 w 28"/>
                  <a:gd name="T39" fmla="*/ 12 h 16"/>
                  <a:gd name="T40" fmla="*/ 10 w 28"/>
                  <a:gd name="T41" fmla="*/ 12 h 16"/>
                  <a:gd name="T42" fmla="*/ 6 w 28"/>
                  <a:gd name="T43" fmla="*/ 10 h 16"/>
                  <a:gd name="T44" fmla="*/ 2 w 28"/>
                  <a:gd name="T45" fmla="*/ 6 h 16"/>
                  <a:gd name="T46" fmla="*/ 2 w 28"/>
                  <a:gd name="T47" fmla="*/ 6 h 16"/>
                  <a:gd name="T48" fmla="*/ 0 w 28"/>
                  <a:gd name="T49" fmla="*/ 2 h 16"/>
                  <a:gd name="T50" fmla="*/ 0 w 28"/>
                  <a:gd name="T51" fmla="*/ 2 h 16"/>
                  <a:gd name="T52" fmla="*/ 0 w 28"/>
                  <a:gd name="T53" fmla="*/ 6 h 16"/>
                  <a:gd name="T54" fmla="*/ 2 w 28"/>
                  <a:gd name="T55" fmla="*/ 10 h 16"/>
                  <a:gd name="T56" fmla="*/ 2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" y="10"/>
                    </a:move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2"/>
                    </a:lnTo>
                    <a:lnTo>
                      <a:pt x="28" y="6"/>
                    </a:lnTo>
                    <a:lnTo>
                      <a:pt x="28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8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2" name="Freeform 178"/>
              <p:cNvSpPr>
                <a:spLocks/>
              </p:cNvSpPr>
              <p:nvPr/>
            </p:nvSpPr>
            <p:spPr bwMode="auto">
              <a:xfrm>
                <a:off x="2570" y="2328"/>
                <a:ext cx="28" cy="16"/>
              </a:xfrm>
              <a:custGeom>
                <a:avLst/>
                <a:gdLst>
                  <a:gd name="T0" fmla="*/ 22 w 28"/>
                  <a:gd name="T1" fmla="*/ 12 h 16"/>
                  <a:gd name="T2" fmla="*/ 22 w 28"/>
                  <a:gd name="T3" fmla="*/ 12 h 16"/>
                  <a:gd name="T4" fmla="*/ 16 w 28"/>
                  <a:gd name="T5" fmla="*/ 12 h 16"/>
                  <a:gd name="T6" fmla="*/ 10 w 28"/>
                  <a:gd name="T7" fmla="*/ 12 h 16"/>
                  <a:gd name="T8" fmla="*/ 10 w 28"/>
                  <a:gd name="T9" fmla="*/ 12 h 16"/>
                  <a:gd name="T10" fmla="*/ 6 w 28"/>
                  <a:gd name="T11" fmla="*/ 10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6 h 16"/>
                  <a:gd name="T22" fmla="*/ 2 w 28"/>
                  <a:gd name="T23" fmla="*/ 10 h 16"/>
                  <a:gd name="T24" fmla="*/ 2 w 28"/>
                  <a:gd name="T25" fmla="*/ 10 h 16"/>
                  <a:gd name="T26" fmla="*/ 6 w 28"/>
                  <a:gd name="T27" fmla="*/ 14 h 16"/>
                  <a:gd name="T28" fmla="*/ 10 w 28"/>
                  <a:gd name="T29" fmla="*/ 16 h 16"/>
                  <a:gd name="T30" fmla="*/ 10 w 28"/>
                  <a:gd name="T31" fmla="*/ 16 h 16"/>
                  <a:gd name="T32" fmla="*/ 16 w 28"/>
                  <a:gd name="T33" fmla="*/ 16 h 16"/>
                  <a:gd name="T34" fmla="*/ 22 w 28"/>
                  <a:gd name="T35" fmla="*/ 16 h 16"/>
                  <a:gd name="T36" fmla="*/ 22 w 28"/>
                  <a:gd name="T37" fmla="*/ 16 h 16"/>
                  <a:gd name="T38" fmla="*/ 26 w 28"/>
                  <a:gd name="T39" fmla="*/ 10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6 h 16"/>
                  <a:gd name="T50" fmla="*/ 22 w 28"/>
                  <a:gd name="T51" fmla="*/ 12 h 16"/>
                  <a:gd name="T52" fmla="*/ 22 w 28"/>
                  <a:gd name="T5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16">
                    <a:moveTo>
                      <a:pt x="22" y="12"/>
                    </a:move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6"/>
                    </a:lnTo>
                    <a:lnTo>
                      <a:pt x="22" y="12"/>
                    </a:lnTo>
                    <a:lnTo>
                      <a:pt x="22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3" name="Freeform 179"/>
              <p:cNvSpPr>
                <a:spLocks/>
              </p:cNvSpPr>
              <p:nvPr/>
            </p:nvSpPr>
            <p:spPr bwMode="auto">
              <a:xfrm>
                <a:off x="3208" y="2158"/>
                <a:ext cx="28" cy="16"/>
              </a:xfrm>
              <a:custGeom>
                <a:avLst/>
                <a:gdLst>
                  <a:gd name="T0" fmla="*/ 24 w 28"/>
                  <a:gd name="T1" fmla="*/ 8 h 16"/>
                  <a:gd name="T2" fmla="*/ 24 w 28"/>
                  <a:gd name="T3" fmla="*/ 8 h 16"/>
                  <a:gd name="T4" fmla="*/ 20 w 28"/>
                  <a:gd name="T5" fmla="*/ 10 h 16"/>
                  <a:gd name="T6" fmla="*/ 14 w 28"/>
                  <a:gd name="T7" fmla="*/ 12 h 16"/>
                  <a:gd name="T8" fmla="*/ 14 w 28"/>
                  <a:gd name="T9" fmla="*/ 12 h 16"/>
                  <a:gd name="T10" fmla="*/ 10 w 28"/>
                  <a:gd name="T11" fmla="*/ 12 h 16"/>
                  <a:gd name="T12" fmla="*/ 6 w 28"/>
                  <a:gd name="T13" fmla="*/ 8 h 16"/>
                  <a:gd name="T14" fmla="*/ 2 w 28"/>
                  <a:gd name="T15" fmla="*/ 4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8 w 28"/>
                  <a:gd name="T29" fmla="*/ 14 h 16"/>
                  <a:gd name="T30" fmla="*/ 14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4 w 28"/>
                  <a:gd name="T37" fmla="*/ 12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24" y="8"/>
                    </a:move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2" name="Freeform 180"/>
              <p:cNvSpPr>
                <a:spLocks/>
              </p:cNvSpPr>
              <p:nvPr/>
            </p:nvSpPr>
            <p:spPr bwMode="auto">
              <a:xfrm>
                <a:off x="2524" y="2158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4 w 28"/>
                  <a:gd name="T29" fmla="*/ 12 h 16"/>
                  <a:gd name="T30" fmla="*/ 8 w 28"/>
                  <a:gd name="T31" fmla="*/ 14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0 w 28"/>
                  <a:gd name="T55" fmla="*/ 12 h 16"/>
                  <a:gd name="T56" fmla="*/ 14 w 28"/>
                  <a:gd name="T57" fmla="*/ 12 h 16"/>
                  <a:gd name="T58" fmla="*/ 14 w 28"/>
                  <a:gd name="T5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0" y="12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3" name="Freeform 181"/>
              <p:cNvSpPr>
                <a:spLocks/>
              </p:cNvSpPr>
              <p:nvPr/>
            </p:nvSpPr>
            <p:spPr bwMode="auto">
              <a:xfrm>
                <a:off x="3162" y="2328"/>
                <a:ext cx="28" cy="16"/>
              </a:xfrm>
              <a:custGeom>
                <a:avLst/>
                <a:gdLst>
                  <a:gd name="T0" fmla="*/ 8 w 28"/>
                  <a:gd name="T1" fmla="*/ 12 h 16"/>
                  <a:gd name="T2" fmla="*/ 8 w 28"/>
                  <a:gd name="T3" fmla="*/ 12 h 16"/>
                  <a:gd name="T4" fmla="*/ 2 w 28"/>
                  <a:gd name="T5" fmla="*/ 6 h 16"/>
                  <a:gd name="T6" fmla="*/ 0 w 28"/>
                  <a:gd name="T7" fmla="*/ 0 h 16"/>
                  <a:gd name="T8" fmla="*/ 0 w 28"/>
                  <a:gd name="T9" fmla="*/ 0 h 16"/>
                  <a:gd name="T10" fmla="*/ 0 w 28"/>
                  <a:gd name="T11" fmla="*/ 6 h 16"/>
                  <a:gd name="T12" fmla="*/ 2 w 28"/>
                  <a:gd name="T13" fmla="*/ 8 h 16"/>
                  <a:gd name="T14" fmla="*/ 4 w 28"/>
                  <a:gd name="T15" fmla="*/ 12 h 16"/>
                  <a:gd name="T16" fmla="*/ 8 w 28"/>
                  <a:gd name="T17" fmla="*/ 16 h 16"/>
                  <a:gd name="T18" fmla="*/ 8 w 28"/>
                  <a:gd name="T19" fmla="*/ 16 h 16"/>
                  <a:gd name="T20" fmla="*/ 12 w 28"/>
                  <a:gd name="T21" fmla="*/ 16 h 16"/>
                  <a:gd name="T22" fmla="*/ 18 w 28"/>
                  <a:gd name="T23" fmla="*/ 16 h 16"/>
                  <a:gd name="T24" fmla="*/ 22 w 28"/>
                  <a:gd name="T25" fmla="*/ 14 h 16"/>
                  <a:gd name="T26" fmla="*/ 26 w 28"/>
                  <a:gd name="T27" fmla="*/ 10 h 16"/>
                  <a:gd name="T28" fmla="*/ 26 w 28"/>
                  <a:gd name="T29" fmla="*/ 10 h 16"/>
                  <a:gd name="T30" fmla="*/ 28 w 28"/>
                  <a:gd name="T31" fmla="*/ 6 h 16"/>
                  <a:gd name="T32" fmla="*/ 28 w 28"/>
                  <a:gd name="T33" fmla="*/ 2 h 16"/>
                  <a:gd name="T34" fmla="*/ 28 w 28"/>
                  <a:gd name="T35" fmla="*/ 2 h 16"/>
                  <a:gd name="T36" fmla="*/ 26 w 28"/>
                  <a:gd name="T37" fmla="*/ 6 h 16"/>
                  <a:gd name="T38" fmla="*/ 26 w 28"/>
                  <a:gd name="T39" fmla="*/ 6 h 16"/>
                  <a:gd name="T40" fmla="*/ 22 w 28"/>
                  <a:gd name="T41" fmla="*/ 10 h 16"/>
                  <a:gd name="T42" fmla="*/ 18 w 28"/>
                  <a:gd name="T43" fmla="*/ 12 h 16"/>
                  <a:gd name="T44" fmla="*/ 12 w 28"/>
                  <a:gd name="T45" fmla="*/ 12 h 16"/>
                  <a:gd name="T46" fmla="*/ 8 w 28"/>
                  <a:gd name="T47" fmla="*/ 12 h 16"/>
                  <a:gd name="T48" fmla="*/ 8 w 28"/>
                  <a:gd name="T4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16">
                    <a:moveTo>
                      <a:pt x="8" y="12"/>
                    </a:moveTo>
                    <a:lnTo>
                      <a:pt x="8" y="12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4" name="Freeform 182"/>
              <p:cNvSpPr>
                <a:spLocks/>
              </p:cNvSpPr>
              <p:nvPr/>
            </p:nvSpPr>
            <p:spPr bwMode="auto">
              <a:xfrm>
                <a:off x="2570" y="1986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2 h 16"/>
                  <a:gd name="T6" fmla="*/ 8 w 28"/>
                  <a:gd name="T7" fmla="*/ 16 h 16"/>
                  <a:gd name="T8" fmla="*/ 8 w 28"/>
                  <a:gd name="T9" fmla="*/ 16 h 16"/>
                  <a:gd name="T10" fmla="*/ 12 w 28"/>
                  <a:gd name="T11" fmla="*/ 16 h 16"/>
                  <a:gd name="T12" fmla="*/ 18 w 28"/>
                  <a:gd name="T13" fmla="*/ 16 h 16"/>
                  <a:gd name="T14" fmla="*/ 22 w 28"/>
                  <a:gd name="T15" fmla="*/ 14 h 16"/>
                  <a:gd name="T16" fmla="*/ 26 w 28"/>
                  <a:gd name="T17" fmla="*/ 10 h 16"/>
                  <a:gd name="T18" fmla="*/ 26 w 28"/>
                  <a:gd name="T19" fmla="*/ 10 h 16"/>
                  <a:gd name="T20" fmla="*/ 28 w 28"/>
                  <a:gd name="T21" fmla="*/ 6 h 16"/>
                  <a:gd name="T22" fmla="*/ 28 w 28"/>
                  <a:gd name="T23" fmla="*/ 2 h 16"/>
                  <a:gd name="T24" fmla="*/ 28 w 28"/>
                  <a:gd name="T25" fmla="*/ 2 h 16"/>
                  <a:gd name="T26" fmla="*/ 26 w 28"/>
                  <a:gd name="T27" fmla="*/ 6 h 16"/>
                  <a:gd name="T28" fmla="*/ 26 w 28"/>
                  <a:gd name="T29" fmla="*/ 6 h 16"/>
                  <a:gd name="T30" fmla="*/ 22 w 28"/>
                  <a:gd name="T31" fmla="*/ 10 h 16"/>
                  <a:gd name="T32" fmla="*/ 18 w 28"/>
                  <a:gd name="T33" fmla="*/ 12 h 16"/>
                  <a:gd name="T34" fmla="*/ 12 w 28"/>
                  <a:gd name="T35" fmla="*/ 12 h 16"/>
                  <a:gd name="T36" fmla="*/ 8 w 28"/>
                  <a:gd name="T37" fmla="*/ 12 h 16"/>
                  <a:gd name="T38" fmla="*/ 8 w 28"/>
                  <a:gd name="T39" fmla="*/ 12 h 16"/>
                  <a:gd name="T40" fmla="*/ 2 w 28"/>
                  <a:gd name="T41" fmla="*/ 8 h 16"/>
                  <a:gd name="T42" fmla="*/ 0 w 28"/>
                  <a:gd name="T43" fmla="*/ 2 h 16"/>
                  <a:gd name="T44" fmla="*/ 0 w 28"/>
                  <a:gd name="T45" fmla="*/ 2 h 16"/>
                  <a:gd name="T46" fmla="*/ 0 w 28"/>
                  <a:gd name="T47" fmla="*/ 0 h 16"/>
                  <a:gd name="T48" fmla="*/ 0 w 28"/>
                  <a:gd name="T49" fmla="*/ 0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6 h 16"/>
                  <a:gd name="T56" fmla="*/ 0 w 28"/>
                  <a:gd name="T57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lnTo>
                      <a:pt x="2" y="8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5" name="Freeform 183"/>
              <p:cNvSpPr>
                <a:spLocks/>
              </p:cNvSpPr>
              <p:nvPr/>
            </p:nvSpPr>
            <p:spPr bwMode="auto">
              <a:xfrm>
                <a:off x="3038" y="2454"/>
                <a:ext cx="28" cy="16"/>
              </a:xfrm>
              <a:custGeom>
                <a:avLst/>
                <a:gdLst>
                  <a:gd name="T0" fmla="*/ 20 w 28"/>
                  <a:gd name="T1" fmla="*/ 10 h 16"/>
                  <a:gd name="T2" fmla="*/ 20 w 28"/>
                  <a:gd name="T3" fmla="*/ 10 h 16"/>
                  <a:gd name="T4" fmla="*/ 14 w 28"/>
                  <a:gd name="T5" fmla="*/ 12 h 16"/>
                  <a:gd name="T6" fmla="*/ 10 w 28"/>
                  <a:gd name="T7" fmla="*/ 12 h 16"/>
                  <a:gd name="T8" fmla="*/ 4 w 28"/>
                  <a:gd name="T9" fmla="*/ 10 h 16"/>
                  <a:gd name="T10" fmla="*/ 2 w 28"/>
                  <a:gd name="T11" fmla="*/ 6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4 h 16"/>
                  <a:gd name="T22" fmla="*/ 2 w 28"/>
                  <a:gd name="T23" fmla="*/ 10 h 16"/>
                  <a:gd name="T24" fmla="*/ 2 w 28"/>
                  <a:gd name="T25" fmla="*/ 10 h 16"/>
                  <a:gd name="T26" fmla="*/ 2 w 28"/>
                  <a:gd name="T27" fmla="*/ 10 h 16"/>
                  <a:gd name="T28" fmla="*/ 4 w 28"/>
                  <a:gd name="T29" fmla="*/ 14 h 16"/>
                  <a:gd name="T30" fmla="*/ 10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0 w 28"/>
                  <a:gd name="T37" fmla="*/ 14 h 16"/>
                  <a:gd name="T38" fmla="*/ 24 w 28"/>
                  <a:gd name="T39" fmla="*/ 10 h 16"/>
                  <a:gd name="T40" fmla="*/ 26 w 28"/>
                  <a:gd name="T41" fmla="*/ 6 h 16"/>
                  <a:gd name="T42" fmla="*/ 26 w 28"/>
                  <a:gd name="T43" fmla="*/ 6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2 h 16"/>
                  <a:gd name="T50" fmla="*/ 26 w 28"/>
                  <a:gd name="T51" fmla="*/ 2 h 16"/>
                  <a:gd name="T52" fmla="*/ 24 w 28"/>
                  <a:gd name="T53" fmla="*/ 6 h 16"/>
                  <a:gd name="T54" fmla="*/ 20 w 28"/>
                  <a:gd name="T55" fmla="*/ 10 h 16"/>
                  <a:gd name="T56" fmla="*/ 20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0" y="10"/>
                    </a:move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4" y="14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2"/>
                    </a:lnTo>
                    <a:lnTo>
                      <a:pt x="26" y="2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6" name="Freeform 184"/>
              <p:cNvSpPr>
                <a:spLocks/>
              </p:cNvSpPr>
              <p:nvPr/>
            </p:nvSpPr>
            <p:spPr bwMode="auto">
              <a:xfrm>
                <a:off x="2696" y="1862"/>
                <a:ext cx="28" cy="16"/>
              </a:xfrm>
              <a:custGeom>
                <a:avLst/>
                <a:gdLst>
                  <a:gd name="T0" fmla="*/ 2 w 28"/>
                  <a:gd name="T1" fmla="*/ 8 h 16"/>
                  <a:gd name="T2" fmla="*/ 2 w 28"/>
                  <a:gd name="T3" fmla="*/ 8 h 16"/>
                  <a:gd name="T4" fmla="*/ 4 w 28"/>
                  <a:gd name="T5" fmla="*/ 12 h 16"/>
                  <a:gd name="T6" fmla="*/ 10 w 28"/>
                  <a:gd name="T7" fmla="*/ 16 h 16"/>
                  <a:gd name="T8" fmla="*/ 14 w 28"/>
                  <a:gd name="T9" fmla="*/ 16 h 16"/>
                  <a:gd name="T10" fmla="*/ 20 w 28"/>
                  <a:gd name="T11" fmla="*/ 14 h 16"/>
                  <a:gd name="T12" fmla="*/ 20 w 28"/>
                  <a:gd name="T13" fmla="*/ 14 h 16"/>
                  <a:gd name="T14" fmla="*/ 24 w 28"/>
                  <a:gd name="T15" fmla="*/ 12 h 16"/>
                  <a:gd name="T16" fmla="*/ 26 w 28"/>
                  <a:gd name="T17" fmla="*/ 8 h 16"/>
                  <a:gd name="T18" fmla="*/ 28 w 28"/>
                  <a:gd name="T19" fmla="*/ 4 h 16"/>
                  <a:gd name="T20" fmla="*/ 28 w 28"/>
                  <a:gd name="T21" fmla="*/ 0 h 16"/>
                  <a:gd name="T22" fmla="*/ 28 w 28"/>
                  <a:gd name="T23" fmla="*/ 0 h 16"/>
                  <a:gd name="T24" fmla="*/ 24 w 28"/>
                  <a:gd name="T25" fmla="*/ 6 h 16"/>
                  <a:gd name="T26" fmla="*/ 20 w 28"/>
                  <a:gd name="T27" fmla="*/ 10 h 16"/>
                  <a:gd name="T28" fmla="*/ 20 w 28"/>
                  <a:gd name="T29" fmla="*/ 10 h 16"/>
                  <a:gd name="T30" fmla="*/ 14 w 28"/>
                  <a:gd name="T31" fmla="*/ 12 h 16"/>
                  <a:gd name="T32" fmla="*/ 10 w 28"/>
                  <a:gd name="T33" fmla="*/ 12 h 16"/>
                  <a:gd name="T34" fmla="*/ 4 w 28"/>
                  <a:gd name="T35" fmla="*/ 8 h 16"/>
                  <a:gd name="T36" fmla="*/ 2 w 28"/>
                  <a:gd name="T37" fmla="*/ 4 h 16"/>
                  <a:gd name="T38" fmla="*/ 2 w 28"/>
                  <a:gd name="T39" fmla="*/ 4 h 16"/>
                  <a:gd name="T40" fmla="*/ 0 w 28"/>
                  <a:gd name="T41" fmla="*/ 0 h 16"/>
                  <a:gd name="T42" fmla="*/ 0 w 28"/>
                  <a:gd name="T43" fmla="*/ 0 h 16"/>
                  <a:gd name="T44" fmla="*/ 0 w 28"/>
                  <a:gd name="T45" fmla="*/ 2 h 16"/>
                  <a:gd name="T46" fmla="*/ 0 w 28"/>
                  <a:gd name="T47" fmla="*/ 2 h 16"/>
                  <a:gd name="T48" fmla="*/ 2 w 28"/>
                  <a:gd name="T49" fmla="*/ 8 h 16"/>
                  <a:gd name="T50" fmla="*/ 2 w 28"/>
                  <a:gd name="T51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16">
                    <a:moveTo>
                      <a:pt x="2" y="8"/>
                    </a:moveTo>
                    <a:lnTo>
                      <a:pt x="2" y="8"/>
                    </a:lnTo>
                    <a:lnTo>
                      <a:pt x="4" y="12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6" y="8"/>
                    </a:lnTo>
                    <a:lnTo>
                      <a:pt x="28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7" name="Freeform 185"/>
              <p:cNvSpPr>
                <a:spLocks/>
              </p:cNvSpPr>
              <p:nvPr/>
            </p:nvSpPr>
            <p:spPr bwMode="auto">
              <a:xfrm>
                <a:off x="2866" y="1804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8 w 28"/>
                  <a:gd name="T5" fmla="*/ 2 h 24"/>
                  <a:gd name="T6" fmla="*/ 4 w 28"/>
                  <a:gd name="T7" fmla="*/ 4 h 24"/>
                  <a:gd name="T8" fmla="*/ 4 w 28"/>
                  <a:gd name="T9" fmla="*/ 4 h 24"/>
                  <a:gd name="T10" fmla="*/ 2 w 28"/>
                  <a:gd name="T11" fmla="*/ 8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6 h 24"/>
                  <a:gd name="T18" fmla="*/ 4 w 28"/>
                  <a:gd name="T19" fmla="*/ 20 h 24"/>
                  <a:gd name="T20" fmla="*/ 4 w 28"/>
                  <a:gd name="T21" fmla="*/ 20 h 24"/>
                  <a:gd name="T22" fmla="*/ 8 w 28"/>
                  <a:gd name="T23" fmla="*/ 22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4 w 28"/>
                  <a:gd name="T45" fmla="*/ 4 h 24"/>
                  <a:gd name="T46" fmla="*/ 20 w 28"/>
                  <a:gd name="T47" fmla="*/ 2 h 24"/>
                  <a:gd name="T48" fmla="*/ 14 w 28"/>
                  <a:gd name="T49" fmla="*/ 0 h 24"/>
                  <a:gd name="T50" fmla="*/ 14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8" name="Freeform 186"/>
              <p:cNvSpPr>
                <a:spLocks/>
              </p:cNvSpPr>
              <p:nvPr/>
            </p:nvSpPr>
            <p:spPr bwMode="auto">
              <a:xfrm>
                <a:off x="2866" y="2488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6 w 28"/>
                  <a:gd name="T17" fmla="*/ 20 h 24"/>
                  <a:gd name="T18" fmla="*/ 10 w 28"/>
                  <a:gd name="T19" fmla="*/ 24 h 24"/>
                  <a:gd name="T20" fmla="*/ 14 w 28"/>
                  <a:gd name="T21" fmla="*/ 24 h 24"/>
                  <a:gd name="T22" fmla="*/ 14 w 28"/>
                  <a:gd name="T23" fmla="*/ 24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0 w 28"/>
                  <a:gd name="T45" fmla="*/ 0 h 24"/>
                  <a:gd name="T46" fmla="*/ 14 w 28"/>
                  <a:gd name="T47" fmla="*/ 0 h 24"/>
                  <a:gd name="T48" fmla="*/ 14 w 28"/>
                  <a:gd name="T49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9" name="Freeform 187"/>
              <p:cNvSpPr>
                <a:spLocks/>
              </p:cNvSpPr>
              <p:nvPr/>
            </p:nvSpPr>
            <p:spPr bwMode="auto">
              <a:xfrm>
                <a:off x="3038" y="1850"/>
                <a:ext cx="28" cy="24"/>
              </a:xfrm>
              <a:custGeom>
                <a:avLst/>
                <a:gdLst>
                  <a:gd name="T0" fmla="*/ 6 w 28"/>
                  <a:gd name="T1" fmla="*/ 22 h 24"/>
                  <a:gd name="T2" fmla="*/ 6 w 28"/>
                  <a:gd name="T3" fmla="*/ 22 h 24"/>
                  <a:gd name="T4" fmla="*/ 12 w 28"/>
                  <a:gd name="T5" fmla="*/ 24 h 24"/>
                  <a:gd name="T6" fmla="*/ 16 w 28"/>
                  <a:gd name="T7" fmla="*/ 24 h 24"/>
                  <a:gd name="T8" fmla="*/ 16 w 28"/>
                  <a:gd name="T9" fmla="*/ 24 h 24"/>
                  <a:gd name="T10" fmla="*/ 22 w 28"/>
                  <a:gd name="T11" fmla="*/ 20 h 24"/>
                  <a:gd name="T12" fmla="*/ 26 w 28"/>
                  <a:gd name="T13" fmla="*/ 16 h 24"/>
                  <a:gd name="T14" fmla="*/ 26 w 28"/>
                  <a:gd name="T15" fmla="*/ 16 h 24"/>
                  <a:gd name="T16" fmla="*/ 26 w 28"/>
                  <a:gd name="T17" fmla="*/ 16 h 24"/>
                  <a:gd name="T18" fmla="*/ 28 w 28"/>
                  <a:gd name="T19" fmla="*/ 12 h 24"/>
                  <a:gd name="T20" fmla="*/ 28 w 28"/>
                  <a:gd name="T21" fmla="*/ 12 h 24"/>
                  <a:gd name="T22" fmla="*/ 24 w 28"/>
                  <a:gd name="T23" fmla="*/ 6 h 24"/>
                  <a:gd name="T24" fmla="*/ 20 w 28"/>
                  <a:gd name="T25" fmla="*/ 2 h 24"/>
                  <a:gd name="T26" fmla="*/ 20 w 28"/>
                  <a:gd name="T27" fmla="*/ 2 h 24"/>
                  <a:gd name="T28" fmla="*/ 16 w 28"/>
                  <a:gd name="T29" fmla="*/ 0 h 24"/>
                  <a:gd name="T30" fmla="*/ 10 w 28"/>
                  <a:gd name="T31" fmla="*/ 0 h 24"/>
                  <a:gd name="T32" fmla="*/ 10 w 28"/>
                  <a:gd name="T33" fmla="*/ 0 h 24"/>
                  <a:gd name="T34" fmla="*/ 4 w 28"/>
                  <a:gd name="T35" fmla="*/ 2 h 24"/>
                  <a:gd name="T36" fmla="*/ 2 w 28"/>
                  <a:gd name="T37" fmla="*/ 6 h 24"/>
                  <a:gd name="T38" fmla="*/ 2 w 28"/>
                  <a:gd name="T39" fmla="*/ 6 h 24"/>
                  <a:gd name="T40" fmla="*/ 0 w 28"/>
                  <a:gd name="T41" fmla="*/ 12 h 24"/>
                  <a:gd name="T42" fmla="*/ 0 w 28"/>
                  <a:gd name="T43" fmla="*/ 12 h 24"/>
                  <a:gd name="T44" fmla="*/ 0 w 28"/>
                  <a:gd name="T45" fmla="*/ 14 h 24"/>
                  <a:gd name="T46" fmla="*/ 0 w 28"/>
                  <a:gd name="T47" fmla="*/ 14 h 24"/>
                  <a:gd name="T48" fmla="*/ 2 w 28"/>
                  <a:gd name="T49" fmla="*/ 18 h 24"/>
                  <a:gd name="T50" fmla="*/ 6 w 28"/>
                  <a:gd name="T51" fmla="*/ 22 h 24"/>
                  <a:gd name="T52" fmla="*/ 6 w 28"/>
                  <a:gd name="T53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24">
                    <a:moveTo>
                      <a:pt x="6" y="22"/>
                    </a:move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4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0" name="Freeform 188"/>
              <p:cNvSpPr>
                <a:spLocks/>
              </p:cNvSpPr>
              <p:nvPr/>
            </p:nvSpPr>
            <p:spPr bwMode="auto">
              <a:xfrm>
                <a:off x="2696" y="2442"/>
                <a:ext cx="26" cy="24"/>
              </a:xfrm>
              <a:custGeom>
                <a:avLst/>
                <a:gdLst>
                  <a:gd name="T0" fmla="*/ 20 w 26"/>
                  <a:gd name="T1" fmla="*/ 2 h 24"/>
                  <a:gd name="T2" fmla="*/ 20 w 26"/>
                  <a:gd name="T3" fmla="*/ 2 h 24"/>
                  <a:gd name="T4" fmla="*/ 14 w 26"/>
                  <a:gd name="T5" fmla="*/ 0 h 24"/>
                  <a:gd name="T6" fmla="*/ 10 w 26"/>
                  <a:gd name="T7" fmla="*/ 0 h 24"/>
                  <a:gd name="T8" fmla="*/ 4 w 26"/>
                  <a:gd name="T9" fmla="*/ 4 h 24"/>
                  <a:gd name="T10" fmla="*/ 2 w 26"/>
                  <a:gd name="T11" fmla="*/ 8 h 24"/>
                  <a:gd name="T12" fmla="*/ 2 w 26"/>
                  <a:gd name="T13" fmla="*/ 8 h 24"/>
                  <a:gd name="T14" fmla="*/ 0 w 26"/>
                  <a:gd name="T15" fmla="*/ 12 h 24"/>
                  <a:gd name="T16" fmla="*/ 0 w 26"/>
                  <a:gd name="T17" fmla="*/ 12 h 24"/>
                  <a:gd name="T18" fmla="*/ 2 w 26"/>
                  <a:gd name="T19" fmla="*/ 18 h 24"/>
                  <a:gd name="T20" fmla="*/ 6 w 26"/>
                  <a:gd name="T21" fmla="*/ 22 h 24"/>
                  <a:gd name="T22" fmla="*/ 6 w 26"/>
                  <a:gd name="T23" fmla="*/ 22 h 24"/>
                  <a:gd name="T24" fmla="*/ 12 w 26"/>
                  <a:gd name="T25" fmla="*/ 24 h 24"/>
                  <a:gd name="T26" fmla="*/ 16 w 26"/>
                  <a:gd name="T27" fmla="*/ 24 h 24"/>
                  <a:gd name="T28" fmla="*/ 16 w 26"/>
                  <a:gd name="T29" fmla="*/ 24 h 24"/>
                  <a:gd name="T30" fmla="*/ 22 w 26"/>
                  <a:gd name="T31" fmla="*/ 22 h 24"/>
                  <a:gd name="T32" fmla="*/ 26 w 26"/>
                  <a:gd name="T33" fmla="*/ 18 h 24"/>
                  <a:gd name="T34" fmla="*/ 26 w 26"/>
                  <a:gd name="T35" fmla="*/ 18 h 24"/>
                  <a:gd name="T36" fmla="*/ 26 w 26"/>
                  <a:gd name="T37" fmla="*/ 12 h 24"/>
                  <a:gd name="T38" fmla="*/ 26 w 26"/>
                  <a:gd name="T39" fmla="*/ 12 h 24"/>
                  <a:gd name="T40" fmla="*/ 24 w 26"/>
                  <a:gd name="T41" fmla="*/ 6 h 24"/>
                  <a:gd name="T42" fmla="*/ 20 w 26"/>
                  <a:gd name="T43" fmla="*/ 2 h 24"/>
                  <a:gd name="T44" fmla="*/ 20 w 26"/>
                  <a:gd name="T45" fmla="*/ 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6" h="24">
                    <a:moveTo>
                      <a:pt x="20" y="2"/>
                    </a:moveTo>
                    <a:lnTo>
                      <a:pt x="20" y="2"/>
                    </a:lnTo>
                    <a:lnTo>
                      <a:pt x="14" y="0"/>
                    </a:lnTo>
                    <a:lnTo>
                      <a:pt x="10" y="0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6" y="18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1" name="Freeform 189"/>
              <p:cNvSpPr>
                <a:spLocks/>
              </p:cNvSpPr>
              <p:nvPr/>
            </p:nvSpPr>
            <p:spPr bwMode="auto">
              <a:xfrm>
                <a:off x="3162" y="1976"/>
                <a:ext cx="28" cy="22"/>
              </a:xfrm>
              <a:custGeom>
                <a:avLst/>
                <a:gdLst>
                  <a:gd name="T0" fmla="*/ 10 w 28"/>
                  <a:gd name="T1" fmla="*/ 22 h 22"/>
                  <a:gd name="T2" fmla="*/ 10 w 28"/>
                  <a:gd name="T3" fmla="*/ 22 h 22"/>
                  <a:gd name="T4" fmla="*/ 16 w 28"/>
                  <a:gd name="T5" fmla="*/ 22 h 22"/>
                  <a:gd name="T6" fmla="*/ 22 w 28"/>
                  <a:gd name="T7" fmla="*/ 22 h 22"/>
                  <a:gd name="T8" fmla="*/ 22 w 28"/>
                  <a:gd name="T9" fmla="*/ 22 h 22"/>
                  <a:gd name="T10" fmla="*/ 26 w 28"/>
                  <a:gd name="T11" fmla="*/ 18 h 22"/>
                  <a:gd name="T12" fmla="*/ 28 w 28"/>
                  <a:gd name="T13" fmla="*/ 12 h 22"/>
                  <a:gd name="T14" fmla="*/ 28 w 28"/>
                  <a:gd name="T15" fmla="*/ 12 h 22"/>
                  <a:gd name="T16" fmla="*/ 28 w 28"/>
                  <a:gd name="T17" fmla="*/ 10 h 22"/>
                  <a:gd name="T18" fmla="*/ 28 w 28"/>
                  <a:gd name="T19" fmla="*/ 10 h 22"/>
                  <a:gd name="T20" fmla="*/ 26 w 28"/>
                  <a:gd name="T21" fmla="*/ 6 h 22"/>
                  <a:gd name="T22" fmla="*/ 26 w 28"/>
                  <a:gd name="T23" fmla="*/ 6 h 22"/>
                  <a:gd name="T24" fmla="*/ 22 w 28"/>
                  <a:gd name="T25" fmla="*/ 2 h 22"/>
                  <a:gd name="T26" fmla="*/ 18 w 28"/>
                  <a:gd name="T27" fmla="*/ 0 h 22"/>
                  <a:gd name="T28" fmla="*/ 18 w 28"/>
                  <a:gd name="T29" fmla="*/ 0 h 22"/>
                  <a:gd name="T30" fmla="*/ 12 w 28"/>
                  <a:gd name="T31" fmla="*/ 0 h 22"/>
                  <a:gd name="T32" fmla="*/ 8 w 28"/>
                  <a:gd name="T33" fmla="*/ 0 h 22"/>
                  <a:gd name="T34" fmla="*/ 8 w 28"/>
                  <a:gd name="T35" fmla="*/ 0 h 22"/>
                  <a:gd name="T36" fmla="*/ 4 w 28"/>
                  <a:gd name="T37" fmla="*/ 4 h 22"/>
                  <a:gd name="T38" fmla="*/ 0 w 28"/>
                  <a:gd name="T39" fmla="*/ 10 h 22"/>
                  <a:gd name="T40" fmla="*/ 0 w 28"/>
                  <a:gd name="T41" fmla="*/ 10 h 22"/>
                  <a:gd name="T42" fmla="*/ 0 w 28"/>
                  <a:gd name="T43" fmla="*/ 12 h 22"/>
                  <a:gd name="T44" fmla="*/ 0 w 28"/>
                  <a:gd name="T45" fmla="*/ 12 h 22"/>
                  <a:gd name="T46" fmla="*/ 2 w 28"/>
                  <a:gd name="T47" fmla="*/ 16 h 22"/>
                  <a:gd name="T48" fmla="*/ 2 w 28"/>
                  <a:gd name="T49" fmla="*/ 16 h 22"/>
                  <a:gd name="T50" fmla="*/ 6 w 28"/>
                  <a:gd name="T51" fmla="*/ 20 h 22"/>
                  <a:gd name="T52" fmla="*/ 10 w 28"/>
                  <a:gd name="T53" fmla="*/ 22 h 22"/>
                  <a:gd name="T54" fmla="*/ 10 w 28"/>
                  <a:gd name="T55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22">
                    <a:moveTo>
                      <a:pt x="10" y="22"/>
                    </a:move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2" name="Freeform 190"/>
              <p:cNvSpPr>
                <a:spLocks/>
              </p:cNvSpPr>
              <p:nvPr/>
            </p:nvSpPr>
            <p:spPr bwMode="auto">
              <a:xfrm>
                <a:off x="2570" y="2318"/>
                <a:ext cx="28" cy="22"/>
              </a:xfrm>
              <a:custGeom>
                <a:avLst/>
                <a:gdLst>
                  <a:gd name="T0" fmla="*/ 8 w 28"/>
                  <a:gd name="T1" fmla="*/ 0 h 22"/>
                  <a:gd name="T2" fmla="*/ 8 w 28"/>
                  <a:gd name="T3" fmla="*/ 0 h 22"/>
                  <a:gd name="T4" fmla="*/ 2 w 28"/>
                  <a:gd name="T5" fmla="*/ 6 h 22"/>
                  <a:gd name="T6" fmla="*/ 0 w 28"/>
                  <a:gd name="T7" fmla="*/ 12 h 22"/>
                  <a:gd name="T8" fmla="*/ 0 w 28"/>
                  <a:gd name="T9" fmla="*/ 12 h 22"/>
                  <a:gd name="T10" fmla="*/ 2 w 28"/>
                  <a:gd name="T11" fmla="*/ 16 h 22"/>
                  <a:gd name="T12" fmla="*/ 2 w 28"/>
                  <a:gd name="T13" fmla="*/ 16 h 22"/>
                  <a:gd name="T14" fmla="*/ 6 w 28"/>
                  <a:gd name="T15" fmla="*/ 20 h 22"/>
                  <a:gd name="T16" fmla="*/ 10 w 28"/>
                  <a:gd name="T17" fmla="*/ 22 h 22"/>
                  <a:gd name="T18" fmla="*/ 10 w 28"/>
                  <a:gd name="T19" fmla="*/ 22 h 22"/>
                  <a:gd name="T20" fmla="*/ 16 w 28"/>
                  <a:gd name="T21" fmla="*/ 22 h 22"/>
                  <a:gd name="T22" fmla="*/ 22 w 28"/>
                  <a:gd name="T23" fmla="*/ 22 h 22"/>
                  <a:gd name="T24" fmla="*/ 22 w 28"/>
                  <a:gd name="T25" fmla="*/ 22 h 22"/>
                  <a:gd name="T26" fmla="*/ 26 w 28"/>
                  <a:gd name="T27" fmla="*/ 16 h 22"/>
                  <a:gd name="T28" fmla="*/ 28 w 28"/>
                  <a:gd name="T29" fmla="*/ 10 h 22"/>
                  <a:gd name="T30" fmla="*/ 28 w 28"/>
                  <a:gd name="T31" fmla="*/ 10 h 22"/>
                  <a:gd name="T32" fmla="*/ 26 w 28"/>
                  <a:gd name="T33" fmla="*/ 6 h 22"/>
                  <a:gd name="T34" fmla="*/ 26 w 28"/>
                  <a:gd name="T35" fmla="*/ 6 h 22"/>
                  <a:gd name="T36" fmla="*/ 22 w 28"/>
                  <a:gd name="T37" fmla="*/ 2 h 22"/>
                  <a:gd name="T38" fmla="*/ 18 w 28"/>
                  <a:gd name="T39" fmla="*/ 0 h 22"/>
                  <a:gd name="T40" fmla="*/ 12 w 28"/>
                  <a:gd name="T41" fmla="*/ 0 h 22"/>
                  <a:gd name="T42" fmla="*/ 8 w 28"/>
                  <a:gd name="T43" fmla="*/ 0 h 22"/>
                  <a:gd name="T44" fmla="*/ 8 w 28"/>
                  <a:gd name="T45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2">
                    <a:moveTo>
                      <a:pt x="8" y="0"/>
                    </a:moveTo>
                    <a:lnTo>
                      <a:pt x="8" y="0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6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3" name="Freeform 191"/>
              <p:cNvSpPr>
                <a:spLocks/>
              </p:cNvSpPr>
              <p:nvPr/>
            </p:nvSpPr>
            <p:spPr bwMode="auto">
              <a:xfrm>
                <a:off x="3208" y="2146"/>
                <a:ext cx="28" cy="24"/>
              </a:xfrm>
              <a:custGeom>
                <a:avLst/>
                <a:gdLst>
                  <a:gd name="T0" fmla="*/ 14 w 28"/>
                  <a:gd name="T1" fmla="*/ 24 h 24"/>
                  <a:gd name="T2" fmla="*/ 14 w 28"/>
                  <a:gd name="T3" fmla="*/ 24 h 24"/>
                  <a:gd name="T4" fmla="*/ 20 w 28"/>
                  <a:gd name="T5" fmla="*/ 22 h 24"/>
                  <a:gd name="T6" fmla="*/ 24 w 28"/>
                  <a:gd name="T7" fmla="*/ 20 h 24"/>
                  <a:gd name="T8" fmla="*/ 24 w 28"/>
                  <a:gd name="T9" fmla="*/ 20 h 24"/>
                  <a:gd name="T10" fmla="*/ 26 w 28"/>
                  <a:gd name="T11" fmla="*/ 16 h 24"/>
                  <a:gd name="T12" fmla="*/ 28 w 28"/>
                  <a:gd name="T13" fmla="*/ 12 h 24"/>
                  <a:gd name="T14" fmla="*/ 28 w 28"/>
                  <a:gd name="T15" fmla="*/ 12 h 24"/>
                  <a:gd name="T16" fmla="*/ 26 w 28"/>
                  <a:gd name="T17" fmla="*/ 8 h 24"/>
                  <a:gd name="T18" fmla="*/ 24 w 28"/>
                  <a:gd name="T19" fmla="*/ 4 h 24"/>
                  <a:gd name="T20" fmla="*/ 24 w 28"/>
                  <a:gd name="T21" fmla="*/ 4 h 24"/>
                  <a:gd name="T22" fmla="*/ 20 w 28"/>
                  <a:gd name="T23" fmla="*/ 2 h 24"/>
                  <a:gd name="T24" fmla="*/ 14 w 28"/>
                  <a:gd name="T25" fmla="*/ 0 h 24"/>
                  <a:gd name="T26" fmla="*/ 14 w 28"/>
                  <a:gd name="T27" fmla="*/ 0 h 24"/>
                  <a:gd name="T28" fmla="*/ 8 w 28"/>
                  <a:gd name="T29" fmla="*/ 2 h 24"/>
                  <a:gd name="T30" fmla="*/ 4 w 28"/>
                  <a:gd name="T31" fmla="*/ 4 h 24"/>
                  <a:gd name="T32" fmla="*/ 4 w 28"/>
                  <a:gd name="T33" fmla="*/ 4 h 24"/>
                  <a:gd name="T34" fmla="*/ 2 w 28"/>
                  <a:gd name="T35" fmla="*/ 8 h 24"/>
                  <a:gd name="T36" fmla="*/ 0 w 28"/>
                  <a:gd name="T37" fmla="*/ 12 h 24"/>
                  <a:gd name="T38" fmla="*/ 0 w 28"/>
                  <a:gd name="T39" fmla="*/ 12 h 24"/>
                  <a:gd name="T40" fmla="*/ 2 w 28"/>
                  <a:gd name="T41" fmla="*/ 16 h 24"/>
                  <a:gd name="T42" fmla="*/ 6 w 28"/>
                  <a:gd name="T43" fmla="*/ 20 h 24"/>
                  <a:gd name="T44" fmla="*/ 10 w 28"/>
                  <a:gd name="T45" fmla="*/ 24 h 24"/>
                  <a:gd name="T46" fmla="*/ 14 w 28"/>
                  <a:gd name="T47" fmla="*/ 24 h 24"/>
                  <a:gd name="T48" fmla="*/ 14 w 28"/>
                  <a:gd name="T4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24"/>
                    </a:move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4" name="Freeform 192"/>
              <p:cNvSpPr>
                <a:spLocks/>
              </p:cNvSpPr>
              <p:nvPr/>
            </p:nvSpPr>
            <p:spPr bwMode="auto">
              <a:xfrm>
                <a:off x="2524" y="2146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4 w 28"/>
                  <a:gd name="T17" fmla="*/ 20 h 24"/>
                  <a:gd name="T18" fmla="*/ 4 w 28"/>
                  <a:gd name="T19" fmla="*/ 20 h 24"/>
                  <a:gd name="T20" fmla="*/ 8 w 28"/>
                  <a:gd name="T21" fmla="*/ 22 h 24"/>
                  <a:gd name="T22" fmla="*/ 14 w 28"/>
                  <a:gd name="T23" fmla="*/ 24 h 24"/>
                  <a:gd name="T24" fmla="*/ 14 w 28"/>
                  <a:gd name="T25" fmla="*/ 24 h 24"/>
                  <a:gd name="T26" fmla="*/ 20 w 28"/>
                  <a:gd name="T27" fmla="*/ 24 h 24"/>
                  <a:gd name="T28" fmla="*/ 24 w 28"/>
                  <a:gd name="T29" fmla="*/ 20 h 24"/>
                  <a:gd name="T30" fmla="*/ 26 w 28"/>
                  <a:gd name="T31" fmla="*/ 16 h 24"/>
                  <a:gd name="T32" fmla="*/ 28 w 28"/>
                  <a:gd name="T33" fmla="*/ 12 h 24"/>
                  <a:gd name="T34" fmla="*/ 28 w 28"/>
                  <a:gd name="T35" fmla="*/ 12 h 24"/>
                  <a:gd name="T36" fmla="*/ 26 w 28"/>
                  <a:gd name="T37" fmla="*/ 8 h 24"/>
                  <a:gd name="T38" fmla="*/ 24 w 28"/>
                  <a:gd name="T39" fmla="*/ 4 h 24"/>
                  <a:gd name="T40" fmla="*/ 20 w 28"/>
                  <a:gd name="T41" fmla="*/ 0 h 24"/>
                  <a:gd name="T42" fmla="*/ 14 w 28"/>
                  <a:gd name="T43" fmla="*/ 0 h 24"/>
                  <a:gd name="T44" fmla="*/ 14 w 28"/>
                  <a:gd name="T45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4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5" name="Freeform 193"/>
              <p:cNvSpPr>
                <a:spLocks/>
              </p:cNvSpPr>
              <p:nvPr/>
            </p:nvSpPr>
            <p:spPr bwMode="auto">
              <a:xfrm>
                <a:off x="3162" y="2318"/>
                <a:ext cx="28" cy="22"/>
              </a:xfrm>
              <a:custGeom>
                <a:avLst/>
                <a:gdLst>
                  <a:gd name="T0" fmla="*/ 22 w 28"/>
                  <a:gd name="T1" fmla="*/ 0 h 22"/>
                  <a:gd name="T2" fmla="*/ 22 w 28"/>
                  <a:gd name="T3" fmla="*/ 0 h 22"/>
                  <a:gd name="T4" fmla="*/ 16 w 28"/>
                  <a:gd name="T5" fmla="*/ 0 h 22"/>
                  <a:gd name="T6" fmla="*/ 10 w 28"/>
                  <a:gd name="T7" fmla="*/ 0 h 22"/>
                  <a:gd name="T8" fmla="*/ 10 w 28"/>
                  <a:gd name="T9" fmla="*/ 0 h 22"/>
                  <a:gd name="T10" fmla="*/ 6 w 28"/>
                  <a:gd name="T11" fmla="*/ 2 h 22"/>
                  <a:gd name="T12" fmla="*/ 2 w 28"/>
                  <a:gd name="T13" fmla="*/ 6 h 22"/>
                  <a:gd name="T14" fmla="*/ 2 w 28"/>
                  <a:gd name="T15" fmla="*/ 6 h 22"/>
                  <a:gd name="T16" fmla="*/ 0 w 28"/>
                  <a:gd name="T17" fmla="*/ 10 h 22"/>
                  <a:gd name="T18" fmla="*/ 0 w 28"/>
                  <a:gd name="T19" fmla="*/ 10 h 22"/>
                  <a:gd name="T20" fmla="*/ 2 w 28"/>
                  <a:gd name="T21" fmla="*/ 16 h 22"/>
                  <a:gd name="T22" fmla="*/ 8 w 28"/>
                  <a:gd name="T23" fmla="*/ 22 h 22"/>
                  <a:gd name="T24" fmla="*/ 8 w 28"/>
                  <a:gd name="T25" fmla="*/ 22 h 22"/>
                  <a:gd name="T26" fmla="*/ 12 w 28"/>
                  <a:gd name="T27" fmla="*/ 22 h 22"/>
                  <a:gd name="T28" fmla="*/ 18 w 28"/>
                  <a:gd name="T29" fmla="*/ 22 h 22"/>
                  <a:gd name="T30" fmla="*/ 22 w 28"/>
                  <a:gd name="T31" fmla="*/ 20 h 22"/>
                  <a:gd name="T32" fmla="*/ 26 w 28"/>
                  <a:gd name="T33" fmla="*/ 16 h 22"/>
                  <a:gd name="T34" fmla="*/ 26 w 28"/>
                  <a:gd name="T35" fmla="*/ 16 h 22"/>
                  <a:gd name="T36" fmla="*/ 28 w 28"/>
                  <a:gd name="T37" fmla="*/ 12 h 22"/>
                  <a:gd name="T38" fmla="*/ 28 w 28"/>
                  <a:gd name="T39" fmla="*/ 12 h 22"/>
                  <a:gd name="T40" fmla="*/ 28 w 28"/>
                  <a:gd name="T41" fmla="*/ 10 h 22"/>
                  <a:gd name="T42" fmla="*/ 28 w 28"/>
                  <a:gd name="T43" fmla="*/ 10 h 22"/>
                  <a:gd name="T44" fmla="*/ 26 w 28"/>
                  <a:gd name="T45" fmla="*/ 4 h 22"/>
                  <a:gd name="T46" fmla="*/ 22 w 28"/>
                  <a:gd name="T47" fmla="*/ 0 h 22"/>
                  <a:gd name="T48" fmla="*/ 22 w 28"/>
                  <a:gd name="T4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2">
                    <a:moveTo>
                      <a:pt x="22" y="0"/>
                    </a:move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2" y="16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4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6" name="Freeform 194"/>
              <p:cNvSpPr>
                <a:spLocks/>
              </p:cNvSpPr>
              <p:nvPr/>
            </p:nvSpPr>
            <p:spPr bwMode="auto">
              <a:xfrm>
                <a:off x="2570" y="1976"/>
                <a:ext cx="28" cy="22"/>
              </a:xfrm>
              <a:custGeom>
                <a:avLst/>
                <a:gdLst>
                  <a:gd name="T0" fmla="*/ 8 w 28"/>
                  <a:gd name="T1" fmla="*/ 22 h 22"/>
                  <a:gd name="T2" fmla="*/ 8 w 28"/>
                  <a:gd name="T3" fmla="*/ 22 h 22"/>
                  <a:gd name="T4" fmla="*/ 12 w 28"/>
                  <a:gd name="T5" fmla="*/ 22 h 22"/>
                  <a:gd name="T6" fmla="*/ 18 w 28"/>
                  <a:gd name="T7" fmla="*/ 22 h 22"/>
                  <a:gd name="T8" fmla="*/ 22 w 28"/>
                  <a:gd name="T9" fmla="*/ 20 h 22"/>
                  <a:gd name="T10" fmla="*/ 26 w 28"/>
                  <a:gd name="T11" fmla="*/ 16 h 22"/>
                  <a:gd name="T12" fmla="*/ 26 w 28"/>
                  <a:gd name="T13" fmla="*/ 16 h 22"/>
                  <a:gd name="T14" fmla="*/ 28 w 28"/>
                  <a:gd name="T15" fmla="*/ 12 h 22"/>
                  <a:gd name="T16" fmla="*/ 28 w 28"/>
                  <a:gd name="T17" fmla="*/ 12 h 22"/>
                  <a:gd name="T18" fmla="*/ 26 w 28"/>
                  <a:gd name="T19" fmla="*/ 6 h 22"/>
                  <a:gd name="T20" fmla="*/ 22 w 28"/>
                  <a:gd name="T21" fmla="*/ 0 h 22"/>
                  <a:gd name="T22" fmla="*/ 22 w 28"/>
                  <a:gd name="T23" fmla="*/ 0 h 22"/>
                  <a:gd name="T24" fmla="*/ 16 w 28"/>
                  <a:gd name="T25" fmla="*/ 0 h 22"/>
                  <a:gd name="T26" fmla="*/ 10 w 28"/>
                  <a:gd name="T27" fmla="*/ 0 h 22"/>
                  <a:gd name="T28" fmla="*/ 6 w 28"/>
                  <a:gd name="T29" fmla="*/ 2 h 22"/>
                  <a:gd name="T30" fmla="*/ 2 w 28"/>
                  <a:gd name="T31" fmla="*/ 6 h 22"/>
                  <a:gd name="T32" fmla="*/ 2 w 28"/>
                  <a:gd name="T33" fmla="*/ 6 h 22"/>
                  <a:gd name="T34" fmla="*/ 0 w 28"/>
                  <a:gd name="T35" fmla="*/ 10 h 22"/>
                  <a:gd name="T36" fmla="*/ 0 w 28"/>
                  <a:gd name="T37" fmla="*/ 10 h 22"/>
                  <a:gd name="T38" fmla="*/ 0 w 28"/>
                  <a:gd name="T39" fmla="*/ 12 h 22"/>
                  <a:gd name="T40" fmla="*/ 0 w 28"/>
                  <a:gd name="T41" fmla="*/ 12 h 22"/>
                  <a:gd name="T42" fmla="*/ 2 w 28"/>
                  <a:gd name="T43" fmla="*/ 18 h 22"/>
                  <a:gd name="T44" fmla="*/ 8 w 28"/>
                  <a:gd name="T45" fmla="*/ 22 h 22"/>
                  <a:gd name="T46" fmla="*/ 8 w 28"/>
                  <a:gd name="T47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2">
                    <a:moveTo>
                      <a:pt x="8" y="22"/>
                    </a:move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7" name="Freeform 195"/>
              <p:cNvSpPr>
                <a:spLocks/>
              </p:cNvSpPr>
              <p:nvPr/>
            </p:nvSpPr>
            <p:spPr bwMode="auto">
              <a:xfrm>
                <a:off x="3038" y="2442"/>
                <a:ext cx="28" cy="24"/>
              </a:xfrm>
              <a:custGeom>
                <a:avLst/>
                <a:gdLst>
                  <a:gd name="T0" fmla="*/ 16 w 28"/>
                  <a:gd name="T1" fmla="*/ 0 h 24"/>
                  <a:gd name="T2" fmla="*/ 16 w 28"/>
                  <a:gd name="T3" fmla="*/ 0 h 24"/>
                  <a:gd name="T4" fmla="*/ 12 w 28"/>
                  <a:gd name="T5" fmla="*/ 0 h 24"/>
                  <a:gd name="T6" fmla="*/ 6 w 28"/>
                  <a:gd name="T7" fmla="*/ 2 h 24"/>
                  <a:gd name="T8" fmla="*/ 6 w 28"/>
                  <a:gd name="T9" fmla="*/ 2 h 24"/>
                  <a:gd name="T10" fmla="*/ 2 w 28"/>
                  <a:gd name="T11" fmla="*/ 6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8 h 24"/>
                  <a:gd name="T18" fmla="*/ 2 w 28"/>
                  <a:gd name="T19" fmla="*/ 18 h 24"/>
                  <a:gd name="T20" fmla="*/ 2 w 28"/>
                  <a:gd name="T21" fmla="*/ 18 h 24"/>
                  <a:gd name="T22" fmla="*/ 4 w 28"/>
                  <a:gd name="T23" fmla="*/ 22 h 24"/>
                  <a:gd name="T24" fmla="*/ 10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0 w 28"/>
                  <a:gd name="T31" fmla="*/ 22 h 24"/>
                  <a:gd name="T32" fmla="*/ 24 w 28"/>
                  <a:gd name="T33" fmla="*/ 18 h 24"/>
                  <a:gd name="T34" fmla="*/ 26 w 28"/>
                  <a:gd name="T35" fmla="*/ 14 h 24"/>
                  <a:gd name="T36" fmla="*/ 26 w 28"/>
                  <a:gd name="T37" fmla="*/ 14 h 24"/>
                  <a:gd name="T38" fmla="*/ 28 w 28"/>
                  <a:gd name="T39" fmla="*/ 12 h 24"/>
                  <a:gd name="T40" fmla="*/ 28 w 28"/>
                  <a:gd name="T41" fmla="*/ 12 h 24"/>
                  <a:gd name="T42" fmla="*/ 26 w 28"/>
                  <a:gd name="T43" fmla="*/ 8 h 24"/>
                  <a:gd name="T44" fmla="*/ 26 w 28"/>
                  <a:gd name="T45" fmla="*/ 8 h 24"/>
                  <a:gd name="T46" fmla="*/ 22 w 28"/>
                  <a:gd name="T47" fmla="*/ 4 h 24"/>
                  <a:gd name="T48" fmla="*/ 16 w 28"/>
                  <a:gd name="T49" fmla="*/ 0 h 24"/>
                  <a:gd name="T50" fmla="*/ 16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6" y="0"/>
                    </a:move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4" y="22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24" y="18"/>
                    </a:lnTo>
                    <a:lnTo>
                      <a:pt x="26" y="14"/>
                    </a:lnTo>
                    <a:lnTo>
                      <a:pt x="26" y="14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2" y="4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8" name="Freeform 196"/>
              <p:cNvSpPr>
                <a:spLocks/>
              </p:cNvSpPr>
              <p:nvPr/>
            </p:nvSpPr>
            <p:spPr bwMode="auto">
              <a:xfrm>
                <a:off x="2696" y="1850"/>
                <a:ext cx="28" cy="24"/>
              </a:xfrm>
              <a:custGeom>
                <a:avLst/>
                <a:gdLst>
                  <a:gd name="T0" fmla="*/ 20 w 28"/>
                  <a:gd name="T1" fmla="*/ 22 h 24"/>
                  <a:gd name="T2" fmla="*/ 20 w 28"/>
                  <a:gd name="T3" fmla="*/ 22 h 24"/>
                  <a:gd name="T4" fmla="*/ 24 w 28"/>
                  <a:gd name="T5" fmla="*/ 18 h 24"/>
                  <a:gd name="T6" fmla="*/ 28 w 28"/>
                  <a:gd name="T7" fmla="*/ 12 h 24"/>
                  <a:gd name="T8" fmla="*/ 28 w 28"/>
                  <a:gd name="T9" fmla="*/ 12 h 24"/>
                  <a:gd name="T10" fmla="*/ 26 w 28"/>
                  <a:gd name="T11" fmla="*/ 6 h 24"/>
                  <a:gd name="T12" fmla="*/ 26 w 28"/>
                  <a:gd name="T13" fmla="*/ 6 h 24"/>
                  <a:gd name="T14" fmla="*/ 22 w 28"/>
                  <a:gd name="T15" fmla="*/ 2 h 24"/>
                  <a:gd name="T16" fmla="*/ 16 w 28"/>
                  <a:gd name="T17" fmla="*/ 0 h 24"/>
                  <a:gd name="T18" fmla="*/ 12 w 28"/>
                  <a:gd name="T19" fmla="*/ 0 h 24"/>
                  <a:gd name="T20" fmla="*/ 6 w 28"/>
                  <a:gd name="T21" fmla="*/ 2 h 24"/>
                  <a:gd name="T22" fmla="*/ 6 w 28"/>
                  <a:gd name="T23" fmla="*/ 2 h 24"/>
                  <a:gd name="T24" fmla="*/ 2 w 28"/>
                  <a:gd name="T25" fmla="*/ 6 h 24"/>
                  <a:gd name="T26" fmla="*/ 0 w 28"/>
                  <a:gd name="T27" fmla="*/ 10 h 24"/>
                  <a:gd name="T28" fmla="*/ 0 w 28"/>
                  <a:gd name="T29" fmla="*/ 10 h 24"/>
                  <a:gd name="T30" fmla="*/ 0 w 28"/>
                  <a:gd name="T31" fmla="*/ 12 h 24"/>
                  <a:gd name="T32" fmla="*/ 0 w 28"/>
                  <a:gd name="T33" fmla="*/ 12 h 24"/>
                  <a:gd name="T34" fmla="*/ 2 w 28"/>
                  <a:gd name="T35" fmla="*/ 16 h 24"/>
                  <a:gd name="T36" fmla="*/ 2 w 28"/>
                  <a:gd name="T37" fmla="*/ 16 h 24"/>
                  <a:gd name="T38" fmla="*/ 4 w 28"/>
                  <a:gd name="T39" fmla="*/ 20 h 24"/>
                  <a:gd name="T40" fmla="*/ 10 w 28"/>
                  <a:gd name="T41" fmla="*/ 24 h 24"/>
                  <a:gd name="T42" fmla="*/ 14 w 28"/>
                  <a:gd name="T43" fmla="*/ 24 h 24"/>
                  <a:gd name="T44" fmla="*/ 20 w 28"/>
                  <a:gd name="T45" fmla="*/ 22 h 24"/>
                  <a:gd name="T46" fmla="*/ 20 w 28"/>
                  <a:gd name="T47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4">
                    <a:moveTo>
                      <a:pt x="20" y="22"/>
                    </a:moveTo>
                    <a:lnTo>
                      <a:pt x="20" y="22"/>
                    </a:lnTo>
                    <a:lnTo>
                      <a:pt x="24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9" name="Freeform 197"/>
              <p:cNvSpPr>
                <a:spLocks noEditPoints="1"/>
              </p:cNvSpPr>
              <p:nvPr/>
            </p:nvSpPr>
            <p:spPr bwMode="auto">
              <a:xfrm>
                <a:off x="2446" y="1726"/>
                <a:ext cx="868" cy="868"/>
              </a:xfrm>
              <a:custGeom>
                <a:avLst/>
                <a:gdLst>
                  <a:gd name="T0" fmla="*/ 10 w 868"/>
                  <a:gd name="T1" fmla="*/ 390 h 868"/>
                  <a:gd name="T2" fmla="*/ 42 w 868"/>
                  <a:gd name="T3" fmla="*/ 268 h 868"/>
                  <a:gd name="T4" fmla="*/ 106 w 868"/>
                  <a:gd name="T5" fmla="*/ 164 h 868"/>
                  <a:gd name="T6" fmla="*/ 196 w 868"/>
                  <a:gd name="T7" fmla="*/ 82 h 868"/>
                  <a:gd name="T8" fmla="*/ 308 w 868"/>
                  <a:gd name="T9" fmla="*/ 28 h 868"/>
                  <a:gd name="T10" fmla="*/ 434 w 868"/>
                  <a:gd name="T11" fmla="*/ 8 h 868"/>
                  <a:gd name="T12" fmla="*/ 520 w 868"/>
                  <a:gd name="T13" fmla="*/ 16 h 868"/>
                  <a:gd name="T14" fmla="*/ 636 w 868"/>
                  <a:gd name="T15" fmla="*/ 60 h 868"/>
                  <a:gd name="T16" fmla="*/ 734 w 868"/>
                  <a:gd name="T17" fmla="*/ 134 h 868"/>
                  <a:gd name="T18" fmla="*/ 808 w 868"/>
                  <a:gd name="T19" fmla="*/ 232 h 868"/>
                  <a:gd name="T20" fmla="*/ 852 w 868"/>
                  <a:gd name="T21" fmla="*/ 348 h 868"/>
                  <a:gd name="T22" fmla="*/ 860 w 868"/>
                  <a:gd name="T23" fmla="*/ 434 h 868"/>
                  <a:gd name="T24" fmla="*/ 840 w 868"/>
                  <a:gd name="T25" fmla="*/ 560 h 868"/>
                  <a:gd name="T26" fmla="*/ 786 w 868"/>
                  <a:gd name="T27" fmla="*/ 672 h 868"/>
                  <a:gd name="T28" fmla="*/ 704 w 868"/>
                  <a:gd name="T29" fmla="*/ 762 h 868"/>
                  <a:gd name="T30" fmla="*/ 600 w 868"/>
                  <a:gd name="T31" fmla="*/ 826 h 868"/>
                  <a:gd name="T32" fmla="*/ 478 w 868"/>
                  <a:gd name="T33" fmla="*/ 858 h 868"/>
                  <a:gd name="T34" fmla="*/ 390 w 868"/>
                  <a:gd name="T35" fmla="*/ 858 h 868"/>
                  <a:gd name="T36" fmla="*/ 268 w 868"/>
                  <a:gd name="T37" fmla="*/ 826 h 868"/>
                  <a:gd name="T38" fmla="*/ 164 w 868"/>
                  <a:gd name="T39" fmla="*/ 762 h 868"/>
                  <a:gd name="T40" fmla="*/ 82 w 868"/>
                  <a:gd name="T41" fmla="*/ 672 h 868"/>
                  <a:gd name="T42" fmla="*/ 28 w 868"/>
                  <a:gd name="T43" fmla="*/ 560 h 868"/>
                  <a:gd name="T44" fmla="*/ 8 w 868"/>
                  <a:gd name="T45" fmla="*/ 434 h 868"/>
                  <a:gd name="T46" fmla="*/ 0 w 868"/>
                  <a:gd name="T47" fmla="*/ 434 h 868"/>
                  <a:gd name="T48" fmla="*/ 20 w 868"/>
                  <a:gd name="T49" fmla="*/ 562 h 868"/>
                  <a:gd name="T50" fmla="*/ 74 w 868"/>
                  <a:gd name="T51" fmla="*/ 676 h 868"/>
                  <a:gd name="T52" fmla="*/ 158 w 868"/>
                  <a:gd name="T53" fmla="*/ 768 h 868"/>
                  <a:gd name="T54" fmla="*/ 266 w 868"/>
                  <a:gd name="T55" fmla="*/ 834 h 868"/>
                  <a:gd name="T56" fmla="*/ 390 w 868"/>
                  <a:gd name="T57" fmla="*/ 866 h 868"/>
                  <a:gd name="T58" fmla="*/ 478 w 868"/>
                  <a:gd name="T59" fmla="*/ 866 h 868"/>
                  <a:gd name="T60" fmla="*/ 602 w 868"/>
                  <a:gd name="T61" fmla="*/ 834 h 868"/>
                  <a:gd name="T62" fmla="*/ 710 w 868"/>
                  <a:gd name="T63" fmla="*/ 768 h 868"/>
                  <a:gd name="T64" fmla="*/ 794 w 868"/>
                  <a:gd name="T65" fmla="*/ 676 h 868"/>
                  <a:gd name="T66" fmla="*/ 848 w 868"/>
                  <a:gd name="T67" fmla="*/ 562 h 868"/>
                  <a:gd name="T68" fmla="*/ 868 w 868"/>
                  <a:gd name="T69" fmla="*/ 434 h 868"/>
                  <a:gd name="T70" fmla="*/ 858 w 868"/>
                  <a:gd name="T71" fmla="*/ 346 h 868"/>
                  <a:gd name="T72" fmla="*/ 816 w 868"/>
                  <a:gd name="T73" fmla="*/ 228 h 868"/>
                  <a:gd name="T74" fmla="*/ 740 w 868"/>
                  <a:gd name="T75" fmla="*/ 128 h 868"/>
                  <a:gd name="T76" fmla="*/ 640 w 868"/>
                  <a:gd name="T77" fmla="*/ 52 h 868"/>
                  <a:gd name="T78" fmla="*/ 522 w 868"/>
                  <a:gd name="T79" fmla="*/ 10 h 868"/>
                  <a:gd name="T80" fmla="*/ 434 w 868"/>
                  <a:gd name="T81" fmla="*/ 0 h 868"/>
                  <a:gd name="T82" fmla="*/ 306 w 868"/>
                  <a:gd name="T83" fmla="*/ 20 h 868"/>
                  <a:gd name="T84" fmla="*/ 192 w 868"/>
                  <a:gd name="T85" fmla="*/ 74 h 868"/>
                  <a:gd name="T86" fmla="*/ 100 w 868"/>
                  <a:gd name="T87" fmla="*/ 158 h 868"/>
                  <a:gd name="T88" fmla="*/ 34 w 868"/>
                  <a:gd name="T89" fmla="*/ 266 h 868"/>
                  <a:gd name="T90" fmla="*/ 2 w 868"/>
                  <a:gd name="T91" fmla="*/ 390 h 8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68" h="868">
                    <a:moveTo>
                      <a:pt x="8" y="434"/>
                    </a:moveTo>
                    <a:lnTo>
                      <a:pt x="8" y="434"/>
                    </a:lnTo>
                    <a:lnTo>
                      <a:pt x="10" y="390"/>
                    </a:lnTo>
                    <a:lnTo>
                      <a:pt x="16" y="348"/>
                    </a:lnTo>
                    <a:lnTo>
                      <a:pt x="28" y="308"/>
                    </a:lnTo>
                    <a:lnTo>
                      <a:pt x="42" y="268"/>
                    </a:lnTo>
                    <a:lnTo>
                      <a:pt x="60" y="232"/>
                    </a:lnTo>
                    <a:lnTo>
                      <a:pt x="82" y="196"/>
                    </a:lnTo>
                    <a:lnTo>
                      <a:pt x="106" y="164"/>
                    </a:lnTo>
                    <a:lnTo>
                      <a:pt x="134" y="134"/>
                    </a:lnTo>
                    <a:lnTo>
                      <a:pt x="164" y="106"/>
                    </a:lnTo>
                    <a:lnTo>
                      <a:pt x="196" y="82"/>
                    </a:lnTo>
                    <a:lnTo>
                      <a:pt x="232" y="60"/>
                    </a:lnTo>
                    <a:lnTo>
                      <a:pt x="268" y="42"/>
                    </a:lnTo>
                    <a:lnTo>
                      <a:pt x="308" y="28"/>
                    </a:lnTo>
                    <a:lnTo>
                      <a:pt x="348" y="16"/>
                    </a:lnTo>
                    <a:lnTo>
                      <a:pt x="390" y="10"/>
                    </a:lnTo>
                    <a:lnTo>
                      <a:pt x="434" y="8"/>
                    </a:lnTo>
                    <a:lnTo>
                      <a:pt x="434" y="8"/>
                    </a:lnTo>
                    <a:lnTo>
                      <a:pt x="478" y="10"/>
                    </a:lnTo>
                    <a:lnTo>
                      <a:pt x="520" y="16"/>
                    </a:lnTo>
                    <a:lnTo>
                      <a:pt x="560" y="28"/>
                    </a:lnTo>
                    <a:lnTo>
                      <a:pt x="600" y="42"/>
                    </a:lnTo>
                    <a:lnTo>
                      <a:pt x="636" y="60"/>
                    </a:lnTo>
                    <a:lnTo>
                      <a:pt x="672" y="82"/>
                    </a:lnTo>
                    <a:lnTo>
                      <a:pt x="704" y="106"/>
                    </a:lnTo>
                    <a:lnTo>
                      <a:pt x="734" y="134"/>
                    </a:lnTo>
                    <a:lnTo>
                      <a:pt x="762" y="164"/>
                    </a:lnTo>
                    <a:lnTo>
                      <a:pt x="786" y="196"/>
                    </a:lnTo>
                    <a:lnTo>
                      <a:pt x="808" y="232"/>
                    </a:lnTo>
                    <a:lnTo>
                      <a:pt x="826" y="268"/>
                    </a:lnTo>
                    <a:lnTo>
                      <a:pt x="840" y="308"/>
                    </a:lnTo>
                    <a:lnTo>
                      <a:pt x="852" y="348"/>
                    </a:lnTo>
                    <a:lnTo>
                      <a:pt x="858" y="390"/>
                    </a:lnTo>
                    <a:lnTo>
                      <a:pt x="860" y="434"/>
                    </a:lnTo>
                    <a:lnTo>
                      <a:pt x="860" y="434"/>
                    </a:lnTo>
                    <a:lnTo>
                      <a:pt x="858" y="478"/>
                    </a:lnTo>
                    <a:lnTo>
                      <a:pt x="852" y="520"/>
                    </a:lnTo>
                    <a:lnTo>
                      <a:pt x="840" y="560"/>
                    </a:lnTo>
                    <a:lnTo>
                      <a:pt x="826" y="600"/>
                    </a:lnTo>
                    <a:lnTo>
                      <a:pt x="808" y="636"/>
                    </a:lnTo>
                    <a:lnTo>
                      <a:pt x="786" y="672"/>
                    </a:lnTo>
                    <a:lnTo>
                      <a:pt x="762" y="704"/>
                    </a:lnTo>
                    <a:lnTo>
                      <a:pt x="734" y="734"/>
                    </a:lnTo>
                    <a:lnTo>
                      <a:pt x="704" y="762"/>
                    </a:lnTo>
                    <a:lnTo>
                      <a:pt x="672" y="786"/>
                    </a:lnTo>
                    <a:lnTo>
                      <a:pt x="636" y="808"/>
                    </a:lnTo>
                    <a:lnTo>
                      <a:pt x="600" y="826"/>
                    </a:lnTo>
                    <a:lnTo>
                      <a:pt x="560" y="840"/>
                    </a:lnTo>
                    <a:lnTo>
                      <a:pt x="520" y="852"/>
                    </a:lnTo>
                    <a:lnTo>
                      <a:pt x="478" y="858"/>
                    </a:lnTo>
                    <a:lnTo>
                      <a:pt x="434" y="860"/>
                    </a:lnTo>
                    <a:lnTo>
                      <a:pt x="434" y="860"/>
                    </a:lnTo>
                    <a:lnTo>
                      <a:pt x="390" y="858"/>
                    </a:lnTo>
                    <a:lnTo>
                      <a:pt x="348" y="852"/>
                    </a:lnTo>
                    <a:lnTo>
                      <a:pt x="308" y="840"/>
                    </a:lnTo>
                    <a:lnTo>
                      <a:pt x="268" y="826"/>
                    </a:lnTo>
                    <a:lnTo>
                      <a:pt x="232" y="808"/>
                    </a:lnTo>
                    <a:lnTo>
                      <a:pt x="196" y="786"/>
                    </a:lnTo>
                    <a:lnTo>
                      <a:pt x="164" y="762"/>
                    </a:lnTo>
                    <a:lnTo>
                      <a:pt x="134" y="734"/>
                    </a:lnTo>
                    <a:lnTo>
                      <a:pt x="106" y="704"/>
                    </a:lnTo>
                    <a:lnTo>
                      <a:pt x="82" y="672"/>
                    </a:lnTo>
                    <a:lnTo>
                      <a:pt x="60" y="636"/>
                    </a:lnTo>
                    <a:lnTo>
                      <a:pt x="42" y="600"/>
                    </a:lnTo>
                    <a:lnTo>
                      <a:pt x="28" y="560"/>
                    </a:lnTo>
                    <a:lnTo>
                      <a:pt x="16" y="520"/>
                    </a:lnTo>
                    <a:lnTo>
                      <a:pt x="10" y="478"/>
                    </a:lnTo>
                    <a:lnTo>
                      <a:pt x="8" y="434"/>
                    </a:lnTo>
                    <a:lnTo>
                      <a:pt x="8" y="434"/>
                    </a:lnTo>
                    <a:close/>
                    <a:moveTo>
                      <a:pt x="0" y="434"/>
                    </a:moveTo>
                    <a:lnTo>
                      <a:pt x="0" y="434"/>
                    </a:lnTo>
                    <a:lnTo>
                      <a:pt x="2" y="478"/>
                    </a:lnTo>
                    <a:lnTo>
                      <a:pt x="10" y="522"/>
                    </a:lnTo>
                    <a:lnTo>
                      <a:pt x="20" y="562"/>
                    </a:lnTo>
                    <a:lnTo>
                      <a:pt x="34" y="602"/>
                    </a:lnTo>
                    <a:lnTo>
                      <a:pt x="52" y="640"/>
                    </a:lnTo>
                    <a:lnTo>
                      <a:pt x="74" y="676"/>
                    </a:lnTo>
                    <a:lnTo>
                      <a:pt x="100" y="710"/>
                    </a:lnTo>
                    <a:lnTo>
                      <a:pt x="128" y="740"/>
                    </a:lnTo>
                    <a:lnTo>
                      <a:pt x="158" y="768"/>
                    </a:lnTo>
                    <a:lnTo>
                      <a:pt x="192" y="794"/>
                    </a:lnTo>
                    <a:lnTo>
                      <a:pt x="228" y="816"/>
                    </a:lnTo>
                    <a:lnTo>
                      <a:pt x="266" y="834"/>
                    </a:lnTo>
                    <a:lnTo>
                      <a:pt x="306" y="848"/>
                    </a:lnTo>
                    <a:lnTo>
                      <a:pt x="346" y="858"/>
                    </a:lnTo>
                    <a:lnTo>
                      <a:pt x="390" y="866"/>
                    </a:lnTo>
                    <a:lnTo>
                      <a:pt x="434" y="868"/>
                    </a:lnTo>
                    <a:lnTo>
                      <a:pt x="434" y="868"/>
                    </a:lnTo>
                    <a:lnTo>
                      <a:pt x="478" y="866"/>
                    </a:lnTo>
                    <a:lnTo>
                      <a:pt x="522" y="858"/>
                    </a:lnTo>
                    <a:lnTo>
                      <a:pt x="562" y="848"/>
                    </a:lnTo>
                    <a:lnTo>
                      <a:pt x="602" y="834"/>
                    </a:lnTo>
                    <a:lnTo>
                      <a:pt x="640" y="816"/>
                    </a:lnTo>
                    <a:lnTo>
                      <a:pt x="676" y="794"/>
                    </a:lnTo>
                    <a:lnTo>
                      <a:pt x="710" y="768"/>
                    </a:lnTo>
                    <a:lnTo>
                      <a:pt x="740" y="740"/>
                    </a:lnTo>
                    <a:lnTo>
                      <a:pt x="768" y="710"/>
                    </a:lnTo>
                    <a:lnTo>
                      <a:pt x="794" y="676"/>
                    </a:lnTo>
                    <a:lnTo>
                      <a:pt x="816" y="640"/>
                    </a:lnTo>
                    <a:lnTo>
                      <a:pt x="834" y="602"/>
                    </a:lnTo>
                    <a:lnTo>
                      <a:pt x="848" y="562"/>
                    </a:lnTo>
                    <a:lnTo>
                      <a:pt x="858" y="522"/>
                    </a:lnTo>
                    <a:lnTo>
                      <a:pt x="866" y="478"/>
                    </a:lnTo>
                    <a:lnTo>
                      <a:pt x="868" y="434"/>
                    </a:lnTo>
                    <a:lnTo>
                      <a:pt x="868" y="434"/>
                    </a:lnTo>
                    <a:lnTo>
                      <a:pt x="866" y="390"/>
                    </a:lnTo>
                    <a:lnTo>
                      <a:pt x="858" y="346"/>
                    </a:lnTo>
                    <a:lnTo>
                      <a:pt x="848" y="306"/>
                    </a:lnTo>
                    <a:lnTo>
                      <a:pt x="834" y="266"/>
                    </a:lnTo>
                    <a:lnTo>
                      <a:pt x="816" y="228"/>
                    </a:lnTo>
                    <a:lnTo>
                      <a:pt x="794" y="192"/>
                    </a:lnTo>
                    <a:lnTo>
                      <a:pt x="768" y="158"/>
                    </a:lnTo>
                    <a:lnTo>
                      <a:pt x="740" y="128"/>
                    </a:lnTo>
                    <a:lnTo>
                      <a:pt x="710" y="100"/>
                    </a:lnTo>
                    <a:lnTo>
                      <a:pt x="676" y="74"/>
                    </a:lnTo>
                    <a:lnTo>
                      <a:pt x="640" y="52"/>
                    </a:lnTo>
                    <a:lnTo>
                      <a:pt x="602" y="34"/>
                    </a:lnTo>
                    <a:lnTo>
                      <a:pt x="562" y="20"/>
                    </a:lnTo>
                    <a:lnTo>
                      <a:pt x="522" y="10"/>
                    </a:lnTo>
                    <a:lnTo>
                      <a:pt x="478" y="2"/>
                    </a:lnTo>
                    <a:lnTo>
                      <a:pt x="434" y="0"/>
                    </a:lnTo>
                    <a:lnTo>
                      <a:pt x="434" y="0"/>
                    </a:lnTo>
                    <a:lnTo>
                      <a:pt x="390" y="2"/>
                    </a:lnTo>
                    <a:lnTo>
                      <a:pt x="346" y="10"/>
                    </a:lnTo>
                    <a:lnTo>
                      <a:pt x="306" y="20"/>
                    </a:lnTo>
                    <a:lnTo>
                      <a:pt x="266" y="34"/>
                    </a:lnTo>
                    <a:lnTo>
                      <a:pt x="228" y="52"/>
                    </a:lnTo>
                    <a:lnTo>
                      <a:pt x="192" y="74"/>
                    </a:lnTo>
                    <a:lnTo>
                      <a:pt x="158" y="100"/>
                    </a:lnTo>
                    <a:lnTo>
                      <a:pt x="128" y="128"/>
                    </a:lnTo>
                    <a:lnTo>
                      <a:pt x="100" y="158"/>
                    </a:lnTo>
                    <a:lnTo>
                      <a:pt x="74" y="192"/>
                    </a:lnTo>
                    <a:lnTo>
                      <a:pt x="52" y="228"/>
                    </a:lnTo>
                    <a:lnTo>
                      <a:pt x="34" y="266"/>
                    </a:lnTo>
                    <a:lnTo>
                      <a:pt x="20" y="306"/>
                    </a:lnTo>
                    <a:lnTo>
                      <a:pt x="10" y="346"/>
                    </a:lnTo>
                    <a:lnTo>
                      <a:pt x="2" y="390"/>
                    </a:lnTo>
                    <a:lnTo>
                      <a:pt x="0" y="434"/>
                    </a:lnTo>
                    <a:lnTo>
                      <a:pt x="0" y="434"/>
                    </a:lnTo>
                    <a:close/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0" name="Freeform 198"/>
              <p:cNvSpPr>
                <a:spLocks noEditPoints="1"/>
              </p:cNvSpPr>
              <p:nvPr/>
            </p:nvSpPr>
            <p:spPr bwMode="auto">
              <a:xfrm>
                <a:off x="2452" y="1732"/>
                <a:ext cx="856" cy="856"/>
              </a:xfrm>
              <a:custGeom>
                <a:avLst/>
                <a:gdLst>
                  <a:gd name="T0" fmla="*/ 10 w 856"/>
                  <a:gd name="T1" fmla="*/ 386 h 856"/>
                  <a:gd name="T2" fmla="*/ 42 w 856"/>
                  <a:gd name="T3" fmla="*/ 264 h 856"/>
                  <a:gd name="T4" fmla="*/ 104 w 856"/>
                  <a:gd name="T5" fmla="*/ 162 h 856"/>
                  <a:gd name="T6" fmla="*/ 194 w 856"/>
                  <a:gd name="T7" fmla="*/ 80 h 856"/>
                  <a:gd name="T8" fmla="*/ 304 w 856"/>
                  <a:gd name="T9" fmla="*/ 28 h 856"/>
                  <a:gd name="T10" fmla="*/ 428 w 856"/>
                  <a:gd name="T11" fmla="*/ 8 h 856"/>
                  <a:gd name="T12" fmla="*/ 512 w 856"/>
                  <a:gd name="T13" fmla="*/ 18 h 856"/>
                  <a:gd name="T14" fmla="*/ 628 w 856"/>
                  <a:gd name="T15" fmla="*/ 60 h 856"/>
                  <a:gd name="T16" fmla="*/ 724 w 856"/>
                  <a:gd name="T17" fmla="*/ 132 h 856"/>
                  <a:gd name="T18" fmla="*/ 796 w 856"/>
                  <a:gd name="T19" fmla="*/ 228 h 856"/>
                  <a:gd name="T20" fmla="*/ 838 w 856"/>
                  <a:gd name="T21" fmla="*/ 344 h 856"/>
                  <a:gd name="T22" fmla="*/ 848 w 856"/>
                  <a:gd name="T23" fmla="*/ 428 h 856"/>
                  <a:gd name="T24" fmla="*/ 828 w 856"/>
                  <a:gd name="T25" fmla="*/ 552 h 856"/>
                  <a:gd name="T26" fmla="*/ 776 w 856"/>
                  <a:gd name="T27" fmla="*/ 662 h 856"/>
                  <a:gd name="T28" fmla="*/ 694 w 856"/>
                  <a:gd name="T29" fmla="*/ 752 h 856"/>
                  <a:gd name="T30" fmla="*/ 592 w 856"/>
                  <a:gd name="T31" fmla="*/ 814 h 856"/>
                  <a:gd name="T32" fmla="*/ 470 w 856"/>
                  <a:gd name="T33" fmla="*/ 846 h 856"/>
                  <a:gd name="T34" fmla="*/ 386 w 856"/>
                  <a:gd name="T35" fmla="*/ 846 h 856"/>
                  <a:gd name="T36" fmla="*/ 264 w 856"/>
                  <a:gd name="T37" fmla="*/ 814 h 856"/>
                  <a:gd name="T38" fmla="*/ 162 w 856"/>
                  <a:gd name="T39" fmla="*/ 752 h 856"/>
                  <a:gd name="T40" fmla="*/ 80 w 856"/>
                  <a:gd name="T41" fmla="*/ 662 h 856"/>
                  <a:gd name="T42" fmla="*/ 28 w 856"/>
                  <a:gd name="T43" fmla="*/ 552 h 856"/>
                  <a:gd name="T44" fmla="*/ 8 w 856"/>
                  <a:gd name="T45" fmla="*/ 428 h 856"/>
                  <a:gd name="T46" fmla="*/ 0 w 856"/>
                  <a:gd name="T47" fmla="*/ 428 h 856"/>
                  <a:gd name="T48" fmla="*/ 20 w 856"/>
                  <a:gd name="T49" fmla="*/ 554 h 856"/>
                  <a:gd name="T50" fmla="*/ 74 w 856"/>
                  <a:gd name="T51" fmla="*/ 666 h 856"/>
                  <a:gd name="T52" fmla="*/ 156 w 856"/>
                  <a:gd name="T53" fmla="*/ 758 h 856"/>
                  <a:gd name="T54" fmla="*/ 262 w 856"/>
                  <a:gd name="T55" fmla="*/ 822 h 856"/>
                  <a:gd name="T56" fmla="*/ 384 w 856"/>
                  <a:gd name="T57" fmla="*/ 854 h 856"/>
                  <a:gd name="T58" fmla="*/ 472 w 856"/>
                  <a:gd name="T59" fmla="*/ 854 h 856"/>
                  <a:gd name="T60" fmla="*/ 594 w 856"/>
                  <a:gd name="T61" fmla="*/ 822 h 856"/>
                  <a:gd name="T62" fmla="*/ 700 w 856"/>
                  <a:gd name="T63" fmla="*/ 758 h 856"/>
                  <a:gd name="T64" fmla="*/ 782 w 856"/>
                  <a:gd name="T65" fmla="*/ 666 h 856"/>
                  <a:gd name="T66" fmla="*/ 836 w 856"/>
                  <a:gd name="T67" fmla="*/ 554 h 856"/>
                  <a:gd name="T68" fmla="*/ 856 w 856"/>
                  <a:gd name="T69" fmla="*/ 428 h 856"/>
                  <a:gd name="T70" fmla="*/ 846 w 856"/>
                  <a:gd name="T71" fmla="*/ 342 h 856"/>
                  <a:gd name="T72" fmla="*/ 804 w 856"/>
                  <a:gd name="T73" fmla="*/ 224 h 856"/>
                  <a:gd name="T74" fmla="*/ 730 w 856"/>
                  <a:gd name="T75" fmla="*/ 126 h 856"/>
                  <a:gd name="T76" fmla="*/ 632 w 856"/>
                  <a:gd name="T77" fmla="*/ 52 h 856"/>
                  <a:gd name="T78" fmla="*/ 514 w 856"/>
                  <a:gd name="T79" fmla="*/ 10 h 856"/>
                  <a:gd name="T80" fmla="*/ 428 w 856"/>
                  <a:gd name="T81" fmla="*/ 0 h 856"/>
                  <a:gd name="T82" fmla="*/ 302 w 856"/>
                  <a:gd name="T83" fmla="*/ 20 h 856"/>
                  <a:gd name="T84" fmla="*/ 190 w 856"/>
                  <a:gd name="T85" fmla="*/ 74 h 856"/>
                  <a:gd name="T86" fmla="*/ 98 w 856"/>
                  <a:gd name="T87" fmla="*/ 156 h 856"/>
                  <a:gd name="T88" fmla="*/ 34 w 856"/>
                  <a:gd name="T89" fmla="*/ 262 h 856"/>
                  <a:gd name="T90" fmla="*/ 2 w 856"/>
                  <a:gd name="T91" fmla="*/ 384 h 8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56" h="856">
                    <a:moveTo>
                      <a:pt x="8" y="428"/>
                    </a:moveTo>
                    <a:lnTo>
                      <a:pt x="8" y="428"/>
                    </a:lnTo>
                    <a:lnTo>
                      <a:pt x="10" y="386"/>
                    </a:lnTo>
                    <a:lnTo>
                      <a:pt x="18" y="344"/>
                    </a:lnTo>
                    <a:lnTo>
                      <a:pt x="28" y="304"/>
                    </a:lnTo>
                    <a:lnTo>
                      <a:pt x="42" y="264"/>
                    </a:lnTo>
                    <a:lnTo>
                      <a:pt x="60" y="228"/>
                    </a:lnTo>
                    <a:lnTo>
                      <a:pt x="80" y="194"/>
                    </a:lnTo>
                    <a:lnTo>
                      <a:pt x="104" y="162"/>
                    </a:lnTo>
                    <a:lnTo>
                      <a:pt x="132" y="132"/>
                    </a:lnTo>
                    <a:lnTo>
                      <a:pt x="162" y="104"/>
                    </a:lnTo>
                    <a:lnTo>
                      <a:pt x="194" y="80"/>
                    </a:lnTo>
                    <a:lnTo>
                      <a:pt x="228" y="60"/>
                    </a:lnTo>
                    <a:lnTo>
                      <a:pt x="264" y="42"/>
                    </a:lnTo>
                    <a:lnTo>
                      <a:pt x="304" y="28"/>
                    </a:lnTo>
                    <a:lnTo>
                      <a:pt x="344" y="18"/>
                    </a:lnTo>
                    <a:lnTo>
                      <a:pt x="386" y="10"/>
                    </a:lnTo>
                    <a:lnTo>
                      <a:pt x="428" y="8"/>
                    </a:lnTo>
                    <a:lnTo>
                      <a:pt x="428" y="8"/>
                    </a:lnTo>
                    <a:lnTo>
                      <a:pt x="470" y="10"/>
                    </a:lnTo>
                    <a:lnTo>
                      <a:pt x="512" y="18"/>
                    </a:lnTo>
                    <a:lnTo>
                      <a:pt x="552" y="28"/>
                    </a:lnTo>
                    <a:lnTo>
                      <a:pt x="592" y="42"/>
                    </a:lnTo>
                    <a:lnTo>
                      <a:pt x="628" y="60"/>
                    </a:lnTo>
                    <a:lnTo>
                      <a:pt x="662" y="80"/>
                    </a:lnTo>
                    <a:lnTo>
                      <a:pt x="694" y="104"/>
                    </a:lnTo>
                    <a:lnTo>
                      <a:pt x="724" y="132"/>
                    </a:lnTo>
                    <a:lnTo>
                      <a:pt x="752" y="162"/>
                    </a:lnTo>
                    <a:lnTo>
                      <a:pt x="776" y="194"/>
                    </a:lnTo>
                    <a:lnTo>
                      <a:pt x="796" y="228"/>
                    </a:lnTo>
                    <a:lnTo>
                      <a:pt x="814" y="264"/>
                    </a:lnTo>
                    <a:lnTo>
                      <a:pt x="828" y="304"/>
                    </a:lnTo>
                    <a:lnTo>
                      <a:pt x="838" y="344"/>
                    </a:lnTo>
                    <a:lnTo>
                      <a:pt x="846" y="386"/>
                    </a:lnTo>
                    <a:lnTo>
                      <a:pt x="848" y="428"/>
                    </a:lnTo>
                    <a:lnTo>
                      <a:pt x="848" y="428"/>
                    </a:lnTo>
                    <a:lnTo>
                      <a:pt x="846" y="470"/>
                    </a:lnTo>
                    <a:lnTo>
                      <a:pt x="838" y="512"/>
                    </a:lnTo>
                    <a:lnTo>
                      <a:pt x="828" y="552"/>
                    </a:lnTo>
                    <a:lnTo>
                      <a:pt x="814" y="592"/>
                    </a:lnTo>
                    <a:lnTo>
                      <a:pt x="796" y="628"/>
                    </a:lnTo>
                    <a:lnTo>
                      <a:pt x="776" y="662"/>
                    </a:lnTo>
                    <a:lnTo>
                      <a:pt x="752" y="694"/>
                    </a:lnTo>
                    <a:lnTo>
                      <a:pt x="724" y="724"/>
                    </a:lnTo>
                    <a:lnTo>
                      <a:pt x="694" y="752"/>
                    </a:lnTo>
                    <a:lnTo>
                      <a:pt x="662" y="776"/>
                    </a:lnTo>
                    <a:lnTo>
                      <a:pt x="628" y="796"/>
                    </a:lnTo>
                    <a:lnTo>
                      <a:pt x="592" y="814"/>
                    </a:lnTo>
                    <a:lnTo>
                      <a:pt x="552" y="828"/>
                    </a:lnTo>
                    <a:lnTo>
                      <a:pt x="512" y="838"/>
                    </a:lnTo>
                    <a:lnTo>
                      <a:pt x="470" y="846"/>
                    </a:lnTo>
                    <a:lnTo>
                      <a:pt x="428" y="848"/>
                    </a:lnTo>
                    <a:lnTo>
                      <a:pt x="428" y="848"/>
                    </a:lnTo>
                    <a:lnTo>
                      <a:pt x="386" y="846"/>
                    </a:lnTo>
                    <a:lnTo>
                      <a:pt x="344" y="838"/>
                    </a:lnTo>
                    <a:lnTo>
                      <a:pt x="304" y="828"/>
                    </a:lnTo>
                    <a:lnTo>
                      <a:pt x="264" y="814"/>
                    </a:lnTo>
                    <a:lnTo>
                      <a:pt x="228" y="796"/>
                    </a:lnTo>
                    <a:lnTo>
                      <a:pt x="194" y="776"/>
                    </a:lnTo>
                    <a:lnTo>
                      <a:pt x="162" y="752"/>
                    </a:lnTo>
                    <a:lnTo>
                      <a:pt x="132" y="724"/>
                    </a:lnTo>
                    <a:lnTo>
                      <a:pt x="104" y="694"/>
                    </a:lnTo>
                    <a:lnTo>
                      <a:pt x="80" y="662"/>
                    </a:lnTo>
                    <a:lnTo>
                      <a:pt x="60" y="628"/>
                    </a:lnTo>
                    <a:lnTo>
                      <a:pt x="42" y="592"/>
                    </a:lnTo>
                    <a:lnTo>
                      <a:pt x="28" y="552"/>
                    </a:lnTo>
                    <a:lnTo>
                      <a:pt x="18" y="512"/>
                    </a:lnTo>
                    <a:lnTo>
                      <a:pt x="10" y="470"/>
                    </a:lnTo>
                    <a:lnTo>
                      <a:pt x="8" y="428"/>
                    </a:lnTo>
                    <a:lnTo>
                      <a:pt x="8" y="428"/>
                    </a:lnTo>
                    <a:close/>
                    <a:moveTo>
                      <a:pt x="0" y="428"/>
                    </a:moveTo>
                    <a:lnTo>
                      <a:pt x="0" y="428"/>
                    </a:lnTo>
                    <a:lnTo>
                      <a:pt x="2" y="472"/>
                    </a:lnTo>
                    <a:lnTo>
                      <a:pt x="10" y="514"/>
                    </a:lnTo>
                    <a:lnTo>
                      <a:pt x="20" y="554"/>
                    </a:lnTo>
                    <a:lnTo>
                      <a:pt x="34" y="594"/>
                    </a:lnTo>
                    <a:lnTo>
                      <a:pt x="52" y="632"/>
                    </a:lnTo>
                    <a:lnTo>
                      <a:pt x="74" y="666"/>
                    </a:lnTo>
                    <a:lnTo>
                      <a:pt x="98" y="700"/>
                    </a:lnTo>
                    <a:lnTo>
                      <a:pt x="126" y="730"/>
                    </a:lnTo>
                    <a:lnTo>
                      <a:pt x="156" y="758"/>
                    </a:lnTo>
                    <a:lnTo>
                      <a:pt x="190" y="782"/>
                    </a:lnTo>
                    <a:lnTo>
                      <a:pt x="224" y="804"/>
                    </a:lnTo>
                    <a:lnTo>
                      <a:pt x="262" y="822"/>
                    </a:lnTo>
                    <a:lnTo>
                      <a:pt x="302" y="836"/>
                    </a:lnTo>
                    <a:lnTo>
                      <a:pt x="342" y="846"/>
                    </a:lnTo>
                    <a:lnTo>
                      <a:pt x="384" y="854"/>
                    </a:lnTo>
                    <a:lnTo>
                      <a:pt x="428" y="856"/>
                    </a:lnTo>
                    <a:lnTo>
                      <a:pt x="428" y="856"/>
                    </a:lnTo>
                    <a:lnTo>
                      <a:pt x="472" y="854"/>
                    </a:lnTo>
                    <a:lnTo>
                      <a:pt x="514" y="846"/>
                    </a:lnTo>
                    <a:lnTo>
                      <a:pt x="554" y="836"/>
                    </a:lnTo>
                    <a:lnTo>
                      <a:pt x="594" y="822"/>
                    </a:lnTo>
                    <a:lnTo>
                      <a:pt x="632" y="804"/>
                    </a:lnTo>
                    <a:lnTo>
                      <a:pt x="666" y="782"/>
                    </a:lnTo>
                    <a:lnTo>
                      <a:pt x="700" y="758"/>
                    </a:lnTo>
                    <a:lnTo>
                      <a:pt x="730" y="730"/>
                    </a:lnTo>
                    <a:lnTo>
                      <a:pt x="758" y="700"/>
                    </a:lnTo>
                    <a:lnTo>
                      <a:pt x="782" y="666"/>
                    </a:lnTo>
                    <a:lnTo>
                      <a:pt x="804" y="632"/>
                    </a:lnTo>
                    <a:lnTo>
                      <a:pt x="822" y="594"/>
                    </a:lnTo>
                    <a:lnTo>
                      <a:pt x="836" y="554"/>
                    </a:lnTo>
                    <a:lnTo>
                      <a:pt x="846" y="514"/>
                    </a:lnTo>
                    <a:lnTo>
                      <a:pt x="854" y="472"/>
                    </a:lnTo>
                    <a:lnTo>
                      <a:pt x="856" y="428"/>
                    </a:lnTo>
                    <a:lnTo>
                      <a:pt x="856" y="428"/>
                    </a:lnTo>
                    <a:lnTo>
                      <a:pt x="854" y="384"/>
                    </a:lnTo>
                    <a:lnTo>
                      <a:pt x="846" y="342"/>
                    </a:lnTo>
                    <a:lnTo>
                      <a:pt x="836" y="302"/>
                    </a:lnTo>
                    <a:lnTo>
                      <a:pt x="822" y="262"/>
                    </a:lnTo>
                    <a:lnTo>
                      <a:pt x="804" y="224"/>
                    </a:lnTo>
                    <a:lnTo>
                      <a:pt x="782" y="190"/>
                    </a:lnTo>
                    <a:lnTo>
                      <a:pt x="758" y="156"/>
                    </a:lnTo>
                    <a:lnTo>
                      <a:pt x="730" y="126"/>
                    </a:lnTo>
                    <a:lnTo>
                      <a:pt x="700" y="98"/>
                    </a:lnTo>
                    <a:lnTo>
                      <a:pt x="666" y="74"/>
                    </a:lnTo>
                    <a:lnTo>
                      <a:pt x="632" y="52"/>
                    </a:lnTo>
                    <a:lnTo>
                      <a:pt x="594" y="34"/>
                    </a:lnTo>
                    <a:lnTo>
                      <a:pt x="554" y="20"/>
                    </a:lnTo>
                    <a:lnTo>
                      <a:pt x="514" y="10"/>
                    </a:lnTo>
                    <a:lnTo>
                      <a:pt x="472" y="2"/>
                    </a:lnTo>
                    <a:lnTo>
                      <a:pt x="428" y="0"/>
                    </a:lnTo>
                    <a:lnTo>
                      <a:pt x="428" y="0"/>
                    </a:lnTo>
                    <a:lnTo>
                      <a:pt x="384" y="2"/>
                    </a:lnTo>
                    <a:lnTo>
                      <a:pt x="342" y="10"/>
                    </a:lnTo>
                    <a:lnTo>
                      <a:pt x="302" y="20"/>
                    </a:lnTo>
                    <a:lnTo>
                      <a:pt x="262" y="34"/>
                    </a:lnTo>
                    <a:lnTo>
                      <a:pt x="224" y="52"/>
                    </a:lnTo>
                    <a:lnTo>
                      <a:pt x="190" y="74"/>
                    </a:lnTo>
                    <a:lnTo>
                      <a:pt x="156" y="98"/>
                    </a:lnTo>
                    <a:lnTo>
                      <a:pt x="126" y="126"/>
                    </a:lnTo>
                    <a:lnTo>
                      <a:pt x="98" y="156"/>
                    </a:lnTo>
                    <a:lnTo>
                      <a:pt x="74" y="190"/>
                    </a:lnTo>
                    <a:lnTo>
                      <a:pt x="52" y="224"/>
                    </a:lnTo>
                    <a:lnTo>
                      <a:pt x="34" y="262"/>
                    </a:lnTo>
                    <a:lnTo>
                      <a:pt x="20" y="302"/>
                    </a:lnTo>
                    <a:lnTo>
                      <a:pt x="10" y="342"/>
                    </a:lnTo>
                    <a:lnTo>
                      <a:pt x="2" y="384"/>
                    </a:lnTo>
                    <a:lnTo>
                      <a:pt x="0" y="428"/>
                    </a:lnTo>
                    <a:lnTo>
                      <a:pt x="0" y="42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8" name="Freeform 205"/>
              <p:cNvSpPr>
                <a:spLocks/>
              </p:cNvSpPr>
              <p:nvPr/>
            </p:nvSpPr>
            <p:spPr bwMode="auto">
              <a:xfrm>
                <a:off x="2852" y="2130"/>
                <a:ext cx="58" cy="58"/>
              </a:xfrm>
              <a:custGeom>
                <a:avLst/>
                <a:gdLst>
                  <a:gd name="T0" fmla="*/ 28 w 58"/>
                  <a:gd name="T1" fmla="*/ 0 h 58"/>
                  <a:gd name="T2" fmla="*/ 28 w 58"/>
                  <a:gd name="T3" fmla="*/ 0 h 58"/>
                  <a:gd name="T4" fmla="*/ 16 w 58"/>
                  <a:gd name="T5" fmla="*/ 4 h 58"/>
                  <a:gd name="T6" fmla="*/ 8 w 58"/>
                  <a:gd name="T7" fmla="*/ 10 h 58"/>
                  <a:gd name="T8" fmla="*/ 2 w 58"/>
                  <a:gd name="T9" fmla="*/ 18 h 58"/>
                  <a:gd name="T10" fmla="*/ 0 w 58"/>
                  <a:gd name="T11" fmla="*/ 30 h 58"/>
                  <a:gd name="T12" fmla="*/ 0 w 58"/>
                  <a:gd name="T13" fmla="*/ 30 h 58"/>
                  <a:gd name="T14" fmla="*/ 2 w 58"/>
                  <a:gd name="T15" fmla="*/ 42 h 58"/>
                  <a:gd name="T16" fmla="*/ 8 w 58"/>
                  <a:gd name="T17" fmla="*/ 50 h 58"/>
                  <a:gd name="T18" fmla="*/ 16 w 58"/>
                  <a:gd name="T19" fmla="*/ 56 h 58"/>
                  <a:gd name="T20" fmla="*/ 28 w 58"/>
                  <a:gd name="T21" fmla="*/ 58 h 58"/>
                  <a:gd name="T22" fmla="*/ 28 w 58"/>
                  <a:gd name="T23" fmla="*/ 58 h 58"/>
                  <a:gd name="T24" fmla="*/ 40 w 58"/>
                  <a:gd name="T25" fmla="*/ 56 h 58"/>
                  <a:gd name="T26" fmla="*/ 48 w 58"/>
                  <a:gd name="T27" fmla="*/ 50 h 58"/>
                  <a:gd name="T28" fmla="*/ 54 w 58"/>
                  <a:gd name="T29" fmla="*/ 42 h 58"/>
                  <a:gd name="T30" fmla="*/ 58 w 58"/>
                  <a:gd name="T31" fmla="*/ 30 h 58"/>
                  <a:gd name="T32" fmla="*/ 58 w 58"/>
                  <a:gd name="T33" fmla="*/ 30 h 58"/>
                  <a:gd name="T34" fmla="*/ 54 w 58"/>
                  <a:gd name="T35" fmla="*/ 18 h 58"/>
                  <a:gd name="T36" fmla="*/ 48 w 58"/>
                  <a:gd name="T37" fmla="*/ 10 h 58"/>
                  <a:gd name="T38" fmla="*/ 40 w 58"/>
                  <a:gd name="T39" fmla="*/ 4 h 58"/>
                  <a:gd name="T40" fmla="*/ 28 w 58"/>
                  <a:gd name="T41" fmla="*/ 0 h 58"/>
                  <a:gd name="T42" fmla="*/ 28 w 58"/>
                  <a:gd name="T43" fmla="*/ 0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8" h="58">
                    <a:moveTo>
                      <a:pt x="28" y="0"/>
                    </a:moveTo>
                    <a:lnTo>
                      <a:pt x="28" y="0"/>
                    </a:lnTo>
                    <a:lnTo>
                      <a:pt x="16" y="4"/>
                    </a:lnTo>
                    <a:lnTo>
                      <a:pt x="8" y="10"/>
                    </a:lnTo>
                    <a:lnTo>
                      <a:pt x="2" y="18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2" y="42"/>
                    </a:lnTo>
                    <a:lnTo>
                      <a:pt x="8" y="50"/>
                    </a:lnTo>
                    <a:lnTo>
                      <a:pt x="16" y="56"/>
                    </a:lnTo>
                    <a:lnTo>
                      <a:pt x="28" y="58"/>
                    </a:lnTo>
                    <a:lnTo>
                      <a:pt x="28" y="58"/>
                    </a:lnTo>
                    <a:lnTo>
                      <a:pt x="40" y="56"/>
                    </a:lnTo>
                    <a:lnTo>
                      <a:pt x="48" y="50"/>
                    </a:lnTo>
                    <a:lnTo>
                      <a:pt x="54" y="42"/>
                    </a:lnTo>
                    <a:lnTo>
                      <a:pt x="58" y="30"/>
                    </a:lnTo>
                    <a:lnTo>
                      <a:pt x="58" y="30"/>
                    </a:lnTo>
                    <a:lnTo>
                      <a:pt x="54" y="18"/>
                    </a:lnTo>
                    <a:lnTo>
                      <a:pt x="48" y="10"/>
                    </a:lnTo>
                    <a:lnTo>
                      <a:pt x="40" y="4"/>
                    </a:lnTo>
                    <a:lnTo>
                      <a:pt x="28" y="0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15" name="Obdélník 214"/>
            <p:cNvSpPr/>
            <p:nvPr/>
          </p:nvSpPr>
          <p:spPr>
            <a:xfrm>
              <a:off x="4416917" y="2132696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16" name="Obdélník 215"/>
            <p:cNvSpPr/>
            <p:nvPr/>
          </p:nvSpPr>
          <p:spPr>
            <a:xfrm>
              <a:off x="4683700" y="246781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2</a:t>
              </a:r>
            </a:p>
          </p:txBody>
        </p:sp>
        <p:sp>
          <p:nvSpPr>
            <p:cNvPr id="217" name="Obdélník 216"/>
            <p:cNvSpPr/>
            <p:nvPr/>
          </p:nvSpPr>
          <p:spPr>
            <a:xfrm>
              <a:off x="4828032" y="2891343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3</a:t>
              </a:r>
            </a:p>
          </p:txBody>
        </p:sp>
        <p:sp>
          <p:nvSpPr>
            <p:cNvPr id="218" name="Obdélník 217"/>
            <p:cNvSpPr/>
            <p:nvPr/>
          </p:nvSpPr>
          <p:spPr>
            <a:xfrm>
              <a:off x="3230114" y="2879121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9</a:t>
              </a:r>
            </a:p>
          </p:txBody>
        </p:sp>
        <p:sp>
          <p:nvSpPr>
            <p:cNvPr id="219" name="Obdélník 218"/>
            <p:cNvSpPr/>
            <p:nvPr/>
          </p:nvSpPr>
          <p:spPr>
            <a:xfrm>
              <a:off x="4406184" y="3599900"/>
              <a:ext cx="36157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5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20" name="Obdélník 219"/>
            <p:cNvSpPr/>
            <p:nvPr/>
          </p:nvSpPr>
          <p:spPr>
            <a:xfrm>
              <a:off x="4028300" y="366808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6</a:t>
              </a:r>
            </a:p>
          </p:txBody>
        </p:sp>
        <p:sp>
          <p:nvSpPr>
            <p:cNvPr id="221" name="Obdélník 220"/>
            <p:cNvSpPr/>
            <p:nvPr/>
          </p:nvSpPr>
          <p:spPr>
            <a:xfrm>
              <a:off x="3638845" y="3577446"/>
              <a:ext cx="425765" cy="6344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7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22" name="Obdélník 221"/>
            <p:cNvSpPr/>
            <p:nvPr/>
          </p:nvSpPr>
          <p:spPr>
            <a:xfrm>
              <a:off x="4702255" y="3310801"/>
              <a:ext cx="32621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4</a:t>
              </a:r>
            </a:p>
          </p:txBody>
        </p:sp>
        <p:sp>
          <p:nvSpPr>
            <p:cNvPr id="223" name="Obdélník 222"/>
            <p:cNvSpPr/>
            <p:nvPr/>
          </p:nvSpPr>
          <p:spPr>
            <a:xfrm>
              <a:off x="3319266" y="2449900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10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25" name="Obdélník 224"/>
            <p:cNvSpPr/>
            <p:nvPr/>
          </p:nvSpPr>
          <p:spPr>
            <a:xfrm>
              <a:off x="3350318" y="3306304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8</a:t>
              </a:r>
            </a:p>
          </p:txBody>
        </p:sp>
        <p:sp>
          <p:nvSpPr>
            <p:cNvPr id="226" name="Obdélník 225"/>
            <p:cNvSpPr/>
            <p:nvPr/>
          </p:nvSpPr>
          <p:spPr>
            <a:xfrm>
              <a:off x="3578730" y="2160579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27" name="Obdélník 226"/>
            <p:cNvSpPr/>
            <p:nvPr/>
          </p:nvSpPr>
          <p:spPr>
            <a:xfrm>
              <a:off x="3973874" y="2053568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12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30" name="Skupina 229"/>
          <p:cNvGrpSpPr/>
          <p:nvPr/>
        </p:nvGrpSpPr>
        <p:grpSpPr>
          <a:xfrm>
            <a:off x="2957279" y="1932866"/>
            <a:ext cx="3177524" cy="3389850"/>
            <a:chOff x="2618612" y="1407302"/>
            <a:chExt cx="3177524" cy="3389850"/>
          </a:xfrm>
        </p:grpSpPr>
        <p:grpSp>
          <p:nvGrpSpPr>
            <p:cNvPr id="231" name="Group 150"/>
            <p:cNvGrpSpPr>
              <a:grpSpLocks noChangeAspect="1"/>
            </p:cNvGrpSpPr>
            <p:nvPr/>
          </p:nvGrpSpPr>
          <p:grpSpPr bwMode="auto">
            <a:xfrm>
              <a:off x="2618612" y="1407302"/>
              <a:ext cx="3177524" cy="3389850"/>
              <a:chOff x="2324" y="1604"/>
              <a:chExt cx="1112" cy="1112"/>
            </a:xfrm>
          </p:grpSpPr>
          <p:sp>
            <p:nvSpPr>
              <p:cNvPr id="244" name="AutoShape 149"/>
              <p:cNvSpPr>
                <a:spLocks noChangeAspect="1" noChangeArrowheads="1" noTextEdit="1"/>
              </p:cNvSpPr>
              <p:nvPr/>
            </p:nvSpPr>
            <p:spPr bwMode="auto">
              <a:xfrm>
                <a:off x="2324" y="1604"/>
                <a:ext cx="1112" cy="11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5" name="Freeform 151"/>
              <p:cNvSpPr>
                <a:spLocks/>
              </p:cNvSpPr>
              <p:nvPr/>
            </p:nvSpPr>
            <p:spPr bwMode="auto">
              <a:xfrm>
                <a:off x="2328" y="1608"/>
                <a:ext cx="1104" cy="1104"/>
              </a:xfrm>
              <a:custGeom>
                <a:avLst/>
                <a:gdLst>
                  <a:gd name="T0" fmla="*/ 0 w 1104"/>
                  <a:gd name="T1" fmla="*/ 580 h 1104"/>
                  <a:gd name="T2" fmla="*/ 12 w 1104"/>
                  <a:gd name="T3" fmla="*/ 664 h 1104"/>
                  <a:gd name="T4" fmla="*/ 34 w 1104"/>
                  <a:gd name="T5" fmla="*/ 742 h 1104"/>
                  <a:gd name="T6" fmla="*/ 66 w 1104"/>
                  <a:gd name="T7" fmla="*/ 814 h 1104"/>
                  <a:gd name="T8" fmla="*/ 110 w 1104"/>
                  <a:gd name="T9" fmla="*/ 882 h 1104"/>
                  <a:gd name="T10" fmla="*/ 162 w 1104"/>
                  <a:gd name="T11" fmla="*/ 942 h 1104"/>
                  <a:gd name="T12" fmla="*/ 222 w 1104"/>
                  <a:gd name="T13" fmla="*/ 994 h 1104"/>
                  <a:gd name="T14" fmla="*/ 290 w 1104"/>
                  <a:gd name="T15" fmla="*/ 1038 h 1104"/>
                  <a:gd name="T16" fmla="*/ 362 w 1104"/>
                  <a:gd name="T17" fmla="*/ 1070 h 1104"/>
                  <a:gd name="T18" fmla="*/ 440 w 1104"/>
                  <a:gd name="T19" fmla="*/ 1092 h 1104"/>
                  <a:gd name="T20" fmla="*/ 524 w 1104"/>
                  <a:gd name="T21" fmla="*/ 1104 h 1104"/>
                  <a:gd name="T22" fmla="*/ 580 w 1104"/>
                  <a:gd name="T23" fmla="*/ 1104 h 1104"/>
                  <a:gd name="T24" fmla="*/ 664 w 1104"/>
                  <a:gd name="T25" fmla="*/ 1092 h 1104"/>
                  <a:gd name="T26" fmla="*/ 742 w 1104"/>
                  <a:gd name="T27" fmla="*/ 1070 h 1104"/>
                  <a:gd name="T28" fmla="*/ 814 w 1104"/>
                  <a:gd name="T29" fmla="*/ 1038 h 1104"/>
                  <a:gd name="T30" fmla="*/ 882 w 1104"/>
                  <a:gd name="T31" fmla="*/ 994 h 1104"/>
                  <a:gd name="T32" fmla="*/ 942 w 1104"/>
                  <a:gd name="T33" fmla="*/ 942 h 1104"/>
                  <a:gd name="T34" fmla="*/ 994 w 1104"/>
                  <a:gd name="T35" fmla="*/ 882 h 1104"/>
                  <a:gd name="T36" fmla="*/ 1038 w 1104"/>
                  <a:gd name="T37" fmla="*/ 814 h 1104"/>
                  <a:gd name="T38" fmla="*/ 1070 w 1104"/>
                  <a:gd name="T39" fmla="*/ 742 h 1104"/>
                  <a:gd name="T40" fmla="*/ 1092 w 1104"/>
                  <a:gd name="T41" fmla="*/ 664 h 1104"/>
                  <a:gd name="T42" fmla="*/ 1104 w 1104"/>
                  <a:gd name="T43" fmla="*/ 580 h 1104"/>
                  <a:gd name="T44" fmla="*/ 1104 w 1104"/>
                  <a:gd name="T45" fmla="*/ 524 h 1104"/>
                  <a:gd name="T46" fmla="*/ 1092 w 1104"/>
                  <a:gd name="T47" fmla="*/ 440 h 1104"/>
                  <a:gd name="T48" fmla="*/ 1070 w 1104"/>
                  <a:gd name="T49" fmla="*/ 362 h 1104"/>
                  <a:gd name="T50" fmla="*/ 1038 w 1104"/>
                  <a:gd name="T51" fmla="*/ 290 h 1104"/>
                  <a:gd name="T52" fmla="*/ 994 w 1104"/>
                  <a:gd name="T53" fmla="*/ 222 h 1104"/>
                  <a:gd name="T54" fmla="*/ 942 w 1104"/>
                  <a:gd name="T55" fmla="*/ 162 h 1104"/>
                  <a:gd name="T56" fmla="*/ 882 w 1104"/>
                  <a:gd name="T57" fmla="*/ 110 h 1104"/>
                  <a:gd name="T58" fmla="*/ 814 w 1104"/>
                  <a:gd name="T59" fmla="*/ 66 h 1104"/>
                  <a:gd name="T60" fmla="*/ 742 w 1104"/>
                  <a:gd name="T61" fmla="*/ 34 h 1104"/>
                  <a:gd name="T62" fmla="*/ 664 w 1104"/>
                  <a:gd name="T63" fmla="*/ 12 h 1104"/>
                  <a:gd name="T64" fmla="*/ 580 w 1104"/>
                  <a:gd name="T65" fmla="*/ 0 h 1104"/>
                  <a:gd name="T66" fmla="*/ 524 w 1104"/>
                  <a:gd name="T67" fmla="*/ 0 h 1104"/>
                  <a:gd name="T68" fmla="*/ 440 w 1104"/>
                  <a:gd name="T69" fmla="*/ 12 h 1104"/>
                  <a:gd name="T70" fmla="*/ 362 w 1104"/>
                  <a:gd name="T71" fmla="*/ 34 h 1104"/>
                  <a:gd name="T72" fmla="*/ 290 w 1104"/>
                  <a:gd name="T73" fmla="*/ 66 h 1104"/>
                  <a:gd name="T74" fmla="*/ 222 w 1104"/>
                  <a:gd name="T75" fmla="*/ 110 h 1104"/>
                  <a:gd name="T76" fmla="*/ 162 w 1104"/>
                  <a:gd name="T77" fmla="*/ 162 h 1104"/>
                  <a:gd name="T78" fmla="*/ 110 w 1104"/>
                  <a:gd name="T79" fmla="*/ 222 h 1104"/>
                  <a:gd name="T80" fmla="*/ 66 w 1104"/>
                  <a:gd name="T81" fmla="*/ 290 h 1104"/>
                  <a:gd name="T82" fmla="*/ 34 w 1104"/>
                  <a:gd name="T83" fmla="*/ 362 h 1104"/>
                  <a:gd name="T84" fmla="*/ 12 w 1104"/>
                  <a:gd name="T85" fmla="*/ 440 h 1104"/>
                  <a:gd name="T86" fmla="*/ 0 w 1104"/>
                  <a:gd name="T87" fmla="*/ 524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104" h="1104">
                    <a:moveTo>
                      <a:pt x="0" y="552"/>
                    </a:moveTo>
                    <a:lnTo>
                      <a:pt x="0" y="552"/>
                    </a:lnTo>
                    <a:lnTo>
                      <a:pt x="0" y="580"/>
                    </a:lnTo>
                    <a:lnTo>
                      <a:pt x="2" y="608"/>
                    </a:lnTo>
                    <a:lnTo>
                      <a:pt x="6" y="636"/>
                    </a:lnTo>
                    <a:lnTo>
                      <a:pt x="12" y="664"/>
                    </a:lnTo>
                    <a:lnTo>
                      <a:pt x="18" y="690"/>
                    </a:lnTo>
                    <a:lnTo>
                      <a:pt x="24" y="716"/>
                    </a:lnTo>
                    <a:lnTo>
                      <a:pt x="34" y="742"/>
                    </a:lnTo>
                    <a:lnTo>
                      <a:pt x="44" y="766"/>
                    </a:lnTo>
                    <a:lnTo>
                      <a:pt x="54" y="792"/>
                    </a:lnTo>
                    <a:lnTo>
                      <a:pt x="66" y="814"/>
                    </a:lnTo>
                    <a:lnTo>
                      <a:pt x="80" y="838"/>
                    </a:lnTo>
                    <a:lnTo>
                      <a:pt x="94" y="860"/>
                    </a:lnTo>
                    <a:lnTo>
                      <a:pt x="110" y="882"/>
                    </a:lnTo>
                    <a:lnTo>
                      <a:pt x="126" y="902"/>
                    </a:lnTo>
                    <a:lnTo>
                      <a:pt x="144" y="922"/>
                    </a:lnTo>
                    <a:lnTo>
                      <a:pt x="162" y="942"/>
                    </a:lnTo>
                    <a:lnTo>
                      <a:pt x="182" y="960"/>
                    </a:lnTo>
                    <a:lnTo>
                      <a:pt x="202" y="978"/>
                    </a:lnTo>
                    <a:lnTo>
                      <a:pt x="222" y="994"/>
                    </a:lnTo>
                    <a:lnTo>
                      <a:pt x="244" y="1010"/>
                    </a:lnTo>
                    <a:lnTo>
                      <a:pt x="266" y="1024"/>
                    </a:lnTo>
                    <a:lnTo>
                      <a:pt x="290" y="1038"/>
                    </a:lnTo>
                    <a:lnTo>
                      <a:pt x="312" y="1050"/>
                    </a:lnTo>
                    <a:lnTo>
                      <a:pt x="338" y="1060"/>
                    </a:lnTo>
                    <a:lnTo>
                      <a:pt x="362" y="1070"/>
                    </a:lnTo>
                    <a:lnTo>
                      <a:pt x="388" y="1080"/>
                    </a:lnTo>
                    <a:lnTo>
                      <a:pt x="414" y="1086"/>
                    </a:lnTo>
                    <a:lnTo>
                      <a:pt x="440" y="1092"/>
                    </a:lnTo>
                    <a:lnTo>
                      <a:pt x="468" y="1098"/>
                    </a:lnTo>
                    <a:lnTo>
                      <a:pt x="496" y="1102"/>
                    </a:lnTo>
                    <a:lnTo>
                      <a:pt x="524" y="1104"/>
                    </a:lnTo>
                    <a:lnTo>
                      <a:pt x="552" y="1104"/>
                    </a:lnTo>
                    <a:lnTo>
                      <a:pt x="552" y="1104"/>
                    </a:lnTo>
                    <a:lnTo>
                      <a:pt x="580" y="1104"/>
                    </a:lnTo>
                    <a:lnTo>
                      <a:pt x="608" y="1102"/>
                    </a:lnTo>
                    <a:lnTo>
                      <a:pt x="636" y="1098"/>
                    </a:lnTo>
                    <a:lnTo>
                      <a:pt x="664" y="1092"/>
                    </a:lnTo>
                    <a:lnTo>
                      <a:pt x="690" y="1086"/>
                    </a:lnTo>
                    <a:lnTo>
                      <a:pt x="716" y="1080"/>
                    </a:lnTo>
                    <a:lnTo>
                      <a:pt x="742" y="1070"/>
                    </a:lnTo>
                    <a:lnTo>
                      <a:pt x="766" y="1060"/>
                    </a:lnTo>
                    <a:lnTo>
                      <a:pt x="792" y="1050"/>
                    </a:lnTo>
                    <a:lnTo>
                      <a:pt x="814" y="1038"/>
                    </a:lnTo>
                    <a:lnTo>
                      <a:pt x="838" y="1024"/>
                    </a:lnTo>
                    <a:lnTo>
                      <a:pt x="860" y="1010"/>
                    </a:lnTo>
                    <a:lnTo>
                      <a:pt x="882" y="994"/>
                    </a:lnTo>
                    <a:lnTo>
                      <a:pt x="902" y="978"/>
                    </a:lnTo>
                    <a:lnTo>
                      <a:pt x="922" y="960"/>
                    </a:lnTo>
                    <a:lnTo>
                      <a:pt x="942" y="942"/>
                    </a:lnTo>
                    <a:lnTo>
                      <a:pt x="960" y="922"/>
                    </a:lnTo>
                    <a:lnTo>
                      <a:pt x="978" y="902"/>
                    </a:lnTo>
                    <a:lnTo>
                      <a:pt x="994" y="882"/>
                    </a:lnTo>
                    <a:lnTo>
                      <a:pt x="1010" y="860"/>
                    </a:lnTo>
                    <a:lnTo>
                      <a:pt x="1024" y="838"/>
                    </a:lnTo>
                    <a:lnTo>
                      <a:pt x="1038" y="814"/>
                    </a:lnTo>
                    <a:lnTo>
                      <a:pt x="1050" y="792"/>
                    </a:lnTo>
                    <a:lnTo>
                      <a:pt x="1060" y="766"/>
                    </a:lnTo>
                    <a:lnTo>
                      <a:pt x="1070" y="742"/>
                    </a:lnTo>
                    <a:lnTo>
                      <a:pt x="1080" y="716"/>
                    </a:lnTo>
                    <a:lnTo>
                      <a:pt x="1086" y="690"/>
                    </a:lnTo>
                    <a:lnTo>
                      <a:pt x="1092" y="664"/>
                    </a:lnTo>
                    <a:lnTo>
                      <a:pt x="1098" y="636"/>
                    </a:lnTo>
                    <a:lnTo>
                      <a:pt x="1102" y="608"/>
                    </a:lnTo>
                    <a:lnTo>
                      <a:pt x="1104" y="580"/>
                    </a:lnTo>
                    <a:lnTo>
                      <a:pt x="1104" y="552"/>
                    </a:lnTo>
                    <a:lnTo>
                      <a:pt x="1104" y="552"/>
                    </a:lnTo>
                    <a:lnTo>
                      <a:pt x="1104" y="524"/>
                    </a:lnTo>
                    <a:lnTo>
                      <a:pt x="1102" y="496"/>
                    </a:lnTo>
                    <a:lnTo>
                      <a:pt x="1098" y="468"/>
                    </a:lnTo>
                    <a:lnTo>
                      <a:pt x="1092" y="440"/>
                    </a:lnTo>
                    <a:lnTo>
                      <a:pt x="1086" y="414"/>
                    </a:lnTo>
                    <a:lnTo>
                      <a:pt x="1080" y="388"/>
                    </a:lnTo>
                    <a:lnTo>
                      <a:pt x="1070" y="362"/>
                    </a:lnTo>
                    <a:lnTo>
                      <a:pt x="1060" y="338"/>
                    </a:lnTo>
                    <a:lnTo>
                      <a:pt x="1050" y="312"/>
                    </a:lnTo>
                    <a:lnTo>
                      <a:pt x="1038" y="290"/>
                    </a:lnTo>
                    <a:lnTo>
                      <a:pt x="1024" y="266"/>
                    </a:lnTo>
                    <a:lnTo>
                      <a:pt x="1010" y="244"/>
                    </a:lnTo>
                    <a:lnTo>
                      <a:pt x="994" y="222"/>
                    </a:lnTo>
                    <a:lnTo>
                      <a:pt x="978" y="202"/>
                    </a:lnTo>
                    <a:lnTo>
                      <a:pt x="960" y="182"/>
                    </a:lnTo>
                    <a:lnTo>
                      <a:pt x="942" y="162"/>
                    </a:lnTo>
                    <a:lnTo>
                      <a:pt x="922" y="144"/>
                    </a:lnTo>
                    <a:lnTo>
                      <a:pt x="902" y="126"/>
                    </a:lnTo>
                    <a:lnTo>
                      <a:pt x="882" y="110"/>
                    </a:lnTo>
                    <a:lnTo>
                      <a:pt x="860" y="94"/>
                    </a:lnTo>
                    <a:lnTo>
                      <a:pt x="838" y="80"/>
                    </a:lnTo>
                    <a:lnTo>
                      <a:pt x="814" y="66"/>
                    </a:lnTo>
                    <a:lnTo>
                      <a:pt x="792" y="54"/>
                    </a:lnTo>
                    <a:lnTo>
                      <a:pt x="766" y="44"/>
                    </a:lnTo>
                    <a:lnTo>
                      <a:pt x="742" y="34"/>
                    </a:lnTo>
                    <a:lnTo>
                      <a:pt x="716" y="24"/>
                    </a:lnTo>
                    <a:lnTo>
                      <a:pt x="690" y="18"/>
                    </a:lnTo>
                    <a:lnTo>
                      <a:pt x="664" y="12"/>
                    </a:lnTo>
                    <a:lnTo>
                      <a:pt x="636" y="6"/>
                    </a:lnTo>
                    <a:lnTo>
                      <a:pt x="608" y="2"/>
                    </a:lnTo>
                    <a:lnTo>
                      <a:pt x="580" y="0"/>
                    </a:lnTo>
                    <a:lnTo>
                      <a:pt x="552" y="0"/>
                    </a:lnTo>
                    <a:lnTo>
                      <a:pt x="552" y="0"/>
                    </a:lnTo>
                    <a:lnTo>
                      <a:pt x="524" y="0"/>
                    </a:lnTo>
                    <a:lnTo>
                      <a:pt x="496" y="2"/>
                    </a:lnTo>
                    <a:lnTo>
                      <a:pt x="468" y="6"/>
                    </a:lnTo>
                    <a:lnTo>
                      <a:pt x="440" y="12"/>
                    </a:lnTo>
                    <a:lnTo>
                      <a:pt x="414" y="18"/>
                    </a:lnTo>
                    <a:lnTo>
                      <a:pt x="388" y="24"/>
                    </a:lnTo>
                    <a:lnTo>
                      <a:pt x="362" y="34"/>
                    </a:lnTo>
                    <a:lnTo>
                      <a:pt x="338" y="44"/>
                    </a:lnTo>
                    <a:lnTo>
                      <a:pt x="312" y="54"/>
                    </a:lnTo>
                    <a:lnTo>
                      <a:pt x="290" y="66"/>
                    </a:lnTo>
                    <a:lnTo>
                      <a:pt x="266" y="80"/>
                    </a:lnTo>
                    <a:lnTo>
                      <a:pt x="244" y="94"/>
                    </a:lnTo>
                    <a:lnTo>
                      <a:pt x="222" y="110"/>
                    </a:lnTo>
                    <a:lnTo>
                      <a:pt x="202" y="126"/>
                    </a:lnTo>
                    <a:lnTo>
                      <a:pt x="182" y="144"/>
                    </a:lnTo>
                    <a:lnTo>
                      <a:pt x="162" y="162"/>
                    </a:lnTo>
                    <a:lnTo>
                      <a:pt x="144" y="182"/>
                    </a:lnTo>
                    <a:lnTo>
                      <a:pt x="126" y="202"/>
                    </a:lnTo>
                    <a:lnTo>
                      <a:pt x="110" y="222"/>
                    </a:lnTo>
                    <a:lnTo>
                      <a:pt x="94" y="244"/>
                    </a:lnTo>
                    <a:lnTo>
                      <a:pt x="80" y="266"/>
                    </a:lnTo>
                    <a:lnTo>
                      <a:pt x="66" y="290"/>
                    </a:lnTo>
                    <a:lnTo>
                      <a:pt x="54" y="312"/>
                    </a:lnTo>
                    <a:lnTo>
                      <a:pt x="44" y="338"/>
                    </a:lnTo>
                    <a:lnTo>
                      <a:pt x="34" y="362"/>
                    </a:lnTo>
                    <a:lnTo>
                      <a:pt x="24" y="388"/>
                    </a:lnTo>
                    <a:lnTo>
                      <a:pt x="18" y="414"/>
                    </a:lnTo>
                    <a:lnTo>
                      <a:pt x="12" y="440"/>
                    </a:lnTo>
                    <a:lnTo>
                      <a:pt x="6" y="468"/>
                    </a:lnTo>
                    <a:lnTo>
                      <a:pt x="2" y="496"/>
                    </a:lnTo>
                    <a:lnTo>
                      <a:pt x="0" y="524"/>
                    </a:lnTo>
                    <a:lnTo>
                      <a:pt x="0" y="552"/>
                    </a:lnTo>
                    <a:lnTo>
                      <a:pt x="0" y="552"/>
                    </a:lnTo>
                    <a:close/>
                  </a:path>
                </a:pathLst>
              </a:custGeom>
              <a:solidFill>
                <a:srgbClr val="99D9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6" name="Freeform 152"/>
              <p:cNvSpPr>
                <a:spLocks/>
              </p:cNvSpPr>
              <p:nvPr/>
            </p:nvSpPr>
            <p:spPr bwMode="auto">
              <a:xfrm>
                <a:off x="2354" y="1634"/>
                <a:ext cx="1052" cy="1052"/>
              </a:xfrm>
              <a:custGeom>
                <a:avLst/>
                <a:gdLst>
                  <a:gd name="T0" fmla="*/ 0 w 1052"/>
                  <a:gd name="T1" fmla="*/ 554 h 1052"/>
                  <a:gd name="T2" fmla="*/ 10 w 1052"/>
                  <a:gd name="T3" fmla="*/ 632 h 1052"/>
                  <a:gd name="T4" fmla="*/ 32 w 1052"/>
                  <a:gd name="T5" fmla="*/ 706 h 1052"/>
                  <a:gd name="T6" fmla="*/ 64 w 1052"/>
                  <a:gd name="T7" fmla="*/ 776 h 1052"/>
                  <a:gd name="T8" fmla="*/ 104 w 1052"/>
                  <a:gd name="T9" fmla="*/ 840 h 1052"/>
                  <a:gd name="T10" fmla="*/ 154 w 1052"/>
                  <a:gd name="T11" fmla="*/ 898 h 1052"/>
                  <a:gd name="T12" fmla="*/ 212 w 1052"/>
                  <a:gd name="T13" fmla="*/ 948 h 1052"/>
                  <a:gd name="T14" fmla="*/ 276 w 1052"/>
                  <a:gd name="T15" fmla="*/ 988 h 1052"/>
                  <a:gd name="T16" fmla="*/ 346 w 1052"/>
                  <a:gd name="T17" fmla="*/ 1020 h 1052"/>
                  <a:gd name="T18" fmla="*/ 420 w 1052"/>
                  <a:gd name="T19" fmla="*/ 1042 h 1052"/>
                  <a:gd name="T20" fmla="*/ 498 w 1052"/>
                  <a:gd name="T21" fmla="*/ 1052 h 1052"/>
                  <a:gd name="T22" fmla="*/ 554 w 1052"/>
                  <a:gd name="T23" fmla="*/ 1052 h 1052"/>
                  <a:gd name="T24" fmla="*/ 632 w 1052"/>
                  <a:gd name="T25" fmla="*/ 1042 h 1052"/>
                  <a:gd name="T26" fmla="*/ 706 w 1052"/>
                  <a:gd name="T27" fmla="*/ 1020 h 1052"/>
                  <a:gd name="T28" fmla="*/ 776 w 1052"/>
                  <a:gd name="T29" fmla="*/ 988 h 1052"/>
                  <a:gd name="T30" fmla="*/ 840 w 1052"/>
                  <a:gd name="T31" fmla="*/ 948 h 1052"/>
                  <a:gd name="T32" fmla="*/ 898 w 1052"/>
                  <a:gd name="T33" fmla="*/ 898 h 1052"/>
                  <a:gd name="T34" fmla="*/ 948 w 1052"/>
                  <a:gd name="T35" fmla="*/ 840 h 1052"/>
                  <a:gd name="T36" fmla="*/ 988 w 1052"/>
                  <a:gd name="T37" fmla="*/ 776 h 1052"/>
                  <a:gd name="T38" fmla="*/ 1020 w 1052"/>
                  <a:gd name="T39" fmla="*/ 706 h 1052"/>
                  <a:gd name="T40" fmla="*/ 1042 w 1052"/>
                  <a:gd name="T41" fmla="*/ 632 h 1052"/>
                  <a:gd name="T42" fmla="*/ 1052 w 1052"/>
                  <a:gd name="T43" fmla="*/ 554 h 1052"/>
                  <a:gd name="T44" fmla="*/ 1052 w 1052"/>
                  <a:gd name="T45" fmla="*/ 498 h 1052"/>
                  <a:gd name="T46" fmla="*/ 1042 w 1052"/>
                  <a:gd name="T47" fmla="*/ 420 h 1052"/>
                  <a:gd name="T48" fmla="*/ 1020 w 1052"/>
                  <a:gd name="T49" fmla="*/ 346 h 1052"/>
                  <a:gd name="T50" fmla="*/ 988 w 1052"/>
                  <a:gd name="T51" fmla="*/ 276 h 1052"/>
                  <a:gd name="T52" fmla="*/ 948 w 1052"/>
                  <a:gd name="T53" fmla="*/ 212 h 1052"/>
                  <a:gd name="T54" fmla="*/ 898 w 1052"/>
                  <a:gd name="T55" fmla="*/ 154 h 1052"/>
                  <a:gd name="T56" fmla="*/ 840 w 1052"/>
                  <a:gd name="T57" fmla="*/ 104 h 1052"/>
                  <a:gd name="T58" fmla="*/ 776 w 1052"/>
                  <a:gd name="T59" fmla="*/ 64 h 1052"/>
                  <a:gd name="T60" fmla="*/ 706 w 1052"/>
                  <a:gd name="T61" fmla="*/ 32 h 1052"/>
                  <a:gd name="T62" fmla="*/ 632 w 1052"/>
                  <a:gd name="T63" fmla="*/ 10 h 1052"/>
                  <a:gd name="T64" fmla="*/ 554 w 1052"/>
                  <a:gd name="T65" fmla="*/ 0 h 1052"/>
                  <a:gd name="T66" fmla="*/ 498 w 1052"/>
                  <a:gd name="T67" fmla="*/ 0 h 1052"/>
                  <a:gd name="T68" fmla="*/ 420 w 1052"/>
                  <a:gd name="T69" fmla="*/ 10 h 1052"/>
                  <a:gd name="T70" fmla="*/ 346 w 1052"/>
                  <a:gd name="T71" fmla="*/ 32 h 1052"/>
                  <a:gd name="T72" fmla="*/ 276 w 1052"/>
                  <a:gd name="T73" fmla="*/ 64 h 1052"/>
                  <a:gd name="T74" fmla="*/ 212 w 1052"/>
                  <a:gd name="T75" fmla="*/ 104 h 1052"/>
                  <a:gd name="T76" fmla="*/ 154 w 1052"/>
                  <a:gd name="T77" fmla="*/ 154 h 1052"/>
                  <a:gd name="T78" fmla="*/ 104 w 1052"/>
                  <a:gd name="T79" fmla="*/ 212 h 1052"/>
                  <a:gd name="T80" fmla="*/ 64 w 1052"/>
                  <a:gd name="T81" fmla="*/ 276 h 1052"/>
                  <a:gd name="T82" fmla="*/ 32 w 1052"/>
                  <a:gd name="T83" fmla="*/ 346 h 1052"/>
                  <a:gd name="T84" fmla="*/ 10 w 1052"/>
                  <a:gd name="T85" fmla="*/ 420 h 1052"/>
                  <a:gd name="T86" fmla="*/ 0 w 1052"/>
                  <a:gd name="T87" fmla="*/ 498 h 10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052" h="1052">
                    <a:moveTo>
                      <a:pt x="0" y="526"/>
                    </a:moveTo>
                    <a:lnTo>
                      <a:pt x="0" y="526"/>
                    </a:lnTo>
                    <a:lnTo>
                      <a:pt x="0" y="554"/>
                    </a:lnTo>
                    <a:lnTo>
                      <a:pt x="2" y="580"/>
                    </a:lnTo>
                    <a:lnTo>
                      <a:pt x="6" y="606"/>
                    </a:lnTo>
                    <a:lnTo>
                      <a:pt x="10" y="632"/>
                    </a:lnTo>
                    <a:lnTo>
                      <a:pt x="16" y="658"/>
                    </a:lnTo>
                    <a:lnTo>
                      <a:pt x="24" y="682"/>
                    </a:lnTo>
                    <a:lnTo>
                      <a:pt x="32" y="706"/>
                    </a:lnTo>
                    <a:lnTo>
                      <a:pt x="42" y="730"/>
                    </a:lnTo>
                    <a:lnTo>
                      <a:pt x="52" y="754"/>
                    </a:lnTo>
                    <a:lnTo>
                      <a:pt x="64" y="776"/>
                    </a:lnTo>
                    <a:lnTo>
                      <a:pt x="76" y="798"/>
                    </a:lnTo>
                    <a:lnTo>
                      <a:pt x="90" y="820"/>
                    </a:lnTo>
                    <a:lnTo>
                      <a:pt x="104" y="840"/>
                    </a:lnTo>
                    <a:lnTo>
                      <a:pt x="120" y="860"/>
                    </a:lnTo>
                    <a:lnTo>
                      <a:pt x="136" y="880"/>
                    </a:lnTo>
                    <a:lnTo>
                      <a:pt x="154" y="898"/>
                    </a:lnTo>
                    <a:lnTo>
                      <a:pt x="172" y="916"/>
                    </a:lnTo>
                    <a:lnTo>
                      <a:pt x="192" y="932"/>
                    </a:lnTo>
                    <a:lnTo>
                      <a:pt x="212" y="948"/>
                    </a:lnTo>
                    <a:lnTo>
                      <a:pt x="232" y="962"/>
                    </a:lnTo>
                    <a:lnTo>
                      <a:pt x="254" y="976"/>
                    </a:lnTo>
                    <a:lnTo>
                      <a:pt x="276" y="988"/>
                    </a:lnTo>
                    <a:lnTo>
                      <a:pt x="298" y="1000"/>
                    </a:lnTo>
                    <a:lnTo>
                      <a:pt x="322" y="1010"/>
                    </a:lnTo>
                    <a:lnTo>
                      <a:pt x="346" y="1020"/>
                    </a:lnTo>
                    <a:lnTo>
                      <a:pt x="370" y="1028"/>
                    </a:lnTo>
                    <a:lnTo>
                      <a:pt x="394" y="1036"/>
                    </a:lnTo>
                    <a:lnTo>
                      <a:pt x="420" y="1042"/>
                    </a:lnTo>
                    <a:lnTo>
                      <a:pt x="446" y="1046"/>
                    </a:lnTo>
                    <a:lnTo>
                      <a:pt x="472" y="1050"/>
                    </a:lnTo>
                    <a:lnTo>
                      <a:pt x="498" y="1052"/>
                    </a:lnTo>
                    <a:lnTo>
                      <a:pt x="526" y="1052"/>
                    </a:lnTo>
                    <a:lnTo>
                      <a:pt x="526" y="1052"/>
                    </a:lnTo>
                    <a:lnTo>
                      <a:pt x="554" y="1052"/>
                    </a:lnTo>
                    <a:lnTo>
                      <a:pt x="580" y="1050"/>
                    </a:lnTo>
                    <a:lnTo>
                      <a:pt x="606" y="1046"/>
                    </a:lnTo>
                    <a:lnTo>
                      <a:pt x="632" y="1042"/>
                    </a:lnTo>
                    <a:lnTo>
                      <a:pt x="658" y="1036"/>
                    </a:lnTo>
                    <a:lnTo>
                      <a:pt x="682" y="1028"/>
                    </a:lnTo>
                    <a:lnTo>
                      <a:pt x="706" y="1020"/>
                    </a:lnTo>
                    <a:lnTo>
                      <a:pt x="730" y="1010"/>
                    </a:lnTo>
                    <a:lnTo>
                      <a:pt x="754" y="1000"/>
                    </a:lnTo>
                    <a:lnTo>
                      <a:pt x="776" y="988"/>
                    </a:lnTo>
                    <a:lnTo>
                      <a:pt x="798" y="976"/>
                    </a:lnTo>
                    <a:lnTo>
                      <a:pt x="820" y="962"/>
                    </a:lnTo>
                    <a:lnTo>
                      <a:pt x="840" y="948"/>
                    </a:lnTo>
                    <a:lnTo>
                      <a:pt x="860" y="932"/>
                    </a:lnTo>
                    <a:lnTo>
                      <a:pt x="880" y="916"/>
                    </a:lnTo>
                    <a:lnTo>
                      <a:pt x="898" y="898"/>
                    </a:lnTo>
                    <a:lnTo>
                      <a:pt x="916" y="880"/>
                    </a:lnTo>
                    <a:lnTo>
                      <a:pt x="932" y="860"/>
                    </a:lnTo>
                    <a:lnTo>
                      <a:pt x="948" y="840"/>
                    </a:lnTo>
                    <a:lnTo>
                      <a:pt x="962" y="820"/>
                    </a:lnTo>
                    <a:lnTo>
                      <a:pt x="976" y="798"/>
                    </a:lnTo>
                    <a:lnTo>
                      <a:pt x="988" y="776"/>
                    </a:lnTo>
                    <a:lnTo>
                      <a:pt x="1000" y="754"/>
                    </a:lnTo>
                    <a:lnTo>
                      <a:pt x="1010" y="730"/>
                    </a:lnTo>
                    <a:lnTo>
                      <a:pt x="1020" y="706"/>
                    </a:lnTo>
                    <a:lnTo>
                      <a:pt x="1028" y="682"/>
                    </a:lnTo>
                    <a:lnTo>
                      <a:pt x="1036" y="658"/>
                    </a:lnTo>
                    <a:lnTo>
                      <a:pt x="1042" y="632"/>
                    </a:lnTo>
                    <a:lnTo>
                      <a:pt x="1046" y="606"/>
                    </a:lnTo>
                    <a:lnTo>
                      <a:pt x="1050" y="580"/>
                    </a:lnTo>
                    <a:lnTo>
                      <a:pt x="1052" y="554"/>
                    </a:lnTo>
                    <a:lnTo>
                      <a:pt x="1052" y="526"/>
                    </a:lnTo>
                    <a:lnTo>
                      <a:pt x="1052" y="526"/>
                    </a:lnTo>
                    <a:lnTo>
                      <a:pt x="1052" y="498"/>
                    </a:lnTo>
                    <a:lnTo>
                      <a:pt x="1050" y="472"/>
                    </a:lnTo>
                    <a:lnTo>
                      <a:pt x="1046" y="446"/>
                    </a:lnTo>
                    <a:lnTo>
                      <a:pt x="1042" y="420"/>
                    </a:lnTo>
                    <a:lnTo>
                      <a:pt x="1036" y="394"/>
                    </a:lnTo>
                    <a:lnTo>
                      <a:pt x="1028" y="370"/>
                    </a:lnTo>
                    <a:lnTo>
                      <a:pt x="1020" y="346"/>
                    </a:lnTo>
                    <a:lnTo>
                      <a:pt x="1010" y="322"/>
                    </a:lnTo>
                    <a:lnTo>
                      <a:pt x="1000" y="298"/>
                    </a:lnTo>
                    <a:lnTo>
                      <a:pt x="988" y="276"/>
                    </a:lnTo>
                    <a:lnTo>
                      <a:pt x="976" y="254"/>
                    </a:lnTo>
                    <a:lnTo>
                      <a:pt x="962" y="232"/>
                    </a:lnTo>
                    <a:lnTo>
                      <a:pt x="948" y="212"/>
                    </a:lnTo>
                    <a:lnTo>
                      <a:pt x="932" y="192"/>
                    </a:lnTo>
                    <a:lnTo>
                      <a:pt x="916" y="172"/>
                    </a:lnTo>
                    <a:lnTo>
                      <a:pt x="898" y="154"/>
                    </a:lnTo>
                    <a:lnTo>
                      <a:pt x="880" y="136"/>
                    </a:lnTo>
                    <a:lnTo>
                      <a:pt x="860" y="120"/>
                    </a:lnTo>
                    <a:lnTo>
                      <a:pt x="840" y="104"/>
                    </a:lnTo>
                    <a:lnTo>
                      <a:pt x="820" y="90"/>
                    </a:lnTo>
                    <a:lnTo>
                      <a:pt x="798" y="76"/>
                    </a:lnTo>
                    <a:lnTo>
                      <a:pt x="776" y="64"/>
                    </a:lnTo>
                    <a:lnTo>
                      <a:pt x="754" y="52"/>
                    </a:lnTo>
                    <a:lnTo>
                      <a:pt x="730" y="42"/>
                    </a:lnTo>
                    <a:lnTo>
                      <a:pt x="706" y="32"/>
                    </a:lnTo>
                    <a:lnTo>
                      <a:pt x="682" y="24"/>
                    </a:lnTo>
                    <a:lnTo>
                      <a:pt x="658" y="16"/>
                    </a:lnTo>
                    <a:lnTo>
                      <a:pt x="632" y="10"/>
                    </a:lnTo>
                    <a:lnTo>
                      <a:pt x="606" y="6"/>
                    </a:lnTo>
                    <a:lnTo>
                      <a:pt x="580" y="2"/>
                    </a:lnTo>
                    <a:lnTo>
                      <a:pt x="554" y="0"/>
                    </a:lnTo>
                    <a:lnTo>
                      <a:pt x="526" y="0"/>
                    </a:lnTo>
                    <a:lnTo>
                      <a:pt x="526" y="0"/>
                    </a:lnTo>
                    <a:lnTo>
                      <a:pt x="498" y="0"/>
                    </a:lnTo>
                    <a:lnTo>
                      <a:pt x="472" y="2"/>
                    </a:lnTo>
                    <a:lnTo>
                      <a:pt x="446" y="6"/>
                    </a:lnTo>
                    <a:lnTo>
                      <a:pt x="420" y="10"/>
                    </a:lnTo>
                    <a:lnTo>
                      <a:pt x="394" y="16"/>
                    </a:lnTo>
                    <a:lnTo>
                      <a:pt x="370" y="24"/>
                    </a:lnTo>
                    <a:lnTo>
                      <a:pt x="346" y="32"/>
                    </a:lnTo>
                    <a:lnTo>
                      <a:pt x="322" y="42"/>
                    </a:lnTo>
                    <a:lnTo>
                      <a:pt x="298" y="52"/>
                    </a:lnTo>
                    <a:lnTo>
                      <a:pt x="276" y="64"/>
                    </a:lnTo>
                    <a:lnTo>
                      <a:pt x="254" y="76"/>
                    </a:lnTo>
                    <a:lnTo>
                      <a:pt x="232" y="90"/>
                    </a:lnTo>
                    <a:lnTo>
                      <a:pt x="212" y="104"/>
                    </a:lnTo>
                    <a:lnTo>
                      <a:pt x="192" y="120"/>
                    </a:lnTo>
                    <a:lnTo>
                      <a:pt x="172" y="136"/>
                    </a:lnTo>
                    <a:lnTo>
                      <a:pt x="154" y="154"/>
                    </a:lnTo>
                    <a:lnTo>
                      <a:pt x="136" y="172"/>
                    </a:lnTo>
                    <a:lnTo>
                      <a:pt x="120" y="192"/>
                    </a:lnTo>
                    <a:lnTo>
                      <a:pt x="104" y="212"/>
                    </a:lnTo>
                    <a:lnTo>
                      <a:pt x="90" y="232"/>
                    </a:lnTo>
                    <a:lnTo>
                      <a:pt x="76" y="254"/>
                    </a:lnTo>
                    <a:lnTo>
                      <a:pt x="64" y="276"/>
                    </a:lnTo>
                    <a:lnTo>
                      <a:pt x="52" y="298"/>
                    </a:lnTo>
                    <a:lnTo>
                      <a:pt x="42" y="322"/>
                    </a:lnTo>
                    <a:lnTo>
                      <a:pt x="32" y="346"/>
                    </a:lnTo>
                    <a:lnTo>
                      <a:pt x="24" y="370"/>
                    </a:lnTo>
                    <a:lnTo>
                      <a:pt x="16" y="394"/>
                    </a:lnTo>
                    <a:lnTo>
                      <a:pt x="10" y="420"/>
                    </a:lnTo>
                    <a:lnTo>
                      <a:pt x="6" y="446"/>
                    </a:lnTo>
                    <a:lnTo>
                      <a:pt x="2" y="472"/>
                    </a:lnTo>
                    <a:lnTo>
                      <a:pt x="0" y="498"/>
                    </a:lnTo>
                    <a:lnTo>
                      <a:pt x="0" y="526"/>
                    </a:lnTo>
                    <a:lnTo>
                      <a:pt x="0" y="5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7" name="Freeform 153"/>
              <p:cNvSpPr>
                <a:spLocks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1008 w 1008"/>
                  <a:gd name="T1" fmla="*/ 504 h 1008"/>
                  <a:gd name="T2" fmla="*/ 1006 w 1008"/>
                  <a:gd name="T3" fmla="*/ 452 h 1008"/>
                  <a:gd name="T4" fmla="*/ 998 w 1008"/>
                  <a:gd name="T5" fmla="*/ 402 h 1008"/>
                  <a:gd name="T6" fmla="*/ 986 w 1008"/>
                  <a:gd name="T7" fmla="*/ 354 h 1008"/>
                  <a:gd name="T8" fmla="*/ 968 w 1008"/>
                  <a:gd name="T9" fmla="*/ 308 h 1008"/>
                  <a:gd name="T10" fmla="*/ 922 w 1008"/>
                  <a:gd name="T11" fmla="*/ 222 h 1008"/>
                  <a:gd name="T12" fmla="*/ 860 w 1008"/>
                  <a:gd name="T13" fmla="*/ 148 h 1008"/>
                  <a:gd name="T14" fmla="*/ 786 w 1008"/>
                  <a:gd name="T15" fmla="*/ 86 h 1008"/>
                  <a:gd name="T16" fmla="*/ 700 w 1008"/>
                  <a:gd name="T17" fmla="*/ 40 h 1008"/>
                  <a:gd name="T18" fmla="*/ 654 w 1008"/>
                  <a:gd name="T19" fmla="*/ 22 h 1008"/>
                  <a:gd name="T20" fmla="*/ 606 w 1008"/>
                  <a:gd name="T21" fmla="*/ 10 h 1008"/>
                  <a:gd name="T22" fmla="*/ 556 w 1008"/>
                  <a:gd name="T23" fmla="*/ 2 h 1008"/>
                  <a:gd name="T24" fmla="*/ 504 w 1008"/>
                  <a:gd name="T25" fmla="*/ 0 h 1008"/>
                  <a:gd name="T26" fmla="*/ 478 w 1008"/>
                  <a:gd name="T27" fmla="*/ 0 h 1008"/>
                  <a:gd name="T28" fmla="*/ 428 w 1008"/>
                  <a:gd name="T29" fmla="*/ 6 h 1008"/>
                  <a:gd name="T30" fmla="*/ 378 w 1008"/>
                  <a:gd name="T31" fmla="*/ 16 h 1008"/>
                  <a:gd name="T32" fmla="*/ 330 w 1008"/>
                  <a:gd name="T33" fmla="*/ 30 h 1008"/>
                  <a:gd name="T34" fmla="*/ 264 w 1008"/>
                  <a:gd name="T35" fmla="*/ 60 h 1008"/>
                  <a:gd name="T36" fmla="*/ 184 w 1008"/>
                  <a:gd name="T37" fmla="*/ 116 h 1008"/>
                  <a:gd name="T38" fmla="*/ 116 w 1008"/>
                  <a:gd name="T39" fmla="*/ 184 h 1008"/>
                  <a:gd name="T40" fmla="*/ 60 w 1008"/>
                  <a:gd name="T41" fmla="*/ 264 h 1008"/>
                  <a:gd name="T42" fmla="*/ 30 w 1008"/>
                  <a:gd name="T43" fmla="*/ 330 h 1008"/>
                  <a:gd name="T44" fmla="*/ 16 w 1008"/>
                  <a:gd name="T45" fmla="*/ 378 h 1008"/>
                  <a:gd name="T46" fmla="*/ 6 w 1008"/>
                  <a:gd name="T47" fmla="*/ 428 h 1008"/>
                  <a:gd name="T48" fmla="*/ 0 w 1008"/>
                  <a:gd name="T49" fmla="*/ 478 h 1008"/>
                  <a:gd name="T50" fmla="*/ 0 w 1008"/>
                  <a:gd name="T51" fmla="*/ 504 h 1008"/>
                  <a:gd name="T52" fmla="*/ 2 w 1008"/>
                  <a:gd name="T53" fmla="*/ 556 h 1008"/>
                  <a:gd name="T54" fmla="*/ 10 w 1008"/>
                  <a:gd name="T55" fmla="*/ 606 h 1008"/>
                  <a:gd name="T56" fmla="*/ 22 w 1008"/>
                  <a:gd name="T57" fmla="*/ 654 h 1008"/>
                  <a:gd name="T58" fmla="*/ 40 w 1008"/>
                  <a:gd name="T59" fmla="*/ 700 h 1008"/>
                  <a:gd name="T60" fmla="*/ 86 w 1008"/>
                  <a:gd name="T61" fmla="*/ 786 h 1008"/>
                  <a:gd name="T62" fmla="*/ 148 w 1008"/>
                  <a:gd name="T63" fmla="*/ 860 h 1008"/>
                  <a:gd name="T64" fmla="*/ 222 w 1008"/>
                  <a:gd name="T65" fmla="*/ 922 h 1008"/>
                  <a:gd name="T66" fmla="*/ 308 w 1008"/>
                  <a:gd name="T67" fmla="*/ 968 h 1008"/>
                  <a:gd name="T68" fmla="*/ 354 w 1008"/>
                  <a:gd name="T69" fmla="*/ 986 h 1008"/>
                  <a:gd name="T70" fmla="*/ 402 w 1008"/>
                  <a:gd name="T71" fmla="*/ 998 h 1008"/>
                  <a:gd name="T72" fmla="*/ 452 w 1008"/>
                  <a:gd name="T73" fmla="*/ 1006 h 1008"/>
                  <a:gd name="T74" fmla="*/ 504 w 1008"/>
                  <a:gd name="T75" fmla="*/ 1008 h 1008"/>
                  <a:gd name="T76" fmla="*/ 530 w 1008"/>
                  <a:gd name="T77" fmla="*/ 1008 h 1008"/>
                  <a:gd name="T78" fmla="*/ 580 w 1008"/>
                  <a:gd name="T79" fmla="*/ 1002 h 1008"/>
                  <a:gd name="T80" fmla="*/ 630 w 1008"/>
                  <a:gd name="T81" fmla="*/ 992 h 1008"/>
                  <a:gd name="T82" fmla="*/ 678 w 1008"/>
                  <a:gd name="T83" fmla="*/ 978 h 1008"/>
                  <a:gd name="T84" fmla="*/ 744 w 1008"/>
                  <a:gd name="T85" fmla="*/ 948 h 1008"/>
                  <a:gd name="T86" fmla="*/ 824 w 1008"/>
                  <a:gd name="T87" fmla="*/ 892 h 1008"/>
                  <a:gd name="T88" fmla="*/ 892 w 1008"/>
                  <a:gd name="T89" fmla="*/ 824 h 1008"/>
                  <a:gd name="T90" fmla="*/ 948 w 1008"/>
                  <a:gd name="T91" fmla="*/ 744 h 1008"/>
                  <a:gd name="T92" fmla="*/ 978 w 1008"/>
                  <a:gd name="T93" fmla="*/ 678 h 1008"/>
                  <a:gd name="T94" fmla="*/ 992 w 1008"/>
                  <a:gd name="T95" fmla="*/ 630 h 1008"/>
                  <a:gd name="T96" fmla="*/ 1002 w 1008"/>
                  <a:gd name="T97" fmla="*/ 580 h 1008"/>
                  <a:gd name="T98" fmla="*/ 1008 w 1008"/>
                  <a:gd name="T99" fmla="*/ 530 h 1008"/>
                  <a:gd name="T100" fmla="*/ 1008 w 1008"/>
                  <a:gd name="T101" fmla="*/ 504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1008" h="1008">
                    <a:moveTo>
                      <a:pt x="1008" y="504"/>
                    </a:move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8" name="Freeform 154"/>
              <p:cNvSpPr>
                <a:spLocks noEditPoints="1"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480 w 1008"/>
                  <a:gd name="T1" fmla="*/ 982 h 1008"/>
                  <a:gd name="T2" fmla="*/ 408 w 1008"/>
                  <a:gd name="T3" fmla="*/ 974 h 1008"/>
                  <a:gd name="T4" fmla="*/ 276 w 1008"/>
                  <a:gd name="T5" fmla="*/ 926 h 1008"/>
                  <a:gd name="T6" fmla="*/ 166 w 1008"/>
                  <a:gd name="T7" fmla="*/ 842 h 1008"/>
                  <a:gd name="T8" fmla="*/ 82 w 1008"/>
                  <a:gd name="T9" fmla="*/ 732 h 1008"/>
                  <a:gd name="T10" fmla="*/ 34 w 1008"/>
                  <a:gd name="T11" fmla="*/ 600 h 1008"/>
                  <a:gd name="T12" fmla="*/ 26 w 1008"/>
                  <a:gd name="T13" fmla="*/ 528 h 1008"/>
                  <a:gd name="T14" fmla="*/ 26 w 1008"/>
                  <a:gd name="T15" fmla="*/ 480 h 1008"/>
                  <a:gd name="T16" fmla="*/ 34 w 1008"/>
                  <a:gd name="T17" fmla="*/ 408 h 1008"/>
                  <a:gd name="T18" fmla="*/ 82 w 1008"/>
                  <a:gd name="T19" fmla="*/ 276 h 1008"/>
                  <a:gd name="T20" fmla="*/ 166 w 1008"/>
                  <a:gd name="T21" fmla="*/ 166 h 1008"/>
                  <a:gd name="T22" fmla="*/ 276 w 1008"/>
                  <a:gd name="T23" fmla="*/ 82 h 1008"/>
                  <a:gd name="T24" fmla="*/ 408 w 1008"/>
                  <a:gd name="T25" fmla="*/ 34 h 1008"/>
                  <a:gd name="T26" fmla="*/ 480 w 1008"/>
                  <a:gd name="T27" fmla="*/ 26 h 1008"/>
                  <a:gd name="T28" fmla="*/ 528 w 1008"/>
                  <a:gd name="T29" fmla="*/ 26 h 1008"/>
                  <a:gd name="T30" fmla="*/ 600 w 1008"/>
                  <a:gd name="T31" fmla="*/ 34 h 1008"/>
                  <a:gd name="T32" fmla="*/ 732 w 1008"/>
                  <a:gd name="T33" fmla="*/ 82 h 1008"/>
                  <a:gd name="T34" fmla="*/ 842 w 1008"/>
                  <a:gd name="T35" fmla="*/ 166 h 1008"/>
                  <a:gd name="T36" fmla="*/ 926 w 1008"/>
                  <a:gd name="T37" fmla="*/ 276 h 1008"/>
                  <a:gd name="T38" fmla="*/ 974 w 1008"/>
                  <a:gd name="T39" fmla="*/ 408 h 1008"/>
                  <a:gd name="T40" fmla="*/ 982 w 1008"/>
                  <a:gd name="T41" fmla="*/ 480 h 1008"/>
                  <a:gd name="T42" fmla="*/ 982 w 1008"/>
                  <a:gd name="T43" fmla="*/ 528 h 1008"/>
                  <a:gd name="T44" fmla="*/ 974 w 1008"/>
                  <a:gd name="T45" fmla="*/ 600 h 1008"/>
                  <a:gd name="T46" fmla="*/ 926 w 1008"/>
                  <a:gd name="T47" fmla="*/ 732 h 1008"/>
                  <a:gd name="T48" fmla="*/ 842 w 1008"/>
                  <a:gd name="T49" fmla="*/ 842 h 1008"/>
                  <a:gd name="T50" fmla="*/ 732 w 1008"/>
                  <a:gd name="T51" fmla="*/ 926 h 1008"/>
                  <a:gd name="T52" fmla="*/ 600 w 1008"/>
                  <a:gd name="T53" fmla="*/ 974 h 1008"/>
                  <a:gd name="T54" fmla="*/ 528 w 1008"/>
                  <a:gd name="T55" fmla="*/ 982 h 1008"/>
                  <a:gd name="T56" fmla="*/ 504 w 1008"/>
                  <a:gd name="T57" fmla="*/ 0 h 1008"/>
                  <a:gd name="T58" fmla="*/ 452 w 1008"/>
                  <a:gd name="T59" fmla="*/ 2 h 1008"/>
                  <a:gd name="T60" fmla="*/ 378 w 1008"/>
                  <a:gd name="T61" fmla="*/ 16 h 1008"/>
                  <a:gd name="T62" fmla="*/ 308 w 1008"/>
                  <a:gd name="T63" fmla="*/ 40 h 1008"/>
                  <a:gd name="T64" fmla="*/ 184 w 1008"/>
                  <a:gd name="T65" fmla="*/ 116 h 1008"/>
                  <a:gd name="T66" fmla="*/ 86 w 1008"/>
                  <a:gd name="T67" fmla="*/ 222 h 1008"/>
                  <a:gd name="T68" fmla="*/ 30 w 1008"/>
                  <a:gd name="T69" fmla="*/ 330 h 1008"/>
                  <a:gd name="T70" fmla="*/ 10 w 1008"/>
                  <a:gd name="T71" fmla="*/ 402 h 1008"/>
                  <a:gd name="T72" fmla="*/ 0 w 1008"/>
                  <a:gd name="T73" fmla="*/ 478 h 1008"/>
                  <a:gd name="T74" fmla="*/ 0 w 1008"/>
                  <a:gd name="T75" fmla="*/ 530 h 1008"/>
                  <a:gd name="T76" fmla="*/ 10 w 1008"/>
                  <a:gd name="T77" fmla="*/ 606 h 1008"/>
                  <a:gd name="T78" fmla="*/ 30 w 1008"/>
                  <a:gd name="T79" fmla="*/ 678 h 1008"/>
                  <a:gd name="T80" fmla="*/ 86 w 1008"/>
                  <a:gd name="T81" fmla="*/ 786 h 1008"/>
                  <a:gd name="T82" fmla="*/ 184 w 1008"/>
                  <a:gd name="T83" fmla="*/ 892 h 1008"/>
                  <a:gd name="T84" fmla="*/ 308 w 1008"/>
                  <a:gd name="T85" fmla="*/ 968 h 1008"/>
                  <a:gd name="T86" fmla="*/ 378 w 1008"/>
                  <a:gd name="T87" fmla="*/ 992 h 1008"/>
                  <a:gd name="T88" fmla="*/ 452 w 1008"/>
                  <a:gd name="T89" fmla="*/ 1006 h 1008"/>
                  <a:gd name="T90" fmla="*/ 504 w 1008"/>
                  <a:gd name="T91" fmla="*/ 1008 h 1008"/>
                  <a:gd name="T92" fmla="*/ 580 w 1008"/>
                  <a:gd name="T93" fmla="*/ 1002 h 1008"/>
                  <a:gd name="T94" fmla="*/ 654 w 1008"/>
                  <a:gd name="T95" fmla="*/ 986 h 1008"/>
                  <a:gd name="T96" fmla="*/ 744 w 1008"/>
                  <a:gd name="T97" fmla="*/ 948 h 1008"/>
                  <a:gd name="T98" fmla="*/ 860 w 1008"/>
                  <a:gd name="T99" fmla="*/ 860 h 1008"/>
                  <a:gd name="T100" fmla="*/ 948 w 1008"/>
                  <a:gd name="T101" fmla="*/ 744 h 1008"/>
                  <a:gd name="T102" fmla="*/ 986 w 1008"/>
                  <a:gd name="T103" fmla="*/ 654 h 1008"/>
                  <a:gd name="T104" fmla="*/ 1002 w 1008"/>
                  <a:gd name="T105" fmla="*/ 580 h 1008"/>
                  <a:gd name="T106" fmla="*/ 1008 w 1008"/>
                  <a:gd name="T107" fmla="*/ 504 h 1008"/>
                  <a:gd name="T108" fmla="*/ 1006 w 1008"/>
                  <a:gd name="T109" fmla="*/ 452 h 1008"/>
                  <a:gd name="T110" fmla="*/ 992 w 1008"/>
                  <a:gd name="T111" fmla="*/ 378 h 1008"/>
                  <a:gd name="T112" fmla="*/ 968 w 1008"/>
                  <a:gd name="T113" fmla="*/ 308 h 1008"/>
                  <a:gd name="T114" fmla="*/ 892 w 1008"/>
                  <a:gd name="T115" fmla="*/ 184 h 1008"/>
                  <a:gd name="T116" fmla="*/ 786 w 1008"/>
                  <a:gd name="T117" fmla="*/ 86 h 1008"/>
                  <a:gd name="T118" fmla="*/ 678 w 1008"/>
                  <a:gd name="T119" fmla="*/ 30 h 1008"/>
                  <a:gd name="T120" fmla="*/ 606 w 1008"/>
                  <a:gd name="T121" fmla="*/ 10 h 1008"/>
                  <a:gd name="T122" fmla="*/ 530 w 1008"/>
                  <a:gd name="T123" fmla="*/ 0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8" h="1008">
                    <a:moveTo>
                      <a:pt x="504" y="982"/>
                    </a:moveTo>
                    <a:lnTo>
                      <a:pt x="504" y="982"/>
                    </a:lnTo>
                    <a:lnTo>
                      <a:pt x="480" y="982"/>
                    </a:lnTo>
                    <a:lnTo>
                      <a:pt x="456" y="980"/>
                    </a:lnTo>
                    <a:lnTo>
                      <a:pt x="432" y="978"/>
                    </a:lnTo>
                    <a:lnTo>
                      <a:pt x="408" y="974"/>
                    </a:lnTo>
                    <a:lnTo>
                      <a:pt x="362" y="962"/>
                    </a:lnTo>
                    <a:lnTo>
                      <a:pt x="318" y="946"/>
                    </a:lnTo>
                    <a:lnTo>
                      <a:pt x="276" y="926"/>
                    </a:lnTo>
                    <a:lnTo>
                      <a:pt x="236" y="902"/>
                    </a:lnTo>
                    <a:lnTo>
                      <a:pt x="200" y="874"/>
                    </a:lnTo>
                    <a:lnTo>
                      <a:pt x="166" y="842"/>
                    </a:lnTo>
                    <a:lnTo>
                      <a:pt x="134" y="808"/>
                    </a:lnTo>
                    <a:lnTo>
                      <a:pt x="106" y="772"/>
                    </a:lnTo>
                    <a:lnTo>
                      <a:pt x="82" y="732"/>
                    </a:lnTo>
                    <a:lnTo>
                      <a:pt x="62" y="690"/>
                    </a:lnTo>
                    <a:lnTo>
                      <a:pt x="46" y="646"/>
                    </a:lnTo>
                    <a:lnTo>
                      <a:pt x="34" y="600"/>
                    </a:lnTo>
                    <a:lnTo>
                      <a:pt x="30" y="576"/>
                    </a:lnTo>
                    <a:lnTo>
                      <a:pt x="28" y="552"/>
                    </a:lnTo>
                    <a:lnTo>
                      <a:pt x="26" y="528"/>
                    </a:lnTo>
                    <a:lnTo>
                      <a:pt x="26" y="504"/>
                    </a:lnTo>
                    <a:lnTo>
                      <a:pt x="26" y="504"/>
                    </a:lnTo>
                    <a:lnTo>
                      <a:pt x="26" y="480"/>
                    </a:lnTo>
                    <a:lnTo>
                      <a:pt x="28" y="456"/>
                    </a:lnTo>
                    <a:lnTo>
                      <a:pt x="30" y="432"/>
                    </a:lnTo>
                    <a:lnTo>
                      <a:pt x="34" y="408"/>
                    </a:lnTo>
                    <a:lnTo>
                      <a:pt x="46" y="362"/>
                    </a:lnTo>
                    <a:lnTo>
                      <a:pt x="62" y="318"/>
                    </a:lnTo>
                    <a:lnTo>
                      <a:pt x="82" y="276"/>
                    </a:lnTo>
                    <a:lnTo>
                      <a:pt x="106" y="236"/>
                    </a:lnTo>
                    <a:lnTo>
                      <a:pt x="134" y="200"/>
                    </a:lnTo>
                    <a:lnTo>
                      <a:pt x="166" y="166"/>
                    </a:lnTo>
                    <a:lnTo>
                      <a:pt x="200" y="134"/>
                    </a:lnTo>
                    <a:lnTo>
                      <a:pt x="236" y="106"/>
                    </a:lnTo>
                    <a:lnTo>
                      <a:pt x="276" y="82"/>
                    </a:lnTo>
                    <a:lnTo>
                      <a:pt x="318" y="62"/>
                    </a:lnTo>
                    <a:lnTo>
                      <a:pt x="362" y="46"/>
                    </a:lnTo>
                    <a:lnTo>
                      <a:pt x="408" y="34"/>
                    </a:lnTo>
                    <a:lnTo>
                      <a:pt x="432" y="30"/>
                    </a:lnTo>
                    <a:lnTo>
                      <a:pt x="456" y="28"/>
                    </a:lnTo>
                    <a:lnTo>
                      <a:pt x="480" y="26"/>
                    </a:lnTo>
                    <a:lnTo>
                      <a:pt x="504" y="26"/>
                    </a:lnTo>
                    <a:lnTo>
                      <a:pt x="504" y="26"/>
                    </a:lnTo>
                    <a:lnTo>
                      <a:pt x="528" y="26"/>
                    </a:lnTo>
                    <a:lnTo>
                      <a:pt x="552" y="28"/>
                    </a:lnTo>
                    <a:lnTo>
                      <a:pt x="576" y="30"/>
                    </a:lnTo>
                    <a:lnTo>
                      <a:pt x="600" y="34"/>
                    </a:lnTo>
                    <a:lnTo>
                      <a:pt x="646" y="46"/>
                    </a:lnTo>
                    <a:lnTo>
                      <a:pt x="690" y="62"/>
                    </a:lnTo>
                    <a:lnTo>
                      <a:pt x="732" y="82"/>
                    </a:lnTo>
                    <a:lnTo>
                      <a:pt x="772" y="106"/>
                    </a:lnTo>
                    <a:lnTo>
                      <a:pt x="808" y="134"/>
                    </a:lnTo>
                    <a:lnTo>
                      <a:pt x="842" y="166"/>
                    </a:lnTo>
                    <a:lnTo>
                      <a:pt x="874" y="200"/>
                    </a:lnTo>
                    <a:lnTo>
                      <a:pt x="902" y="236"/>
                    </a:lnTo>
                    <a:lnTo>
                      <a:pt x="926" y="276"/>
                    </a:lnTo>
                    <a:lnTo>
                      <a:pt x="946" y="318"/>
                    </a:lnTo>
                    <a:lnTo>
                      <a:pt x="962" y="362"/>
                    </a:lnTo>
                    <a:lnTo>
                      <a:pt x="974" y="408"/>
                    </a:lnTo>
                    <a:lnTo>
                      <a:pt x="978" y="432"/>
                    </a:lnTo>
                    <a:lnTo>
                      <a:pt x="980" y="456"/>
                    </a:lnTo>
                    <a:lnTo>
                      <a:pt x="982" y="480"/>
                    </a:lnTo>
                    <a:lnTo>
                      <a:pt x="982" y="504"/>
                    </a:lnTo>
                    <a:lnTo>
                      <a:pt x="982" y="504"/>
                    </a:lnTo>
                    <a:lnTo>
                      <a:pt x="982" y="528"/>
                    </a:lnTo>
                    <a:lnTo>
                      <a:pt x="980" y="552"/>
                    </a:lnTo>
                    <a:lnTo>
                      <a:pt x="978" y="576"/>
                    </a:lnTo>
                    <a:lnTo>
                      <a:pt x="974" y="600"/>
                    </a:lnTo>
                    <a:lnTo>
                      <a:pt x="962" y="646"/>
                    </a:lnTo>
                    <a:lnTo>
                      <a:pt x="946" y="690"/>
                    </a:lnTo>
                    <a:lnTo>
                      <a:pt x="926" y="732"/>
                    </a:lnTo>
                    <a:lnTo>
                      <a:pt x="902" y="772"/>
                    </a:lnTo>
                    <a:lnTo>
                      <a:pt x="874" y="808"/>
                    </a:lnTo>
                    <a:lnTo>
                      <a:pt x="842" y="842"/>
                    </a:lnTo>
                    <a:lnTo>
                      <a:pt x="808" y="874"/>
                    </a:lnTo>
                    <a:lnTo>
                      <a:pt x="772" y="902"/>
                    </a:lnTo>
                    <a:lnTo>
                      <a:pt x="732" y="926"/>
                    </a:lnTo>
                    <a:lnTo>
                      <a:pt x="690" y="946"/>
                    </a:lnTo>
                    <a:lnTo>
                      <a:pt x="646" y="962"/>
                    </a:lnTo>
                    <a:lnTo>
                      <a:pt x="600" y="974"/>
                    </a:lnTo>
                    <a:lnTo>
                      <a:pt x="576" y="978"/>
                    </a:lnTo>
                    <a:lnTo>
                      <a:pt x="552" y="980"/>
                    </a:lnTo>
                    <a:lnTo>
                      <a:pt x="528" y="982"/>
                    </a:lnTo>
                    <a:lnTo>
                      <a:pt x="504" y="982"/>
                    </a:lnTo>
                    <a:lnTo>
                      <a:pt x="504" y="982"/>
                    </a:lnTo>
                    <a:close/>
                    <a:moveTo>
                      <a:pt x="504" y="0"/>
                    </a:move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" name="Freeform 155"/>
              <p:cNvSpPr>
                <a:spLocks/>
              </p:cNvSpPr>
              <p:nvPr/>
            </p:nvSpPr>
            <p:spPr bwMode="auto">
              <a:xfrm>
                <a:off x="2456" y="1736"/>
                <a:ext cx="848" cy="848"/>
              </a:xfrm>
              <a:custGeom>
                <a:avLst/>
                <a:gdLst>
                  <a:gd name="T0" fmla="*/ 848 w 848"/>
                  <a:gd name="T1" fmla="*/ 424 h 848"/>
                  <a:gd name="T2" fmla="*/ 838 w 848"/>
                  <a:gd name="T3" fmla="*/ 338 h 848"/>
                  <a:gd name="T4" fmla="*/ 814 w 848"/>
                  <a:gd name="T5" fmla="*/ 260 h 848"/>
                  <a:gd name="T6" fmla="*/ 776 w 848"/>
                  <a:gd name="T7" fmla="*/ 188 h 848"/>
                  <a:gd name="T8" fmla="*/ 724 w 848"/>
                  <a:gd name="T9" fmla="*/ 124 h 848"/>
                  <a:gd name="T10" fmla="*/ 660 w 848"/>
                  <a:gd name="T11" fmla="*/ 72 h 848"/>
                  <a:gd name="T12" fmla="*/ 588 w 848"/>
                  <a:gd name="T13" fmla="*/ 34 h 848"/>
                  <a:gd name="T14" fmla="*/ 510 w 848"/>
                  <a:gd name="T15" fmla="*/ 10 h 848"/>
                  <a:gd name="T16" fmla="*/ 424 w 848"/>
                  <a:gd name="T17" fmla="*/ 0 h 848"/>
                  <a:gd name="T18" fmla="*/ 380 w 848"/>
                  <a:gd name="T19" fmla="*/ 2 h 848"/>
                  <a:gd name="T20" fmla="*/ 298 w 848"/>
                  <a:gd name="T21" fmla="*/ 20 h 848"/>
                  <a:gd name="T22" fmla="*/ 222 w 848"/>
                  <a:gd name="T23" fmla="*/ 52 h 848"/>
                  <a:gd name="T24" fmla="*/ 154 w 848"/>
                  <a:gd name="T25" fmla="*/ 98 h 848"/>
                  <a:gd name="T26" fmla="*/ 98 w 848"/>
                  <a:gd name="T27" fmla="*/ 154 h 848"/>
                  <a:gd name="T28" fmla="*/ 52 w 848"/>
                  <a:gd name="T29" fmla="*/ 222 h 848"/>
                  <a:gd name="T30" fmla="*/ 20 w 848"/>
                  <a:gd name="T31" fmla="*/ 298 h 848"/>
                  <a:gd name="T32" fmla="*/ 2 w 848"/>
                  <a:gd name="T33" fmla="*/ 380 h 848"/>
                  <a:gd name="T34" fmla="*/ 0 w 848"/>
                  <a:gd name="T35" fmla="*/ 424 h 848"/>
                  <a:gd name="T36" fmla="*/ 10 w 848"/>
                  <a:gd name="T37" fmla="*/ 510 h 848"/>
                  <a:gd name="T38" fmla="*/ 34 w 848"/>
                  <a:gd name="T39" fmla="*/ 588 h 848"/>
                  <a:gd name="T40" fmla="*/ 72 w 848"/>
                  <a:gd name="T41" fmla="*/ 660 h 848"/>
                  <a:gd name="T42" fmla="*/ 124 w 848"/>
                  <a:gd name="T43" fmla="*/ 724 h 848"/>
                  <a:gd name="T44" fmla="*/ 188 w 848"/>
                  <a:gd name="T45" fmla="*/ 776 h 848"/>
                  <a:gd name="T46" fmla="*/ 260 w 848"/>
                  <a:gd name="T47" fmla="*/ 814 h 848"/>
                  <a:gd name="T48" fmla="*/ 338 w 848"/>
                  <a:gd name="T49" fmla="*/ 838 h 848"/>
                  <a:gd name="T50" fmla="*/ 424 w 848"/>
                  <a:gd name="T51" fmla="*/ 848 h 848"/>
                  <a:gd name="T52" fmla="*/ 468 w 848"/>
                  <a:gd name="T53" fmla="*/ 846 h 848"/>
                  <a:gd name="T54" fmla="*/ 550 w 848"/>
                  <a:gd name="T55" fmla="*/ 828 h 848"/>
                  <a:gd name="T56" fmla="*/ 626 w 848"/>
                  <a:gd name="T57" fmla="*/ 796 h 848"/>
                  <a:gd name="T58" fmla="*/ 694 w 848"/>
                  <a:gd name="T59" fmla="*/ 750 h 848"/>
                  <a:gd name="T60" fmla="*/ 750 w 848"/>
                  <a:gd name="T61" fmla="*/ 694 h 848"/>
                  <a:gd name="T62" fmla="*/ 796 w 848"/>
                  <a:gd name="T63" fmla="*/ 626 h 848"/>
                  <a:gd name="T64" fmla="*/ 828 w 848"/>
                  <a:gd name="T65" fmla="*/ 550 h 848"/>
                  <a:gd name="T66" fmla="*/ 846 w 848"/>
                  <a:gd name="T67" fmla="*/ 468 h 848"/>
                  <a:gd name="T68" fmla="*/ 848 w 848"/>
                  <a:gd name="T69" fmla="*/ 424 h 8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48" h="848">
                    <a:moveTo>
                      <a:pt x="848" y="424"/>
                    </a:moveTo>
                    <a:lnTo>
                      <a:pt x="848" y="424"/>
                    </a:lnTo>
                    <a:lnTo>
                      <a:pt x="846" y="380"/>
                    </a:lnTo>
                    <a:lnTo>
                      <a:pt x="838" y="338"/>
                    </a:lnTo>
                    <a:lnTo>
                      <a:pt x="828" y="298"/>
                    </a:lnTo>
                    <a:lnTo>
                      <a:pt x="814" y="260"/>
                    </a:lnTo>
                    <a:lnTo>
                      <a:pt x="796" y="222"/>
                    </a:lnTo>
                    <a:lnTo>
                      <a:pt x="776" y="188"/>
                    </a:lnTo>
                    <a:lnTo>
                      <a:pt x="750" y="154"/>
                    </a:lnTo>
                    <a:lnTo>
                      <a:pt x="724" y="124"/>
                    </a:lnTo>
                    <a:lnTo>
                      <a:pt x="694" y="98"/>
                    </a:lnTo>
                    <a:lnTo>
                      <a:pt x="660" y="72"/>
                    </a:lnTo>
                    <a:lnTo>
                      <a:pt x="626" y="52"/>
                    </a:lnTo>
                    <a:lnTo>
                      <a:pt x="588" y="34"/>
                    </a:lnTo>
                    <a:lnTo>
                      <a:pt x="550" y="20"/>
                    </a:lnTo>
                    <a:lnTo>
                      <a:pt x="510" y="10"/>
                    </a:lnTo>
                    <a:lnTo>
                      <a:pt x="468" y="2"/>
                    </a:lnTo>
                    <a:lnTo>
                      <a:pt x="424" y="0"/>
                    </a:lnTo>
                    <a:lnTo>
                      <a:pt x="424" y="0"/>
                    </a:lnTo>
                    <a:lnTo>
                      <a:pt x="380" y="2"/>
                    </a:lnTo>
                    <a:lnTo>
                      <a:pt x="338" y="10"/>
                    </a:lnTo>
                    <a:lnTo>
                      <a:pt x="298" y="20"/>
                    </a:lnTo>
                    <a:lnTo>
                      <a:pt x="260" y="34"/>
                    </a:lnTo>
                    <a:lnTo>
                      <a:pt x="222" y="52"/>
                    </a:lnTo>
                    <a:lnTo>
                      <a:pt x="188" y="72"/>
                    </a:lnTo>
                    <a:lnTo>
                      <a:pt x="154" y="98"/>
                    </a:lnTo>
                    <a:lnTo>
                      <a:pt x="124" y="124"/>
                    </a:lnTo>
                    <a:lnTo>
                      <a:pt x="98" y="154"/>
                    </a:lnTo>
                    <a:lnTo>
                      <a:pt x="72" y="188"/>
                    </a:lnTo>
                    <a:lnTo>
                      <a:pt x="52" y="222"/>
                    </a:lnTo>
                    <a:lnTo>
                      <a:pt x="34" y="260"/>
                    </a:lnTo>
                    <a:lnTo>
                      <a:pt x="20" y="298"/>
                    </a:lnTo>
                    <a:lnTo>
                      <a:pt x="10" y="338"/>
                    </a:lnTo>
                    <a:lnTo>
                      <a:pt x="2" y="380"/>
                    </a:lnTo>
                    <a:lnTo>
                      <a:pt x="0" y="424"/>
                    </a:lnTo>
                    <a:lnTo>
                      <a:pt x="0" y="424"/>
                    </a:lnTo>
                    <a:lnTo>
                      <a:pt x="2" y="468"/>
                    </a:lnTo>
                    <a:lnTo>
                      <a:pt x="10" y="510"/>
                    </a:lnTo>
                    <a:lnTo>
                      <a:pt x="20" y="550"/>
                    </a:lnTo>
                    <a:lnTo>
                      <a:pt x="34" y="588"/>
                    </a:lnTo>
                    <a:lnTo>
                      <a:pt x="52" y="626"/>
                    </a:lnTo>
                    <a:lnTo>
                      <a:pt x="72" y="660"/>
                    </a:lnTo>
                    <a:lnTo>
                      <a:pt x="98" y="694"/>
                    </a:lnTo>
                    <a:lnTo>
                      <a:pt x="124" y="724"/>
                    </a:lnTo>
                    <a:lnTo>
                      <a:pt x="154" y="750"/>
                    </a:lnTo>
                    <a:lnTo>
                      <a:pt x="188" y="776"/>
                    </a:lnTo>
                    <a:lnTo>
                      <a:pt x="222" y="796"/>
                    </a:lnTo>
                    <a:lnTo>
                      <a:pt x="260" y="814"/>
                    </a:lnTo>
                    <a:lnTo>
                      <a:pt x="298" y="828"/>
                    </a:lnTo>
                    <a:lnTo>
                      <a:pt x="338" y="838"/>
                    </a:lnTo>
                    <a:lnTo>
                      <a:pt x="380" y="846"/>
                    </a:lnTo>
                    <a:lnTo>
                      <a:pt x="424" y="848"/>
                    </a:lnTo>
                    <a:lnTo>
                      <a:pt x="424" y="848"/>
                    </a:lnTo>
                    <a:lnTo>
                      <a:pt x="468" y="846"/>
                    </a:lnTo>
                    <a:lnTo>
                      <a:pt x="510" y="838"/>
                    </a:lnTo>
                    <a:lnTo>
                      <a:pt x="550" y="828"/>
                    </a:lnTo>
                    <a:lnTo>
                      <a:pt x="588" y="814"/>
                    </a:lnTo>
                    <a:lnTo>
                      <a:pt x="626" y="796"/>
                    </a:lnTo>
                    <a:lnTo>
                      <a:pt x="660" y="776"/>
                    </a:lnTo>
                    <a:lnTo>
                      <a:pt x="694" y="750"/>
                    </a:lnTo>
                    <a:lnTo>
                      <a:pt x="724" y="724"/>
                    </a:lnTo>
                    <a:lnTo>
                      <a:pt x="750" y="694"/>
                    </a:lnTo>
                    <a:lnTo>
                      <a:pt x="776" y="660"/>
                    </a:lnTo>
                    <a:lnTo>
                      <a:pt x="796" y="626"/>
                    </a:lnTo>
                    <a:lnTo>
                      <a:pt x="814" y="588"/>
                    </a:lnTo>
                    <a:lnTo>
                      <a:pt x="828" y="550"/>
                    </a:lnTo>
                    <a:lnTo>
                      <a:pt x="838" y="510"/>
                    </a:lnTo>
                    <a:lnTo>
                      <a:pt x="846" y="468"/>
                    </a:lnTo>
                    <a:lnTo>
                      <a:pt x="848" y="424"/>
                    </a:lnTo>
                    <a:lnTo>
                      <a:pt x="848" y="42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" name="Freeform 156"/>
              <p:cNvSpPr>
                <a:spLocks/>
              </p:cNvSpPr>
              <p:nvPr/>
            </p:nvSpPr>
            <p:spPr bwMode="auto">
              <a:xfrm>
                <a:off x="2484" y="1764"/>
                <a:ext cx="792" cy="792"/>
              </a:xfrm>
              <a:custGeom>
                <a:avLst/>
                <a:gdLst>
                  <a:gd name="T0" fmla="*/ 792 w 792"/>
                  <a:gd name="T1" fmla="*/ 396 h 792"/>
                  <a:gd name="T2" fmla="*/ 784 w 792"/>
                  <a:gd name="T3" fmla="*/ 316 h 792"/>
                  <a:gd name="T4" fmla="*/ 760 w 792"/>
                  <a:gd name="T5" fmla="*/ 242 h 792"/>
                  <a:gd name="T6" fmla="*/ 724 w 792"/>
                  <a:gd name="T7" fmla="*/ 174 h 792"/>
                  <a:gd name="T8" fmla="*/ 676 w 792"/>
                  <a:gd name="T9" fmla="*/ 116 h 792"/>
                  <a:gd name="T10" fmla="*/ 618 w 792"/>
                  <a:gd name="T11" fmla="*/ 68 h 792"/>
                  <a:gd name="T12" fmla="*/ 550 w 792"/>
                  <a:gd name="T13" fmla="*/ 32 h 792"/>
                  <a:gd name="T14" fmla="*/ 476 w 792"/>
                  <a:gd name="T15" fmla="*/ 8 h 792"/>
                  <a:gd name="T16" fmla="*/ 396 w 792"/>
                  <a:gd name="T17" fmla="*/ 0 h 792"/>
                  <a:gd name="T18" fmla="*/ 356 w 792"/>
                  <a:gd name="T19" fmla="*/ 2 h 792"/>
                  <a:gd name="T20" fmla="*/ 278 w 792"/>
                  <a:gd name="T21" fmla="*/ 18 h 792"/>
                  <a:gd name="T22" fmla="*/ 208 w 792"/>
                  <a:gd name="T23" fmla="*/ 48 h 792"/>
                  <a:gd name="T24" fmla="*/ 144 w 792"/>
                  <a:gd name="T25" fmla="*/ 90 h 792"/>
                  <a:gd name="T26" fmla="*/ 90 w 792"/>
                  <a:gd name="T27" fmla="*/ 144 h 792"/>
                  <a:gd name="T28" fmla="*/ 48 w 792"/>
                  <a:gd name="T29" fmla="*/ 208 h 792"/>
                  <a:gd name="T30" fmla="*/ 18 w 792"/>
                  <a:gd name="T31" fmla="*/ 278 h 792"/>
                  <a:gd name="T32" fmla="*/ 2 w 792"/>
                  <a:gd name="T33" fmla="*/ 356 h 792"/>
                  <a:gd name="T34" fmla="*/ 0 w 792"/>
                  <a:gd name="T35" fmla="*/ 396 h 792"/>
                  <a:gd name="T36" fmla="*/ 8 w 792"/>
                  <a:gd name="T37" fmla="*/ 476 h 792"/>
                  <a:gd name="T38" fmla="*/ 32 w 792"/>
                  <a:gd name="T39" fmla="*/ 550 h 792"/>
                  <a:gd name="T40" fmla="*/ 68 w 792"/>
                  <a:gd name="T41" fmla="*/ 618 h 792"/>
                  <a:gd name="T42" fmla="*/ 116 w 792"/>
                  <a:gd name="T43" fmla="*/ 676 h 792"/>
                  <a:gd name="T44" fmla="*/ 174 w 792"/>
                  <a:gd name="T45" fmla="*/ 724 h 792"/>
                  <a:gd name="T46" fmla="*/ 242 w 792"/>
                  <a:gd name="T47" fmla="*/ 760 h 792"/>
                  <a:gd name="T48" fmla="*/ 316 w 792"/>
                  <a:gd name="T49" fmla="*/ 784 h 792"/>
                  <a:gd name="T50" fmla="*/ 396 w 792"/>
                  <a:gd name="T51" fmla="*/ 792 h 792"/>
                  <a:gd name="T52" fmla="*/ 436 w 792"/>
                  <a:gd name="T53" fmla="*/ 790 h 792"/>
                  <a:gd name="T54" fmla="*/ 514 w 792"/>
                  <a:gd name="T55" fmla="*/ 774 h 792"/>
                  <a:gd name="T56" fmla="*/ 584 w 792"/>
                  <a:gd name="T57" fmla="*/ 744 h 792"/>
                  <a:gd name="T58" fmla="*/ 648 w 792"/>
                  <a:gd name="T59" fmla="*/ 702 h 792"/>
                  <a:gd name="T60" fmla="*/ 702 w 792"/>
                  <a:gd name="T61" fmla="*/ 648 h 792"/>
                  <a:gd name="T62" fmla="*/ 744 w 792"/>
                  <a:gd name="T63" fmla="*/ 584 h 792"/>
                  <a:gd name="T64" fmla="*/ 774 w 792"/>
                  <a:gd name="T65" fmla="*/ 514 h 792"/>
                  <a:gd name="T66" fmla="*/ 790 w 792"/>
                  <a:gd name="T67" fmla="*/ 436 h 792"/>
                  <a:gd name="T68" fmla="*/ 792 w 792"/>
                  <a:gd name="T69" fmla="*/ 396 h 7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92" h="792">
                    <a:moveTo>
                      <a:pt x="792" y="396"/>
                    </a:moveTo>
                    <a:lnTo>
                      <a:pt x="792" y="396"/>
                    </a:lnTo>
                    <a:lnTo>
                      <a:pt x="790" y="356"/>
                    </a:lnTo>
                    <a:lnTo>
                      <a:pt x="784" y="316"/>
                    </a:lnTo>
                    <a:lnTo>
                      <a:pt x="774" y="278"/>
                    </a:lnTo>
                    <a:lnTo>
                      <a:pt x="760" y="242"/>
                    </a:lnTo>
                    <a:lnTo>
                      <a:pt x="744" y="208"/>
                    </a:lnTo>
                    <a:lnTo>
                      <a:pt x="724" y="174"/>
                    </a:lnTo>
                    <a:lnTo>
                      <a:pt x="702" y="144"/>
                    </a:lnTo>
                    <a:lnTo>
                      <a:pt x="676" y="116"/>
                    </a:lnTo>
                    <a:lnTo>
                      <a:pt x="648" y="90"/>
                    </a:lnTo>
                    <a:lnTo>
                      <a:pt x="618" y="68"/>
                    </a:lnTo>
                    <a:lnTo>
                      <a:pt x="584" y="48"/>
                    </a:lnTo>
                    <a:lnTo>
                      <a:pt x="550" y="32"/>
                    </a:lnTo>
                    <a:lnTo>
                      <a:pt x="514" y="18"/>
                    </a:lnTo>
                    <a:lnTo>
                      <a:pt x="476" y="8"/>
                    </a:lnTo>
                    <a:lnTo>
                      <a:pt x="436" y="2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56" y="2"/>
                    </a:lnTo>
                    <a:lnTo>
                      <a:pt x="316" y="8"/>
                    </a:lnTo>
                    <a:lnTo>
                      <a:pt x="278" y="18"/>
                    </a:lnTo>
                    <a:lnTo>
                      <a:pt x="242" y="32"/>
                    </a:lnTo>
                    <a:lnTo>
                      <a:pt x="208" y="48"/>
                    </a:lnTo>
                    <a:lnTo>
                      <a:pt x="174" y="68"/>
                    </a:lnTo>
                    <a:lnTo>
                      <a:pt x="144" y="90"/>
                    </a:lnTo>
                    <a:lnTo>
                      <a:pt x="116" y="116"/>
                    </a:lnTo>
                    <a:lnTo>
                      <a:pt x="90" y="144"/>
                    </a:lnTo>
                    <a:lnTo>
                      <a:pt x="68" y="174"/>
                    </a:lnTo>
                    <a:lnTo>
                      <a:pt x="48" y="208"/>
                    </a:lnTo>
                    <a:lnTo>
                      <a:pt x="32" y="242"/>
                    </a:lnTo>
                    <a:lnTo>
                      <a:pt x="18" y="278"/>
                    </a:lnTo>
                    <a:lnTo>
                      <a:pt x="8" y="316"/>
                    </a:lnTo>
                    <a:lnTo>
                      <a:pt x="2" y="356"/>
                    </a:lnTo>
                    <a:lnTo>
                      <a:pt x="0" y="396"/>
                    </a:lnTo>
                    <a:lnTo>
                      <a:pt x="0" y="396"/>
                    </a:lnTo>
                    <a:lnTo>
                      <a:pt x="2" y="436"/>
                    </a:lnTo>
                    <a:lnTo>
                      <a:pt x="8" y="476"/>
                    </a:lnTo>
                    <a:lnTo>
                      <a:pt x="18" y="514"/>
                    </a:lnTo>
                    <a:lnTo>
                      <a:pt x="32" y="550"/>
                    </a:lnTo>
                    <a:lnTo>
                      <a:pt x="48" y="584"/>
                    </a:lnTo>
                    <a:lnTo>
                      <a:pt x="68" y="618"/>
                    </a:lnTo>
                    <a:lnTo>
                      <a:pt x="90" y="648"/>
                    </a:lnTo>
                    <a:lnTo>
                      <a:pt x="116" y="676"/>
                    </a:lnTo>
                    <a:lnTo>
                      <a:pt x="144" y="702"/>
                    </a:lnTo>
                    <a:lnTo>
                      <a:pt x="174" y="724"/>
                    </a:lnTo>
                    <a:lnTo>
                      <a:pt x="208" y="744"/>
                    </a:lnTo>
                    <a:lnTo>
                      <a:pt x="242" y="760"/>
                    </a:lnTo>
                    <a:lnTo>
                      <a:pt x="278" y="774"/>
                    </a:lnTo>
                    <a:lnTo>
                      <a:pt x="316" y="784"/>
                    </a:lnTo>
                    <a:lnTo>
                      <a:pt x="356" y="790"/>
                    </a:lnTo>
                    <a:lnTo>
                      <a:pt x="396" y="792"/>
                    </a:lnTo>
                    <a:lnTo>
                      <a:pt x="396" y="792"/>
                    </a:lnTo>
                    <a:lnTo>
                      <a:pt x="436" y="790"/>
                    </a:lnTo>
                    <a:lnTo>
                      <a:pt x="476" y="784"/>
                    </a:lnTo>
                    <a:lnTo>
                      <a:pt x="514" y="774"/>
                    </a:lnTo>
                    <a:lnTo>
                      <a:pt x="550" y="760"/>
                    </a:lnTo>
                    <a:lnTo>
                      <a:pt x="584" y="744"/>
                    </a:lnTo>
                    <a:lnTo>
                      <a:pt x="618" y="724"/>
                    </a:lnTo>
                    <a:lnTo>
                      <a:pt x="648" y="702"/>
                    </a:lnTo>
                    <a:lnTo>
                      <a:pt x="676" y="676"/>
                    </a:lnTo>
                    <a:lnTo>
                      <a:pt x="702" y="648"/>
                    </a:lnTo>
                    <a:lnTo>
                      <a:pt x="724" y="618"/>
                    </a:lnTo>
                    <a:lnTo>
                      <a:pt x="744" y="584"/>
                    </a:lnTo>
                    <a:lnTo>
                      <a:pt x="760" y="550"/>
                    </a:lnTo>
                    <a:lnTo>
                      <a:pt x="774" y="514"/>
                    </a:lnTo>
                    <a:lnTo>
                      <a:pt x="784" y="476"/>
                    </a:lnTo>
                    <a:lnTo>
                      <a:pt x="790" y="436"/>
                    </a:lnTo>
                    <a:lnTo>
                      <a:pt x="792" y="396"/>
                    </a:lnTo>
                    <a:lnTo>
                      <a:pt x="792" y="396"/>
                    </a:lnTo>
                    <a:close/>
                  </a:path>
                </a:pathLst>
              </a:custGeom>
              <a:solidFill>
                <a:srgbClr val="F0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" name="Freeform 159"/>
              <p:cNvSpPr>
                <a:spLocks noEditPoints="1"/>
              </p:cNvSpPr>
              <p:nvPr/>
            </p:nvSpPr>
            <p:spPr bwMode="auto">
              <a:xfrm>
                <a:off x="2478" y="1756"/>
                <a:ext cx="806" cy="806"/>
              </a:xfrm>
              <a:custGeom>
                <a:avLst/>
                <a:gdLst>
                  <a:gd name="T0" fmla="*/ 16 w 806"/>
                  <a:gd name="T1" fmla="*/ 364 h 806"/>
                  <a:gd name="T2" fmla="*/ 44 w 806"/>
                  <a:gd name="T3" fmla="*/ 252 h 806"/>
                  <a:gd name="T4" fmla="*/ 102 w 806"/>
                  <a:gd name="T5" fmla="*/ 156 h 806"/>
                  <a:gd name="T6" fmla="*/ 184 w 806"/>
                  <a:gd name="T7" fmla="*/ 82 h 806"/>
                  <a:gd name="T8" fmla="*/ 286 w 806"/>
                  <a:gd name="T9" fmla="*/ 32 h 806"/>
                  <a:gd name="T10" fmla="*/ 402 w 806"/>
                  <a:gd name="T11" fmla="*/ 14 h 806"/>
                  <a:gd name="T12" fmla="*/ 480 w 806"/>
                  <a:gd name="T13" fmla="*/ 22 h 806"/>
                  <a:gd name="T14" fmla="*/ 588 w 806"/>
                  <a:gd name="T15" fmla="*/ 62 h 806"/>
                  <a:gd name="T16" fmla="*/ 676 w 806"/>
                  <a:gd name="T17" fmla="*/ 130 h 806"/>
                  <a:gd name="T18" fmla="*/ 744 w 806"/>
                  <a:gd name="T19" fmla="*/ 218 h 806"/>
                  <a:gd name="T20" fmla="*/ 784 w 806"/>
                  <a:gd name="T21" fmla="*/ 326 h 806"/>
                  <a:gd name="T22" fmla="*/ 792 w 806"/>
                  <a:gd name="T23" fmla="*/ 404 h 806"/>
                  <a:gd name="T24" fmla="*/ 774 w 806"/>
                  <a:gd name="T25" fmla="*/ 520 h 806"/>
                  <a:gd name="T26" fmla="*/ 724 w 806"/>
                  <a:gd name="T27" fmla="*/ 622 h 806"/>
                  <a:gd name="T28" fmla="*/ 650 w 806"/>
                  <a:gd name="T29" fmla="*/ 704 h 806"/>
                  <a:gd name="T30" fmla="*/ 554 w 806"/>
                  <a:gd name="T31" fmla="*/ 762 h 806"/>
                  <a:gd name="T32" fmla="*/ 442 w 806"/>
                  <a:gd name="T33" fmla="*/ 790 h 806"/>
                  <a:gd name="T34" fmla="*/ 362 w 806"/>
                  <a:gd name="T35" fmla="*/ 790 h 806"/>
                  <a:gd name="T36" fmla="*/ 250 w 806"/>
                  <a:gd name="T37" fmla="*/ 762 h 806"/>
                  <a:gd name="T38" fmla="*/ 154 w 806"/>
                  <a:gd name="T39" fmla="*/ 704 h 806"/>
                  <a:gd name="T40" fmla="*/ 80 w 806"/>
                  <a:gd name="T41" fmla="*/ 622 h 806"/>
                  <a:gd name="T42" fmla="*/ 30 w 806"/>
                  <a:gd name="T43" fmla="*/ 520 h 806"/>
                  <a:gd name="T44" fmla="*/ 14 w 806"/>
                  <a:gd name="T45" fmla="*/ 404 h 806"/>
                  <a:gd name="T46" fmla="*/ 0 w 806"/>
                  <a:gd name="T47" fmla="*/ 404 h 806"/>
                  <a:gd name="T48" fmla="*/ 18 w 806"/>
                  <a:gd name="T49" fmla="*/ 524 h 806"/>
                  <a:gd name="T50" fmla="*/ 68 w 806"/>
                  <a:gd name="T51" fmla="*/ 630 h 806"/>
                  <a:gd name="T52" fmla="*/ 146 w 806"/>
                  <a:gd name="T53" fmla="*/ 714 h 806"/>
                  <a:gd name="T54" fmla="*/ 246 w 806"/>
                  <a:gd name="T55" fmla="*/ 776 h 806"/>
                  <a:gd name="T56" fmla="*/ 360 w 806"/>
                  <a:gd name="T57" fmla="*/ 804 h 806"/>
                  <a:gd name="T58" fmla="*/ 444 w 806"/>
                  <a:gd name="T59" fmla="*/ 804 h 806"/>
                  <a:gd name="T60" fmla="*/ 558 w 806"/>
                  <a:gd name="T61" fmla="*/ 776 h 806"/>
                  <a:gd name="T62" fmla="*/ 658 w 806"/>
                  <a:gd name="T63" fmla="*/ 714 h 806"/>
                  <a:gd name="T64" fmla="*/ 736 w 806"/>
                  <a:gd name="T65" fmla="*/ 630 h 806"/>
                  <a:gd name="T66" fmla="*/ 786 w 806"/>
                  <a:gd name="T67" fmla="*/ 524 h 806"/>
                  <a:gd name="T68" fmla="*/ 806 w 806"/>
                  <a:gd name="T69" fmla="*/ 404 h 806"/>
                  <a:gd name="T70" fmla="*/ 796 w 806"/>
                  <a:gd name="T71" fmla="*/ 322 h 806"/>
                  <a:gd name="T72" fmla="*/ 756 w 806"/>
                  <a:gd name="T73" fmla="*/ 212 h 806"/>
                  <a:gd name="T74" fmla="*/ 686 w 806"/>
                  <a:gd name="T75" fmla="*/ 120 h 806"/>
                  <a:gd name="T76" fmla="*/ 594 w 806"/>
                  <a:gd name="T77" fmla="*/ 50 h 806"/>
                  <a:gd name="T78" fmla="*/ 484 w 806"/>
                  <a:gd name="T79" fmla="*/ 10 h 806"/>
                  <a:gd name="T80" fmla="*/ 402 w 806"/>
                  <a:gd name="T81" fmla="*/ 0 h 806"/>
                  <a:gd name="T82" fmla="*/ 282 w 806"/>
                  <a:gd name="T83" fmla="*/ 20 h 806"/>
                  <a:gd name="T84" fmla="*/ 176 w 806"/>
                  <a:gd name="T85" fmla="*/ 70 h 806"/>
                  <a:gd name="T86" fmla="*/ 92 w 806"/>
                  <a:gd name="T87" fmla="*/ 148 h 806"/>
                  <a:gd name="T88" fmla="*/ 30 w 806"/>
                  <a:gd name="T89" fmla="*/ 248 h 806"/>
                  <a:gd name="T90" fmla="*/ 2 w 806"/>
                  <a:gd name="T91" fmla="*/ 362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06" h="806">
                    <a:moveTo>
                      <a:pt x="14" y="404"/>
                    </a:moveTo>
                    <a:lnTo>
                      <a:pt x="14" y="404"/>
                    </a:lnTo>
                    <a:lnTo>
                      <a:pt x="16" y="364"/>
                    </a:lnTo>
                    <a:lnTo>
                      <a:pt x="20" y="326"/>
                    </a:lnTo>
                    <a:lnTo>
                      <a:pt x="30" y="288"/>
                    </a:lnTo>
                    <a:lnTo>
                      <a:pt x="44" y="252"/>
                    </a:lnTo>
                    <a:lnTo>
                      <a:pt x="60" y="218"/>
                    </a:lnTo>
                    <a:lnTo>
                      <a:pt x="80" y="186"/>
                    </a:lnTo>
                    <a:lnTo>
                      <a:pt x="102" y="156"/>
                    </a:lnTo>
                    <a:lnTo>
                      <a:pt x="128" y="130"/>
                    </a:lnTo>
                    <a:lnTo>
                      <a:pt x="154" y="104"/>
                    </a:lnTo>
                    <a:lnTo>
                      <a:pt x="184" y="82"/>
                    </a:lnTo>
                    <a:lnTo>
                      <a:pt x="216" y="62"/>
                    </a:lnTo>
                    <a:lnTo>
                      <a:pt x="250" y="46"/>
                    </a:lnTo>
                    <a:lnTo>
                      <a:pt x="286" y="32"/>
                    </a:lnTo>
                    <a:lnTo>
                      <a:pt x="324" y="22"/>
                    </a:lnTo>
                    <a:lnTo>
                      <a:pt x="362" y="18"/>
                    </a:lnTo>
                    <a:lnTo>
                      <a:pt x="402" y="14"/>
                    </a:lnTo>
                    <a:lnTo>
                      <a:pt x="402" y="14"/>
                    </a:lnTo>
                    <a:lnTo>
                      <a:pt x="442" y="18"/>
                    </a:lnTo>
                    <a:lnTo>
                      <a:pt x="480" y="22"/>
                    </a:lnTo>
                    <a:lnTo>
                      <a:pt x="518" y="32"/>
                    </a:lnTo>
                    <a:lnTo>
                      <a:pt x="554" y="46"/>
                    </a:lnTo>
                    <a:lnTo>
                      <a:pt x="588" y="62"/>
                    </a:lnTo>
                    <a:lnTo>
                      <a:pt x="620" y="82"/>
                    </a:lnTo>
                    <a:lnTo>
                      <a:pt x="650" y="104"/>
                    </a:lnTo>
                    <a:lnTo>
                      <a:pt x="676" y="130"/>
                    </a:lnTo>
                    <a:lnTo>
                      <a:pt x="702" y="156"/>
                    </a:lnTo>
                    <a:lnTo>
                      <a:pt x="724" y="186"/>
                    </a:lnTo>
                    <a:lnTo>
                      <a:pt x="744" y="218"/>
                    </a:lnTo>
                    <a:lnTo>
                      <a:pt x="760" y="252"/>
                    </a:lnTo>
                    <a:lnTo>
                      <a:pt x="774" y="288"/>
                    </a:lnTo>
                    <a:lnTo>
                      <a:pt x="784" y="326"/>
                    </a:lnTo>
                    <a:lnTo>
                      <a:pt x="788" y="364"/>
                    </a:lnTo>
                    <a:lnTo>
                      <a:pt x="792" y="404"/>
                    </a:lnTo>
                    <a:lnTo>
                      <a:pt x="792" y="404"/>
                    </a:lnTo>
                    <a:lnTo>
                      <a:pt x="788" y="444"/>
                    </a:lnTo>
                    <a:lnTo>
                      <a:pt x="784" y="482"/>
                    </a:lnTo>
                    <a:lnTo>
                      <a:pt x="774" y="520"/>
                    </a:lnTo>
                    <a:lnTo>
                      <a:pt x="760" y="556"/>
                    </a:lnTo>
                    <a:lnTo>
                      <a:pt x="744" y="590"/>
                    </a:lnTo>
                    <a:lnTo>
                      <a:pt x="724" y="622"/>
                    </a:lnTo>
                    <a:lnTo>
                      <a:pt x="702" y="652"/>
                    </a:lnTo>
                    <a:lnTo>
                      <a:pt x="676" y="678"/>
                    </a:lnTo>
                    <a:lnTo>
                      <a:pt x="650" y="704"/>
                    </a:lnTo>
                    <a:lnTo>
                      <a:pt x="620" y="726"/>
                    </a:lnTo>
                    <a:lnTo>
                      <a:pt x="588" y="746"/>
                    </a:lnTo>
                    <a:lnTo>
                      <a:pt x="554" y="762"/>
                    </a:lnTo>
                    <a:lnTo>
                      <a:pt x="518" y="776"/>
                    </a:lnTo>
                    <a:lnTo>
                      <a:pt x="480" y="786"/>
                    </a:lnTo>
                    <a:lnTo>
                      <a:pt x="442" y="790"/>
                    </a:lnTo>
                    <a:lnTo>
                      <a:pt x="402" y="792"/>
                    </a:lnTo>
                    <a:lnTo>
                      <a:pt x="402" y="792"/>
                    </a:lnTo>
                    <a:lnTo>
                      <a:pt x="362" y="790"/>
                    </a:lnTo>
                    <a:lnTo>
                      <a:pt x="324" y="786"/>
                    </a:lnTo>
                    <a:lnTo>
                      <a:pt x="286" y="776"/>
                    </a:lnTo>
                    <a:lnTo>
                      <a:pt x="250" y="762"/>
                    </a:lnTo>
                    <a:lnTo>
                      <a:pt x="216" y="746"/>
                    </a:lnTo>
                    <a:lnTo>
                      <a:pt x="184" y="726"/>
                    </a:lnTo>
                    <a:lnTo>
                      <a:pt x="154" y="704"/>
                    </a:lnTo>
                    <a:lnTo>
                      <a:pt x="128" y="678"/>
                    </a:lnTo>
                    <a:lnTo>
                      <a:pt x="102" y="652"/>
                    </a:lnTo>
                    <a:lnTo>
                      <a:pt x="80" y="622"/>
                    </a:lnTo>
                    <a:lnTo>
                      <a:pt x="60" y="590"/>
                    </a:lnTo>
                    <a:lnTo>
                      <a:pt x="44" y="556"/>
                    </a:lnTo>
                    <a:lnTo>
                      <a:pt x="30" y="520"/>
                    </a:lnTo>
                    <a:lnTo>
                      <a:pt x="20" y="482"/>
                    </a:lnTo>
                    <a:lnTo>
                      <a:pt x="16" y="444"/>
                    </a:lnTo>
                    <a:lnTo>
                      <a:pt x="14" y="404"/>
                    </a:lnTo>
                    <a:lnTo>
                      <a:pt x="14" y="404"/>
                    </a:lnTo>
                    <a:close/>
                    <a:moveTo>
                      <a:pt x="0" y="404"/>
                    </a:moveTo>
                    <a:lnTo>
                      <a:pt x="0" y="404"/>
                    </a:lnTo>
                    <a:lnTo>
                      <a:pt x="2" y="446"/>
                    </a:lnTo>
                    <a:lnTo>
                      <a:pt x="8" y="486"/>
                    </a:lnTo>
                    <a:lnTo>
                      <a:pt x="18" y="524"/>
                    </a:lnTo>
                    <a:lnTo>
                      <a:pt x="30" y="560"/>
                    </a:lnTo>
                    <a:lnTo>
                      <a:pt x="48" y="596"/>
                    </a:lnTo>
                    <a:lnTo>
                      <a:pt x="68" y="630"/>
                    </a:lnTo>
                    <a:lnTo>
                      <a:pt x="92" y="660"/>
                    </a:lnTo>
                    <a:lnTo>
                      <a:pt x="118" y="688"/>
                    </a:lnTo>
                    <a:lnTo>
                      <a:pt x="146" y="714"/>
                    </a:lnTo>
                    <a:lnTo>
                      <a:pt x="176" y="738"/>
                    </a:lnTo>
                    <a:lnTo>
                      <a:pt x="210" y="758"/>
                    </a:lnTo>
                    <a:lnTo>
                      <a:pt x="246" y="776"/>
                    </a:lnTo>
                    <a:lnTo>
                      <a:pt x="282" y="788"/>
                    </a:lnTo>
                    <a:lnTo>
                      <a:pt x="320" y="798"/>
                    </a:lnTo>
                    <a:lnTo>
                      <a:pt x="360" y="804"/>
                    </a:lnTo>
                    <a:lnTo>
                      <a:pt x="402" y="806"/>
                    </a:lnTo>
                    <a:lnTo>
                      <a:pt x="402" y="806"/>
                    </a:lnTo>
                    <a:lnTo>
                      <a:pt x="444" y="804"/>
                    </a:lnTo>
                    <a:lnTo>
                      <a:pt x="484" y="798"/>
                    </a:lnTo>
                    <a:lnTo>
                      <a:pt x="522" y="788"/>
                    </a:lnTo>
                    <a:lnTo>
                      <a:pt x="558" y="776"/>
                    </a:lnTo>
                    <a:lnTo>
                      <a:pt x="594" y="758"/>
                    </a:lnTo>
                    <a:lnTo>
                      <a:pt x="628" y="738"/>
                    </a:lnTo>
                    <a:lnTo>
                      <a:pt x="658" y="714"/>
                    </a:lnTo>
                    <a:lnTo>
                      <a:pt x="686" y="688"/>
                    </a:lnTo>
                    <a:lnTo>
                      <a:pt x="712" y="660"/>
                    </a:lnTo>
                    <a:lnTo>
                      <a:pt x="736" y="630"/>
                    </a:lnTo>
                    <a:lnTo>
                      <a:pt x="756" y="596"/>
                    </a:lnTo>
                    <a:lnTo>
                      <a:pt x="774" y="560"/>
                    </a:lnTo>
                    <a:lnTo>
                      <a:pt x="786" y="524"/>
                    </a:lnTo>
                    <a:lnTo>
                      <a:pt x="796" y="486"/>
                    </a:lnTo>
                    <a:lnTo>
                      <a:pt x="802" y="446"/>
                    </a:lnTo>
                    <a:lnTo>
                      <a:pt x="806" y="404"/>
                    </a:lnTo>
                    <a:lnTo>
                      <a:pt x="806" y="404"/>
                    </a:lnTo>
                    <a:lnTo>
                      <a:pt x="802" y="362"/>
                    </a:lnTo>
                    <a:lnTo>
                      <a:pt x="796" y="322"/>
                    </a:lnTo>
                    <a:lnTo>
                      <a:pt x="786" y="284"/>
                    </a:lnTo>
                    <a:lnTo>
                      <a:pt x="774" y="248"/>
                    </a:lnTo>
                    <a:lnTo>
                      <a:pt x="756" y="212"/>
                    </a:lnTo>
                    <a:lnTo>
                      <a:pt x="736" y="178"/>
                    </a:lnTo>
                    <a:lnTo>
                      <a:pt x="712" y="148"/>
                    </a:lnTo>
                    <a:lnTo>
                      <a:pt x="686" y="120"/>
                    </a:lnTo>
                    <a:lnTo>
                      <a:pt x="658" y="94"/>
                    </a:lnTo>
                    <a:lnTo>
                      <a:pt x="628" y="70"/>
                    </a:lnTo>
                    <a:lnTo>
                      <a:pt x="594" y="50"/>
                    </a:lnTo>
                    <a:lnTo>
                      <a:pt x="558" y="32"/>
                    </a:lnTo>
                    <a:lnTo>
                      <a:pt x="522" y="20"/>
                    </a:lnTo>
                    <a:lnTo>
                      <a:pt x="484" y="10"/>
                    </a:lnTo>
                    <a:lnTo>
                      <a:pt x="444" y="4"/>
                    </a:lnTo>
                    <a:lnTo>
                      <a:pt x="402" y="0"/>
                    </a:lnTo>
                    <a:lnTo>
                      <a:pt x="402" y="0"/>
                    </a:lnTo>
                    <a:lnTo>
                      <a:pt x="360" y="4"/>
                    </a:lnTo>
                    <a:lnTo>
                      <a:pt x="320" y="10"/>
                    </a:lnTo>
                    <a:lnTo>
                      <a:pt x="282" y="20"/>
                    </a:lnTo>
                    <a:lnTo>
                      <a:pt x="246" y="32"/>
                    </a:lnTo>
                    <a:lnTo>
                      <a:pt x="210" y="50"/>
                    </a:lnTo>
                    <a:lnTo>
                      <a:pt x="176" y="70"/>
                    </a:lnTo>
                    <a:lnTo>
                      <a:pt x="146" y="94"/>
                    </a:lnTo>
                    <a:lnTo>
                      <a:pt x="118" y="120"/>
                    </a:lnTo>
                    <a:lnTo>
                      <a:pt x="92" y="148"/>
                    </a:lnTo>
                    <a:lnTo>
                      <a:pt x="68" y="178"/>
                    </a:lnTo>
                    <a:lnTo>
                      <a:pt x="48" y="212"/>
                    </a:lnTo>
                    <a:lnTo>
                      <a:pt x="30" y="248"/>
                    </a:lnTo>
                    <a:lnTo>
                      <a:pt x="18" y="284"/>
                    </a:lnTo>
                    <a:lnTo>
                      <a:pt x="8" y="322"/>
                    </a:lnTo>
                    <a:lnTo>
                      <a:pt x="2" y="362"/>
                    </a:lnTo>
                    <a:lnTo>
                      <a:pt x="0" y="404"/>
                    </a:lnTo>
                    <a:lnTo>
                      <a:pt x="0" y="40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" name="Freeform 160"/>
              <p:cNvSpPr>
                <a:spLocks noEditPoints="1"/>
              </p:cNvSpPr>
              <p:nvPr/>
            </p:nvSpPr>
            <p:spPr bwMode="auto">
              <a:xfrm>
                <a:off x="2370" y="1648"/>
                <a:ext cx="1022" cy="1022"/>
              </a:xfrm>
              <a:custGeom>
                <a:avLst/>
                <a:gdLst>
                  <a:gd name="T0" fmla="*/ 16 w 1022"/>
                  <a:gd name="T1" fmla="*/ 462 h 1022"/>
                  <a:gd name="T2" fmla="*/ 36 w 1022"/>
                  <a:gd name="T3" fmla="*/ 364 h 1022"/>
                  <a:gd name="T4" fmla="*/ 98 w 1022"/>
                  <a:gd name="T5" fmla="*/ 234 h 1022"/>
                  <a:gd name="T6" fmla="*/ 232 w 1022"/>
                  <a:gd name="T7" fmla="*/ 100 h 1022"/>
                  <a:gd name="T8" fmla="*/ 362 w 1022"/>
                  <a:gd name="T9" fmla="*/ 38 h 1022"/>
                  <a:gd name="T10" fmla="*/ 460 w 1022"/>
                  <a:gd name="T11" fmla="*/ 18 h 1022"/>
                  <a:gd name="T12" fmla="*/ 536 w 1022"/>
                  <a:gd name="T13" fmla="*/ 16 h 1022"/>
                  <a:gd name="T14" fmla="*/ 634 w 1022"/>
                  <a:gd name="T15" fmla="*/ 30 h 1022"/>
                  <a:gd name="T16" fmla="*/ 746 w 1022"/>
                  <a:gd name="T17" fmla="*/ 76 h 1022"/>
                  <a:gd name="T18" fmla="*/ 894 w 1022"/>
                  <a:gd name="T19" fmla="*/ 196 h 1022"/>
                  <a:gd name="T20" fmla="*/ 976 w 1022"/>
                  <a:gd name="T21" fmla="*/ 342 h 1022"/>
                  <a:gd name="T22" fmla="*/ 1002 w 1022"/>
                  <a:gd name="T23" fmla="*/ 436 h 1022"/>
                  <a:gd name="T24" fmla="*/ 1008 w 1022"/>
                  <a:gd name="T25" fmla="*/ 512 h 1022"/>
                  <a:gd name="T26" fmla="*/ 996 w 1022"/>
                  <a:gd name="T27" fmla="*/ 612 h 1022"/>
                  <a:gd name="T28" fmla="*/ 968 w 1022"/>
                  <a:gd name="T29" fmla="*/ 706 h 1022"/>
                  <a:gd name="T30" fmla="*/ 862 w 1022"/>
                  <a:gd name="T31" fmla="*/ 864 h 1022"/>
                  <a:gd name="T32" fmla="*/ 704 w 1022"/>
                  <a:gd name="T33" fmla="*/ 970 h 1022"/>
                  <a:gd name="T34" fmla="*/ 610 w 1022"/>
                  <a:gd name="T35" fmla="*/ 998 h 1022"/>
                  <a:gd name="T36" fmla="*/ 510 w 1022"/>
                  <a:gd name="T37" fmla="*/ 1008 h 1022"/>
                  <a:gd name="T38" fmla="*/ 434 w 1022"/>
                  <a:gd name="T39" fmla="*/ 1004 h 1022"/>
                  <a:gd name="T40" fmla="*/ 340 w 1022"/>
                  <a:gd name="T41" fmla="*/ 978 h 1022"/>
                  <a:gd name="T42" fmla="*/ 194 w 1022"/>
                  <a:gd name="T43" fmla="*/ 896 h 1022"/>
                  <a:gd name="T44" fmla="*/ 74 w 1022"/>
                  <a:gd name="T45" fmla="*/ 748 h 1022"/>
                  <a:gd name="T46" fmla="*/ 28 w 1022"/>
                  <a:gd name="T47" fmla="*/ 636 h 1022"/>
                  <a:gd name="T48" fmla="*/ 14 w 1022"/>
                  <a:gd name="T49" fmla="*/ 538 h 1022"/>
                  <a:gd name="T50" fmla="*/ 0 w 1022"/>
                  <a:gd name="T51" fmla="*/ 512 h 1022"/>
                  <a:gd name="T52" fmla="*/ 10 w 1022"/>
                  <a:gd name="T53" fmla="*/ 614 h 1022"/>
                  <a:gd name="T54" fmla="*/ 40 w 1022"/>
                  <a:gd name="T55" fmla="*/ 710 h 1022"/>
                  <a:gd name="T56" fmla="*/ 116 w 1022"/>
                  <a:gd name="T57" fmla="*/ 836 h 1022"/>
                  <a:gd name="T58" fmla="*/ 266 w 1022"/>
                  <a:gd name="T59" fmla="*/ 962 h 1022"/>
                  <a:gd name="T60" fmla="*/ 358 w 1022"/>
                  <a:gd name="T61" fmla="*/ 1000 h 1022"/>
                  <a:gd name="T62" fmla="*/ 458 w 1022"/>
                  <a:gd name="T63" fmla="*/ 1020 h 1022"/>
                  <a:gd name="T64" fmla="*/ 536 w 1022"/>
                  <a:gd name="T65" fmla="*/ 1022 h 1022"/>
                  <a:gd name="T66" fmla="*/ 638 w 1022"/>
                  <a:gd name="T67" fmla="*/ 1006 h 1022"/>
                  <a:gd name="T68" fmla="*/ 732 w 1022"/>
                  <a:gd name="T69" fmla="*/ 972 h 1022"/>
                  <a:gd name="T70" fmla="*/ 872 w 1022"/>
                  <a:gd name="T71" fmla="*/ 874 h 1022"/>
                  <a:gd name="T72" fmla="*/ 970 w 1022"/>
                  <a:gd name="T73" fmla="*/ 734 h 1022"/>
                  <a:gd name="T74" fmla="*/ 1004 w 1022"/>
                  <a:gd name="T75" fmla="*/ 640 h 1022"/>
                  <a:gd name="T76" fmla="*/ 1020 w 1022"/>
                  <a:gd name="T77" fmla="*/ 538 h 1022"/>
                  <a:gd name="T78" fmla="*/ 1018 w 1022"/>
                  <a:gd name="T79" fmla="*/ 460 h 1022"/>
                  <a:gd name="T80" fmla="*/ 998 w 1022"/>
                  <a:gd name="T81" fmla="*/ 360 h 1022"/>
                  <a:gd name="T82" fmla="*/ 960 w 1022"/>
                  <a:gd name="T83" fmla="*/ 268 h 1022"/>
                  <a:gd name="T84" fmla="*/ 834 w 1022"/>
                  <a:gd name="T85" fmla="*/ 118 h 1022"/>
                  <a:gd name="T86" fmla="*/ 708 w 1022"/>
                  <a:gd name="T87" fmla="*/ 42 h 1022"/>
                  <a:gd name="T88" fmla="*/ 612 w 1022"/>
                  <a:gd name="T89" fmla="*/ 12 h 1022"/>
                  <a:gd name="T90" fmla="*/ 510 w 1022"/>
                  <a:gd name="T91" fmla="*/ 0 h 1022"/>
                  <a:gd name="T92" fmla="*/ 432 w 1022"/>
                  <a:gd name="T93" fmla="*/ 6 h 1022"/>
                  <a:gd name="T94" fmla="*/ 334 w 1022"/>
                  <a:gd name="T95" fmla="*/ 32 h 1022"/>
                  <a:gd name="T96" fmla="*/ 224 w 1022"/>
                  <a:gd name="T97" fmla="*/ 88 h 1022"/>
                  <a:gd name="T98" fmla="*/ 86 w 1022"/>
                  <a:gd name="T99" fmla="*/ 226 h 1022"/>
                  <a:gd name="T100" fmla="*/ 30 w 1022"/>
                  <a:gd name="T101" fmla="*/ 336 h 1022"/>
                  <a:gd name="T102" fmla="*/ 4 w 1022"/>
                  <a:gd name="T103" fmla="*/ 434 h 1022"/>
                  <a:gd name="T104" fmla="*/ 0 w 1022"/>
                  <a:gd name="T105" fmla="*/ 512 h 10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022" h="1022">
                    <a:moveTo>
                      <a:pt x="14" y="512"/>
                    </a:moveTo>
                    <a:lnTo>
                      <a:pt x="14" y="512"/>
                    </a:lnTo>
                    <a:lnTo>
                      <a:pt x="14" y="486"/>
                    </a:lnTo>
                    <a:lnTo>
                      <a:pt x="16" y="462"/>
                    </a:lnTo>
                    <a:lnTo>
                      <a:pt x="18" y="436"/>
                    </a:lnTo>
                    <a:lnTo>
                      <a:pt x="24" y="412"/>
                    </a:lnTo>
                    <a:lnTo>
                      <a:pt x="28" y="388"/>
                    </a:lnTo>
                    <a:lnTo>
                      <a:pt x="36" y="364"/>
                    </a:lnTo>
                    <a:lnTo>
                      <a:pt x="44" y="342"/>
                    </a:lnTo>
                    <a:lnTo>
                      <a:pt x="52" y="318"/>
                    </a:lnTo>
                    <a:lnTo>
                      <a:pt x="74" y="276"/>
                    </a:lnTo>
                    <a:lnTo>
                      <a:pt x="98" y="234"/>
                    </a:lnTo>
                    <a:lnTo>
                      <a:pt x="126" y="196"/>
                    </a:lnTo>
                    <a:lnTo>
                      <a:pt x="158" y="160"/>
                    </a:lnTo>
                    <a:lnTo>
                      <a:pt x="194" y="128"/>
                    </a:lnTo>
                    <a:lnTo>
                      <a:pt x="232" y="100"/>
                    </a:lnTo>
                    <a:lnTo>
                      <a:pt x="274" y="76"/>
                    </a:lnTo>
                    <a:lnTo>
                      <a:pt x="316" y="54"/>
                    </a:lnTo>
                    <a:lnTo>
                      <a:pt x="340" y="46"/>
                    </a:lnTo>
                    <a:lnTo>
                      <a:pt x="362" y="38"/>
                    </a:lnTo>
                    <a:lnTo>
                      <a:pt x="386" y="30"/>
                    </a:lnTo>
                    <a:lnTo>
                      <a:pt x="410" y="26"/>
                    </a:lnTo>
                    <a:lnTo>
                      <a:pt x="434" y="20"/>
                    </a:lnTo>
                    <a:lnTo>
                      <a:pt x="460" y="18"/>
                    </a:lnTo>
                    <a:lnTo>
                      <a:pt x="484" y="16"/>
                    </a:lnTo>
                    <a:lnTo>
                      <a:pt x="510" y="14"/>
                    </a:lnTo>
                    <a:lnTo>
                      <a:pt x="510" y="14"/>
                    </a:lnTo>
                    <a:lnTo>
                      <a:pt x="536" y="16"/>
                    </a:lnTo>
                    <a:lnTo>
                      <a:pt x="560" y="18"/>
                    </a:lnTo>
                    <a:lnTo>
                      <a:pt x="586" y="20"/>
                    </a:lnTo>
                    <a:lnTo>
                      <a:pt x="610" y="26"/>
                    </a:lnTo>
                    <a:lnTo>
                      <a:pt x="634" y="30"/>
                    </a:lnTo>
                    <a:lnTo>
                      <a:pt x="658" y="38"/>
                    </a:lnTo>
                    <a:lnTo>
                      <a:pt x="680" y="46"/>
                    </a:lnTo>
                    <a:lnTo>
                      <a:pt x="704" y="54"/>
                    </a:lnTo>
                    <a:lnTo>
                      <a:pt x="746" y="76"/>
                    </a:lnTo>
                    <a:lnTo>
                      <a:pt x="788" y="100"/>
                    </a:lnTo>
                    <a:lnTo>
                      <a:pt x="826" y="128"/>
                    </a:lnTo>
                    <a:lnTo>
                      <a:pt x="862" y="160"/>
                    </a:lnTo>
                    <a:lnTo>
                      <a:pt x="894" y="196"/>
                    </a:lnTo>
                    <a:lnTo>
                      <a:pt x="922" y="234"/>
                    </a:lnTo>
                    <a:lnTo>
                      <a:pt x="946" y="276"/>
                    </a:lnTo>
                    <a:lnTo>
                      <a:pt x="968" y="318"/>
                    </a:lnTo>
                    <a:lnTo>
                      <a:pt x="976" y="342"/>
                    </a:lnTo>
                    <a:lnTo>
                      <a:pt x="984" y="364"/>
                    </a:lnTo>
                    <a:lnTo>
                      <a:pt x="992" y="388"/>
                    </a:lnTo>
                    <a:lnTo>
                      <a:pt x="996" y="412"/>
                    </a:lnTo>
                    <a:lnTo>
                      <a:pt x="1002" y="436"/>
                    </a:lnTo>
                    <a:lnTo>
                      <a:pt x="1004" y="462"/>
                    </a:lnTo>
                    <a:lnTo>
                      <a:pt x="1006" y="486"/>
                    </a:lnTo>
                    <a:lnTo>
                      <a:pt x="1008" y="512"/>
                    </a:lnTo>
                    <a:lnTo>
                      <a:pt x="1008" y="512"/>
                    </a:lnTo>
                    <a:lnTo>
                      <a:pt x="1006" y="538"/>
                    </a:lnTo>
                    <a:lnTo>
                      <a:pt x="1004" y="562"/>
                    </a:lnTo>
                    <a:lnTo>
                      <a:pt x="1002" y="588"/>
                    </a:lnTo>
                    <a:lnTo>
                      <a:pt x="996" y="612"/>
                    </a:lnTo>
                    <a:lnTo>
                      <a:pt x="992" y="636"/>
                    </a:lnTo>
                    <a:lnTo>
                      <a:pt x="984" y="660"/>
                    </a:lnTo>
                    <a:lnTo>
                      <a:pt x="976" y="682"/>
                    </a:lnTo>
                    <a:lnTo>
                      <a:pt x="968" y="706"/>
                    </a:lnTo>
                    <a:lnTo>
                      <a:pt x="946" y="748"/>
                    </a:lnTo>
                    <a:lnTo>
                      <a:pt x="922" y="790"/>
                    </a:lnTo>
                    <a:lnTo>
                      <a:pt x="894" y="828"/>
                    </a:lnTo>
                    <a:lnTo>
                      <a:pt x="862" y="864"/>
                    </a:lnTo>
                    <a:lnTo>
                      <a:pt x="826" y="896"/>
                    </a:lnTo>
                    <a:lnTo>
                      <a:pt x="788" y="924"/>
                    </a:lnTo>
                    <a:lnTo>
                      <a:pt x="746" y="948"/>
                    </a:lnTo>
                    <a:lnTo>
                      <a:pt x="704" y="970"/>
                    </a:lnTo>
                    <a:lnTo>
                      <a:pt x="680" y="978"/>
                    </a:lnTo>
                    <a:lnTo>
                      <a:pt x="658" y="986"/>
                    </a:lnTo>
                    <a:lnTo>
                      <a:pt x="634" y="994"/>
                    </a:lnTo>
                    <a:lnTo>
                      <a:pt x="610" y="998"/>
                    </a:lnTo>
                    <a:lnTo>
                      <a:pt x="586" y="1004"/>
                    </a:lnTo>
                    <a:lnTo>
                      <a:pt x="560" y="1006"/>
                    </a:lnTo>
                    <a:lnTo>
                      <a:pt x="536" y="1008"/>
                    </a:lnTo>
                    <a:lnTo>
                      <a:pt x="510" y="1008"/>
                    </a:lnTo>
                    <a:lnTo>
                      <a:pt x="510" y="1008"/>
                    </a:lnTo>
                    <a:lnTo>
                      <a:pt x="484" y="1008"/>
                    </a:lnTo>
                    <a:lnTo>
                      <a:pt x="460" y="1006"/>
                    </a:lnTo>
                    <a:lnTo>
                      <a:pt x="434" y="1004"/>
                    </a:lnTo>
                    <a:lnTo>
                      <a:pt x="410" y="998"/>
                    </a:lnTo>
                    <a:lnTo>
                      <a:pt x="386" y="994"/>
                    </a:lnTo>
                    <a:lnTo>
                      <a:pt x="362" y="986"/>
                    </a:lnTo>
                    <a:lnTo>
                      <a:pt x="340" y="978"/>
                    </a:lnTo>
                    <a:lnTo>
                      <a:pt x="316" y="970"/>
                    </a:lnTo>
                    <a:lnTo>
                      <a:pt x="274" y="948"/>
                    </a:lnTo>
                    <a:lnTo>
                      <a:pt x="232" y="924"/>
                    </a:lnTo>
                    <a:lnTo>
                      <a:pt x="194" y="896"/>
                    </a:lnTo>
                    <a:lnTo>
                      <a:pt x="158" y="864"/>
                    </a:lnTo>
                    <a:lnTo>
                      <a:pt x="126" y="828"/>
                    </a:lnTo>
                    <a:lnTo>
                      <a:pt x="98" y="790"/>
                    </a:lnTo>
                    <a:lnTo>
                      <a:pt x="74" y="748"/>
                    </a:lnTo>
                    <a:lnTo>
                      <a:pt x="52" y="706"/>
                    </a:lnTo>
                    <a:lnTo>
                      <a:pt x="44" y="682"/>
                    </a:lnTo>
                    <a:lnTo>
                      <a:pt x="36" y="660"/>
                    </a:lnTo>
                    <a:lnTo>
                      <a:pt x="28" y="636"/>
                    </a:lnTo>
                    <a:lnTo>
                      <a:pt x="24" y="612"/>
                    </a:lnTo>
                    <a:lnTo>
                      <a:pt x="18" y="588"/>
                    </a:lnTo>
                    <a:lnTo>
                      <a:pt x="16" y="562"/>
                    </a:lnTo>
                    <a:lnTo>
                      <a:pt x="14" y="538"/>
                    </a:lnTo>
                    <a:lnTo>
                      <a:pt x="14" y="512"/>
                    </a:lnTo>
                    <a:lnTo>
                      <a:pt x="14" y="512"/>
                    </a:lnTo>
                    <a:close/>
                    <a:moveTo>
                      <a:pt x="0" y="512"/>
                    </a:moveTo>
                    <a:lnTo>
                      <a:pt x="0" y="512"/>
                    </a:lnTo>
                    <a:lnTo>
                      <a:pt x="0" y="538"/>
                    </a:lnTo>
                    <a:lnTo>
                      <a:pt x="2" y="564"/>
                    </a:lnTo>
                    <a:lnTo>
                      <a:pt x="4" y="590"/>
                    </a:lnTo>
                    <a:lnTo>
                      <a:pt x="10" y="614"/>
                    </a:lnTo>
                    <a:lnTo>
                      <a:pt x="16" y="640"/>
                    </a:lnTo>
                    <a:lnTo>
                      <a:pt x="22" y="664"/>
                    </a:lnTo>
                    <a:lnTo>
                      <a:pt x="30" y="688"/>
                    </a:lnTo>
                    <a:lnTo>
                      <a:pt x="40" y="710"/>
                    </a:lnTo>
                    <a:lnTo>
                      <a:pt x="50" y="734"/>
                    </a:lnTo>
                    <a:lnTo>
                      <a:pt x="60" y="756"/>
                    </a:lnTo>
                    <a:lnTo>
                      <a:pt x="86" y="798"/>
                    </a:lnTo>
                    <a:lnTo>
                      <a:pt x="116" y="836"/>
                    </a:lnTo>
                    <a:lnTo>
                      <a:pt x="148" y="874"/>
                    </a:lnTo>
                    <a:lnTo>
                      <a:pt x="186" y="906"/>
                    </a:lnTo>
                    <a:lnTo>
                      <a:pt x="224" y="936"/>
                    </a:lnTo>
                    <a:lnTo>
                      <a:pt x="266" y="962"/>
                    </a:lnTo>
                    <a:lnTo>
                      <a:pt x="288" y="972"/>
                    </a:lnTo>
                    <a:lnTo>
                      <a:pt x="312" y="982"/>
                    </a:lnTo>
                    <a:lnTo>
                      <a:pt x="334" y="992"/>
                    </a:lnTo>
                    <a:lnTo>
                      <a:pt x="358" y="1000"/>
                    </a:lnTo>
                    <a:lnTo>
                      <a:pt x="382" y="1006"/>
                    </a:lnTo>
                    <a:lnTo>
                      <a:pt x="408" y="1012"/>
                    </a:lnTo>
                    <a:lnTo>
                      <a:pt x="432" y="1018"/>
                    </a:lnTo>
                    <a:lnTo>
                      <a:pt x="458" y="1020"/>
                    </a:lnTo>
                    <a:lnTo>
                      <a:pt x="484" y="1022"/>
                    </a:lnTo>
                    <a:lnTo>
                      <a:pt x="510" y="1022"/>
                    </a:lnTo>
                    <a:lnTo>
                      <a:pt x="510" y="1022"/>
                    </a:lnTo>
                    <a:lnTo>
                      <a:pt x="536" y="1022"/>
                    </a:lnTo>
                    <a:lnTo>
                      <a:pt x="562" y="1020"/>
                    </a:lnTo>
                    <a:lnTo>
                      <a:pt x="588" y="1018"/>
                    </a:lnTo>
                    <a:lnTo>
                      <a:pt x="612" y="1012"/>
                    </a:lnTo>
                    <a:lnTo>
                      <a:pt x="638" y="1006"/>
                    </a:lnTo>
                    <a:lnTo>
                      <a:pt x="662" y="1000"/>
                    </a:lnTo>
                    <a:lnTo>
                      <a:pt x="686" y="992"/>
                    </a:lnTo>
                    <a:lnTo>
                      <a:pt x="708" y="982"/>
                    </a:lnTo>
                    <a:lnTo>
                      <a:pt x="732" y="972"/>
                    </a:lnTo>
                    <a:lnTo>
                      <a:pt x="754" y="962"/>
                    </a:lnTo>
                    <a:lnTo>
                      <a:pt x="796" y="936"/>
                    </a:lnTo>
                    <a:lnTo>
                      <a:pt x="834" y="906"/>
                    </a:lnTo>
                    <a:lnTo>
                      <a:pt x="872" y="874"/>
                    </a:lnTo>
                    <a:lnTo>
                      <a:pt x="904" y="836"/>
                    </a:lnTo>
                    <a:lnTo>
                      <a:pt x="934" y="798"/>
                    </a:lnTo>
                    <a:lnTo>
                      <a:pt x="960" y="756"/>
                    </a:lnTo>
                    <a:lnTo>
                      <a:pt x="970" y="734"/>
                    </a:lnTo>
                    <a:lnTo>
                      <a:pt x="980" y="710"/>
                    </a:lnTo>
                    <a:lnTo>
                      <a:pt x="990" y="688"/>
                    </a:lnTo>
                    <a:lnTo>
                      <a:pt x="998" y="664"/>
                    </a:lnTo>
                    <a:lnTo>
                      <a:pt x="1004" y="640"/>
                    </a:lnTo>
                    <a:lnTo>
                      <a:pt x="1010" y="614"/>
                    </a:lnTo>
                    <a:lnTo>
                      <a:pt x="1016" y="590"/>
                    </a:lnTo>
                    <a:lnTo>
                      <a:pt x="1018" y="564"/>
                    </a:lnTo>
                    <a:lnTo>
                      <a:pt x="1020" y="538"/>
                    </a:lnTo>
                    <a:lnTo>
                      <a:pt x="1022" y="512"/>
                    </a:lnTo>
                    <a:lnTo>
                      <a:pt x="1022" y="512"/>
                    </a:lnTo>
                    <a:lnTo>
                      <a:pt x="1020" y="486"/>
                    </a:lnTo>
                    <a:lnTo>
                      <a:pt x="1018" y="460"/>
                    </a:lnTo>
                    <a:lnTo>
                      <a:pt x="1016" y="434"/>
                    </a:lnTo>
                    <a:lnTo>
                      <a:pt x="1010" y="410"/>
                    </a:lnTo>
                    <a:lnTo>
                      <a:pt x="1004" y="384"/>
                    </a:lnTo>
                    <a:lnTo>
                      <a:pt x="998" y="360"/>
                    </a:lnTo>
                    <a:lnTo>
                      <a:pt x="990" y="336"/>
                    </a:lnTo>
                    <a:lnTo>
                      <a:pt x="980" y="314"/>
                    </a:lnTo>
                    <a:lnTo>
                      <a:pt x="970" y="290"/>
                    </a:lnTo>
                    <a:lnTo>
                      <a:pt x="960" y="268"/>
                    </a:lnTo>
                    <a:lnTo>
                      <a:pt x="934" y="226"/>
                    </a:lnTo>
                    <a:lnTo>
                      <a:pt x="904" y="188"/>
                    </a:lnTo>
                    <a:lnTo>
                      <a:pt x="872" y="150"/>
                    </a:lnTo>
                    <a:lnTo>
                      <a:pt x="834" y="118"/>
                    </a:lnTo>
                    <a:lnTo>
                      <a:pt x="796" y="88"/>
                    </a:lnTo>
                    <a:lnTo>
                      <a:pt x="754" y="62"/>
                    </a:lnTo>
                    <a:lnTo>
                      <a:pt x="732" y="52"/>
                    </a:lnTo>
                    <a:lnTo>
                      <a:pt x="708" y="42"/>
                    </a:lnTo>
                    <a:lnTo>
                      <a:pt x="686" y="32"/>
                    </a:lnTo>
                    <a:lnTo>
                      <a:pt x="662" y="24"/>
                    </a:lnTo>
                    <a:lnTo>
                      <a:pt x="638" y="18"/>
                    </a:lnTo>
                    <a:lnTo>
                      <a:pt x="612" y="12"/>
                    </a:lnTo>
                    <a:lnTo>
                      <a:pt x="588" y="6"/>
                    </a:lnTo>
                    <a:lnTo>
                      <a:pt x="562" y="4"/>
                    </a:lnTo>
                    <a:lnTo>
                      <a:pt x="536" y="2"/>
                    </a:lnTo>
                    <a:lnTo>
                      <a:pt x="510" y="0"/>
                    </a:lnTo>
                    <a:lnTo>
                      <a:pt x="510" y="0"/>
                    </a:lnTo>
                    <a:lnTo>
                      <a:pt x="484" y="2"/>
                    </a:lnTo>
                    <a:lnTo>
                      <a:pt x="458" y="4"/>
                    </a:lnTo>
                    <a:lnTo>
                      <a:pt x="432" y="6"/>
                    </a:lnTo>
                    <a:lnTo>
                      <a:pt x="408" y="12"/>
                    </a:lnTo>
                    <a:lnTo>
                      <a:pt x="382" y="18"/>
                    </a:lnTo>
                    <a:lnTo>
                      <a:pt x="358" y="24"/>
                    </a:lnTo>
                    <a:lnTo>
                      <a:pt x="334" y="32"/>
                    </a:lnTo>
                    <a:lnTo>
                      <a:pt x="312" y="42"/>
                    </a:lnTo>
                    <a:lnTo>
                      <a:pt x="288" y="52"/>
                    </a:lnTo>
                    <a:lnTo>
                      <a:pt x="266" y="62"/>
                    </a:lnTo>
                    <a:lnTo>
                      <a:pt x="224" y="88"/>
                    </a:lnTo>
                    <a:lnTo>
                      <a:pt x="186" y="118"/>
                    </a:lnTo>
                    <a:lnTo>
                      <a:pt x="148" y="150"/>
                    </a:lnTo>
                    <a:lnTo>
                      <a:pt x="116" y="188"/>
                    </a:lnTo>
                    <a:lnTo>
                      <a:pt x="86" y="226"/>
                    </a:lnTo>
                    <a:lnTo>
                      <a:pt x="60" y="268"/>
                    </a:lnTo>
                    <a:lnTo>
                      <a:pt x="50" y="290"/>
                    </a:lnTo>
                    <a:lnTo>
                      <a:pt x="40" y="314"/>
                    </a:lnTo>
                    <a:lnTo>
                      <a:pt x="30" y="336"/>
                    </a:lnTo>
                    <a:lnTo>
                      <a:pt x="22" y="360"/>
                    </a:lnTo>
                    <a:lnTo>
                      <a:pt x="16" y="384"/>
                    </a:lnTo>
                    <a:lnTo>
                      <a:pt x="10" y="410"/>
                    </a:lnTo>
                    <a:lnTo>
                      <a:pt x="4" y="434"/>
                    </a:lnTo>
                    <a:lnTo>
                      <a:pt x="2" y="460"/>
                    </a:lnTo>
                    <a:lnTo>
                      <a:pt x="0" y="486"/>
                    </a:lnTo>
                    <a:lnTo>
                      <a:pt x="0" y="512"/>
                    </a:lnTo>
                    <a:lnTo>
                      <a:pt x="0" y="5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3" name="Freeform 161"/>
              <p:cNvSpPr>
                <a:spLocks noEditPoints="1"/>
              </p:cNvSpPr>
              <p:nvPr/>
            </p:nvSpPr>
            <p:spPr bwMode="auto">
              <a:xfrm>
                <a:off x="2858" y="1796"/>
                <a:ext cx="44" cy="44"/>
              </a:xfrm>
              <a:custGeom>
                <a:avLst/>
                <a:gdLst>
                  <a:gd name="T0" fmla="*/ 44 w 44"/>
                  <a:gd name="T1" fmla="*/ 22 h 44"/>
                  <a:gd name="T2" fmla="*/ 44 w 44"/>
                  <a:gd name="T3" fmla="*/ 22 h 44"/>
                  <a:gd name="T4" fmla="*/ 44 w 44"/>
                  <a:gd name="T5" fmla="*/ 22 h 44"/>
                  <a:gd name="T6" fmla="*/ 44 w 44"/>
                  <a:gd name="T7" fmla="*/ 22 h 44"/>
                  <a:gd name="T8" fmla="*/ 12 w 44"/>
                  <a:gd name="T9" fmla="*/ 32 h 44"/>
                  <a:gd name="T10" fmla="*/ 12 w 44"/>
                  <a:gd name="T11" fmla="*/ 32 h 44"/>
                  <a:gd name="T12" fmla="*/ 10 w 44"/>
                  <a:gd name="T13" fmla="*/ 28 h 44"/>
                  <a:gd name="T14" fmla="*/ 8 w 44"/>
                  <a:gd name="T15" fmla="*/ 22 h 44"/>
                  <a:gd name="T16" fmla="*/ 8 w 44"/>
                  <a:gd name="T17" fmla="*/ 22 h 44"/>
                  <a:gd name="T18" fmla="*/ 10 w 44"/>
                  <a:gd name="T19" fmla="*/ 16 h 44"/>
                  <a:gd name="T20" fmla="*/ 12 w 44"/>
                  <a:gd name="T21" fmla="*/ 12 h 44"/>
                  <a:gd name="T22" fmla="*/ 12 w 44"/>
                  <a:gd name="T23" fmla="*/ 12 h 44"/>
                  <a:gd name="T24" fmla="*/ 16 w 44"/>
                  <a:gd name="T25" fmla="*/ 10 h 44"/>
                  <a:gd name="T26" fmla="*/ 22 w 44"/>
                  <a:gd name="T27" fmla="*/ 8 h 44"/>
                  <a:gd name="T28" fmla="*/ 22 w 44"/>
                  <a:gd name="T29" fmla="*/ 8 h 44"/>
                  <a:gd name="T30" fmla="*/ 28 w 44"/>
                  <a:gd name="T31" fmla="*/ 10 h 44"/>
                  <a:gd name="T32" fmla="*/ 32 w 44"/>
                  <a:gd name="T33" fmla="*/ 12 h 44"/>
                  <a:gd name="T34" fmla="*/ 32 w 44"/>
                  <a:gd name="T35" fmla="*/ 12 h 44"/>
                  <a:gd name="T36" fmla="*/ 36 w 44"/>
                  <a:gd name="T37" fmla="*/ 16 h 44"/>
                  <a:gd name="T38" fmla="*/ 36 w 44"/>
                  <a:gd name="T39" fmla="*/ 22 h 44"/>
                  <a:gd name="T40" fmla="*/ 36 w 44"/>
                  <a:gd name="T41" fmla="*/ 22 h 44"/>
                  <a:gd name="T42" fmla="*/ 36 w 44"/>
                  <a:gd name="T43" fmla="*/ 22 h 44"/>
                  <a:gd name="T44" fmla="*/ 36 w 44"/>
                  <a:gd name="T45" fmla="*/ 28 h 44"/>
                  <a:gd name="T46" fmla="*/ 32 w 44"/>
                  <a:gd name="T47" fmla="*/ 32 h 44"/>
                  <a:gd name="T48" fmla="*/ 32 w 44"/>
                  <a:gd name="T49" fmla="*/ 32 h 44"/>
                  <a:gd name="T50" fmla="*/ 28 w 44"/>
                  <a:gd name="T51" fmla="*/ 34 h 44"/>
                  <a:gd name="T52" fmla="*/ 22 w 44"/>
                  <a:gd name="T53" fmla="*/ 36 h 44"/>
                  <a:gd name="T54" fmla="*/ 22 w 44"/>
                  <a:gd name="T55" fmla="*/ 36 h 44"/>
                  <a:gd name="T56" fmla="*/ 16 w 44"/>
                  <a:gd name="T57" fmla="*/ 34 h 44"/>
                  <a:gd name="T58" fmla="*/ 12 w 44"/>
                  <a:gd name="T59" fmla="*/ 32 h 44"/>
                  <a:gd name="T60" fmla="*/ 12 w 44"/>
                  <a:gd name="T61" fmla="*/ 32 h 44"/>
                  <a:gd name="T62" fmla="*/ 6 w 44"/>
                  <a:gd name="T63" fmla="*/ 6 h 44"/>
                  <a:gd name="T64" fmla="*/ 6 w 44"/>
                  <a:gd name="T65" fmla="*/ 6 h 44"/>
                  <a:gd name="T66" fmla="*/ 2 w 44"/>
                  <a:gd name="T67" fmla="*/ 14 h 44"/>
                  <a:gd name="T68" fmla="*/ 0 w 44"/>
                  <a:gd name="T69" fmla="*/ 22 h 44"/>
                  <a:gd name="T70" fmla="*/ 0 w 44"/>
                  <a:gd name="T71" fmla="*/ 22 h 44"/>
                  <a:gd name="T72" fmla="*/ 2 w 44"/>
                  <a:gd name="T73" fmla="*/ 30 h 44"/>
                  <a:gd name="T74" fmla="*/ 6 w 44"/>
                  <a:gd name="T75" fmla="*/ 38 h 44"/>
                  <a:gd name="T76" fmla="*/ 6 w 44"/>
                  <a:gd name="T77" fmla="*/ 38 h 44"/>
                  <a:gd name="T78" fmla="*/ 14 w 44"/>
                  <a:gd name="T79" fmla="*/ 42 h 44"/>
                  <a:gd name="T80" fmla="*/ 22 w 44"/>
                  <a:gd name="T81" fmla="*/ 44 h 44"/>
                  <a:gd name="T82" fmla="*/ 22 w 44"/>
                  <a:gd name="T83" fmla="*/ 44 h 44"/>
                  <a:gd name="T84" fmla="*/ 22 w 44"/>
                  <a:gd name="T85" fmla="*/ 44 h 44"/>
                  <a:gd name="T86" fmla="*/ 22 w 44"/>
                  <a:gd name="T87" fmla="*/ 44 h 44"/>
                  <a:gd name="T88" fmla="*/ 30 w 44"/>
                  <a:gd name="T89" fmla="*/ 42 h 44"/>
                  <a:gd name="T90" fmla="*/ 38 w 44"/>
                  <a:gd name="T91" fmla="*/ 38 h 44"/>
                  <a:gd name="T92" fmla="*/ 38 w 44"/>
                  <a:gd name="T93" fmla="*/ 38 h 44"/>
                  <a:gd name="T94" fmla="*/ 42 w 44"/>
                  <a:gd name="T95" fmla="*/ 30 h 44"/>
                  <a:gd name="T96" fmla="*/ 44 w 44"/>
                  <a:gd name="T97" fmla="*/ 22 h 44"/>
                  <a:gd name="T98" fmla="*/ 44 w 44"/>
                  <a:gd name="T99" fmla="*/ 22 h 44"/>
                  <a:gd name="T100" fmla="*/ 44 w 44"/>
                  <a:gd name="T101" fmla="*/ 22 h 44"/>
                  <a:gd name="T102" fmla="*/ 44 w 44"/>
                  <a:gd name="T103" fmla="*/ 22 h 44"/>
                  <a:gd name="T104" fmla="*/ 42 w 44"/>
                  <a:gd name="T105" fmla="*/ 14 h 44"/>
                  <a:gd name="T106" fmla="*/ 38 w 44"/>
                  <a:gd name="T107" fmla="*/ 6 h 44"/>
                  <a:gd name="T108" fmla="*/ 38 w 44"/>
                  <a:gd name="T109" fmla="*/ 6 h 44"/>
                  <a:gd name="T110" fmla="*/ 30 w 44"/>
                  <a:gd name="T111" fmla="*/ 2 h 44"/>
                  <a:gd name="T112" fmla="*/ 22 w 44"/>
                  <a:gd name="T113" fmla="*/ 0 h 44"/>
                  <a:gd name="T114" fmla="*/ 22 w 44"/>
                  <a:gd name="T115" fmla="*/ 0 h 44"/>
                  <a:gd name="T116" fmla="*/ 14 w 44"/>
                  <a:gd name="T117" fmla="*/ 2 h 44"/>
                  <a:gd name="T118" fmla="*/ 6 w 44"/>
                  <a:gd name="T119" fmla="*/ 6 h 44"/>
                  <a:gd name="T120" fmla="*/ 6 w 44"/>
                  <a:gd name="T121" fmla="*/ 6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44" h="44">
                    <a:moveTo>
                      <a:pt x="44" y="22"/>
                    </a:move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close/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6" y="6"/>
                    </a:move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4" name="Freeform 162"/>
              <p:cNvSpPr>
                <a:spLocks noEditPoints="1"/>
              </p:cNvSpPr>
              <p:nvPr/>
            </p:nvSpPr>
            <p:spPr bwMode="auto">
              <a:xfrm>
                <a:off x="2858" y="2480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6 w 44"/>
                  <a:gd name="T9" fmla="*/ 10 h 44"/>
                  <a:gd name="T10" fmla="*/ 22 w 44"/>
                  <a:gd name="T11" fmla="*/ 8 h 44"/>
                  <a:gd name="T12" fmla="*/ 22 w 44"/>
                  <a:gd name="T13" fmla="*/ 8 h 44"/>
                  <a:gd name="T14" fmla="*/ 28 w 44"/>
                  <a:gd name="T15" fmla="*/ 10 h 44"/>
                  <a:gd name="T16" fmla="*/ 32 w 44"/>
                  <a:gd name="T17" fmla="*/ 12 h 44"/>
                  <a:gd name="T18" fmla="*/ 36 w 44"/>
                  <a:gd name="T19" fmla="*/ 16 h 44"/>
                  <a:gd name="T20" fmla="*/ 36 w 44"/>
                  <a:gd name="T21" fmla="*/ 22 h 44"/>
                  <a:gd name="T22" fmla="*/ 36 w 44"/>
                  <a:gd name="T23" fmla="*/ 22 h 44"/>
                  <a:gd name="T24" fmla="*/ 36 w 44"/>
                  <a:gd name="T25" fmla="*/ 28 h 44"/>
                  <a:gd name="T26" fmla="*/ 32 w 44"/>
                  <a:gd name="T27" fmla="*/ 32 h 44"/>
                  <a:gd name="T28" fmla="*/ 32 w 44"/>
                  <a:gd name="T29" fmla="*/ 32 h 44"/>
                  <a:gd name="T30" fmla="*/ 28 w 44"/>
                  <a:gd name="T31" fmla="*/ 34 h 44"/>
                  <a:gd name="T32" fmla="*/ 22 w 44"/>
                  <a:gd name="T33" fmla="*/ 36 h 44"/>
                  <a:gd name="T34" fmla="*/ 22 w 44"/>
                  <a:gd name="T35" fmla="*/ 36 h 44"/>
                  <a:gd name="T36" fmla="*/ 22 w 44"/>
                  <a:gd name="T37" fmla="*/ 36 h 44"/>
                  <a:gd name="T38" fmla="*/ 22 w 44"/>
                  <a:gd name="T39" fmla="*/ 36 h 44"/>
                  <a:gd name="T40" fmla="*/ 16 w 44"/>
                  <a:gd name="T41" fmla="*/ 34 h 44"/>
                  <a:gd name="T42" fmla="*/ 12 w 44"/>
                  <a:gd name="T43" fmla="*/ 32 h 44"/>
                  <a:gd name="T44" fmla="*/ 10 w 44"/>
                  <a:gd name="T45" fmla="*/ 28 h 44"/>
                  <a:gd name="T46" fmla="*/ 8 w 44"/>
                  <a:gd name="T47" fmla="*/ 22 h 44"/>
                  <a:gd name="T48" fmla="*/ 8 w 44"/>
                  <a:gd name="T49" fmla="*/ 2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14 w 44"/>
                  <a:gd name="T59" fmla="*/ 42 h 44"/>
                  <a:gd name="T60" fmla="*/ 22 w 44"/>
                  <a:gd name="T61" fmla="*/ 44 h 44"/>
                  <a:gd name="T62" fmla="*/ 22 w 44"/>
                  <a:gd name="T63" fmla="*/ 44 h 44"/>
                  <a:gd name="T64" fmla="*/ 30 w 44"/>
                  <a:gd name="T65" fmla="*/ 42 h 44"/>
                  <a:gd name="T66" fmla="*/ 38 w 44"/>
                  <a:gd name="T67" fmla="*/ 38 h 44"/>
                  <a:gd name="T68" fmla="*/ 38 w 44"/>
                  <a:gd name="T69" fmla="*/ 38 h 44"/>
                  <a:gd name="T70" fmla="*/ 42 w 44"/>
                  <a:gd name="T71" fmla="*/ 30 h 44"/>
                  <a:gd name="T72" fmla="*/ 44 w 44"/>
                  <a:gd name="T73" fmla="*/ 22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" name="Freeform 163"/>
              <p:cNvSpPr>
                <a:spLocks noEditPoints="1"/>
              </p:cNvSpPr>
              <p:nvPr/>
            </p:nvSpPr>
            <p:spPr bwMode="auto">
              <a:xfrm>
                <a:off x="3030" y="1842"/>
                <a:ext cx="44" cy="44"/>
              </a:xfrm>
              <a:custGeom>
                <a:avLst/>
                <a:gdLst>
                  <a:gd name="T0" fmla="*/ 40 w 44"/>
                  <a:gd name="T1" fmla="*/ 32 h 44"/>
                  <a:gd name="T2" fmla="*/ 40 w 44"/>
                  <a:gd name="T3" fmla="*/ 32 h 44"/>
                  <a:gd name="T4" fmla="*/ 40 w 44"/>
                  <a:gd name="T5" fmla="*/ 32 h 44"/>
                  <a:gd name="T6" fmla="*/ 40 w 44"/>
                  <a:gd name="T7" fmla="*/ 32 h 44"/>
                  <a:gd name="T8" fmla="*/ 14 w 44"/>
                  <a:gd name="T9" fmla="*/ 34 h 44"/>
                  <a:gd name="T10" fmla="*/ 14 w 44"/>
                  <a:gd name="T11" fmla="*/ 34 h 44"/>
                  <a:gd name="T12" fmla="*/ 10 w 44"/>
                  <a:gd name="T13" fmla="*/ 30 h 44"/>
                  <a:gd name="T14" fmla="*/ 8 w 44"/>
                  <a:gd name="T15" fmla="*/ 26 h 44"/>
                  <a:gd name="T16" fmla="*/ 8 w 44"/>
                  <a:gd name="T17" fmla="*/ 26 h 44"/>
                  <a:gd name="T18" fmla="*/ 8 w 44"/>
                  <a:gd name="T19" fmla="*/ 20 h 44"/>
                  <a:gd name="T20" fmla="*/ 10 w 44"/>
                  <a:gd name="T21" fmla="*/ 14 h 44"/>
                  <a:gd name="T22" fmla="*/ 10 w 44"/>
                  <a:gd name="T23" fmla="*/ 14 h 44"/>
                  <a:gd name="T24" fmla="*/ 12 w 44"/>
                  <a:gd name="T25" fmla="*/ 10 h 44"/>
                  <a:gd name="T26" fmla="*/ 18 w 44"/>
                  <a:gd name="T27" fmla="*/ 8 h 44"/>
                  <a:gd name="T28" fmla="*/ 18 w 44"/>
                  <a:gd name="T29" fmla="*/ 8 h 44"/>
                  <a:gd name="T30" fmla="*/ 24 w 44"/>
                  <a:gd name="T31" fmla="*/ 8 h 44"/>
                  <a:gd name="T32" fmla="*/ 28 w 44"/>
                  <a:gd name="T33" fmla="*/ 10 h 44"/>
                  <a:gd name="T34" fmla="*/ 28 w 44"/>
                  <a:gd name="T35" fmla="*/ 10 h 44"/>
                  <a:gd name="T36" fmla="*/ 32 w 44"/>
                  <a:gd name="T37" fmla="*/ 14 h 44"/>
                  <a:gd name="T38" fmla="*/ 34 w 44"/>
                  <a:gd name="T39" fmla="*/ 18 h 44"/>
                  <a:gd name="T40" fmla="*/ 36 w 44"/>
                  <a:gd name="T41" fmla="*/ 24 h 44"/>
                  <a:gd name="T42" fmla="*/ 34 w 44"/>
                  <a:gd name="T43" fmla="*/ 28 h 44"/>
                  <a:gd name="T44" fmla="*/ 34 w 44"/>
                  <a:gd name="T45" fmla="*/ 28 h 44"/>
                  <a:gd name="T46" fmla="*/ 34 w 44"/>
                  <a:gd name="T47" fmla="*/ 28 h 44"/>
                  <a:gd name="T48" fmla="*/ 30 w 44"/>
                  <a:gd name="T49" fmla="*/ 32 h 44"/>
                  <a:gd name="T50" fmla="*/ 24 w 44"/>
                  <a:gd name="T51" fmla="*/ 36 h 44"/>
                  <a:gd name="T52" fmla="*/ 24 w 44"/>
                  <a:gd name="T53" fmla="*/ 36 h 44"/>
                  <a:gd name="T54" fmla="*/ 20 w 44"/>
                  <a:gd name="T55" fmla="*/ 36 h 44"/>
                  <a:gd name="T56" fmla="*/ 14 w 44"/>
                  <a:gd name="T57" fmla="*/ 34 h 44"/>
                  <a:gd name="T58" fmla="*/ 14 w 44"/>
                  <a:gd name="T59" fmla="*/ 34 h 44"/>
                  <a:gd name="T60" fmla="*/ 16 w 44"/>
                  <a:gd name="T61" fmla="*/ 0 h 44"/>
                  <a:gd name="T62" fmla="*/ 16 w 44"/>
                  <a:gd name="T63" fmla="*/ 0 h 44"/>
                  <a:gd name="T64" fmla="*/ 8 w 44"/>
                  <a:gd name="T65" fmla="*/ 4 h 44"/>
                  <a:gd name="T66" fmla="*/ 2 w 44"/>
                  <a:gd name="T67" fmla="*/ 10 h 44"/>
                  <a:gd name="T68" fmla="*/ 2 w 44"/>
                  <a:gd name="T69" fmla="*/ 10 h 44"/>
                  <a:gd name="T70" fmla="*/ 0 w 44"/>
                  <a:gd name="T71" fmla="*/ 18 h 44"/>
                  <a:gd name="T72" fmla="*/ 0 w 44"/>
                  <a:gd name="T73" fmla="*/ 28 h 44"/>
                  <a:gd name="T74" fmla="*/ 0 w 44"/>
                  <a:gd name="T75" fmla="*/ 28 h 44"/>
                  <a:gd name="T76" fmla="*/ 4 w 44"/>
                  <a:gd name="T77" fmla="*/ 36 h 44"/>
                  <a:gd name="T78" fmla="*/ 10 w 44"/>
                  <a:gd name="T79" fmla="*/ 40 h 44"/>
                  <a:gd name="T80" fmla="*/ 10 w 44"/>
                  <a:gd name="T81" fmla="*/ 40 h 44"/>
                  <a:gd name="T82" fmla="*/ 18 w 44"/>
                  <a:gd name="T83" fmla="*/ 44 h 44"/>
                  <a:gd name="T84" fmla="*/ 26 w 44"/>
                  <a:gd name="T85" fmla="*/ 44 h 44"/>
                  <a:gd name="T86" fmla="*/ 26 w 44"/>
                  <a:gd name="T87" fmla="*/ 44 h 44"/>
                  <a:gd name="T88" fmla="*/ 34 w 44"/>
                  <a:gd name="T89" fmla="*/ 40 h 44"/>
                  <a:gd name="T90" fmla="*/ 40 w 44"/>
                  <a:gd name="T91" fmla="*/ 32 h 44"/>
                  <a:gd name="T92" fmla="*/ 40 w 44"/>
                  <a:gd name="T93" fmla="*/ 32 h 44"/>
                  <a:gd name="T94" fmla="*/ 42 w 44"/>
                  <a:gd name="T95" fmla="*/ 28 h 44"/>
                  <a:gd name="T96" fmla="*/ 44 w 44"/>
                  <a:gd name="T97" fmla="*/ 22 h 44"/>
                  <a:gd name="T98" fmla="*/ 44 w 44"/>
                  <a:gd name="T99" fmla="*/ 22 h 44"/>
                  <a:gd name="T100" fmla="*/ 42 w 44"/>
                  <a:gd name="T101" fmla="*/ 16 h 44"/>
                  <a:gd name="T102" fmla="*/ 40 w 44"/>
                  <a:gd name="T103" fmla="*/ 10 h 44"/>
                  <a:gd name="T104" fmla="*/ 36 w 44"/>
                  <a:gd name="T105" fmla="*/ 6 h 44"/>
                  <a:gd name="T106" fmla="*/ 32 w 44"/>
                  <a:gd name="T107" fmla="*/ 2 h 44"/>
                  <a:gd name="T108" fmla="*/ 32 w 44"/>
                  <a:gd name="T109" fmla="*/ 2 h 44"/>
                  <a:gd name="T110" fmla="*/ 24 w 44"/>
                  <a:gd name="T111" fmla="*/ 0 h 44"/>
                  <a:gd name="T112" fmla="*/ 16 w 44"/>
                  <a:gd name="T113" fmla="*/ 0 h 44"/>
                  <a:gd name="T114" fmla="*/ 16 w 44"/>
                  <a:gd name="T115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44" h="44">
                    <a:moveTo>
                      <a:pt x="40" y="32"/>
                    </a:moveTo>
                    <a:lnTo>
                      <a:pt x="40" y="32"/>
                    </a:lnTo>
                    <a:lnTo>
                      <a:pt x="40" y="32"/>
                    </a:lnTo>
                    <a:lnTo>
                      <a:pt x="40" y="32"/>
                    </a:lnTo>
                    <a:close/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2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2" y="14"/>
                    </a:lnTo>
                    <a:lnTo>
                      <a:pt x="34" y="18"/>
                    </a:lnTo>
                    <a:lnTo>
                      <a:pt x="36" y="24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8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0" y="18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0"/>
                    </a:lnTo>
                    <a:lnTo>
                      <a:pt x="10" y="40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2"/>
                    </a:lnTo>
                    <a:lnTo>
                      <a:pt x="40" y="32"/>
                    </a:lnTo>
                    <a:lnTo>
                      <a:pt x="42" y="28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6"/>
                    </a:lnTo>
                    <a:lnTo>
                      <a:pt x="40" y="10"/>
                    </a:lnTo>
                    <a:lnTo>
                      <a:pt x="36" y="6"/>
                    </a:lnTo>
                    <a:lnTo>
                      <a:pt x="32" y="2"/>
                    </a:lnTo>
                    <a:lnTo>
                      <a:pt x="32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" name="Freeform 164"/>
              <p:cNvSpPr>
                <a:spLocks noEditPoints="1"/>
              </p:cNvSpPr>
              <p:nvPr/>
            </p:nvSpPr>
            <p:spPr bwMode="auto">
              <a:xfrm>
                <a:off x="2688" y="2434"/>
                <a:ext cx="44" cy="44"/>
              </a:xfrm>
              <a:custGeom>
                <a:avLst/>
                <a:gdLst>
                  <a:gd name="T0" fmla="*/ 14 w 44"/>
                  <a:gd name="T1" fmla="*/ 34 h 44"/>
                  <a:gd name="T2" fmla="*/ 14 w 44"/>
                  <a:gd name="T3" fmla="*/ 34 h 44"/>
                  <a:gd name="T4" fmla="*/ 10 w 44"/>
                  <a:gd name="T5" fmla="*/ 30 h 44"/>
                  <a:gd name="T6" fmla="*/ 8 w 44"/>
                  <a:gd name="T7" fmla="*/ 26 h 44"/>
                  <a:gd name="T8" fmla="*/ 8 w 44"/>
                  <a:gd name="T9" fmla="*/ 20 h 44"/>
                  <a:gd name="T10" fmla="*/ 10 w 44"/>
                  <a:gd name="T11" fmla="*/ 16 h 44"/>
                  <a:gd name="T12" fmla="*/ 10 w 44"/>
                  <a:gd name="T13" fmla="*/ 16 h 44"/>
                  <a:gd name="T14" fmla="*/ 12 w 44"/>
                  <a:gd name="T15" fmla="*/ 12 h 44"/>
                  <a:gd name="T16" fmla="*/ 18 w 44"/>
                  <a:gd name="T17" fmla="*/ 8 h 44"/>
                  <a:gd name="T18" fmla="*/ 22 w 44"/>
                  <a:gd name="T19" fmla="*/ 8 h 44"/>
                  <a:gd name="T20" fmla="*/ 28 w 44"/>
                  <a:gd name="T21" fmla="*/ 10 h 44"/>
                  <a:gd name="T22" fmla="*/ 28 w 44"/>
                  <a:gd name="T23" fmla="*/ 10 h 44"/>
                  <a:gd name="T24" fmla="*/ 34 w 44"/>
                  <a:gd name="T25" fmla="*/ 16 h 44"/>
                  <a:gd name="T26" fmla="*/ 36 w 44"/>
                  <a:gd name="T27" fmla="*/ 22 h 44"/>
                  <a:gd name="T28" fmla="*/ 36 w 44"/>
                  <a:gd name="T29" fmla="*/ 22 h 44"/>
                  <a:gd name="T30" fmla="*/ 34 w 44"/>
                  <a:gd name="T31" fmla="*/ 30 h 44"/>
                  <a:gd name="T32" fmla="*/ 34 w 44"/>
                  <a:gd name="T33" fmla="*/ 30 h 44"/>
                  <a:gd name="T34" fmla="*/ 30 w 44"/>
                  <a:gd name="T35" fmla="*/ 34 h 44"/>
                  <a:gd name="T36" fmla="*/ 24 w 44"/>
                  <a:gd name="T37" fmla="*/ 36 h 44"/>
                  <a:gd name="T38" fmla="*/ 24 w 44"/>
                  <a:gd name="T39" fmla="*/ 36 h 44"/>
                  <a:gd name="T40" fmla="*/ 20 w 44"/>
                  <a:gd name="T41" fmla="*/ 36 h 44"/>
                  <a:gd name="T42" fmla="*/ 14 w 44"/>
                  <a:gd name="T43" fmla="*/ 34 h 44"/>
                  <a:gd name="T44" fmla="*/ 14 w 44"/>
                  <a:gd name="T45" fmla="*/ 34 h 44"/>
                  <a:gd name="T46" fmla="*/ 2 w 44"/>
                  <a:gd name="T47" fmla="*/ 12 h 44"/>
                  <a:gd name="T48" fmla="*/ 2 w 44"/>
                  <a:gd name="T49" fmla="*/ 12 h 44"/>
                  <a:gd name="T50" fmla="*/ 0 w 44"/>
                  <a:gd name="T51" fmla="*/ 20 h 44"/>
                  <a:gd name="T52" fmla="*/ 0 w 44"/>
                  <a:gd name="T53" fmla="*/ 28 h 44"/>
                  <a:gd name="T54" fmla="*/ 4 w 44"/>
                  <a:gd name="T55" fmla="*/ 36 h 44"/>
                  <a:gd name="T56" fmla="*/ 10 w 44"/>
                  <a:gd name="T57" fmla="*/ 42 h 44"/>
                  <a:gd name="T58" fmla="*/ 10 w 44"/>
                  <a:gd name="T59" fmla="*/ 42 h 44"/>
                  <a:gd name="T60" fmla="*/ 18 w 44"/>
                  <a:gd name="T61" fmla="*/ 44 h 44"/>
                  <a:gd name="T62" fmla="*/ 26 w 44"/>
                  <a:gd name="T63" fmla="*/ 44 h 44"/>
                  <a:gd name="T64" fmla="*/ 26 w 44"/>
                  <a:gd name="T65" fmla="*/ 44 h 44"/>
                  <a:gd name="T66" fmla="*/ 34 w 44"/>
                  <a:gd name="T67" fmla="*/ 40 h 44"/>
                  <a:gd name="T68" fmla="*/ 40 w 44"/>
                  <a:gd name="T69" fmla="*/ 34 h 44"/>
                  <a:gd name="T70" fmla="*/ 40 w 44"/>
                  <a:gd name="T71" fmla="*/ 34 h 44"/>
                  <a:gd name="T72" fmla="*/ 40 w 44"/>
                  <a:gd name="T73" fmla="*/ 34 h 44"/>
                  <a:gd name="T74" fmla="*/ 44 w 44"/>
                  <a:gd name="T75" fmla="*/ 24 h 44"/>
                  <a:gd name="T76" fmla="*/ 42 w 44"/>
                  <a:gd name="T77" fmla="*/ 16 h 44"/>
                  <a:gd name="T78" fmla="*/ 38 w 44"/>
                  <a:gd name="T79" fmla="*/ 8 h 44"/>
                  <a:gd name="T80" fmla="*/ 32 w 44"/>
                  <a:gd name="T81" fmla="*/ 4 h 44"/>
                  <a:gd name="T82" fmla="*/ 32 w 44"/>
                  <a:gd name="T83" fmla="*/ 4 h 44"/>
                  <a:gd name="T84" fmla="*/ 24 w 44"/>
                  <a:gd name="T85" fmla="*/ 0 h 44"/>
                  <a:gd name="T86" fmla="*/ 16 w 44"/>
                  <a:gd name="T87" fmla="*/ 0 h 44"/>
                  <a:gd name="T88" fmla="*/ 8 w 44"/>
                  <a:gd name="T89" fmla="*/ 4 h 44"/>
                  <a:gd name="T90" fmla="*/ 2 w 44"/>
                  <a:gd name="T91" fmla="*/ 12 h 44"/>
                  <a:gd name="T92" fmla="*/ 2 w 44"/>
                  <a:gd name="T93" fmla="*/ 1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4"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8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4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4" y="30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2" y="12"/>
                    </a:moveTo>
                    <a:lnTo>
                      <a:pt x="2" y="12"/>
                    </a:lnTo>
                    <a:lnTo>
                      <a:pt x="0" y="20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2"/>
                    </a:lnTo>
                    <a:lnTo>
                      <a:pt x="10" y="42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4" y="24"/>
                    </a:lnTo>
                    <a:lnTo>
                      <a:pt x="42" y="16"/>
                    </a:lnTo>
                    <a:lnTo>
                      <a:pt x="38" y="8"/>
                    </a:lnTo>
                    <a:lnTo>
                      <a:pt x="32" y="4"/>
                    </a:lnTo>
                    <a:lnTo>
                      <a:pt x="32" y="4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2" y="12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" name="Freeform 165"/>
              <p:cNvSpPr>
                <a:spLocks noEditPoints="1"/>
              </p:cNvSpPr>
              <p:nvPr/>
            </p:nvSpPr>
            <p:spPr bwMode="auto">
              <a:xfrm>
                <a:off x="3154" y="1968"/>
                <a:ext cx="44" cy="42"/>
              </a:xfrm>
              <a:custGeom>
                <a:avLst/>
                <a:gdLst>
                  <a:gd name="T0" fmla="*/ 34 w 44"/>
                  <a:gd name="T1" fmla="*/ 40 h 42"/>
                  <a:gd name="T2" fmla="*/ 34 w 44"/>
                  <a:gd name="T3" fmla="*/ 40 h 42"/>
                  <a:gd name="T4" fmla="*/ 34 w 44"/>
                  <a:gd name="T5" fmla="*/ 40 h 42"/>
                  <a:gd name="T6" fmla="*/ 34 w 44"/>
                  <a:gd name="T7" fmla="*/ 40 h 42"/>
                  <a:gd name="T8" fmla="*/ 18 w 44"/>
                  <a:gd name="T9" fmla="*/ 34 h 42"/>
                  <a:gd name="T10" fmla="*/ 18 w 44"/>
                  <a:gd name="T11" fmla="*/ 34 h 42"/>
                  <a:gd name="T12" fmla="*/ 14 w 44"/>
                  <a:gd name="T13" fmla="*/ 32 h 42"/>
                  <a:gd name="T14" fmla="*/ 10 w 44"/>
                  <a:gd name="T15" fmla="*/ 28 h 42"/>
                  <a:gd name="T16" fmla="*/ 10 w 44"/>
                  <a:gd name="T17" fmla="*/ 28 h 42"/>
                  <a:gd name="T18" fmla="*/ 8 w 44"/>
                  <a:gd name="T19" fmla="*/ 22 h 42"/>
                  <a:gd name="T20" fmla="*/ 8 w 44"/>
                  <a:gd name="T21" fmla="*/ 18 h 42"/>
                  <a:gd name="T22" fmla="*/ 8 w 44"/>
                  <a:gd name="T23" fmla="*/ 18 h 42"/>
                  <a:gd name="T24" fmla="*/ 12 w 44"/>
                  <a:gd name="T25" fmla="*/ 12 h 42"/>
                  <a:gd name="T26" fmla="*/ 16 w 44"/>
                  <a:gd name="T27" fmla="*/ 8 h 42"/>
                  <a:gd name="T28" fmla="*/ 16 w 44"/>
                  <a:gd name="T29" fmla="*/ 8 h 42"/>
                  <a:gd name="T30" fmla="*/ 20 w 44"/>
                  <a:gd name="T31" fmla="*/ 8 h 42"/>
                  <a:gd name="T32" fmla="*/ 26 w 44"/>
                  <a:gd name="T33" fmla="*/ 8 h 42"/>
                  <a:gd name="T34" fmla="*/ 26 w 44"/>
                  <a:gd name="T35" fmla="*/ 8 h 42"/>
                  <a:gd name="T36" fmla="*/ 30 w 44"/>
                  <a:gd name="T37" fmla="*/ 10 h 42"/>
                  <a:gd name="T38" fmla="*/ 34 w 44"/>
                  <a:gd name="T39" fmla="*/ 14 h 42"/>
                  <a:gd name="T40" fmla="*/ 34 w 44"/>
                  <a:gd name="T41" fmla="*/ 14 h 42"/>
                  <a:gd name="T42" fmla="*/ 36 w 44"/>
                  <a:gd name="T43" fmla="*/ 20 h 42"/>
                  <a:gd name="T44" fmla="*/ 36 w 44"/>
                  <a:gd name="T45" fmla="*/ 24 h 42"/>
                  <a:gd name="T46" fmla="*/ 36 w 44"/>
                  <a:gd name="T47" fmla="*/ 24 h 42"/>
                  <a:gd name="T48" fmla="*/ 34 w 44"/>
                  <a:gd name="T49" fmla="*/ 30 h 42"/>
                  <a:gd name="T50" fmla="*/ 30 w 44"/>
                  <a:gd name="T51" fmla="*/ 34 h 42"/>
                  <a:gd name="T52" fmla="*/ 30 w 44"/>
                  <a:gd name="T53" fmla="*/ 34 h 42"/>
                  <a:gd name="T54" fmla="*/ 30 w 44"/>
                  <a:gd name="T55" fmla="*/ 34 h 42"/>
                  <a:gd name="T56" fmla="*/ 24 w 44"/>
                  <a:gd name="T57" fmla="*/ 34 h 42"/>
                  <a:gd name="T58" fmla="*/ 18 w 44"/>
                  <a:gd name="T59" fmla="*/ 34 h 42"/>
                  <a:gd name="T60" fmla="*/ 18 w 44"/>
                  <a:gd name="T61" fmla="*/ 34 h 42"/>
                  <a:gd name="T62" fmla="*/ 12 w 44"/>
                  <a:gd name="T63" fmla="*/ 2 h 42"/>
                  <a:gd name="T64" fmla="*/ 12 w 44"/>
                  <a:gd name="T65" fmla="*/ 2 h 42"/>
                  <a:gd name="T66" fmla="*/ 4 w 44"/>
                  <a:gd name="T67" fmla="*/ 8 h 42"/>
                  <a:gd name="T68" fmla="*/ 2 w 44"/>
                  <a:gd name="T69" fmla="*/ 16 h 42"/>
                  <a:gd name="T70" fmla="*/ 2 w 44"/>
                  <a:gd name="T71" fmla="*/ 16 h 42"/>
                  <a:gd name="T72" fmla="*/ 0 w 44"/>
                  <a:gd name="T73" fmla="*/ 24 h 42"/>
                  <a:gd name="T74" fmla="*/ 4 w 44"/>
                  <a:gd name="T75" fmla="*/ 32 h 42"/>
                  <a:gd name="T76" fmla="*/ 4 w 44"/>
                  <a:gd name="T77" fmla="*/ 32 h 42"/>
                  <a:gd name="T78" fmla="*/ 10 w 44"/>
                  <a:gd name="T79" fmla="*/ 38 h 42"/>
                  <a:gd name="T80" fmla="*/ 16 w 44"/>
                  <a:gd name="T81" fmla="*/ 42 h 42"/>
                  <a:gd name="T82" fmla="*/ 16 w 44"/>
                  <a:gd name="T83" fmla="*/ 42 h 42"/>
                  <a:gd name="T84" fmla="*/ 26 w 44"/>
                  <a:gd name="T85" fmla="*/ 42 h 42"/>
                  <a:gd name="T86" fmla="*/ 34 w 44"/>
                  <a:gd name="T87" fmla="*/ 40 h 42"/>
                  <a:gd name="T88" fmla="*/ 34 w 44"/>
                  <a:gd name="T89" fmla="*/ 40 h 42"/>
                  <a:gd name="T90" fmla="*/ 40 w 44"/>
                  <a:gd name="T91" fmla="*/ 34 h 42"/>
                  <a:gd name="T92" fmla="*/ 44 w 44"/>
                  <a:gd name="T93" fmla="*/ 26 h 42"/>
                  <a:gd name="T94" fmla="*/ 44 w 44"/>
                  <a:gd name="T95" fmla="*/ 26 h 42"/>
                  <a:gd name="T96" fmla="*/ 44 w 44"/>
                  <a:gd name="T97" fmla="*/ 20 h 42"/>
                  <a:gd name="T98" fmla="*/ 44 w 44"/>
                  <a:gd name="T99" fmla="*/ 20 h 42"/>
                  <a:gd name="T100" fmla="*/ 44 w 44"/>
                  <a:gd name="T101" fmla="*/ 16 h 42"/>
                  <a:gd name="T102" fmla="*/ 42 w 44"/>
                  <a:gd name="T103" fmla="*/ 10 h 42"/>
                  <a:gd name="T104" fmla="*/ 42 w 44"/>
                  <a:gd name="T105" fmla="*/ 10 h 42"/>
                  <a:gd name="T106" fmla="*/ 36 w 44"/>
                  <a:gd name="T107" fmla="*/ 4 h 42"/>
                  <a:gd name="T108" fmla="*/ 28 w 44"/>
                  <a:gd name="T109" fmla="*/ 0 h 42"/>
                  <a:gd name="T110" fmla="*/ 28 w 44"/>
                  <a:gd name="T111" fmla="*/ 0 h 42"/>
                  <a:gd name="T112" fmla="*/ 20 w 44"/>
                  <a:gd name="T113" fmla="*/ 0 h 42"/>
                  <a:gd name="T114" fmla="*/ 12 w 44"/>
                  <a:gd name="T115" fmla="*/ 2 h 42"/>
                  <a:gd name="T116" fmla="*/ 12 w 44"/>
                  <a:gd name="T117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4" h="42">
                    <a:moveTo>
                      <a:pt x="34" y="40"/>
                    </a:move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close/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2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4"/>
                    </a:lnTo>
                    <a:lnTo>
                      <a:pt x="36" y="24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10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6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26"/>
                    </a:lnTo>
                    <a:lnTo>
                      <a:pt x="44" y="20"/>
                    </a:lnTo>
                    <a:lnTo>
                      <a:pt x="44" y="20"/>
                    </a:lnTo>
                    <a:lnTo>
                      <a:pt x="44" y="16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" name="Freeform 166"/>
              <p:cNvSpPr>
                <a:spLocks noEditPoints="1"/>
              </p:cNvSpPr>
              <p:nvPr/>
            </p:nvSpPr>
            <p:spPr bwMode="auto">
              <a:xfrm>
                <a:off x="2562" y="2310"/>
                <a:ext cx="44" cy="42"/>
              </a:xfrm>
              <a:custGeom>
                <a:avLst/>
                <a:gdLst>
                  <a:gd name="T0" fmla="*/ 18 w 44"/>
                  <a:gd name="T1" fmla="*/ 34 h 42"/>
                  <a:gd name="T2" fmla="*/ 18 w 44"/>
                  <a:gd name="T3" fmla="*/ 34 h 42"/>
                  <a:gd name="T4" fmla="*/ 14 w 44"/>
                  <a:gd name="T5" fmla="*/ 32 h 42"/>
                  <a:gd name="T6" fmla="*/ 10 w 44"/>
                  <a:gd name="T7" fmla="*/ 28 h 42"/>
                  <a:gd name="T8" fmla="*/ 10 w 44"/>
                  <a:gd name="T9" fmla="*/ 28 h 42"/>
                  <a:gd name="T10" fmla="*/ 8 w 44"/>
                  <a:gd name="T11" fmla="*/ 22 h 42"/>
                  <a:gd name="T12" fmla="*/ 8 w 44"/>
                  <a:gd name="T13" fmla="*/ 18 h 42"/>
                  <a:gd name="T14" fmla="*/ 10 w 44"/>
                  <a:gd name="T15" fmla="*/ 12 h 42"/>
                  <a:gd name="T16" fmla="*/ 16 w 44"/>
                  <a:gd name="T17" fmla="*/ 8 h 42"/>
                  <a:gd name="T18" fmla="*/ 16 w 44"/>
                  <a:gd name="T19" fmla="*/ 8 h 42"/>
                  <a:gd name="T20" fmla="*/ 20 w 44"/>
                  <a:gd name="T21" fmla="*/ 8 h 42"/>
                  <a:gd name="T22" fmla="*/ 26 w 44"/>
                  <a:gd name="T23" fmla="*/ 8 h 42"/>
                  <a:gd name="T24" fmla="*/ 30 w 44"/>
                  <a:gd name="T25" fmla="*/ 10 h 42"/>
                  <a:gd name="T26" fmla="*/ 34 w 44"/>
                  <a:gd name="T27" fmla="*/ 14 h 42"/>
                  <a:gd name="T28" fmla="*/ 34 w 44"/>
                  <a:gd name="T29" fmla="*/ 14 h 42"/>
                  <a:gd name="T30" fmla="*/ 36 w 44"/>
                  <a:gd name="T31" fmla="*/ 20 h 42"/>
                  <a:gd name="T32" fmla="*/ 36 w 44"/>
                  <a:gd name="T33" fmla="*/ 20 h 42"/>
                  <a:gd name="T34" fmla="*/ 34 w 44"/>
                  <a:gd name="T35" fmla="*/ 28 h 42"/>
                  <a:gd name="T36" fmla="*/ 30 w 44"/>
                  <a:gd name="T37" fmla="*/ 34 h 42"/>
                  <a:gd name="T38" fmla="*/ 30 w 44"/>
                  <a:gd name="T39" fmla="*/ 34 h 42"/>
                  <a:gd name="T40" fmla="*/ 24 w 44"/>
                  <a:gd name="T41" fmla="*/ 34 h 42"/>
                  <a:gd name="T42" fmla="*/ 18 w 44"/>
                  <a:gd name="T43" fmla="*/ 34 h 42"/>
                  <a:gd name="T44" fmla="*/ 18 w 44"/>
                  <a:gd name="T45" fmla="*/ 34 h 42"/>
                  <a:gd name="T46" fmla="*/ 12 w 44"/>
                  <a:gd name="T47" fmla="*/ 2 h 42"/>
                  <a:gd name="T48" fmla="*/ 12 w 44"/>
                  <a:gd name="T49" fmla="*/ 2 h 42"/>
                  <a:gd name="T50" fmla="*/ 4 w 44"/>
                  <a:gd name="T51" fmla="*/ 8 h 42"/>
                  <a:gd name="T52" fmla="*/ 0 w 44"/>
                  <a:gd name="T53" fmla="*/ 16 h 42"/>
                  <a:gd name="T54" fmla="*/ 0 w 44"/>
                  <a:gd name="T55" fmla="*/ 24 h 42"/>
                  <a:gd name="T56" fmla="*/ 4 w 44"/>
                  <a:gd name="T57" fmla="*/ 32 h 42"/>
                  <a:gd name="T58" fmla="*/ 4 w 44"/>
                  <a:gd name="T59" fmla="*/ 32 h 42"/>
                  <a:gd name="T60" fmla="*/ 8 w 44"/>
                  <a:gd name="T61" fmla="*/ 38 h 42"/>
                  <a:gd name="T62" fmla="*/ 16 w 44"/>
                  <a:gd name="T63" fmla="*/ 42 h 42"/>
                  <a:gd name="T64" fmla="*/ 16 w 44"/>
                  <a:gd name="T65" fmla="*/ 42 h 42"/>
                  <a:gd name="T66" fmla="*/ 24 w 44"/>
                  <a:gd name="T67" fmla="*/ 42 h 42"/>
                  <a:gd name="T68" fmla="*/ 34 w 44"/>
                  <a:gd name="T69" fmla="*/ 40 h 42"/>
                  <a:gd name="T70" fmla="*/ 34 w 44"/>
                  <a:gd name="T71" fmla="*/ 40 h 42"/>
                  <a:gd name="T72" fmla="*/ 34 w 44"/>
                  <a:gd name="T73" fmla="*/ 40 h 42"/>
                  <a:gd name="T74" fmla="*/ 40 w 44"/>
                  <a:gd name="T75" fmla="*/ 34 h 42"/>
                  <a:gd name="T76" fmla="*/ 44 w 44"/>
                  <a:gd name="T77" fmla="*/ 26 h 42"/>
                  <a:gd name="T78" fmla="*/ 44 w 44"/>
                  <a:gd name="T79" fmla="*/ 18 h 42"/>
                  <a:gd name="T80" fmla="*/ 42 w 44"/>
                  <a:gd name="T81" fmla="*/ 10 h 42"/>
                  <a:gd name="T82" fmla="*/ 42 w 44"/>
                  <a:gd name="T83" fmla="*/ 10 h 42"/>
                  <a:gd name="T84" fmla="*/ 36 w 44"/>
                  <a:gd name="T85" fmla="*/ 4 h 42"/>
                  <a:gd name="T86" fmla="*/ 28 w 44"/>
                  <a:gd name="T87" fmla="*/ 0 h 42"/>
                  <a:gd name="T88" fmla="*/ 20 w 44"/>
                  <a:gd name="T89" fmla="*/ 0 h 42"/>
                  <a:gd name="T90" fmla="*/ 12 w 44"/>
                  <a:gd name="T91" fmla="*/ 2 h 42"/>
                  <a:gd name="T92" fmla="*/ 12 w 44"/>
                  <a:gd name="T93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2"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10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0"/>
                    </a:lnTo>
                    <a:lnTo>
                      <a:pt x="34" y="28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8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4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18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" name="Freeform 167"/>
              <p:cNvSpPr>
                <a:spLocks noEditPoints="1"/>
              </p:cNvSpPr>
              <p:nvPr/>
            </p:nvSpPr>
            <p:spPr bwMode="auto">
              <a:xfrm>
                <a:off x="3200" y="2138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2 w 44"/>
                  <a:gd name="T9" fmla="*/ 12 h 44"/>
                  <a:gd name="T10" fmla="*/ 16 w 44"/>
                  <a:gd name="T11" fmla="*/ 10 h 44"/>
                  <a:gd name="T12" fmla="*/ 22 w 44"/>
                  <a:gd name="T13" fmla="*/ 8 h 44"/>
                  <a:gd name="T14" fmla="*/ 22 w 44"/>
                  <a:gd name="T15" fmla="*/ 8 h 44"/>
                  <a:gd name="T16" fmla="*/ 28 w 44"/>
                  <a:gd name="T17" fmla="*/ 10 h 44"/>
                  <a:gd name="T18" fmla="*/ 32 w 44"/>
                  <a:gd name="T19" fmla="*/ 12 h 44"/>
                  <a:gd name="T20" fmla="*/ 32 w 44"/>
                  <a:gd name="T21" fmla="*/ 12 h 44"/>
                  <a:gd name="T22" fmla="*/ 36 w 44"/>
                  <a:gd name="T23" fmla="*/ 16 h 44"/>
                  <a:gd name="T24" fmla="*/ 36 w 44"/>
                  <a:gd name="T25" fmla="*/ 22 h 44"/>
                  <a:gd name="T26" fmla="*/ 36 w 44"/>
                  <a:gd name="T27" fmla="*/ 22 h 44"/>
                  <a:gd name="T28" fmla="*/ 36 w 44"/>
                  <a:gd name="T29" fmla="*/ 28 h 44"/>
                  <a:gd name="T30" fmla="*/ 32 w 44"/>
                  <a:gd name="T31" fmla="*/ 32 h 44"/>
                  <a:gd name="T32" fmla="*/ 32 w 44"/>
                  <a:gd name="T33" fmla="*/ 32 h 44"/>
                  <a:gd name="T34" fmla="*/ 28 w 44"/>
                  <a:gd name="T35" fmla="*/ 34 h 44"/>
                  <a:gd name="T36" fmla="*/ 22 w 44"/>
                  <a:gd name="T37" fmla="*/ 36 h 44"/>
                  <a:gd name="T38" fmla="*/ 22 w 44"/>
                  <a:gd name="T39" fmla="*/ 36 h 44"/>
                  <a:gd name="T40" fmla="*/ 22 w 44"/>
                  <a:gd name="T41" fmla="*/ 36 h 44"/>
                  <a:gd name="T42" fmla="*/ 16 w 44"/>
                  <a:gd name="T43" fmla="*/ 34 h 44"/>
                  <a:gd name="T44" fmla="*/ 12 w 44"/>
                  <a:gd name="T45" fmla="*/ 32 h 44"/>
                  <a:gd name="T46" fmla="*/ 10 w 44"/>
                  <a:gd name="T47" fmla="*/ 28 h 44"/>
                  <a:gd name="T48" fmla="*/ 8 w 44"/>
                  <a:gd name="T49" fmla="*/ 22 h 44"/>
                  <a:gd name="T50" fmla="*/ 8 w 44"/>
                  <a:gd name="T51" fmla="*/ 22 h 44"/>
                  <a:gd name="T52" fmla="*/ 22 w 44"/>
                  <a:gd name="T53" fmla="*/ 0 h 44"/>
                  <a:gd name="T54" fmla="*/ 22 w 44"/>
                  <a:gd name="T55" fmla="*/ 0 h 44"/>
                  <a:gd name="T56" fmla="*/ 14 w 44"/>
                  <a:gd name="T57" fmla="*/ 2 h 44"/>
                  <a:gd name="T58" fmla="*/ 6 w 44"/>
                  <a:gd name="T59" fmla="*/ 6 h 44"/>
                  <a:gd name="T60" fmla="*/ 6 w 44"/>
                  <a:gd name="T61" fmla="*/ 6 h 44"/>
                  <a:gd name="T62" fmla="*/ 2 w 44"/>
                  <a:gd name="T63" fmla="*/ 14 h 44"/>
                  <a:gd name="T64" fmla="*/ 0 w 44"/>
                  <a:gd name="T65" fmla="*/ 22 h 44"/>
                  <a:gd name="T66" fmla="*/ 0 w 44"/>
                  <a:gd name="T67" fmla="*/ 22 h 44"/>
                  <a:gd name="T68" fmla="*/ 2 w 44"/>
                  <a:gd name="T69" fmla="*/ 30 h 44"/>
                  <a:gd name="T70" fmla="*/ 6 w 44"/>
                  <a:gd name="T71" fmla="*/ 38 h 44"/>
                  <a:gd name="T72" fmla="*/ 14 w 44"/>
                  <a:gd name="T73" fmla="*/ 42 h 44"/>
                  <a:gd name="T74" fmla="*/ 22 w 44"/>
                  <a:gd name="T75" fmla="*/ 44 h 44"/>
                  <a:gd name="T76" fmla="*/ 22 w 44"/>
                  <a:gd name="T77" fmla="*/ 44 h 44"/>
                  <a:gd name="T78" fmla="*/ 22 w 44"/>
                  <a:gd name="T79" fmla="*/ 44 h 44"/>
                  <a:gd name="T80" fmla="*/ 30 w 44"/>
                  <a:gd name="T81" fmla="*/ 42 h 44"/>
                  <a:gd name="T82" fmla="*/ 38 w 44"/>
                  <a:gd name="T83" fmla="*/ 38 h 44"/>
                  <a:gd name="T84" fmla="*/ 38 w 44"/>
                  <a:gd name="T85" fmla="*/ 38 h 44"/>
                  <a:gd name="T86" fmla="*/ 42 w 44"/>
                  <a:gd name="T87" fmla="*/ 30 h 44"/>
                  <a:gd name="T88" fmla="*/ 44 w 44"/>
                  <a:gd name="T89" fmla="*/ 22 h 44"/>
                  <a:gd name="T90" fmla="*/ 44 w 44"/>
                  <a:gd name="T91" fmla="*/ 22 h 44"/>
                  <a:gd name="T92" fmla="*/ 42 w 44"/>
                  <a:gd name="T93" fmla="*/ 14 h 44"/>
                  <a:gd name="T94" fmla="*/ 38 w 44"/>
                  <a:gd name="T95" fmla="*/ 6 h 44"/>
                  <a:gd name="T96" fmla="*/ 38 w 44"/>
                  <a:gd name="T97" fmla="*/ 6 h 44"/>
                  <a:gd name="T98" fmla="*/ 30 w 44"/>
                  <a:gd name="T99" fmla="*/ 2 h 44"/>
                  <a:gd name="T100" fmla="*/ 22 w 44"/>
                  <a:gd name="T101" fmla="*/ 0 h 44"/>
                  <a:gd name="T102" fmla="*/ 22 w 44"/>
                  <a:gd name="T103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22" y="0"/>
                    </a:move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" name="Freeform 168"/>
              <p:cNvSpPr>
                <a:spLocks noEditPoints="1"/>
              </p:cNvSpPr>
              <p:nvPr/>
            </p:nvSpPr>
            <p:spPr bwMode="auto">
              <a:xfrm>
                <a:off x="2516" y="2138"/>
                <a:ext cx="44" cy="44"/>
              </a:xfrm>
              <a:custGeom>
                <a:avLst/>
                <a:gdLst>
                  <a:gd name="T0" fmla="*/ 12 w 44"/>
                  <a:gd name="T1" fmla="*/ 32 h 44"/>
                  <a:gd name="T2" fmla="*/ 12 w 44"/>
                  <a:gd name="T3" fmla="*/ 32 h 44"/>
                  <a:gd name="T4" fmla="*/ 10 w 44"/>
                  <a:gd name="T5" fmla="*/ 28 h 44"/>
                  <a:gd name="T6" fmla="*/ 8 w 44"/>
                  <a:gd name="T7" fmla="*/ 22 h 44"/>
                  <a:gd name="T8" fmla="*/ 8 w 44"/>
                  <a:gd name="T9" fmla="*/ 22 h 44"/>
                  <a:gd name="T10" fmla="*/ 8 w 44"/>
                  <a:gd name="T11" fmla="*/ 22 h 44"/>
                  <a:gd name="T12" fmla="*/ 8 w 44"/>
                  <a:gd name="T13" fmla="*/ 22 h 44"/>
                  <a:gd name="T14" fmla="*/ 10 w 44"/>
                  <a:gd name="T15" fmla="*/ 16 h 44"/>
                  <a:gd name="T16" fmla="*/ 12 w 44"/>
                  <a:gd name="T17" fmla="*/ 12 h 44"/>
                  <a:gd name="T18" fmla="*/ 16 w 44"/>
                  <a:gd name="T19" fmla="*/ 10 h 44"/>
                  <a:gd name="T20" fmla="*/ 22 w 44"/>
                  <a:gd name="T21" fmla="*/ 8 h 44"/>
                  <a:gd name="T22" fmla="*/ 22 w 44"/>
                  <a:gd name="T23" fmla="*/ 8 h 44"/>
                  <a:gd name="T24" fmla="*/ 28 w 44"/>
                  <a:gd name="T25" fmla="*/ 10 h 44"/>
                  <a:gd name="T26" fmla="*/ 32 w 44"/>
                  <a:gd name="T27" fmla="*/ 12 h 44"/>
                  <a:gd name="T28" fmla="*/ 36 w 44"/>
                  <a:gd name="T29" fmla="*/ 16 h 44"/>
                  <a:gd name="T30" fmla="*/ 36 w 44"/>
                  <a:gd name="T31" fmla="*/ 22 h 44"/>
                  <a:gd name="T32" fmla="*/ 36 w 44"/>
                  <a:gd name="T33" fmla="*/ 22 h 44"/>
                  <a:gd name="T34" fmla="*/ 36 w 44"/>
                  <a:gd name="T35" fmla="*/ 28 h 44"/>
                  <a:gd name="T36" fmla="*/ 32 w 44"/>
                  <a:gd name="T37" fmla="*/ 32 h 44"/>
                  <a:gd name="T38" fmla="*/ 28 w 44"/>
                  <a:gd name="T39" fmla="*/ 34 h 44"/>
                  <a:gd name="T40" fmla="*/ 22 w 44"/>
                  <a:gd name="T41" fmla="*/ 36 h 44"/>
                  <a:gd name="T42" fmla="*/ 22 w 44"/>
                  <a:gd name="T43" fmla="*/ 36 h 44"/>
                  <a:gd name="T44" fmla="*/ 16 w 44"/>
                  <a:gd name="T45" fmla="*/ 34 h 44"/>
                  <a:gd name="T46" fmla="*/ 12 w 44"/>
                  <a:gd name="T47" fmla="*/ 32 h 44"/>
                  <a:gd name="T48" fmla="*/ 12 w 44"/>
                  <a:gd name="T49" fmla="*/ 3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6 w 44"/>
                  <a:gd name="T59" fmla="*/ 38 h 44"/>
                  <a:gd name="T60" fmla="*/ 14 w 44"/>
                  <a:gd name="T61" fmla="*/ 42 h 44"/>
                  <a:gd name="T62" fmla="*/ 22 w 44"/>
                  <a:gd name="T63" fmla="*/ 44 h 44"/>
                  <a:gd name="T64" fmla="*/ 22 w 44"/>
                  <a:gd name="T65" fmla="*/ 44 h 44"/>
                  <a:gd name="T66" fmla="*/ 22 w 44"/>
                  <a:gd name="T67" fmla="*/ 44 h 44"/>
                  <a:gd name="T68" fmla="*/ 30 w 44"/>
                  <a:gd name="T69" fmla="*/ 42 h 44"/>
                  <a:gd name="T70" fmla="*/ 38 w 44"/>
                  <a:gd name="T71" fmla="*/ 38 h 44"/>
                  <a:gd name="T72" fmla="*/ 42 w 44"/>
                  <a:gd name="T73" fmla="*/ 30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" name="Freeform 169"/>
              <p:cNvSpPr>
                <a:spLocks noEditPoints="1"/>
              </p:cNvSpPr>
              <p:nvPr/>
            </p:nvSpPr>
            <p:spPr bwMode="auto">
              <a:xfrm>
                <a:off x="3154" y="2310"/>
                <a:ext cx="44" cy="42"/>
              </a:xfrm>
              <a:custGeom>
                <a:avLst/>
                <a:gdLst>
                  <a:gd name="T0" fmla="*/ 12 w 44"/>
                  <a:gd name="T1" fmla="*/ 40 h 42"/>
                  <a:gd name="T2" fmla="*/ 12 w 44"/>
                  <a:gd name="T3" fmla="*/ 40 h 42"/>
                  <a:gd name="T4" fmla="*/ 12 w 44"/>
                  <a:gd name="T5" fmla="*/ 40 h 42"/>
                  <a:gd name="T6" fmla="*/ 16 w 44"/>
                  <a:gd name="T7" fmla="*/ 34 h 42"/>
                  <a:gd name="T8" fmla="*/ 16 w 44"/>
                  <a:gd name="T9" fmla="*/ 34 h 42"/>
                  <a:gd name="T10" fmla="*/ 16 w 44"/>
                  <a:gd name="T11" fmla="*/ 34 h 42"/>
                  <a:gd name="T12" fmla="*/ 12 w 44"/>
                  <a:gd name="T13" fmla="*/ 30 h 42"/>
                  <a:gd name="T14" fmla="*/ 8 w 44"/>
                  <a:gd name="T15" fmla="*/ 24 h 42"/>
                  <a:gd name="T16" fmla="*/ 8 w 44"/>
                  <a:gd name="T17" fmla="*/ 20 h 42"/>
                  <a:gd name="T18" fmla="*/ 10 w 44"/>
                  <a:gd name="T19" fmla="*/ 14 h 42"/>
                  <a:gd name="T20" fmla="*/ 10 w 44"/>
                  <a:gd name="T21" fmla="*/ 14 h 42"/>
                  <a:gd name="T22" fmla="*/ 14 w 44"/>
                  <a:gd name="T23" fmla="*/ 10 h 42"/>
                  <a:gd name="T24" fmla="*/ 18 w 44"/>
                  <a:gd name="T25" fmla="*/ 8 h 42"/>
                  <a:gd name="T26" fmla="*/ 18 w 44"/>
                  <a:gd name="T27" fmla="*/ 8 h 42"/>
                  <a:gd name="T28" fmla="*/ 24 w 44"/>
                  <a:gd name="T29" fmla="*/ 8 h 42"/>
                  <a:gd name="T30" fmla="*/ 30 w 44"/>
                  <a:gd name="T31" fmla="*/ 8 h 42"/>
                  <a:gd name="T32" fmla="*/ 30 w 44"/>
                  <a:gd name="T33" fmla="*/ 8 h 42"/>
                  <a:gd name="T34" fmla="*/ 34 w 44"/>
                  <a:gd name="T35" fmla="*/ 12 h 42"/>
                  <a:gd name="T36" fmla="*/ 36 w 44"/>
                  <a:gd name="T37" fmla="*/ 18 h 42"/>
                  <a:gd name="T38" fmla="*/ 36 w 44"/>
                  <a:gd name="T39" fmla="*/ 18 h 42"/>
                  <a:gd name="T40" fmla="*/ 36 w 44"/>
                  <a:gd name="T41" fmla="*/ 22 h 42"/>
                  <a:gd name="T42" fmla="*/ 34 w 44"/>
                  <a:gd name="T43" fmla="*/ 28 h 42"/>
                  <a:gd name="T44" fmla="*/ 34 w 44"/>
                  <a:gd name="T45" fmla="*/ 28 h 42"/>
                  <a:gd name="T46" fmla="*/ 30 w 44"/>
                  <a:gd name="T47" fmla="*/ 32 h 42"/>
                  <a:gd name="T48" fmla="*/ 26 w 44"/>
                  <a:gd name="T49" fmla="*/ 34 h 42"/>
                  <a:gd name="T50" fmla="*/ 20 w 44"/>
                  <a:gd name="T51" fmla="*/ 34 h 42"/>
                  <a:gd name="T52" fmla="*/ 16 w 44"/>
                  <a:gd name="T53" fmla="*/ 34 h 42"/>
                  <a:gd name="T54" fmla="*/ 16 w 44"/>
                  <a:gd name="T55" fmla="*/ 34 h 42"/>
                  <a:gd name="T56" fmla="*/ 16 w 44"/>
                  <a:gd name="T57" fmla="*/ 0 h 42"/>
                  <a:gd name="T58" fmla="*/ 16 w 44"/>
                  <a:gd name="T59" fmla="*/ 0 h 42"/>
                  <a:gd name="T60" fmla="*/ 10 w 44"/>
                  <a:gd name="T61" fmla="*/ 4 h 42"/>
                  <a:gd name="T62" fmla="*/ 4 w 44"/>
                  <a:gd name="T63" fmla="*/ 10 h 42"/>
                  <a:gd name="T64" fmla="*/ 4 w 44"/>
                  <a:gd name="T65" fmla="*/ 10 h 42"/>
                  <a:gd name="T66" fmla="*/ 2 w 44"/>
                  <a:gd name="T67" fmla="*/ 16 h 42"/>
                  <a:gd name="T68" fmla="*/ 0 w 44"/>
                  <a:gd name="T69" fmla="*/ 20 h 42"/>
                  <a:gd name="T70" fmla="*/ 0 w 44"/>
                  <a:gd name="T71" fmla="*/ 20 h 42"/>
                  <a:gd name="T72" fmla="*/ 2 w 44"/>
                  <a:gd name="T73" fmla="*/ 26 h 42"/>
                  <a:gd name="T74" fmla="*/ 4 w 44"/>
                  <a:gd name="T75" fmla="*/ 32 h 42"/>
                  <a:gd name="T76" fmla="*/ 6 w 44"/>
                  <a:gd name="T77" fmla="*/ 36 h 42"/>
                  <a:gd name="T78" fmla="*/ 12 w 44"/>
                  <a:gd name="T79" fmla="*/ 40 h 42"/>
                  <a:gd name="T80" fmla="*/ 12 w 44"/>
                  <a:gd name="T81" fmla="*/ 40 h 42"/>
                  <a:gd name="T82" fmla="*/ 20 w 44"/>
                  <a:gd name="T83" fmla="*/ 42 h 42"/>
                  <a:gd name="T84" fmla="*/ 28 w 44"/>
                  <a:gd name="T85" fmla="*/ 42 h 42"/>
                  <a:gd name="T86" fmla="*/ 36 w 44"/>
                  <a:gd name="T87" fmla="*/ 38 h 42"/>
                  <a:gd name="T88" fmla="*/ 42 w 44"/>
                  <a:gd name="T89" fmla="*/ 32 h 42"/>
                  <a:gd name="T90" fmla="*/ 42 w 44"/>
                  <a:gd name="T91" fmla="*/ 32 h 42"/>
                  <a:gd name="T92" fmla="*/ 44 w 44"/>
                  <a:gd name="T93" fmla="*/ 24 h 42"/>
                  <a:gd name="T94" fmla="*/ 44 w 44"/>
                  <a:gd name="T95" fmla="*/ 16 h 42"/>
                  <a:gd name="T96" fmla="*/ 44 w 44"/>
                  <a:gd name="T97" fmla="*/ 16 h 42"/>
                  <a:gd name="T98" fmla="*/ 40 w 44"/>
                  <a:gd name="T99" fmla="*/ 8 h 42"/>
                  <a:gd name="T100" fmla="*/ 34 w 44"/>
                  <a:gd name="T101" fmla="*/ 2 h 42"/>
                  <a:gd name="T102" fmla="*/ 34 w 44"/>
                  <a:gd name="T103" fmla="*/ 2 h 42"/>
                  <a:gd name="T104" fmla="*/ 26 w 44"/>
                  <a:gd name="T105" fmla="*/ 0 h 42"/>
                  <a:gd name="T106" fmla="*/ 16 w 44"/>
                  <a:gd name="T107" fmla="*/ 0 h 42"/>
                  <a:gd name="T108" fmla="*/ 16 w 44"/>
                  <a:gd name="T109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2">
                    <a:moveTo>
                      <a:pt x="12" y="40"/>
                    </a:moveTo>
                    <a:lnTo>
                      <a:pt x="12" y="40"/>
                    </a:lnTo>
                    <a:lnTo>
                      <a:pt x="12" y="40"/>
                    </a:lnTo>
                    <a:close/>
                    <a:moveTo>
                      <a:pt x="16" y="34"/>
                    </a:moveTo>
                    <a:lnTo>
                      <a:pt x="16" y="34"/>
                    </a:lnTo>
                    <a:lnTo>
                      <a:pt x="16" y="34"/>
                    </a:lnTo>
                    <a:lnTo>
                      <a:pt x="12" y="30"/>
                    </a:lnTo>
                    <a:lnTo>
                      <a:pt x="8" y="24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10" y="4"/>
                    </a:lnTo>
                    <a:lnTo>
                      <a:pt x="4" y="10"/>
                    </a:lnTo>
                    <a:lnTo>
                      <a:pt x="4" y="10"/>
                    </a:lnTo>
                    <a:lnTo>
                      <a:pt x="2" y="16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" y="26"/>
                    </a:lnTo>
                    <a:lnTo>
                      <a:pt x="4" y="32"/>
                    </a:lnTo>
                    <a:lnTo>
                      <a:pt x="6" y="36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6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" name="Freeform 170"/>
              <p:cNvSpPr>
                <a:spLocks noEditPoints="1"/>
              </p:cNvSpPr>
              <p:nvPr/>
            </p:nvSpPr>
            <p:spPr bwMode="auto">
              <a:xfrm>
                <a:off x="2562" y="1968"/>
                <a:ext cx="44" cy="42"/>
              </a:xfrm>
              <a:custGeom>
                <a:avLst/>
                <a:gdLst>
                  <a:gd name="T0" fmla="*/ 8 w 44"/>
                  <a:gd name="T1" fmla="*/ 24 h 42"/>
                  <a:gd name="T2" fmla="*/ 8 w 44"/>
                  <a:gd name="T3" fmla="*/ 24 h 42"/>
                  <a:gd name="T4" fmla="*/ 8 w 44"/>
                  <a:gd name="T5" fmla="*/ 20 h 42"/>
                  <a:gd name="T6" fmla="*/ 8 w 44"/>
                  <a:gd name="T7" fmla="*/ 20 h 42"/>
                  <a:gd name="T8" fmla="*/ 10 w 44"/>
                  <a:gd name="T9" fmla="*/ 14 h 42"/>
                  <a:gd name="T10" fmla="*/ 10 w 44"/>
                  <a:gd name="T11" fmla="*/ 14 h 42"/>
                  <a:gd name="T12" fmla="*/ 14 w 44"/>
                  <a:gd name="T13" fmla="*/ 10 h 42"/>
                  <a:gd name="T14" fmla="*/ 18 w 44"/>
                  <a:gd name="T15" fmla="*/ 8 h 42"/>
                  <a:gd name="T16" fmla="*/ 24 w 44"/>
                  <a:gd name="T17" fmla="*/ 8 h 42"/>
                  <a:gd name="T18" fmla="*/ 30 w 44"/>
                  <a:gd name="T19" fmla="*/ 8 h 42"/>
                  <a:gd name="T20" fmla="*/ 30 w 44"/>
                  <a:gd name="T21" fmla="*/ 8 h 42"/>
                  <a:gd name="T22" fmla="*/ 34 w 44"/>
                  <a:gd name="T23" fmla="*/ 12 h 42"/>
                  <a:gd name="T24" fmla="*/ 36 w 44"/>
                  <a:gd name="T25" fmla="*/ 18 h 42"/>
                  <a:gd name="T26" fmla="*/ 36 w 44"/>
                  <a:gd name="T27" fmla="*/ 22 h 42"/>
                  <a:gd name="T28" fmla="*/ 34 w 44"/>
                  <a:gd name="T29" fmla="*/ 28 h 42"/>
                  <a:gd name="T30" fmla="*/ 34 w 44"/>
                  <a:gd name="T31" fmla="*/ 28 h 42"/>
                  <a:gd name="T32" fmla="*/ 30 w 44"/>
                  <a:gd name="T33" fmla="*/ 32 h 42"/>
                  <a:gd name="T34" fmla="*/ 26 w 44"/>
                  <a:gd name="T35" fmla="*/ 34 h 42"/>
                  <a:gd name="T36" fmla="*/ 20 w 44"/>
                  <a:gd name="T37" fmla="*/ 34 h 42"/>
                  <a:gd name="T38" fmla="*/ 16 w 44"/>
                  <a:gd name="T39" fmla="*/ 34 h 42"/>
                  <a:gd name="T40" fmla="*/ 16 w 44"/>
                  <a:gd name="T41" fmla="*/ 34 h 42"/>
                  <a:gd name="T42" fmla="*/ 10 w 44"/>
                  <a:gd name="T43" fmla="*/ 30 h 42"/>
                  <a:gd name="T44" fmla="*/ 8 w 44"/>
                  <a:gd name="T45" fmla="*/ 24 h 42"/>
                  <a:gd name="T46" fmla="*/ 8 w 44"/>
                  <a:gd name="T47" fmla="*/ 24 h 42"/>
                  <a:gd name="T48" fmla="*/ 4 w 44"/>
                  <a:gd name="T49" fmla="*/ 10 h 42"/>
                  <a:gd name="T50" fmla="*/ 4 w 44"/>
                  <a:gd name="T51" fmla="*/ 10 h 42"/>
                  <a:gd name="T52" fmla="*/ 0 w 44"/>
                  <a:gd name="T53" fmla="*/ 18 h 42"/>
                  <a:gd name="T54" fmla="*/ 0 w 44"/>
                  <a:gd name="T55" fmla="*/ 26 h 42"/>
                  <a:gd name="T56" fmla="*/ 0 w 44"/>
                  <a:gd name="T57" fmla="*/ 26 h 42"/>
                  <a:gd name="T58" fmla="*/ 4 w 44"/>
                  <a:gd name="T59" fmla="*/ 34 h 42"/>
                  <a:gd name="T60" fmla="*/ 12 w 44"/>
                  <a:gd name="T61" fmla="*/ 40 h 42"/>
                  <a:gd name="T62" fmla="*/ 12 w 44"/>
                  <a:gd name="T63" fmla="*/ 40 h 42"/>
                  <a:gd name="T64" fmla="*/ 12 w 44"/>
                  <a:gd name="T65" fmla="*/ 40 h 42"/>
                  <a:gd name="T66" fmla="*/ 20 w 44"/>
                  <a:gd name="T67" fmla="*/ 42 h 42"/>
                  <a:gd name="T68" fmla="*/ 28 w 44"/>
                  <a:gd name="T69" fmla="*/ 42 h 42"/>
                  <a:gd name="T70" fmla="*/ 36 w 44"/>
                  <a:gd name="T71" fmla="*/ 38 h 42"/>
                  <a:gd name="T72" fmla="*/ 42 w 44"/>
                  <a:gd name="T73" fmla="*/ 32 h 42"/>
                  <a:gd name="T74" fmla="*/ 42 w 44"/>
                  <a:gd name="T75" fmla="*/ 32 h 42"/>
                  <a:gd name="T76" fmla="*/ 44 w 44"/>
                  <a:gd name="T77" fmla="*/ 24 h 42"/>
                  <a:gd name="T78" fmla="*/ 44 w 44"/>
                  <a:gd name="T79" fmla="*/ 16 h 42"/>
                  <a:gd name="T80" fmla="*/ 40 w 44"/>
                  <a:gd name="T81" fmla="*/ 8 h 42"/>
                  <a:gd name="T82" fmla="*/ 34 w 44"/>
                  <a:gd name="T83" fmla="*/ 2 h 42"/>
                  <a:gd name="T84" fmla="*/ 34 w 44"/>
                  <a:gd name="T85" fmla="*/ 2 h 42"/>
                  <a:gd name="T86" fmla="*/ 24 w 44"/>
                  <a:gd name="T87" fmla="*/ 0 h 42"/>
                  <a:gd name="T88" fmla="*/ 16 w 44"/>
                  <a:gd name="T89" fmla="*/ 0 h 42"/>
                  <a:gd name="T90" fmla="*/ 8 w 44"/>
                  <a:gd name="T91" fmla="*/ 4 h 42"/>
                  <a:gd name="T92" fmla="*/ 4 w 44"/>
                  <a:gd name="T93" fmla="*/ 10 h 42"/>
                  <a:gd name="T94" fmla="*/ 4 w 44"/>
                  <a:gd name="T95" fmla="*/ 1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2">
                    <a:moveTo>
                      <a:pt x="8" y="24"/>
                    </a:moveTo>
                    <a:lnTo>
                      <a:pt x="8" y="24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24"/>
                    </a:lnTo>
                    <a:close/>
                    <a:moveTo>
                      <a:pt x="4" y="10"/>
                    </a:moveTo>
                    <a:lnTo>
                      <a:pt x="4" y="10"/>
                    </a:lnTo>
                    <a:lnTo>
                      <a:pt x="0" y="18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4" y="34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4" y="10"/>
                    </a:lnTo>
                    <a:lnTo>
                      <a:pt x="4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" name="Freeform 171"/>
              <p:cNvSpPr>
                <a:spLocks noEditPoints="1"/>
              </p:cNvSpPr>
              <p:nvPr/>
            </p:nvSpPr>
            <p:spPr bwMode="auto">
              <a:xfrm>
                <a:off x="3030" y="2434"/>
                <a:ext cx="44" cy="44"/>
              </a:xfrm>
              <a:custGeom>
                <a:avLst/>
                <a:gdLst>
                  <a:gd name="T0" fmla="*/ 2 w 44"/>
                  <a:gd name="T1" fmla="*/ 34 h 44"/>
                  <a:gd name="T2" fmla="*/ 2 w 44"/>
                  <a:gd name="T3" fmla="*/ 34 h 44"/>
                  <a:gd name="T4" fmla="*/ 2 w 44"/>
                  <a:gd name="T5" fmla="*/ 34 h 44"/>
                  <a:gd name="T6" fmla="*/ 10 w 44"/>
                  <a:gd name="T7" fmla="*/ 30 h 44"/>
                  <a:gd name="T8" fmla="*/ 10 w 44"/>
                  <a:gd name="T9" fmla="*/ 30 h 44"/>
                  <a:gd name="T10" fmla="*/ 10 w 44"/>
                  <a:gd name="T11" fmla="*/ 30 h 44"/>
                  <a:gd name="T12" fmla="*/ 8 w 44"/>
                  <a:gd name="T13" fmla="*/ 24 h 44"/>
                  <a:gd name="T14" fmla="*/ 8 w 44"/>
                  <a:gd name="T15" fmla="*/ 18 h 44"/>
                  <a:gd name="T16" fmla="*/ 10 w 44"/>
                  <a:gd name="T17" fmla="*/ 14 h 44"/>
                  <a:gd name="T18" fmla="*/ 14 w 44"/>
                  <a:gd name="T19" fmla="*/ 10 h 44"/>
                  <a:gd name="T20" fmla="*/ 14 w 44"/>
                  <a:gd name="T21" fmla="*/ 10 h 44"/>
                  <a:gd name="T22" fmla="*/ 20 w 44"/>
                  <a:gd name="T23" fmla="*/ 8 h 44"/>
                  <a:gd name="T24" fmla="*/ 24 w 44"/>
                  <a:gd name="T25" fmla="*/ 8 h 44"/>
                  <a:gd name="T26" fmla="*/ 24 w 44"/>
                  <a:gd name="T27" fmla="*/ 8 h 44"/>
                  <a:gd name="T28" fmla="*/ 30 w 44"/>
                  <a:gd name="T29" fmla="*/ 12 h 44"/>
                  <a:gd name="T30" fmla="*/ 34 w 44"/>
                  <a:gd name="T31" fmla="*/ 16 h 44"/>
                  <a:gd name="T32" fmla="*/ 34 w 44"/>
                  <a:gd name="T33" fmla="*/ 16 h 44"/>
                  <a:gd name="T34" fmla="*/ 36 w 44"/>
                  <a:gd name="T35" fmla="*/ 20 h 44"/>
                  <a:gd name="T36" fmla="*/ 34 w 44"/>
                  <a:gd name="T37" fmla="*/ 26 h 44"/>
                  <a:gd name="T38" fmla="*/ 34 w 44"/>
                  <a:gd name="T39" fmla="*/ 26 h 44"/>
                  <a:gd name="T40" fmla="*/ 32 w 44"/>
                  <a:gd name="T41" fmla="*/ 30 h 44"/>
                  <a:gd name="T42" fmla="*/ 28 w 44"/>
                  <a:gd name="T43" fmla="*/ 34 h 44"/>
                  <a:gd name="T44" fmla="*/ 28 w 44"/>
                  <a:gd name="T45" fmla="*/ 34 h 44"/>
                  <a:gd name="T46" fmla="*/ 22 w 44"/>
                  <a:gd name="T47" fmla="*/ 36 h 44"/>
                  <a:gd name="T48" fmla="*/ 18 w 44"/>
                  <a:gd name="T49" fmla="*/ 36 h 44"/>
                  <a:gd name="T50" fmla="*/ 12 w 44"/>
                  <a:gd name="T51" fmla="*/ 34 h 44"/>
                  <a:gd name="T52" fmla="*/ 10 w 44"/>
                  <a:gd name="T53" fmla="*/ 30 h 44"/>
                  <a:gd name="T54" fmla="*/ 10 w 44"/>
                  <a:gd name="T55" fmla="*/ 30 h 44"/>
                  <a:gd name="T56" fmla="*/ 10 w 44"/>
                  <a:gd name="T57" fmla="*/ 4 h 44"/>
                  <a:gd name="T58" fmla="*/ 10 w 44"/>
                  <a:gd name="T59" fmla="*/ 4 h 44"/>
                  <a:gd name="T60" fmla="*/ 6 w 44"/>
                  <a:gd name="T61" fmla="*/ 6 h 44"/>
                  <a:gd name="T62" fmla="*/ 2 w 44"/>
                  <a:gd name="T63" fmla="*/ 12 h 44"/>
                  <a:gd name="T64" fmla="*/ 0 w 44"/>
                  <a:gd name="T65" fmla="*/ 16 h 44"/>
                  <a:gd name="T66" fmla="*/ 0 w 44"/>
                  <a:gd name="T67" fmla="*/ 22 h 44"/>
                  <a:gd name="T68" fmla="*/ 0 w 44"/>
                  <a:gd name="T69" fmla="*/ 22 h 44"/>
                  <a:gd name="T70" fmla="*/ 0 w 44"/>
                  <a:gd name="T71" fmla="*/ 28 h 44"/>
                  <a:gd name="T72" fmla="*/ 2 w 44"/>
                  <a:gd name="T73" fmla="*/ 34 h 44"/>
                  <a:gd name="T74" fmla="*/ 2 w 44"/>
                  <a:gd name="T75" fmla="*/ 34 h 44"/>
                  <a:gd name="T76" fmla="*/ 8 w 44"/>
                  <a:gd name="T77" fmla="*/ 40 h 44"/>
                  <a:gd name="T78" fmla="*/ 16 w 44"/>
                  <a:gd name="T79" fmla="*/ 44 h 44"/>
                  <a:gd name="T80" fmla="*/ 24 w 44"/>
                  <a:gd name="T81" fmla="*/ 44 h 44"/>
                  <a:gd name="T82" fmla="*/ 32 w 44"/>
                  <a:gd name="T83" fmla="*/ 42 h 44"/>
                  <a:gd name="T84" fmla="*/ 32 w 44"/>
                  <a:gd name="T85" fmla="*/ 42 h 44"/>
                  <a:gd name="T86" fmla="*/ 38 w 44"/>
                  <a:gd name="T87" fmla="*/ 36 h 44"/>
                  <a:gd name="T88" fmla="*/ 42 w 44"/>
                  <a:gd name="T89" fmla="*/ 28 h 44"/>
                  <a:gd name="T90" fmla="*/ 42 w 44"/>
                  <a:gd name="T91" fmla="*/ 28 h 44"/>
                  <a:gd name="T92" fmla="*/ 44 w 44"/>
                  <a:gd name="T93" fmla="*/ 20 h 44"/>
                  <a:gd name="T94" fmla="*/ 40 w 44"/>
                  <a:gd name="T95" fmla="*/ 12 h 44"/>
                  <a:gd name="T96" fmla="*/ 40 w 44"/>
                  <a:gd name="T97" fmla="*/ 12 h 44"/>
                  <a:gd name="T98" fmla="*/ 34 w 44"/>
                  <a:gd name="T99" fmla="*/ 4 h 44"/>
                  <a:gd name="T100" fmla="*/ 26 w 44"/>
                  <a:gd name="T101" fmla="*/ 0 h 44"/>
                  <a:gd name="T102" fmla="*/ 26 w 44"/>
                  <a:gd name="T103" fmla="*/ 0 h 44"/>
                  <a:gd name="T104" fmla="*/ 18 w 44"/>
                  <a:gd name="T105" fmla="*/ 0 h 44"/>
                  <a:gd name="T106" fmla="*/ 10 w 44"/>
                  <a:gd name="T107" fmla="*/ 4 h 44"/>
                  <a:gd name="T108" fmla="*/ 10 w 44"/>
                  <a:gd name="T109" fmla="*/ 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4">
                    <a:moveTo>
                      <a:pt x="2" y="34"/>
                    </a:moveTo>
                    <a:lnTo>
                      <a:pt x="2" y="34"/>
                    </a:lnTo>
                    <a:lnTo>
                      <a:pt x="2" y="34"/>
                    </a:lnTo>
                    <a:close/>
                    <a:moveTo>
                      <a:pt x="10" y="30"/>
                    </a:moveTo>
                    <a:lnTo>
                      <a:pt x="10" y="30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0" y="12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4"/>
                    </a:lnTo>
                    <a:lnTo>
                      <a:pt x="10" y="30"/>
                    </a:lnTo>
                    <a:lnTo>
                      <a:pt x="10" y="30"/>
                    </a:lnTo>
                    <a:close/>
                    <a:moveTo>
                      <a:pt x="10" y="4"/>
                    </a:moveTo>
                    <a:lnTo>
                      <a:pt x="10" y="4"/>
                    </a:lnTo>
                    <a:lnTo>
                      <a:pt x="6" y="6"/>
                    </a:lnTo>
                    <a:lnTo>
                      <a:pt x="2" y="12"/>
                    </a:lnTo>
                    <a:lnTo>
                      <a:pt x="0" y="16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8"/>
                    </a:lnTo>
                    <a:lnTo>
                      <a:pt x="2" y="34"/>
                    </a:lnTo>
                    <a:lnTo>
                      <a:pt x="2" y="34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2"/>
                    </a:lnTo>
                    <a:lnTo>
                      <a:pt x="32" y="42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2"/>
                    </a:lnTo>
                    <a:lnTo>
                      <a:pt x="40" y="12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4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" name="Freeform 172"/>
              <p:cNvSpPr>
                <a:spLocks noEditPoints="1"/>
              </p:cNvSpPr>
              <p:nvPr/>
            </p:nvSpPr>
            <p:spPr bwMode="auto">
              <a:xfrm>
                <a:off x="2688" y="1842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8 w 44"/>
                  <a:gd name="T5" fmla="*/ 18 h 44"/>
                  <a:gd name="T6" fmla="*/ 8 w 44"/>
                  <a:gd name="T7" fmla="*/ 18 h 44"/>
                  <a:gd name="T8" fmla="*/ 10 w 44"/>
                  <a:gd name="T9" fmla="*/ 14 h 44"/>
                  <a:gd name="T10" fmla="*/ 14 w 44"/>
                  <a:gd name="T11" fmla="*/ 10 h 44"/>
                  <a:gd name="T12" fmla="*/ 14 w 44"/>
                  <a:gd name="T13" fmla="*/ 10 h 44"/>
                  <a:gd name="T14" fmla="*/ 20 w 44"/>
                  <a:gd name="T15" fmla="*/ 8 h 44"/>
                  <a:gd name="T16" fmla="*/ 24 w 44"/>
                  <a:gd name="T17" fmla="*/ 8 h 44"/>
                  <a:gd name="T18" fmla="*/ 30 w 44"/>
                  <a:gd name="T19" fmla="*/ 10 h 44"/>
                  <a:gd name="T20" fmla="*/ 34 w 44"/>
                  <a:gd name="T21" fmla="*/ 14 h 44"/>
                  <a:gd name="T22" fmla="*/ 34 w 44"/>
                  <a:gd name="T23" fmla="*/ 14 h 44"/>
                  <a:gd name="T24" fmla="*/ 36 w 44"/>
                  <a:gd name="T25" fmla="*/ 20 h 44"/>
                  <a:gd name="T26" fmla="*/ 34 w 44"/>
                  <a:gd name="T27" fmla="*/ 26 h 44"/>
                  <a:gd name="T28" fmla="*/ 32 w 44"/>
                  <a:gd name="T29" fmla="*/ 30 h 44"/>
                  <a:gd name="T30" fmla="*/ 28 w 44"/>
                  <a:gd name="T31" fmla="*/ 34 h 44"/>
                  <a:gd name="T32" fmla="*/ 28 w 44"/>
                  <a:gd name="T33" fmla="*/ 34 h 44"/>
                  <a:gd name="T34" fmla="*/ 22 w 44"/>
                  <a:gd name="T35" fmla="*/ 36 h 44"/>
                  <a:gd name="T36" fmla="*/ 18 w 44"/>
                  <a:gd name="T37" fmla="*/ 36 h 44"/>
                  <a:gd name="T38" fmla="*/ 12 w 44"/>
                  <a:gd name="T39" fmla="*/ 32 h 44"/>
                  <a:gd name="T40" fmla="*/ 10 w 44"/>
                  <a:gd name="T41" fmla="*/ 28 h 44"/>
                  <a:gd name="T42" fmla="*/ 10 w 44"/>
                  <a:gd name="T43" fmla="*/ 28 h 44"/>
                  <a:gd name="T44" fmla="*/ 8 w 44"/>
                  <a:gd name="T45" fmla="*/ 22 h 44"/>
                  <a:gd name="T46" fmla="*/ 8 w 44"/>
                  <a:gd name="T47" fmla="*/ 22 h 44"/>
                  <a:gd name="T48" fmla="*/ 10 w 44"/>
                  <a:gd name="T49" fmla="*/ 2 h 44"/>
                  <a:gd name="T50" fmla="*/ 10 w 44"/>
                  <a:gd name="T51" fmla="*/ 2 h 44"/>
                  <a:gd name="T52" fmla="*/ 4 w 44"/>
                  <a:gd name="T53" fmla="*/ 8 h 44"/>
                  <a:gd name="T54" fmla="*/ 0 w 44"/>
                  <a:gd name="T55" fmla="*/ 16 h 44"/>
                  <a:gd name="T56" fmla="*/ 0 w 44"/>
                  <a:gd name="T57" fmla="*/ 16 h 44"/>
                  <a:gd name="T58" fmla="*/ 0 w 44"/>
                  <a:gd name="T59" fmla="*/ 24 h 44"/>
                  <a:gd name="T60" fmla="*/ 2 w 44"/>
                  <a:gd name="T61" fmla="*/ 32 h 44"/>
                  <a:gd name="T62" fmla="*/ 2 w 44"/>
                  <a:gd name="T63" fmla="*/ 32 h 44"/>
                  <a:gd name="T64" fmla="*/ 2 w 44"/>
                  <a:gd name="T65" fmla="*/ 32 h 44"/>
                  <a:gd name="T66" fmla="*/ 8 w 44"/>
                  <a:gd name="T67" fmla="*/ 40 h 44"/>
                  <a:gd name="T68" fmla="*/ 16 w 44"/>
                  <a:gd name="T69" fmla="*/ 44 h 44"/>
                  <a:gd name="T70" fmla="*/ 24 w 44"/>
                  <a:gd name="T71" fmla="*/ 44 h 44"/>
                  <a:gd name="T72" fmla="*/ 32 w 44"/>
                  <a:gd name="T73" fmla="*/ 40 h 44"/>
                  <a:gd name="T74" fmla="*/ 32 w 44"/>
                  <a:gd name="T75" fmla="*/ 40 h 44"/>
                  <a:gd name="T76" fmla="*/ 38 w 44"/>
                  <a:gd name="T77" fmla="*/ 36 h 44"/>
                  <a:gd name="T78" fmla="*/ 42 w 44"/>
                  <a:gd name="T79" fmla="*/ 28 h 44"/>
                  <a:gd name="T80" fmla="*/ 44 w 44"/>
                  <a:gd name="T81" fmla="*/ 20 h 44"/>
                  <a:gd name="T82" fmla="*/ 40 w 44"/>
                  <a:gd name="T83" fmla="*/ 10 h 44"/>
                  <a:gd name="T84" fmla="*/ 40 w 44"/>
                  <a:gd name="T85" fmla="*/ 10 h 44"/>
                  <a:gd name="T86" fmla="*/ 34 w 44"/>
                  <a:gd name="T87" fmla="*/ 4 h 44"/>
                  <a:gd name="T88" fmla="*/ 26 w 44"/>
                  <a:gd name="T89" fmla="*/ 0 h 44"/>
                  <a:gd name="T90" fmla="*/ 18 w 44"/>
                  <a:gd name="T91" fmla="*/ 0 h 44"/>
                  <a:gd name="T92" fmla="*/ 10 w 44"/>
                  <a:gd name="T93" fmla="*/ 2 h 44"/>
                  <a:gd name="T94" fmla="*/ 10 w 44"/>
                  <a:gd name="T95" fmla="*/ 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10" y="2"/>
                    </a:moveTo>
                    <a:lnTo>
                      <a:pt x="10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0"/>
                    </a:lnTo>
                    <a:lnTo>
                      <a:pt x="40" y="10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" name="Freeform 173"/>
              <p:cNvSpPr>
                <a:spLocks/>
              </p:cNvSpPr>
              <p:nvPr/>
            </p:nvSpPr>
            <p:spPr bwMode="auto">
              <a:xfrm>
                <a:off x="2866" y="1816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2 w 28"/>
                  <a:gd name="T21" fmla="*/ 8 h 16"/>
                  <a:gd name="T22" fmla="*/ 4 w 28"/>
                  <a:gd name="T23" fmla="*/ 12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20 w 28"/>
                  <a:gd name="T33" fmla="*/ 14 h 16"/>
                  <a:gd name="T34" fmla="*/ 24 w 28"/>
                  <a:gd name="T35" fmla="*/ 12 h 16"/>
                  <a:gd name="T36" fmla="*/ 24 w 28"/>
                  <a:gd name="T37" fmla="*/ 12 h 16"/>
                  <a:gd name="T38" fmla="*/ 28 w 28"/>
                  <a:gd name="T39" fmla="*/ 8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  <a:gd name="T56" fmla="*/ 20 w 28"/>
                  <a:gd name="T57" fmla="*/ 10 h 16"/>
                  <a:gd name="T58" fmla="*/ 14 w 28"/>
                  <a:gd name="T59" fmla="*/ 12 h 16"/>
                  <a:gd name="T60" fmla="*/ 14 w 28"/>
                  <a:gd name="T61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" name="Freeform 174"/>
              <p:cNvSpPr>
                <a:spLocks/>
              </p:cNvSpPr>
              <p:nvPr/>
            </p:nvSpPr>
            <p:spPr bwMode="auto">
              <a:xfrm>
                <a:off x="2866" y="2500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14 w 28"/>
                  <a:gd name="T5" fmla="*/ 12 h 16"/>
                  <a:gd name="T6" fmla="*/ 14 w 28"/>
                  <a:gd name="T7" fmla="*/ 12 h 16"/>
                  <a:gd name="T8" fmla="*/ 10 w 28"/>
                  <a:gd name="T9" fmla="*/ 12 h 16"/>
                  <a:gd name="T10" fmla="*/ 6 w 28"/>
                  <a:gd name="T11" fmla="*/ 8 h 16"/>
                  <a:gd name="T12" fmla="*/ 2 w 28"/>
                  <a:gd name="T13" fmla="*/ 4 h 16"/>
                  <a:gd name="T14" fmla="*/ 0 w 28"/>
                  <a:gd name="T15" fmla="*/ 0 h 16"/>
                  <a:gd name="T16" fmla="*/ 0 w 28"/>
                  <a:gd name="T17" fmla="*/ 0 h 16"/>
                  <a:gd name="T18" fmla="*/ 0 w 28"/>
                  <a:gd name="T19" fmla="*/ 2 h 16"/>
                  <a:gd name="T20" fmla="*/ 0 w 28"/>
                  <a:gd name="T21" fmla="*/ 2 h 16"/>
                  <a:gd name="T22" fmla="*/ 2 w 28"/>
                  <a:gd name="T23" fmla="*/ 8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4 w 28"/>
                  <a:gd name="T41" fmla="*/ 12 h 16"/>
                  <a:gd name="T42" fmla="*/ 28 w 28"/>
                  <a:gd name="T43" fmla="*/ 8 h 16"/>
                  <a:gd name="T44" fmla="*/ 28 w 28"/>
                  <a:gd name="T45" fmla="*/ 2 h 16"/>
                  <a:gd name="T46" fmla="*/ 28 w 28"/>
                  <a:gd name="T47" fmla="*/ 2 h 16"/>
                  <a:gd name="T48" fmla="*/ 28 w 28"/>
                  <a:gd name="T49" fmla="*/ 0 h 16"/>
                  <a:gd name="T50" fmla="*/ 28 w 28"/>
                  <a:gd name="T51" fmla="*/ 0 h 16"/>
                  <a:gd name="T52" fmla="*/ 26 w 28"/>
                  <a:gd name="T53" fmla="*/ 4 h 16"/>
                  <a:gd name="T54" fmla="*/ 24 w 28"/>
                  <a:gd name="T55" fmla="*/ 8 h 16"/>
                  <a:gd name="T56" fmla="*/ 24 w 28"/>
                  <a:gd name="T57" fmla="*/ 8 h 16"/>
                  <a:gd name="T58" fmla="*/ 20 w 28"/>
                  <a:gd name="T59" fmla="*/ 10 h 16"/>
                  <a:gd name="T60" fmla="*/ 14 w 28"/>
                  <a:gd name="T61" fmla="*/ 12 h 16"/>
                  <a:gd name="T62" fmla="*/ 14 w 28"/>
                  <a:gd name="T6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" name="Freeform 175"/>
              <p:cNvSpPr>
                <a:spLocks/>
              </p:cNvSpPr>
              <p:nvPr/>
            </p:nvSpPr>
            <p:spPr bwMode="auto">
              <a:xfrm>
                <a:off x="3038" y="1862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0 h 16"/>
                  <a:gd name="T6" fmla="*/ 6 w 28"/>
                  <a:gd name="T7" fmla="*/ 14 h 16"/>
                  <a:gd name="T8" fmla="*/ 6 w 28"/>
                  <a:gd name="T9" fmla="*/ 14 h 16"/>
                  <a:gd name="T10" fmla="*/ 12 w 28"/>
                  <a:gd name="T11" fmla="*/ 16 h 16"/>
                  <a:gd name="T12" fmla="*/ 16 w 28"/>
                  <a:gd name="T13" fmla="*/ 16 h 16"/>
                  <a:gd name="T14" fmla="*/ 16 w 28"/>
                  <a:gd name="T15" fmla="*/ 16 h 16"/>
                  <a:gd name="T16" fmla="*/ 22 w 28"/>
                  <a:gd name="T17" fmla="*/ 12 h 16"/>
                  <a:gd name="T18" fmla="*/ 26 w 28"/>
                  <a:gd name="T19" fmla="*/ 8 h 16"/>
                  <a:gd name="T20" fmla="*/ 26 w 28"/>
                  <a:gd name="T21" fmla="*/ 8 h 16"/>
                  <a:gd name="T22" fmla="*/ 26 w 28"/>
                  <a:gd name="T23" fmla="*/ 8 h 16"/>
                  <a:gd name="T24" fmla="*/ 26 w 28"/>
                  <a:gd name="T25" fmla="*/ 4 h 16"/>
                  <a:gd name="T26" fmla="*/ 28 w 28"/>
                  <a:gd name="T27" fmla="*/ 0 h 16"/>
                  <a:gd name="T28" fmla="*/ 28 w 28"/>
                  <a:gd name="T29" fmla="*/ 0 h 16"/>
                  <a:gd name="T30" fmla="*/ 26 w 28"/>
                  <a:gd name="T31" fmla="*/ 4 h 16"/>
                  <a:gd name="T32" fmla="*/ 26 w 28"/>
                  <a:gd name="T33" fmla="*/ 4 h 16"/>
                  <a:gd name="T34" fmla="*/ 26 w 28"/>
                  <a:gd name="T35" fmla="*/ 4 h 16"/>
                  <a:gd name="T36" fmla="*/ 22 w 28"/>
                  <a:gd name="T37" fmla="*/ 8 h 16"/>
                  <a:gd name="T38" fmla="*/ 16 w 28"/>
                  <a:gd name="T39" fmla="*/ 12 h 16"/>
                  <a:gd name="T40" fmla="*/ 16 w 28"/>
                  <a:gd name="T41" fmla="*/ 12 h 16"/>
                  <a:gd name="T42" fmla="*/ 12 w 28"/>
                  <a:gd name="T43" fmla="*/ 12 h 16"/>
                  <a:gd name="T44" fmla="*/ 6 w 28"/>
                  <a:gd name="T45" fmla="*/ 10 h 16"/>
                  <a:gd name="T46" fmla="*/ 6 w 28"/>
                  <a:gd name="T47" fmla="*/ 10 h 16"/>
                  <a:gd name="T48" fmla="*/ 2 w 28"/>
                  <a:gd name="T49" fmla="*/ 6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0 h 16"/>
                  <a:gd name="T56" fmla="*/ 0 w 28"/>
                  <a:gd name="T57" fmla="*/ 0 h 16"/>
                  <a:gd name="T58" fmla="*/ 0 w 28"/>
                  <a:gd name="T59" fmla="*/ 6 h 16"/>
                  <a:gd name="T60" fmla="*/ 0 w 28"/>
                  <a:gd name="T61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2" y="8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8" name="Freeform 176"/>
              <p:cNvSpPr>
                <a:spLocks/>
              </p:cNvSpPr>
              <p:nvPr/>
            </p:nvSpPr>
            <p:spPr bwMode="auto">
              <a:xfrm>
                <a:off x="2696" y="2454"/>
                <a:ext cx="28" cy="16"/>
              </a:xfrm>
              <a:custGeom>
                <a:avLst/>
                <a:gdLst>
                  <a:gd name="T0" fmla="*/ 16 w 28"/>
                  <a:gd name="T1" fmla="*/ 12 h 16"/>
                  <a:gd name="T2" fmla="*/ 16 w 28"/>
                  <a:gd name="T3" fmla="*/ 12 h 16"/>
                  <a:gd name="T4" fmla="*/ 12 w 28"/>
                  <a:gd name="T5" fmla="*/ 12 h 16"/>
                  <a:gd name="T6" fmla="*/ 6 w 28"/>
                  <a:gd name="T7" fmla="*/ 10 h 16"/>
                  <a:gd name="T8" fmla="*/ 6 w 28"/>
                  <a:gd name="T9" fmla="*/ 10 h 16"/>
                  <a:gd name="T10" fmla="*/ 2 w 28"/>
                  <a:gd name="T11" fmla="*/ 6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4 h 16"/>
                  <a:gd name="T18" fmla="*/ 0 w 28"/>
                  <a:gd name="T19" fmla="*/ 8 h 16"/>
                  <a:gd name="T20" fmla="*/ 2 w 28"/>
                  <a:gd name="T21" fmla="*/ 12 h 16"/>
                  <a:gd name="T22" fmla="*/ 6 w 28"/>
                  <a:gd name="T23" fmla="*/ 14 h 16"/>
                  <a:gd name="T24" fmla="*/ 6 w 28"/>
                  <a:gd name="T25" fmla="*/ 14 h 16"/>
                  <a:gd name="T26" fmla="*/ 12 w 28"/>
                  <a:gd name="T27" fmla="*/ 16 h 16"/>
                  <a:gd name="T28" fmla="*/ 16 w 28"/>
                  <a:gd name="T29" fmla="*/ 16 h 16"/>
                  <a:gd name="T30" fmla="*/ 16 w 28"/>
                  <a:gd name="T31" fmla="*/ 16 h 16"/>
                  <a:gd name="T32" fmla="*/ 22 w 28"/>
                  <a:gd name="T33" fmla="*/ 14 h 16"/>
                  <a:gd name="T34" fmla="*/ 26 w 28"/>
                  <a:gd name="T35" fmla="*/ 10 h 16"/>
                  <a:gd name="T36" fmla="*/ 26 w 28"/>
                  <a:gd name="T37" fmla="*/ 10 h 16"/>
                  <a:gd name="T38" fmla="*/ 28 w 28"/>
                  <a:gd name="T39" fmla="*/ 2 h 16"/>
                  <a:gd name="T40" fmla="*/ 28 w 28"/>
                  <a:gd name="T41" fmla="*/ 2 h 16"/>
                  <a:gd name="T42" fmla="*/ 26 w 28"/>
                  <a:gd name="T43" fmla="*/ 0 h 16"/>
                  <a:gd name="T44" fmla="*/ 26 w 28"/>
                  <a:gd name="T45" fmla="*/ 0 h 16"/>
                  <a:gd name="T46" fmla="*/ 26 w 28"/>
                  <a:gd name="T47" fmla="*/ 6 h 16"/>
                  <a:gd name="T48" fmla="*/ 26 w 28"/>
                  <a:gd name="T49" fmla="*/ 6 h 16"/>
                  <a:gd name="T50" fmla="*/ 22 w 28"/>
                  <a:gd name="T51" fmla="*/ 10 h 16"/>
                  <a:gd name="T52" fmla="*/ 16 w 28"/>
                  <a:gd name="T53" fmla="*/ 12 h 16"/>
                  <a:gd name="T54" fmla="*/ 16 w 28"/>
                  <a:gd name="T55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16" y="12"/>
                    </a:move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8"/>
                    </a:lnTo>
                    <a:lnTo>
                      <a:pt x="2" y="12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6" y="12"/>
                    </a:lnTo>
                    <a:lnTo>
                      <a:pt x="16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9" name="Freeform 177"/>
              <p:cNvSpPr>
                <a:spLocks/>
              </p:cNvSpPr>
              <p:nvPr/>
            </p:nvSpPr>
            <p:spPr bwMode="auto">
              <a:xfrm>
                <a:off x="3162" y="1986"/>
                <a:ext cx="28" cy="16"/>
              </a:xfrm>
              <a:custGeom>
                <a:avLst/>
                <a:gdLst>
                  <a:gd name="T0" fmla="*/ 2 w 28"/>
                  <a:gd name="T1" fmla="*/ 10 h 16"/>
                  <a:gd name="T2" fmla="*/ 2 w 28"/>
                  <a:gd name="T3" fmla="*/ 10 h 16"/>
                  <a:gd name="T4" fmla="*/ 6 w 28"/>
                  <a:gd name="T5" fmla="*/ 14 h 16"/>
                  <a:gd name="T6" fmla="*/ 10 w 28"/>
                  <a:gd name="T7" fmla="*/ 16 h 16"/>
                  <a:gd name="T8" fmla="*/ 10 w 28"/>
                  <a:gd name="T9" fmla="*/ 16 h 16"/>
                  <a:gd name="T10" fmla="*/ 16 w 28"/>
                  <a:gd name="T11" fmla="*/ 16 h 16"/>
                  <a:gd name="T12" fmla="*/ 22 w 28"/>
                  <a:gd name="T13" fmla="*/ 16 h 16"/>
                  <a:gd name="T14" fmla="*/ 22 w 28"/>
                  <a:gd name="T15" fmla="*/ 16 h 16"/>
                  <a:gd name="T16" fmla="*/ 26 w 28"/>
                  <a:gd name="T17" fmla="*/ 12 h 16"/>
                  <a:gd name="T18" fmla="*/ 28 w 28"/>
                  <a:gd name="T19" fmla="*/ 6 h 16"/>
                  <a:gd name="T20" fmla="*/ 28 w 28"/>
                  <a:gd name="T21" fmla="*/ 6 h 16"/>
                  <a:gd name="T22" fmla="*/ 28 w 28"/>
                  <a:gd name="T23" fmla="*/ 0 h 16"/>
                  <a:gd name="T24" fmla="*/ 28 w 28"/>
                  <a:gd name="T25" fmla="*/ 0 h 16"/>
                  <a:gd name="T26" fmla="*/ 28 w 28"/>
                  <a:gd name="T27" fmla="*/ 2 h 16"/>
                  <a:gd name="T28" fmla="*/ 28 w 28"/>
                  <a:gd name="T29" fmla="*/ 2 h 16"/>
                  <a:gd name="T30" fmla="*/ 26 w 28"/>
                  <a:gd name="T31" fmla="*/ 8 h 16"/>
                  <a:gd name="T32" fmla="*/ 22 w 28"/>
                  <a:gd name="T33" fmla="*/ 12 h 16"/>
                  <a:gd name="T34" fmla="*/ 22 w 28"/>
                  <a:gd name="T35" fmla="*/ 12 h 16"/>
                  <a:gd name="T36" fmla="*/ 16 w 28"/>
                  <a:gd name="T37" fmla="*/ 12 h 16"/>
                  <a:gd name="T38" fmla="*/ 10 w 28"/>
                  <a:gd name="T39" fmla="*/ 12 h 16"/>
                  <a:gd name="T40" fmla="*/ 10 w 28"/>
                  <a:gd name="T41" fmla="*/ 12 h 16"/>
                  <a:gd name="T42" fmla="*/ 6 w 28"/>
                  <a:gd name="T43" fmla="*/ 10 h 16"/>
                  <a:gd name="T44" fmla="*/ 2 w 28"/>
                  <a:gd name="T45" fmla="*/ 6 h 16"/>
                  <a:gd name="T46" fmla="*/ 2 w 28"/>
                  <a:gd name="T47" fmla="*/ 6 h 16"/>
                  <a:gd name="T48" fmla="*/ 0 w 28"/>
                  <a:gd name="T49" fmla="*/ 2 h 16"/>
                  <a:gd name="T50" fmla="*/ 0 w 28"/>
                  <a:gd name="T51" fmla="*/ 2 h 16"/>
                  <a:gd name="T52" fmla="*/ 0 w 28"/>
                  <a:gd name="T53" fmla="*/ 6 h 16"/>
                  <a:gd name="T54" fmla="*/ 2 w 28"/>
                  <a:gd name="T55" fmla="*/ 10 h 16"/>
                  <a:gd name="T56" fmla="*/ 2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" y="10"/>
                    </a:move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2"/>
                    </a:lnTo>
                    <a:lnTo>
                      <a:pt x="28" y="6"/>
                    </a:lnTo>
                    <a:lnTo>
                      <a:pt x="28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8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0" name="Freeform 178"/>
              <p:cNvSpPr>
                <a:spLocks/>
              </p:cNvSpPr>
              <p:nvPr/>
            </p:nvSpPr>
            <p:spPr bwMode="auto">
              <a:xfrm>
                <a:off x="2570" y="2328"/>
                <a:ext cx="28" cy="16"/>
              </a:xfrm>
              <a:custGeom>
                <a:avLst/>
                <a:gdLst>
                  <a:gd name="T0" fmla="*/ 22 w 28"/>
                  <a:gd name="T1" fmla="*/ 12 h 16"/>
                  <a:gd name="T2" fmla="*/ 22 w 28"/>
                  <a:gd name="T3" fmla="*/ 12 h 16"/>
                  <a:gd name="T4" fmla="*/ 16 w 28"/>
                  <a:gd name="T5" fmla="*/ 12 h 16"/>
                  <a:gd name="T6" fmla="*/ 10 w 28"/>
                  <a:gd name="T7" fmla="*/ 12 h 16"/>
                  <a:gd name="T8" fmla="*/ 10 w 28"/>
                  <a:gd name="T9" fmla="*/ 12 h 16"/>
                  <a:gd name="T10" fmla="*/ 6 w 28"/>
                  <a:gd name="T11" fmla="*/ 10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6 h 16"/>
                  <a:gd name="T22" fmla="*/ 2 w 28"/>
                  <a:gd name="T23" fmla="*/ 10 h 16"/>
                  <a:gd name="T24" fmla="*/ 2 w 28"/>
                  <a:gd name="T25" fmla="*/ 10 h 16"/>
                  <a:gd name="T26" fmla="*/ 6 w 28"/>
                  <a:gd name="T27" fmla="*/ 14 h 16"/>
                  <a:gd name="T28" fmla="*/ 10 w 28"/>
                  <a:gd name="T29" fmla="*/ 16 h 16"/>
                  <a:gd name="T30" fmla="*/ 10 w 28"/>
                  <a:gd name="T31" fmla="*/ 16 h 16"/>
                  <a:gd name="T32" fmla="*/ 16 w 28"/>
                  <a:gd name="T33" fmla="*/ 16 h 16"/>
                  <a:gd name="T34" fmla="*/ 22 w 28"/>
                  <a:gd name="T35" fmla="*/ 16 h 16"/>
                  <a:gd name="T36" fmla="*/ 22 w 28"/>
                  <a:gd name="T37" fmla="*/ 16 h 16"/>
                  <a:gd name="T38" fmla="*/ 26 w 28"/>
                  <a:gd name="T39" fmla="*/ 10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6 h 16"/>
                  <a:gd name="T50" fmla="*/ 22 w 28"/>
                  <a:gd name="T51" fmla="*/ 12 h 16"/>
                  <a:gd name="T52" fmla="*/ 22 w 28"/>
                  <a:gd name="T5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16">
                    <a:moveTo>
                      <a:pt x="22" y="12"/>
                    </a:move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6"/>
                    </a:lnTo>
                    <a:lnTo>
                      <a:pt x="22" y="12"/>
                    </a:lnTo>
                    <a:lnTo>
                      <a:pt x="22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1" name="Freeform 179"/>
              <p:cNvSpPr>
                <a:spLocks/>
              </p:cNvSpPr>
              <p:nvPr/>
            </p:nvSpPr>
            <p:spPr bwMode="auto">
              <a:xfrm>
                <a:off x="3208" y="2158"/>
                <a:ext cx="28" cy="16"/>
              </a:xfrm>
              <a:custGeom>
                <a:avLst/>
                <a:gdLst>
                  <a:gd name="T0" fmla="*/ 24 w 28"/>
                  <a:gd name="T1" fmla="*/ 8 h 16"/>
                  <a:gd name="T2" fmla="*/ 24 w 28"/>
                  <a:gd name="T3" fmla="*/ 8 h 16"/>
                  <a:gd name="T4" fmla="*/ 20 w 28"/>
                  <a:gd name="T5" fmla="*/ 10 h 16"/>
                  <a:gd name="T6" fmla="*/ 14 w 28"/>
                  <a:gd name="T7" fmla="*/ 12 h 16"/>
                  <a:gd name="T8" fmla="*/ 14 w 28"/>
                  <a:gd name="T9" fmla="*/ 12 h 16"/>
                  <a:gd name="T10" fmla="*/ 10 w 28"/>
                  <a:gd name="T11" fmla="*/ 12 h 16"/>
                  <a:gd name="T12" fmla="*/ 6 w 28"/>
                  <a:gd name="T13" fmla="*/ 8 h 16"/>
                  <a:gd name="T14" fmla="*/ 2 w 28"/>
                  <a:gd name="T15" fmla="*/ 4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8 w 28"/>
                  <a:gd name="T29" fmla="*/ 14 h 16"/>
                  <a:gd name="T30" fmla="*/ 14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4 w 28"/>
                  <a:gd name="T37" fmla="*/ 12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24" y="8"/>
                    </a:move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2" name="Freeform 180"/>
              <p:cNvSpPr>
                <a:spLocks/>
              </p:cNvSpPr>
              <p:nvPr/>
            </p:nvSpPr>
            <p:spPr bwMode="auto">
              <a:xfrm>
                <a:off x="2524" y="2158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4 w 28"/>
                  <a:gd name="T29" fmla="*/ 12 h 16"/>
                  <a:gd name="T30" fmla="*/ 8 w 28"/>
                  <a:gd name="T31" fmla="*/ 14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0 w 28"/>
                  <a:gd name="T55" fmla="*/ 12 h 16"/>
                  <a:gd name="T56" fmla="*/ 14 w 28"/>
                  <a:gd name="T57" fmla="*/ 12 h 16"/>
                  <a:gd name="T58" fmla="*/ 14 w 28"/>
                  <a:gd name="T5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0" y="12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3" name="Freeform 181"/>
              <p:cNvSpPr>
                <a:spLocks/>
              </p:cNvSpPr>
              <p:nvPr/>
            </p:nvSpPr>
            <p:spPr bwMode="auto">
              <a:xfrm>
                <a:off x="3162" y="2328"/>
                <a:ext cx="28" cy="16"/>
              </a:xfrm>
              <a:custGeom>
                <a:avLst/>
                <a:gdLst>
                  <a:gd name="T0" fmla="*/ 8 w 28"/>
                  <a:gd name="T1" fmla="*/ 12 h 16"/>
                  <a:gd name="T2" fmla="*/ 8 w 28"/>
                  <a:gd name="T3" fmla="*/ 12 h 16"/>
                  <a:gd name="T4" fmla="*/ 2 w 28"/>
                  <a:gd name="T5" fmla="*/ 6 h 16"/>
                  <a:gd name="T6" fmla="*/ 0 w 28"/>
                  <a:gd name="T7" fmla="*/ 0 h 16"/>
                  <a:gd name="T8" fmla="*/ 0 w 28"/>
                  <a:gd name="T9" fmla="*/ 0 h 16"/>
                  <a:gd name="T10" fmla="*/ 0 w 28"/>
                  <a:gd name="T11" fmla="*/ 6 h 16"/>
                  <a:gd name="T12" fmla="*/ 2 w 28"/>
                  <a:gd name="T13" fmla="*/ 8 h 16"/>
                  <a:gd name="T14" fmla="*/ 4 w 28"/>
                  <a:gd name="T15" fmla="*/ 12 h 16"/>
                  <a:gd name="T16" fmla="*/ 8 w 28"/>
                  <a:gd name="T17" fmla="*/ 16 h 16"/>
                  <a:gd name="T18" fmla="*/ 8 w 28"/>
                  <a:gd name="T19" fmla="*/ 16 h 16"/>
                  <a:gd name="T20" fmla="*/ 12 w 28"/>
                  <a:gd name="T21" fmla="*/ 16 h 16"/>
                  <a:gd name="T22" fmla="*/ 18 w 28"/>
                  <a:gd name="T23" fmla="*/ 16 h 16"/>
                  <a:gd name="T24" fmla="*/ 22 w 28"/>
                  <a:gd name="T25" fmla="*/ 14 h 16"/>
                  <a:gd name="T26" fmla="*/ 26 w 28"/>
                  <a:gd name="T27" fmla="*/ 10 h 16"/>
                  <a:gd name="T28" fmla="*/ 26 w 28"/>
                  <a:gd name="T29" fmla="*/ 10 h 16"/>
                  <a:gd name="T30" fmla="*/ 28 w 28"/>
                  <a:gd name="T31" fmla="*/ 6 h 16"/>
                  <a:gd name="T32" fmla="*/ 28 w 28"/>
                  <a:gd name="T33" fmla="*/ 2 h 16"/>
                  <a:gd name="T34" fmla="*/ 28 w 28"/>
                  <a:gd name="T35" fmla="*/ 2 h 16"/>
                  <a:gd name="T36" fmla="*/ 26 w 28"/>
                  <a:gd name="T37" fmla="*/ 6 h 16"/>
                  <a:gd name="T38" fmla="*/ 26 w 28"/>
                  <a:gd name="T39" fmla="*/ 6 h 16"/>
                  <a:gd name="T40" fmla="*/ 22 w 28"/>
                  <a:gd name="T41" fmla="*/ 10 h 16"/>
                  <a:gd name="T42" fmla="*/ 18 w 28"/>
                  <a:gd name="T43" fmla="*/ 12 h 16"/>
                  <a:gd name="T44" fmla="*/ 12 w 28"/>
                  <a:gd name="T45" fmla="*/ 12 h 16"/>
                  <a:gd name="T46" fmla="*/ 8 w 28"/>
                  <a:gd name="T47" fmla="*/ 12 h 16"/>
                  <a:gd name="T48" fmla="*/ 8 w 28"/>
                  <a:gd name="T4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16">
                    <a:moveTo>
                      <a:pt x="8" y="12"/>
                    </a:moveTo>
                    <a:lnTo>
                      <a:pt x="8" y="12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4" name="Freeform 182"/>
              <p:cNvSpPr>
                <a:spLocks/>
              </p:cNvSpPr>
              <p:nvPr/>
            </p:nvSpPr>
            <p:spPr bwMode="auto">
              <a:xfrm>
                <a:off x="2570" y="1986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2 h 16"/>
                  <a:gd name="T6" fmla="*/ 8 w 28"/>
                  <a:gd name="T7" fmla="*/ 16 h 16"/>
                  <a:gd name="T8" fmla="*/ 8 w 28"/>
                  <a:gd name="T9" fmla="*/ 16 h 16"/>
                  <a:gd name="T10" fmla="*/ 12 w 28"/>
                  <a:gd name="T11" fmla="*/ 16 h 16"/>
                  <a:gd name="T12" fmla="*/ 18 w 28"/>
                  <a:gd name="T13" fmla="*/ 16 h 16"/>
                  <a:gd name="T14" fmla="*/ 22 w 28"/>
                  <a:gd name="T15" fmla="*/ 14 h 16"/>
                  <a:gd name="T16" fmla="*/ 26 w 28"/>
                  <a:gd name="T17" fmla="*/ 10 h 16"/>
                  <a:gd name="T18" fmla="*/ 26 w 28"/>
                  <a:gd name="T19" fmla="*/ 10 h 16"/>
                  <a:gd name="T20" fmla="*/ 28 w 28"/>
                  <a:gd name="T21" fmla="*/ 6 h 16"/>
                  <a:gd name="T22" fmla="*/ 28 w 28"/>
                  <a:gd name="T23" fmla="*/ 2 h 16"/>
                  <a:gd name="T24" fmla="*/ 28 w 28"/>
                  <a:gd name="T25" fmla="*/ 2 h 16"/>
                  <a:gd name="T26" fmla="*/ 26 w 28"/>
                  <a:gd name="T27" fmla="*/ 6 h 16"/>
                  <a:gd name="T28" fmla="*/ 26 w 28"/>
                  <a:gd name="T29" fmla="*/ 6 h 16"/>
                  <a:gd name="T30" fmla="*/ 22 w 28"/>
                  <a:gd name="T31" fmla="*/ 10 h 16"/>
                  <a:gd name="T32" fmla="*/ 18 w 28"/>
                  <a:gd name="T33" fmla="*/ 12 h 16"/>
                  <a:gd name="T34" fmla="*/ 12 w 28"/>
                  <a:gd name="T35" fmla="*/ 12 h 16"/>
                  <a:gd name="T36" fmla="*/ 8 w 28"/>
                  <a:gd name="T37" fmla="*/ 12 h 16"/>
                  <a:gd name="T38" fmla="*/ 8 w 28"/>
                  <a:gd name="T39" fmla="*/ 12 h 16"/>
                  <a:gd name="T40" fmla="*/ 2 w 28"/>
                  <a:gd name="T41" fmla="*/ 8 h 16"/>
                  <a:gd name="T42" fmla="*/ 0 w 28"/>
                  <a:gd name="T43" fmla="*/ 2 h 16"/>
                  <a:gd name="T44" fmla="*/ 0 w 28"/>
                  <a:gd name="T45" fmla="*/ 2 h 16"/>
                  <a:gd name="T46" fmla="*/ 0 w 28"/>
                  <a:gd name="T47" fmla="*/ 0 h 16"/>
                  <a:gd name="T48" fmla="*/ 0 w 28"/>
                  <a:gd name="T49" fmla="*/ 0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6 h 16"/>
                  <a:gd name="T56" fmla="*/ 0 w 28"/>
                  <a:gd name="T57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lnTo>
                      <a:pt x="2" y="8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5" name="Freeform 183"/>
              <p:cNvSpPr>
                <a:spLocks/>
              </p:cNvSpPr>
              <p:nvPr/>
            </p:nvSpPr>
            <p:spPr bwMode="auto">
              <a:xfrm>
                <a:off x="3038" y="2454"/>
                <a:ext cx="28" cy="16"/>
              </a:xfrm>
              <a:custGeom>
                <a:avLst/>
                <a:gdLst>
                  <a:gd name="T0" fmla="*/ 20 w 28"/>
                  <a:gd name="T1" fmla="*/ 10 h 16"/>
                  <a:gd name="T2" fmla="*/ 20 w 28"/>
                  <a:gd name="T3" fmla="*/ 10 h 16"/>
                  <a:gd name="T4" fmla="*/ 14 w 28"/>
                  <a:gd name="T5" fmla="*/ 12 h 16"/>
                  <a:gd name="T6" fmla="*/ 10 w 28"/>
                  <a:gd name="T7" fmla="*/ 12 h 16"/>
                  <a:gd name="T8" fmla="*/ 4 w 28"/>
                  <a:gd name="T9" fmla="*/ 10 h 16"/>
                  <a:gd name="T10" fmla="*/ 2 w 28"/>
                  <a:gd name="T11" fmla="*/ 6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4 h 16"/>
                  <a:gd name="T22" fmla="*/ 2 w 28"/>
                  <a:gd name="T23" fmla="*/ 10 h 16"/>
                  <a:gd name="T24" fmla="*/ 2 w 28"/>
                  <a:gd name="T25" fmla="*/ 10 h 16"/>
                  <a:gd name="T26" fmla="*/ 2 w 28"/>
                  <a:gd name="T27" fmla="*/ 10 h 16"/>
                  <a:gd name="T28" fmla="*/ 4 w 28"/>
                  <a:gd name="T29" fmla="*/ 14 h 16"/>
                  <a:gd name="T30" fmla="*/ 10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0 w 28"/>
                  <a:gd name="T37" fmla="*/ 14 h 16"/>
                  <a:gd name="T38" fmla="*/ 24 w 28"/>
                  <a:gd name="T39" fmla="*/ 10 h 16"/>
                  <a:gd name="T40" fmla="*/ 26 w 28"/>
                  <a:gd name="T41" fmla="*/ 6 h 16"/>
                  <a:gd name="T42" fmla="*/ 26 w 28"/>
                  <a:gd name="T43" fmla="*/ 6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2 h 16"/>
                  <a:gd name="T50" fmla="*/ 26 w 28"/>
                  <a:gd name="T51" fmla="*/ 2 h 16"/>
                  <a:gd name="T52" fmla="*/ 24 w 28"/>
                  <a:gd name="T53" fmla="*/ 6 h 16"/>
                  <a:gd name="T54" fmla="*/ 20 w 28"/>
                  <a:gd name="T55" fmla="*/ 10 h 16"/>
                  <a:gd name="T56" fmla="*/ 20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0" y="10"/>
                    </a:move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4" y="14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2"/>
                    </a:lnTo>
                    <a:lnTo>
                      <a:pt x="26" y="2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6" name="Freeform 184"/>
              <p:cNvSpPr>
                <a:spLocks/>
              </p:cNvSpPr>
              <p:nvPr/>
            </p:nvSpPr>
            <p:spPr bwMode="auto">
              <a:xfrm>
                <a:off x="2696" y="1862"/>
                <a:ext cx="28" cy="16"/>
              </a:xfrm>
              <a:custGeom>
                <a:avLst/>
                <a:gdLst>
                  <a:gd name="T0" fmla="*/ 2 w 28"/>
                  <a:gd name="T1" fmla="*/ 8 h 16"/>
                  <a:gd name="T2" fmla="*/ 2 w 28"/>
                  <a:gd name="T3" fmla="*/ 8 h 16"/>
                  <a:gd name="T4" fmla="*/ 4 w 28"/>
                  <a:gd name="T5" fmla="*/ 12 h 16"/>
                  <a:gd name="T6" fmla="*/ 10 w 28"/>
                  <a:gd name="T7" fmla="*/ 16 h 16"/>
                  <a:gd name="T8" fmla="*/ 14 w 28"/>
                  <a:gd name="T9" fmla="*/ 16 h 16"/>
                  <a:gd name="T10" fmla="*/ 20 w 28"/>
                  <a:gd name="T11" fmla="*/ 14 h 16"/>
                  <a:gd name="T12" fmla="*/ 20 w 28"/>
                  <a:gd name="T13" fmla="*/ 14 h 16"/>
                  <a:gd name="T14" fmla="*/ 24 w 28"/>
                  <a:gd name="T15" fmla="*/ 12 h 16"/>
                  <a:gd name="T16" fmla="*/ 26 w 28"/>
                  <a:gd name="T17" fmla="*/ 8 h 16"/>
                  <a:gd name="T18" fmla="*/ 28 w 28"/>
                  <a:gd name="T19" fmla="*/ 4 h 16"/>
                  <a:gd name="T20" fmla="*/ 28 w 28"/>
                  <a:gd name="T21" fmla="*/ 0 h 16"/>
                  <a:gd name="T22" fmla="*/ 28 w 28"/>
                  <a:gd name="T23" fmla="*/ 0 h 16"/>
                  <a:gd name="T24" fmla="*/ 24 w 28"/>
                  <a:gd name="T25" fmla="*/ 6 h 16"/>
                  <a:gd name="T26" fmla="*/ 20 w 28"/>
                  <a:gd name="T27" fmla="*/ 10 h 16"/>
                  <a:gd name="T28" fmla="*/ 20 w 28"/>
                  <a:gd name="T29" fmla="*/ 10 h 16"/>
                  <a:gd name="T30" fmla="*/ 14 w 28"/>
                  <a:gd name="T31" fmla="*/ 12 h 16"/>
                  <a:gd name="T32" fmla="*/ 10 w 28"/>
                  <a:gd name="T33" fmla="*/ 12 h 16"/>
                  <a:gd name="T34" fmla="*/ 4 w 28"/>
                  <a:gd name="T35" fmla="*/ 8 h 16"/>
                  <a:gd name="T36" fmla="*/ 2 w 28"/>
                  <a:gd name="T37" fmla="*/ 4 h 16"/>
                  <a:gd name="T38" fmla="*/ 2 w 28"/>
                  <a:gd name="T39" fmla="*/ 4 h 16"/>
                  <a:gd name="T40" fmla="*/ 0 w 28"/>
                  <a:gd name="T41" fmla="*/ 0 h 16"/>
                  <a:gd name="T42" fmla="*/ 0 w 28"/>
                  <a:gd name="T43" fmla="*/ 0 h 16"/>
                  <a:gd name="T44" fmla="*/ 0 w 28"/>
                  <a:gd name="T45" fmla="*/ 2 h 16"/>
                  <a:gd name="T46" fmla="*/ 0 w 28"/>
                  <a:gd name="T47" fmla="*/ 2 h 16"/>
                  <a:gd name="T48" fmla="*/ 2 w 28"/>
                  <a:gd name="T49" fmla="*/ 8 h 16"/>
                  <a:gd name="T50" fmla="*/ 2 w 28"/>
                  <a:gd name="T51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16">
                    <a:moveTo>
                      <a:pt x="2" y="8"/>
                    </a:moveTo>
                    <a:lnTo>
                      <a:pt x="2" y="8"/>
                    </a:lnTo>
                    <a:lnTo>
                      <a:pt x="4" y="12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6" y="8"/>
                    </a:lnTo>
                    <a:lnTo>
                      <a:pt x="28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7" name="Freeform 185"/>
              <p:cNvSpPr>
                <a:spLocks/>
              </p:cNvSpPr>
              <p:nvPr/>
            </p:nvSpPr>
            <p:spPr bwMode="auto">
              <a:xfrm>
                <a:off x="2866" y="1804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8 w 28"/>
                  <a:gd name="T5" fmla="*/ 2 h 24"/>
                  <a:gd name="T6" fmla="*/ 4 w 28"/>
                  <a:gd name="T7" fmla="*/ 4 h 24"/>
                  <a:gd name="T8" fmla="*/ 4 w 28"/>
                  <a:gd name="T9" fmla="*/ 4 h 24"/>
                  <a:gd name="T10" fmla="*/ 2 w 28"/>
                  <a:gd name="T11" fmla="*/ 8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6 h 24"/>
                  <a:gd name="T18" fmla="*/ 4 w 28"/>
                  <a:gd name="T19" fmla="*/ 20 h 24"/>
                  <a:gd name="T20" fmla="*/ 4 w 28"/>
                  <a:gd name="T21" fmla="*/ 20 h 24"/>
                  <a:gd name="T22" fmla="*/ 8 w 28"/>
                  <a:gd name="T23" fmla="*/ 22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4 w 28"/>
                  <a:gd name="T45" fmla="*/ 4 h 24"/>
                  <a:gd name="T46" fmla="*/ 20 w 28"/>
                  <a:gd name="T47" fmla="*/ 2 h 24"/>
                  <a:gd name="T48" fmla="*/ 14 w 28"/>
                  <a:gd name="T49" fmla="*/ 0 h 24"/>
                  <a:gd name="T50" fmla="*/ 14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8" name="Freeform 186"/>
              <p:cNvSpPr>
                <a:spLocks/>
              </p:cNvSpPr>
              <p:nvPr/>
            </p:nvSpPr>
            <p:spPr bwMode="auto">
              <a:xfrm>
                <a:off x="2866" y="2488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6 w 28"/>
                  <a:gd name="T17" fmla="*/ 20 h 24"/>
                  <a:gd name="T18" fmla="*/ 10 w 28"/>
                  <a:gd name="T19" fmla="*/ 24 h 24"/>
                  <a:gd name="T20" fmla="*/ 14 w 28"/>
                  <a:gd name="T21" fmla="*/ 24 h 24"/>
                  <a:gd name="T22" fmla="*/ 14 w 28"/>
                  <a:gd name="T23" fmla="*/ 24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0 w 28"/>
                  <a:gd name="T45" fmla="*/ 0 h 24"/>
                  <a:gd name="T46" fmla="*/ 14 w 28"/>
                  <a:gd name="T47" fmla="*/ 0 h 24"/>
                  <a:gd name="T48" fmla="*/ 14 w 28"/>
                  <a:gd name="T49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9" name="Freeform 187"/>
              <p:cNvSpPr>
                <a:spLocks/>
              </p:cNvSpPr>
              <p:nvPr/>
            </p:nvSpPr>
            <p:spPr bwMode="auto">
              <a:xfrm>
                <a:off x="3038" y="1850"/>
                <a:ext cx="28" cy="24"/>
              </a:xfrm>
              <a:custGeom>
                <a:avLst/>
                <a:gdLst>
                  <a:gd name="T0" fmla="*/ 6 w 28"/>
                  <a:gd name="T1" fmla="*/ 22 h 24"/>
                  <a:gd name="T2" fmla="*/ 6 w 28"/>
                  <a:gd name="T3" fmla="*/ 22 h 24"/>
                  <a:gd name="T4" fmla="*/ 12 w 28"/>
                  <a:gd name="T5" fmla="*/ 24 h 24"/>
                  <a:gd name="T6" fmla="*/ 16 w 28"/>
                  <a:gd name="T7" fmla="*/ 24 h 24"/>
                  <a:gd name="T8" fmla="*/ 16 w 28"/>
                  <a:gd name="T9" fmla="*/ 24 h 24"/>
                  <a:gd name="T10" fmla="*/ 22 w 28"/>
                  <a:gd name="T11" fmla="*/ 20 h 24"/>
                  <a:gd name="T12" fmla="*/ 26 w 28"/>
                  <a:gd name="T13" fmla="*/ 16 h 24"/>
                  <a:gd name="T14" fmla="*/ 26 w 28"/>
                  <a:gd name="T15" fmla="*/ 16 h 24"/>
                  <a:gd name="T16" fmla="*/ 26 w 28"/>
                  <a:gd name="T17" fmla="*/ 16 h 24"/>
                  <a:gd name="T18" fmla="*/ 28 w 28"/>
                  <a:gd name="T19" fmla="*/ 12 h 24"/>
                  <a:gd name="T20" fmla="*/ 28 w 28"/>
                  <a:gd name="T21" fmla="*/ 12 h 24"/>
                  <a:gd name="T22" fmla="*/ 24 w 28"/>
                  <a:gd name="T23" fmla="*/ 6 h 24"/>
                  <a:gd name="T24" fmla="*/ 20 w 28"/>
                  <a:gd name="T25" fmla="*/ 2 h 24"/>
                  <a:gd name="T26" fmla="*/ 20 w 28"/>
                  <a:gd name="T27" fmla="*/ 2 h 24"/>
                  <a:gd name="T28" fmla="*/ 16 w 28"/>
                  <a:gd name="T29" fmla="*/ 0 h 24"/>
                  <a:gd name="T30" fmla="*/ 10 w 28"/>
                  <a:gd name="T31" fmla="*/ 0 h 24"/>
                  <a:gd name="T32" fmla="*/ 10 w 28"/>
                  <a:gd name="T33" fmla="*/ 0 h 24"/>
                  <a:gd name="T34" fmla="*/ 4 w 28"/>
                  <a:gd name="T35" fmla="*/ 2 h 24"/>
                  <a:gd name="T36" fmla="*/ 2 w 28"/>
                  <a:gd name="T37" fmla="*/ 6 h 24"/>
                  <a:gd name="T38" fmla="*/ 2 w 28"/>
                  <a:gd name="T39" fmla="*/ 6 h 24"/>
                  <a:gd name="T40" fmla="*/ 0 w 28"/>
                  <a:gd name="T41" fmla="*/ 12 h 24"/>
                  <a:gd name="T42" fmla="*/ 0 w 28"/>
                  <a:gd name="T43" fmla="*/ 12 h 24"/>
                  <a:gd name="T44" fmla="*/ 0 w 28"/>
                  <a:gd name="T45" fmla="*/ 14 h 24"/>
                  <a:gd name="T46" fmla="*/ 0 w 28"/>
                  <a:gd name="T47" fmla="*/ 14 h 24"/>
                  <a:gd name="T48" fmla="*/ 2 w 28"/>
                  <a:gd name="T49" fmla="*/ 18 h 24"/>
                  <a:gd name="T50" fmla="*/ 6 w 28"/>
                  <a:gd name="T51" fmla="*/ 22 h 24"/>
                  <a:gd name="T52" fmla="*/ 6 w 28"/>
                  <a:gd name="T53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24">
                    <a:moveTo>
                      <a:pt x="6" y="22"/>
                    </a:move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4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0" name="Freeform 188"/>
              <p:cNvSpPr>
                <a:spLocks/>
              </p:cNvSpPr>
              <p:nvPr/>
            </p:nvSpPr>
            <p:spPr bwMode="auto">
              <a:xfrm>
                <a:off x="2696" y="2442"/>
                <a:ext cx="26" cy="24"/>
              </a:xfrm>
              <a:custGeom>
                <a:avLst/>
                <a:gdLst>
                  <a:gd name="T0" fmla="*/ 20 w 26"/>
                  <a:gd name="T1" fmla="*/ 2 h 24"/>
                  <a:gd name="T2" fmla="*/ 20 w 26"/>
                  <a:gd name="T3" fmla="*/ 2 h 24"/>
                  <a:gd name="T4" fmla="*/ 14 w 26"/>
                  <a:gd name="T5" fmla="*/ 0 h 24"/>
                  <a:gd name="T6" fmla="*/ 10 w 26"/>
                  <a:gd name="T7" fmla="*/ 0 h 24"/>
                  <a:gd name="T8" fmla="*/ 4 w 26"/>
                  <a:gd name="T9" fmla="*/ 4 h 24"/>
                  <a:gd name="T10" fmla="*/ 2 w 26"/>
                  <a:gd name="T11" fmla="*/ 8 h 24"/>
                  <a:gd name="T12" fmla="*/ 2 w 26"/>
                  <a:gd name="T13" fmla="*/ 8 h 24"/>
                  <a:gd name="T14" fmla="*/ 0 w 26"/>
                  <a:gd name="T15" fmla="*/ 12 h 24"/>
                  <a:gd name="T16" fmla="*/ 0 w 26"/>
                  <a:gd name="T17" fmla="*/ 12 h 24"/>
                  <a:gd name="T18" fmla="*/ 2 w 26"/>
                  <a:gd name="T19" fmla="*/ 18 h 24"/>
                  <a:gd name="T20" fmla="*/ 6 w 26"/>
                  <a:gd name="T21" fmla="*/ 22 h 24"/>
                  <a:gd name="T22" fmla="*/ 6 w 26"/>
                  <a:gd name="T23" fmla="*/ 22 h 24"/>
                  <a:gd name="T24" fmla="*/ 12 w 26"/>
                  <a:gd name="T25" fmla="*/ 24 h 24"/>
                  <a:gd name="T26" fmla="*/ 16 w 26"/>
                  <a:gd name="T27" fmla="*/ 24 h 24"/>
                  <a:gd name="T28" fmla="*/ 16 w 26"/>
                  <a:gd name="T29" fmla="*/ 24 h 24"/>
                  <a:gd name="T30" fmla="*/ 22 w 26"/>
                  <a:gd name="T31" fmla="*/ 22 h 24"/>
                  <a:gd name="T32" fmla="*/ 26 w 26"/>
                  <a:gd name="T33" fmla="*/ 18 h 24"/>
                  <a:gd name="T34" fmla="*/ 26 w 26"/>
                  <a:gd name="T35" fmla="*/ 18 h 24"/>
                  <a:gd name="T36" fmla="*/ 26 w 26"/>
                  <a:gd name="T37" fmla="*/ 12 h 24"/>
                  <a:gd name="T38" fmla="*/ 26 w 26"/>
                  <a:gd name="T39" fmla="*/ 12 h 24"/>
                  <a:gd name="T40" fmla="*/ 24 w 26"/>
                  <a:gd name="T41" fmla="*/ 6 h 24"/>
                  <a:gd name="T42" fmla="*/ 20 w 26"/>
                  <a:gd name="T43" fmla="*/ 2 h 24"/>
                  <a:gd name="T44" fmla="*/ 20 w 26"/>
                  <a:gd name="T45" fmla="*/ 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6" h="24">
                    <a:moveTo>
                      <a:pt x="20" y="2"/>
                    </a:moveTo>
                    <a:lnTo>
                      <a:pt x="20" y="2"/>
                    </a:lnTo>
                    <a:lnTo>
                      <a:pt x="14" y="0"/>
                    </a:lnTo>
                    <a:lnTo>
                      <a:pt x="10" y="0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6" y="18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1" name="Freeform 189"/>
              <p:cNvSpPr>
                <a:spLocks/>
              </p:cNvSpPr>
              <p:nvPr/>
            </p:nvSpPr>
            <p:spPr bwMode="auto">
              <a:xfrm>
                <a:off x="3162" y="1976"/>
                <a:ext cx="28" cy="22"/>
              </a:xfrm>
              <a:custGeom>
                <a:avLst/>
                <a:gdLst>
                  <a:gd name="T0" fmla="*/ 10 w 28"/>
                  <a:gd name="T1" fmla="*/ 22 h 22"/>
                  <a:gd name="T2" fmla="*/ 10 w 28"/>
                  <a:gd name="T3" fmla="*/ 22 h 22"/>
                  <a:gd name="T4" fmla="*/ 16 w 28"/>
                  <a:gd name="T5" fmla="*/ 22 h 22"/>
                  <a:gd name="T6" fmla="*/ 22 w 28"/>
                  <a:gd name="T7" fmla="*/ 22 h 22"/>
                  <a:gd name="T8" fmla="*/ 22 w 28"/>
                  <a:gd name="T9" fmla="*/ 22 h 22"/>
                  <a:gd name="T10" fmla="*/ 26 w 28"/>
                  <a:gd name="T11" fmla="*/ 18 h 22"/>
                  <a:gd name="T12" fmla="*/ 28 w 28"/>
                  <a:gd name="T13" fmla="*/ 12 h 22"/>
                  <a:gd name="T14" fmla="*/ 28 w 28"/>
                  <a:gd name="T15" fmla="*/ 12 h 22"/>
                  <a:gd name="T16" fmla="*/ 28 w 28"/>
                  <a:gd name="T17" fmla="*/ 10 h 22"/>
                  <a:gd name="T18" fmla="*/ 28 w 28"/>
                  <a:gd name="T19" fmla="*/ 10 h 22"/>
                  <a:gd name="T20" fmla="*/ 26 w 28"/>
                  <a:gd name="T21" fmla="*/ 6 h 22"/>
                  <a:gd name="T22" fmla="*/ 26 w 28"/>
                  <a:gd name="T23" fmla="*/ 6 h 22"/>
                  <a:gd name="T24" fmla="*/ 22 w 28"/>
                  <a:gd name="T25" fmla="*/ 2 h 22"/>
                  <a:gd name="T26" fmla="*/ 18 w 28"/>
                  <a:gd name="T27" fmla="*/ 0 h 22"/>
                  <a:gd name="T28" fmla="*/ 18 w 28"/>
                  <a:gd name="T29" fmla="*/ 0 h 22"/>
                  <a:gd name="T30" fmla="*/ 12 w 28"/>
                  <a:gd name="T31" fmla="*/ 0 h 22"/>
                  <a:gd name="T32" fmla="*/ 8 w 28"/>
                  <a:gd name="T33" fmla="*/ 0 h 22"/>
                  <a:gd name="T34" fmla="*/ 8 w 28"/>
                  <a:gd name="T35" fmla="*/ 0 h 22"/>
                  <a:gd name="T36" fmla="*/ 4 w 28"/>
                  <a:gd name="T37" fmla="*/ 4 h 22"/>
                  <a:gd name="T38" fmla="*/ 0 w 28"/>
                  <a:gd name="T39" fmla="*/ 10 h 22"/>
                  <a:gd name="T40" fmla="*/ 0 w 28"/>
                  <a:gd name="T41" fmla="*/ 10 h 22"/>
                  <a:gd name="T42" fmla="*/ 0 w 28"/>
                  <a:gd name="T43" fmla="*/ 12 h 22"/>
                  <a:gd name="T44" fmla="*/ 0 w 28"/>
                  <a:gd name="T45" fmla="*/ 12 h 22"/>
                  <a:gd name="T46" fmla="*/ 2 w 28"/>
                  <a:gd name="T47" fmla="*/ 16 h 22"/>
                  <a:gd name="T48" fmla="*/ 2 w 28"/>
                  <a:gd name="T49" fmla="*/ 16 h 22"/>
                  <a:gd name="T50" fmla="*/ 6 w 28"/>
                  <a:gd name="T51" fmla="*/ 20 h 22"/>
                  <a:gd name="T52" fmla="*/ 10 w 28"/>
                  <a:gd name="T53" fmla="*/ 22 h 22"/>
                  <a:gd name="T54" fmla="*/ 10 w 28"/>
                  <a:gd name="T55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22">
                    <a:moveTo>
                      <a:pt x="10" y="22"/>
                    </a:move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2" name="Freeform 190"/>
              <p:cNvSpPr>
                <a:spLocks/>
              </p:cNvSpPr>
              <p:nvPr/>
            </p:nvSpPr>
            <p:spPr bwMode="auto">
              <a:xfrm>
                <a:off x="2570" y="2318"/>
                <a:ext cx="28" cy="22"/>
              </a:xfrm>
              <a:custGeom>
                <a:avLst/>
                <a:gdLst>
                  <a:gd name="T0" fmla="*/ 8 w 28"/>
                  <a:gd name="T1" fmla="*/ 0 h 22"/>
                  <a:gd name="T2" fmla="*/ 8 w 28"/>
                  <a:gd name="T3" fmla="*/ 0 h 22"/>
                  <a:gd name="T4" fmla="*/ 2 w 28"/>
                  <a:gd name="T5" fmla="*/ 6 h 22"/>
                  <a:gd name="T6" fmla="*/ 0 w 28"/>
                  <a:gd name="T7" fmla="*/ 12 h 22"/>
                  <a:gd name="T8" fmla="*/ 0 w 28"/>
                  <a:gd name="T9" fmla="*/ 12 h 22"/>
                  <a:gd name="T10" fmla="*/ 2 w 28"/>
                  <a:gd name="T11" fmla="*/ 16 h 22"/>
                  <a:gd name="T12" fmla="*/ 2 w 28"/>
                  <a:gd name="T13" fmla="*/ 16 h 22"/>
                  <a:gd name="T14" fmla="*/ 6 w 28"/>
                  <a:gd name="T15" fmla="*/ 20 h 22"/>
                  <a:gd name="T16" fmla="*/ 10 w 28"/>
                  <a:gd name="T17" fmla="*/ 22 h 22"/>
                  <a:gd name="T18" fmla="*/ 10 w 28"/>
                  <a:gd name="T19" fmla="*/ 22 h 22"/>
                  <a:gd name="T20" fmla="*/ 16 w 28"/>
                  <a:gd name="T21" fmla="*/ 22 h 22"/>
                  <a:gd name="T22" fmla="*/ 22 w 28"/>
                  <a:gd name="T23" fmla="*/ 22 h 22"/>
                  <a:gd name="T24" fmla="*/ 22 w 28"/>
                  <a:gd name="T25" fmla="*/ 22 h 22"/>
                  <a:gd name="T26" fmla="*/ 26 w 28"/>
                  <a:gd name="T27" fmla="*/ 16 h 22"/>
                  <a:gd name="T28" fmla="*/ 28 w 28"/>
                  <a:gd name="T29" fmla="*/ 10 h 22"/>
                  <a:gd name="T30" fmla="*/ 28 w 28"/>
                  <a:gd name="T31" fmla="*/ 10 h 22"/>
                  <a:gd name="T32" fmla="*/ 26 w 28"/>
                  <a:gd name="T33" fmla="*/ 6 h 22"/>
                  <a:gd name="T34" fmla="*/ 26 w 28"/>
                  <a:gd name="T35" fmla="*/ 6 h 22"/>
                  <a:gd name="T36" fmla="*/ 22 w 28"/>
                  <a:gd name="T37" fmla="*/ 2 h 22"/>
                  <a:gd name="T38" fmla="*/ 18 w 28"/>
                  <a:gd name="T39" fmla="*/ 0 h 22"/>
                  <a:gd name="T40" fmla="*/ 12 w 28"/>
                  <a:gd name="T41" fmla="*/ 0 h 22"/>
                  <a:gd name="T42" fmla="*/ 8 w 28"/>
                  <a:gd name="T43" fmla="*/ 0 h 22"/>
                  <a:gd name="T44" fmla="*/ 8 w 28"/>
                  <a:gd name="T45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2">
                    <a:moveTo>
                      <a:pt x="8" y="0"/>
                    </a:moveTo>
                    <a:lnTo>
                      <a:pt x="8" y="0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6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3" name="Freeform 191"/>
              <p:cNvSpPr>
                <a:spLocks/>
              </p:cNvSpPr>
              <p:nvPr/>
            </p:nvSpPr>
            <p:spPr bwMode="auto">
              <a:xfrm>
                <a:off x="3208" y="2146"/>
                <a:ext cx="28" cy="24"/>
              </a:xfrm>
              <a:custGeom>
                <a:avLst/>
                <a:gdLst>
                  <a:gd name="T0" fmla="*/ 14 w 28"/>
                  <a:gd name="T1" fmla="*/ 24 h 24"/>
                  <a:gd name="T2" fmla="*/ 14 w 28"/>
                  <a:gd name="T3" fmla="*/ 24 h 24"/>
                  <a:gd name="T4" fmla="*/ 20 w 28"/>
                  <a:gd name="T5" fmla="*/ 22 h 24"/>
                  <a:gd name="T6" fmla="*/ 24 w 28"/>
                  <a:gd name="T7" fmla="*/ 20 h 24"/>
                  <a:gd name="T8" fmla="*/ 24 w 28"/>
                  <a:gd name="T9" fmla="*/ 20 h 24"/>
                  <a:gd name="T10" fmla="*/ 26 w 28"/>
                  <a:gd name="T11" fmla="*/ 16 h 24"/>
                  <a:gd name="T12" fmla="*/ 28 w 28"/>
                  <a:gd name="T13" fmla="*/ 12 h 24"/>
                  <a:gd name="T14" fmla="*/ 28 w 28"/>
                  <a:gd name="T15" fmla="*/ 12 h 24"/>
                  <a:gd name="T16" fmla="*/ 26 w 28"/>
                  <a:gd name="T17" fmla="*/ 8 h 24"/>
                  <a:gd name="T18" fmla="*/ 24 w 28"/>
                  <a:gd name="T19" fmla="*/ 4 h 24"/>
                  <a:gd name="T20" fmla="*/ 24 w 28"/>
                  <a:gd name="T21" fmla="*/ 4 h 24"/>
                  <a:gd name="T22" fmla="*/ 20 w 28"/>
                  <a:gd name="T23" fmla="*/ 2 h 24"/>
                  <a:gd name="T24" fmla="*/ 14 w 28"/>
                  <a:gd name="T25" fmla="*/ 0 h 24"/>
                  <a:gd name="T26" fmla="*/ 14 w 28"/>
                  <a:gd name="T27" fmla="*/ 0 h 24"/>
                  <a:gd name="T28" fmla="*/ 8 w 28"/>
                  <a:gd name="T29" fmla="*/ 2 h 24"/>
                  <a:gd name="T30" fmla="*/ 4 w 28"/>
                  <a:gd name="T31" fmla="*/ 4 h 24"/>
                  <a:gd name="T32" fmla="*/ 4 w 28"/>
                  <a:gd name="T33" fmla="*/ 4 h 24"/>
                  <a:gd name="T34" fmla="*/ 2 w 28"/>
                  <a:gd name="T35" fmla="*/ 8 h 24"/>
                  <a:gd name="T36" fmla="*/ 0 w 28"/>
                  <a:gd name="T37" fmla="*/ 12 h 24"/>
                  <a:gd name="T38" fmla="*/ 0 w 28"/>
                  <a:gd name="T39" fmla="*/ 12 h 24"/>
                  <a:gd name="T40" fmla="*/ 2 w 28"/>
                  <a:gd name="T41" fmla="*/ 16 h 24"/>
                  <a:gd name="T42" fmla="*/ 6 w 28"/>
                  <a:gd name="T43" fmla="*/ 20 h 24"/>
                  <a:gd name="T44" fmla="*/ 10 w 28"/>
                  <a:gd name="T45" fmla="*/ 24 h 24"/>
                  <a:gd name="T46" fmla="*/ 14 w 28"/>
                  <a:gd name="T47" fmla="*/ 24 h 24"/>
                  <a:gd name="T48" fmla="*/ 14 w 28"/>
                  <a:gd name="T4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24"/>
                    </a:move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4" name="Freeform 192"/>
              <p:cNvSpPr>
                <a:spLocks/>
              </p:cNvSpPr>
              <p:nvPr/>
            </p:nvSpPr>
            <p:spPr bwMode="auto">
              <a:xfrm>
                <a:off x="2524" y="2146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4 w 28"/>
                  <a:gd name="T17" fmla="*/ 20 h 24"/>
                  <a:gd name="T18" fmla="*/ 4 w 28"/>
                  <a:gd name="T19" fmla="*/ 20 h 24"/>
                  <a:gd name="T20" fmla="*/ 8 w 28"/>
                  <a:gd name="T21" fmla="*/ 22 h 24"/>
                  <a:gd name="T22" fmla="*/ 14 w 28"/>
                  <a:gd name="T23" fmla="*/ 24 h 24"/>
                  <a:gd name="T24" fmla="*/ 14 w 28"/>
                  <a:gd name="T25" fmla="*/ 24 h 24"/>
                  <a:gd name="T26" fmla="*/ 20 w 28"/>
                  <a:gd name="T27" fmla="*/ 24 h 24"/>
                  <a:gd name="T28" fmla="*/ 24 w 28"/>
                  <a:gd name="T29" fmla="*/ 20 h 24"/>
                  <a:gd name="T30" fmla="*/ 26 w 28"/>
                  <a:gd name="T31" fmla="*/ 16 h 24"/>
                  <a:gd name="T32" fmla="*/ 28 w 28"/>
                  <a:gd name="T33" fmla="*/ 12 h 24"/>
                  <a:gd name="T34" fmla="*/ 28 w 28"/>
                  <a:gd name="T35" fmla="*/ 12 h 24"/>
                  <a:gd name="T36" fmla="*/ 26 w 28"/>
                  <a:gd name="T37" fmla="*/ 8 h 24"/>
                  <a:gd name="T38" fmla="*/ 24 w 28"/>
                  <a:gd name="T39" fmla="*/ 4 h 24"/>
                  <a:gd name="T40" fmla="*/ 20 w 28"/>
                  <a:gd name="T41" fmla="*/ 0 h 24"/>
                  <a:gd name="T42" fmla="*/ 14 w 28"/>
                  <a:gd name="T43" fmla="*/ 0 h 24"/>
                  <a:gd name="T44" fmla="*/ 14 w 28"/>
                  <a:gd name="T45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4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5" name="Freeform 193"/>
              <p:cNvSpPr>
                <a:spLocks/>
              </p:cNvSpPr>
              <p:nvPr/>
            </p:nvSpPr>
            <p:spPr bwMode="auto">
              <a:xfrm>
                <a:off x="3162" y="2318"/>
                <a:ext cx="28" cy="22"/>
              </a:xfrm>
              <a:custGeom>
                <a:avLst/>
                <a:gdLst>
                  <a:gd name="T0" fmla="*/ 22 w 28"/>
                  <a:gd name="T1" fmla="*/ 0 h 22"/>
                  <a:gd name="T2" fmla="*/ 22 w 28"/>
                  <a:gd name="T3" fmla="*/ 0 h 22"/>
                  <a:gd name="T4" fmla="*/ 16 w 28"/>
                  <a:gd name="T5" fmla="*/ 0 h 22"/>
                  <a:gd name="T6" fmla="*/ 10 w 28"/>
                  <a:gd name="T7" fmla="*/ 0 h 22"/>
                  <a:gd name="T8" fmla="*/ 10 w 28"/>
                  <a:gd name="T9" fmla="*/ 0 h 22"/>
                  <a:gd name="T10" fmla="*/ 6 w 28"/>
                  <a:gd name="T11" fmla="*/ 2 h 22"/>
                  <a:gd name="T12" fmla="*/ 2 w 28"/>
                  <a:gd name="T13" fmla="*/ 6 h 22"/>
                  <a:gd name="T14" fmla="*/ 2 w 28"/>
                  <a:gd name="T15" fmla="*/ 6 h 22"/>
                  <a:gd name="T16" fmla="*/ 0 w 28"/>
                  <a:gd name="T17" fmla="*/ 10 h 22"/>
                  <a:gd name="T18" fmla="*/ 0 w 28"/>
                  <a:gd name="T19" fmla="*/ 10 h 22"/>
                  <a:gd name="T20" fmla="*/ 2 w 28"/>
                  <a:gd name="T21" fmla="*/ 16 h 22"/>
                  <a:gd name="T22" fmla="*/ 8 w 28"/>
                  <a:gd name="T23" fmla="*/ 22 h 22"/>
                  <a:gd name="T24" fmla="*/ 8 w 28"/>
                  <a:gd name="T25" fmla="*/ 22 h 22"/>
                  <a:gd name="T26" fmla="*/ 12 w 28"/>
                  <a:gd name="T27" fmla="*/ 22 h 22"/>
                  <a:gd name="T28" fmla="*/ 18 w 28"/>
                  <a:gd name="T29" fmla="*/ 22 h 22"/>
                  <a:gd name="T30" fmla="*/ 22 w 28"/>
                  <a:gd name="T31" fmla="*/ 20 h 22"/>
                  <a:gd name="T32" fmla="*/ 26 w 28"/>
                  <a:gd name="T33" fmla="*/ 16 h 22"/>
                  <a:gd name="T34" fmla="*/ 26 w 28"/>
                  <a:gd name="T35" fmla="*/ 16 h 22"/>
                  <a:gd name="T36" fmla="*/ 28 w 28"/>
                  <a:gd name="T37" fmla="*/ 12 h 22"/>
                  <a:gd name="T38" fmla="*/ 28 w 28"/>
                  <a:gd name="T39" fmla="*/ 12 h 22"/>
                  <a:gd name="T40" fmla="*/ 28 w 28"/>
                  <a:gd name="T41" fmla="*/ 10 h 22"/>
                  <a:gd name="T42" fmla="*/ 28 w 28"/>
                  <a:gd name="T43" fmla="*/ 10 h 22"/>
                  <a:gd name="T44" fmla="*/ 26 w 28"/>
                  <a:gd name="T45" fmla="*/ 4 h 22"/>
                  <a:gd name="T46" fmla="*/ 22 w 28"/>
                  <a:gd name="T47" fmla="*/ 0 h 22"/>
                  <a:gd name="T48" fmla="*/ 22 w 28"/>
                  <a:gd name="T4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2">
                    <a:moveTo>
                      <a:pt x="22" y="0"/>
                    </a:move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2" y="16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4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6" name="Freeform 194"/>
              <p:cNvSpPr>
                <a:spLocks/>
              </p:cNvSpPr>
              <p:nvPr/>
            </p:nvSpPr>
            <p:spPr bwMode="auto">
              <a:xfrm>
                <a:off x="2570" y="1976"/>
                <a:ext cx="28" cy="22"/>
              </a:xfrm>
              <a:custGeom>
                <a:avLst/>
                <a:gdLst>
                  <a:gd name="T0" fmla="*/ 8 w 28"/>
                  <a:gd name="T1" fmla="*/ 22 h 22"/>
                  <a:gd name="T2" fmla="*/ 8 w 28"/>
                  <a:gd name="T3" fmla="*/ 22 h 22"/>
                  <a:gd name="T4" fmla="*/ 12 w 28"/>
                  <a:gd name="T5" fmla="*/ 22 h 22"/>
                  <a:gd name="T6" fmla="*/ 18 w 28"/>
                  <a:gd name="T7" fmla="*/ 22 h 22"/>
                  <a:gd name="T8" fmla="*/ 22 w 28"/>
                  <a:gd name="T9" fmla="*/ 20 h 22"/>
                  <a:gd name="T10" fmla="*/ 26 w 28"/>
                  <a:gd name="T11" fmla="*/ 16 h 22"/>
                  <a:gd name="T12" fmla="*/ 26 w 28"/>
                  <a:gd name="T13" fmla="*/ 16 h 22"/>
                  <a:gd name="T14" fmla="*/ 28 w 28"/>
                  <a:gd name="T15" fmla="*/ 12 h 22"/>
                  <a:gd name="T16" fmla="*/ 28 w 28"/>
                  <a:gd name="T17" fmla="*/ 12 h 22"/>
                  <a:gd name="T18" fmla="*/ 26 w 28"/>
                  <a:gd name="T19" fmla="*/ 6 h 22"/>
                  <a:gd name="T20" fmla="*/ 22 w 28"/>
                  <a:gd name="T21" fmla="*/ 0 h 22"/>
                  <a:gd name="T22" fmla="*/ 22 w 28"/>
                  <a:gd name="T23" fmla="*/ 0 h 22"/>
                  <a:gd name="T24" fmla="*/ 16 w 28"/>
                  <a:gd name="T25" fmla="*/ 0 h 22"/>
                  <a:gd name="T26" fmla="*/ 10 w 28"/>
                  <a:gd name="T27" fmla="*/ 0 h 22"/>
                  <a:gd name="T28" fmla="*/ 6 w 28"/>
                  <a:gd name="T29" fmla="*/ 2 h 22"/>
                  <a:gd name="T30" fmla="*/ 2 w 28"/>
                  <a:gd name="T31" fmla="*/ 6 h 22"/>
                  <a:gd name="T32" fmla="*/ 2 w 28"/>
                  <a:gd name="T33" fmla="*/ 6 h 22"/>
                  <a:gd name="T34" fmla="*/ 0 w 28"/>
                  <a:gd name="T35" fmla="*/ 10 h 22"/>
                  <a:gd name="T36" fmla="*/ 0 w 28"/>
                  <a:gd name="T37" fmla="*/ 10 h 22"/>
                  <a:gd name="T38" fmla="*/ 0 w 28"/>
                  <a:gd name="T39" fmla="*/ 12 h 22"/>
                  <a:gd name="T40" fmla="*/ 0 w 28"/>
                  <a:gd name="T41" fmla="*/ 12 h 22"/>
                  <a:gd name="T42" fmla="*/ 2 w 28"/>
                  <a:gd name="T43" fmla="*/ 18 h 22"/>
                  <a:gd name="T44" fmla="*/ 8 w 28"/>
                  <a:gd name="T45" fmla="*/ 22 h 22"/>
                  <a:gd name="T46" fmla="*/ 8 w 28"/>
                  <a:gd name="T47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2">
                    <a:moveTo>
                      <a:pt x="8" y="22"/>
                    </a:move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7" name="Freeform 195"/>
              <p:cNvSpPr>
                <a:spLocks/>
              </p:cNvSpPr>
              <p:nvPr/>
            </p:nvSpPr>
            <p:spPr bwMode="auto">
              <a:xfrm>
                <a:off x="3038" y="2442"/>
                <a:ext cx="28" cy="24"/>
              </a:xfrm>
              <a:custGeom>
                <a:avLst/>
                <a:gdLst>
                  <a:gd name="T0" fmla="*/ 16 w 28"/>
                  <a:gd name="T1" fmla="*/ 0 h 24"/>
                  <a:gd name="T2" fmla="*/ 16 w 28"/>
                  <a:gd name="T3" fmla="*/ 0 h 24"/>
                  <a:gd name="T4" fmla="*/ 12 w 28"/>
                  <a:gd name="T5" fmla="*/ 0 h 24"/>
                  <a:gd name="T6" fmla="*/ 6 w 28"/>
                  <a:gd name="T7" fmla="*/ 2 h 24"/>
                  <a:gd name="T8" fmla="*/ 6 w 28"/>
                  <a:gd name="T9" fmla="*/ 2 h 24"/>
                  <a:gd name="T10" fmla="*/ 2 w 28"/>
                  <a:gd name="T11" fmla="*/ 6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8 h 24"/>
                  <a:gd name="T18" fmla="*/ 2 w 28"/>
                  <a:gd name="T19" fmla="*/ 18 h 24"/>
                  <a:gd name="T20" fmla="*/ 2 w 28"/>
                  <a:gd name="T21" fmla="*/ 18 h 24"/>
                  <a:gd name="T22" fmla="*/ 4 w 28"/>
                  <a:gd name="T23" fmla="*/ 22 h 24"/>
                  <a:gd name="T24" fmla="*/ 10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0 w 28"/>
                  <a:gd name="T31" fmla="*/ 22 h 24"/>
                  <a:gd name="T32" fmla="*/ 24 w 28"/>
                  <a:gd name="T33" fmla="*/ 18 h 24"/>
                  <a:gd name="T34" fmla="*/ 26 w 28"/>
                  <a:gd name="T35" fmla="*/ 14 h 24"/>
                  <a:gd name="T36" fmla="*/ 26 w 28"/>
                  <a:gd name="T37" fmla="*/ 14 h 24"/>
                  <a:gd name="T38" fmla="*/ 28 w 28"/>
                  <a:gd name="T39" fmla="*/ 12 h 24"/>
                  <a:gd name="T40" fmla="*/ 28 w 28"/>
                  <a:gd name="T41" fmla="*/ 12 h 24"/>
                  <a:gd name="T42" fmla="*/ 26 w 28"/>
                  <a:gd name="T43" fmla="*/ 8 h 24"/>
                  <a:gd name="T44" fmla="*/ 26 w 28"/>
                  <a:gd name="T45" fmla="*/ 8 h 24"/>
                  <a:gd name="T46" fmla="*/ 22 w 28"/>
                  <a:gd name="T47" fmla="*/ 4 h 24"/>
                  <a:gd name="T48" fmla="*/ 16 w 28"/>
                  <a:gd name="T49" fmla="*/ 0 h 24"/>
                  <a:gd name="T50" fmla="*/ 16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6" y="0"/>
                    </a:move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4" y="22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24" y="18"/>
                    </a:lnTo>
                    <a:lnTo>
                      <a:pt x="26" y="14"/>
                    </a:lnTo>
                    <a:lnTo>
                      <a:pt x="26" y="14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2" y="4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8" name="Freeform 196"/>
              <p:cNvSpPr>
                <a:spLocks/>
              </p:cNvSpPr>
              <p:nvPr/>
            </p:nvSpPr>
            <p:spPr bwMode="auto">
              <a:xfrm>
                <a:off x="2696" y="1850"/>
                <a:ext cx="28" cy="24"/>
              </a:xfrm>
              <a:custGeom>
                <a:avLst/>
                <a:gdLst>
                  <a:gd name="T0" fmla="*/ 20 w 28"/>
                  <a:gd name="T1" fmla="*/ 22 h 24"/>
                  <a:gd name="T2" fmla="*/ 20 w 28"/>
                  <a:gd name="T3" fmla="*/ 22 h 24"/>
                  <a:gd name="T4" fmla="*/ 24 w 28"/>
                  <a:gd name="T5" fmla="*/ 18 h 24"/>
                  <a:gd name="T6" fmla="*/ 28 w 28"/>
                  <a:gd name="T7" fmla="*/ 12 h 24"/>
                  <a:gd name="T8" fmla="*/ 28 w 28"/>
                  <a:gd name="T9" fmla="*/ 12 h 24"/>
                  <a:gd name="T10" fmla="*/ 26 w 28"/>
                  <a:gd name="T11" fmla="*/ 6 h 24"/>
                  <a:gd name="T12" fmla="*/ 26 w 28"/>
                  <a:gd name="T13" fmla="*/ 6 h 24"/>
                  <a:gd name="T14" fmla="*/ 22 w 28"/>
                  <a:gd name="T15" fmla="*/ 2 h 24"/>
                  <a:gd name="T16" fmla="*/ 16 w 28"/>
                  <a:gd name="T17" fmla="*/ 0 h 24"/>
                  <a:gd name="T18" fmla="*/ 12 w 28"/>
                  <a:gd name="T19" fmla="*/ 0 h 24"/>
                  <a:gd name="T20" fmla="*/ 6 w 28"/>
                  <a:gd name="T21" fmla="*/ 2 h 24"/>
                  <a:gd name="T22" fmla="*/ 6 w 28"/>
                  <a:gd name="T23" fmla="*/ 2 h 24"/>
                  <a:gd name="T24" fmla="*/ 2 w 28"/>
                  <a:gd name="T25" fmla="*/ 6 h 24"/>
                  <a:gd name="T26" fmla="*/ 0 w 28"/>
                  <a:gd name="T27" fmla="*/ 10 h 24"/>
                  <a:gd name="T28" fmla="*/ 0 w 28"/>
                  <a:gd name="T29" fmla="*/ 10 h 24"/>
                  <a:gd name="T30" fmla="*/ 0 w 28"/>
                  <a:gd name="T31" fmla="*/ 12 h 24"/>
                  <a:gd name="T32" fmla="*/ 0 w 28"/>
                  <a:gd name="T33" fmla="*/ 12 h 24"/>
                  <a:gd name="T34" fmla="*/ 2 w 28"/>
                  <a:gd name="T35" fmla="*/ 16 h 24"/>
                  <a:gd name="T36" fmla="*/ 2 w 28"/>
                  <a:gd name="T37" fmla="*/ 16 h 24"/>
                  <a:gd name="T38" fmla="*/ 4 w 28"/>
                  <a:gd name="T39" fmla="*/ 20 h 24"/>
                  <a:gd name="T40" fmla="*/ 10 w 28"/>
                  <a:gd name="T41" fmla="*/ 24 h 24"/>
                  <a:gd name="T42" fmla="*/ 14 w 28"/>
                  <a:gd name="T43" fmla="*/ 24 h 24"/>
                  <a:gd name="T44" fmla="*/ 20 w 28"/>
                  <a:gd name="T45" fmla="*/ 22 h 24"/>
                  <a:gd name="T46" fmla="*/ 20 w 28"/>
                  <a:gd name="T47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4">
                    <a:moveTo>
                      <a:pt x="20" y="22"/>
                    </a:moveTo>
                    <a:lnTo>
                      <a:pt x="20" y="22"/>
                    </a:lnTo>
                    <a:lnTo>
                      <a:pt x="24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9" name="Freeform 197"/>
              <p:cNvSpPr>
                <a:spLocks noEditPoints="1"/>
              </p:cNvSpPr>
              <p:nvPr/>
            </p:nvSpPr>
            <p:spPr bwMode="auto">
              <a:xfrm>
                <a:off x="2446" y="1726"/>
                <a:ext cx="868" cy="868"/>
              </a:xfrm>
              <a:custGeom>
                <a:avLst/>
                <a:gdLst>
                  <a:gd name="T0" fmla="*/ 10 w 868"/>
                  <a:gd name="T1" fmla="*/ 390 h 868"/>
                  <a:gd name="T2" fmla="*/ 42 w 868"/>
                  <a:gd name="T3" fmla="*/ 268 h 868"/>
                  <a:gd name="T4" fmla="*/ 106 w 868"/>
                  <a:gd name="T5" fmla="*/ 164 h 868"/>
                  <a:gd name="T6" fmla="*/ 196 w 868"/>
                  <a:gd name="T7" fmla="*/ 82 h 868"/>
                  <a:gd name="T8" fmla="*/ 308 w 868"/>
                  <a:gd name="T9" fmla="*/ 28 h 868"/>
                  <a:gd name="T10" fmla="*/ 434 w 868"/>
                  <a:gd name="T11" fmla="*/ 8 h 868"/>
                  <a:gd name="T12" fmla="*/ 520 w 868"/>
                  <a:gd name="T13" fmla="*/ 16 h 868"/>
                  <a:gd name="T14" fmla="*/ 636 w 868"/>
                  <a:gd name="T15" fmla="*/ 60 h 868"/>
                  <a:gd name="T16" fmla="*/ 734 w 868"/>
                  <a:gd name="T17" fmla="*/ 134 h 868"/>
                  <a:gd name="T18" fmla="*/ 808 w 868"/>
                  <a:gd name="T19" fmla="*/ 232 h 868"/>
                  <a:gd name="T20" fmla="*/ 852 w 868"/>
                  <a:gd name="T21" fmla="*/ 348 h 868"/>
                  <a:gd name="T22" fmla="*/ 860 w 868"/>
                  <a:gd name="T23" fmla="*/ 434 h 868"/>
                  <a:gd name="T24" fmla="*/ 840 w 868"/>
                  <a:gd name="T25" fmla="*/ 560 h 868"/>
                  <a:gd name="T26" fmla="*/ 786 w 868"/>
                  <a:gd name="T27" fmla="*/ 672 h 868"/>
                  <a:gd name="T28" fmla="*/ 704 w 868"/>
                  <a:gd name="T29" fmla="*/ 762 h 868"/>
                  <a:gd name="T30" fmla="*/ 600 w 868"/>
                  <a:gd name="T31" fmla="*/ 826 h 868"/>
                  <a:gd name="T32" fmla="*/ 478 w 868"/>
                  <a:gd name="T33" fmla="*/ 858 h 868"/>
                  <a:gd name="T34" fmla="*/ 390 w 868"/>
                  <a:gd name="T35" fmla="*/ 858 h 868"/>
                  <a:gd name="T36" fmla="*/ 268 w 868"/>
                  <a:gd name="T37" fmla="*/ 826 h 868"/>
                  <a:gd name="T38" fmla="*/ 164 w 868"/>
                  <a:gd name="T39" fmla="*/ 762 h 868"/>
                  <a:gd name="T40" fmla="*/ 82 w 868"/>
                  <a:gd name="T41" fmla="*/ 672 h 868"/>
                  <a:gd name="T42" fmla="*/ 28 w 868"/>
                  <a:gd name="T43" fmla="*/ 560 h 868"/>
                  <a:gd name="T44" fmla="*/ 8 w 868"/>
                  <a:gd name="T45" fmla="*/ 434 h 868"/>
                  <a:gd name="T46" fmla="*/ 0 w 868"/>
                  <a:gd name="T47" fmla="*/ 434 h 868"/>
                  <a:gd name="T48" fmla="*/ 20 w 868"/>
                  <a:gd name="T49" fmla="*/ 562 h 868"/>
                  <a:gd name="T50" fmla="*/ 74 w 868"/>
                  <a:gd name="T51" fmla="*/ 676 h 868"/>
                  <a:gd name="T52" fmla="*/ 158 w 868"/>
                  <a:gd name="T53" fmla="*/ 768 h 868"/>
                  <a:gd name="T54" fmla="*/ 266 w 868"/>
                  <a:gd name="T55" fmla="*/ 834 h 868"/>
                  <a:gd name="T56" fmla="*/ 390 w 868"/>
                  <a:gd name="T57" fmla="*/ 866 h 868"/>
                  <a:gd name="T58" fmla="*/ 478 w 868"/>
                  <a:gd name="T59" fmla="*/ 866 h 868"/>
                  <a:gd name="T60" fmla="*/ 602 w 868"/>
                  <a:gd name="T61" fmla="*/ 834 h 868"/>
                  <a:gd name="T62" fmla="*/ 710 w 868"/>
                  <a:gd name="T63" fmla="*/ 768 h 868"/>
                  <a:gd name="T64" fmla="*/ 794 w 868"/>
                  <a:gd name="T65" fmla="*/ 676 h 868"/>
                  <a:gd name="T66" fmla="*/ 848 w 868"/>
                  <a:gd name="T67" fmla="*/ 562 h 868"/>
                  <a:gd name="T68" fmla="*/ 868 w 868"/>
                  <a:gd name="T69" fmla="*/ 434 h 868"/>
                  <a:gd name="T70" fmla="*/ 858 w 868"/>
                  <a:gd name="T71" fmla="*/ 346 h 868"/>
                  <a:gd name="T72" fmla="*/ 816 w 868"/>
                  <a:gd name="T73" fmla="*/ 228 h 868"/>
                  <a:gd name="T74" fmla="*/ 740 w 868"/>
                  <a:gd name="T75" fmla="*/ 128 h 868"/>
                  <a:gd name="T76" fmla="*/ 640 w 868"/>
                  <a:gd name="T77" fmla="*/ 52 h 868"/>
                  <a:gd name="T78" fmla="*/ 522 w 868"/>
                  <a:gd name="T79" fmla="*/ 10 h 868"/>
                  <a:gd name="T80" fmla="*/ 434 w 868"/>
                  <a:gd name="T81" fmla="*/ 0 h 868"/>
                  <a:gd name="T82" fmla="*/ 306 w 868"/>
                  <a:gd name="T83" fmla="*/ 20 h 868"/>
                  <a:gd name="T84" fmla="*/ 192 w 868"/>
                  <a:gd name="T85" fmla="*/ 74 h 868"/>
                  <a:gd name="T86" fmla="*/ 100 w 868"/>
                  <a:gd name="T87" fmla="*/ 158 h 868"/>
                  <a:gd name="T88" fmla="*/ 34 w 868"/>
                  <a:gd name="T89" fmla="*/ 266 h 868"/>
                  <a:gd name="T90" fmla="*/ 2 w 868"/>
                  <a:gd name="T91" fmla="*/ 390 h 8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68" h="868">
                    <a:moveTo>
                      <a:pt x="8" y="434"/>
                    </a:moveTo>
                    <a:lnTo>
                      <a:pt x="8" y="434"/>
                    </a:lnTo>
                    <a:lnTo>
                      <a:pt x="10" y="390"/>
                    </a:lnTo>
                    <a:lnTo>
                      <a:pt x="16" y="348"/>
                    </a:lnTo>
                    <a:lnTo>
                      <a:pt x="28" y="308"/>
                    </a:lnTo>
                    <a:lnTo>
                      <a:pt x="42" y="268"/>
                    </a:lnTo>
                    <a:lnTo>
                      <a:pt x="60" y="232"/>
                    </a:lnTo>
                    <a:lnTo>
                      <a:pt x="82" y="196"/>
                    </a:lnTo>
                    <a:lnTo>
                      <a:pt x="106" y="164"/>
                    </a:lnTo>
                    <a:lnTo>
                      <a:pt x="134" y="134"/>
                    </a:lnTo>
                    <a:lnTo>
                      <a:pt x="164" y="106"/>
                    </a:lnTo>
                    <a:lnTo>
                      <a:pt x="196" y="82"/>
                    </a:lnTo>
                    <a:lnTo>
                      <a:pt x="232" y="60"/>
                    </a:lnTo>
                    <a:lnTo>
                      <a:pt x="268" y="42"/>
                    </a:lnTo>
                    <a:lnTo>
                      <a:pt x="308" y="28"/>
                    </a:lnTo>
                    <a:lnTo>
                      <a:pt x="348" y="16"/>
                    </a:lnTo>
                    <a:lnTo>
                      <a:pt x="390" y="10"/>
                    </a:lnTo>
                    <a:lnTo>
                      <a:pt x="434" y="8"/>
                    </a:lnTo>
                    <a:lnTo>
                      <a:pt x="434" y="8"/>
                    </a:lnTo>
                    <a:lnTo>
                      <a:pt x="478" y="10"/>
                    </a:lnTo>
                    <a:lnTo>
                      <a:pt x="520" y="16"/>
                    </a:lnTo>
                    <a:lnTo>
                      <a:pt x="560" y="28"/>
                    </a:lnTo>
                    <a:lnTo>
                      <a:pt x="600" y="42"/>
                    </a:lnTo>
                    <a:lnTo>
                      <a:pt x="636" y="60"/>
                    </a:lnTo>
                    <a:lnTo>
                      <a:pt x="672" y="82"/>
                    </a:lnTo>
                    <a:lnTo>
                      <a:pt x="704" y="106"/>
                    </a:lnTo>
                    <a:lnTo>
                      <a:pt x="734" y="134"/>
                    </a:lnTo>
                    <a:lnTo>
                      <a:pt x="762" y="164"/>
                    </a:lnTo>
                    <a:lnTo>
                      <a:pt x="786" y="196"/>
                    </a:lnTo>
                    <a:lnTo>
                      <a:pt x="808" y="232"/>
                    </a:lnTo>
                    <a:lnTo>
                      <a:pt x="826" y="268"/>
                    </a:lnTo>
                    <a:lnTo>
                      <a:pt x="840" y="308"/>
                    </a:lnTo>
                    <a:lnTo>
                      <a:pt x="852" y="348"/>
                    </a:lnTo>
                    <a:lnTo>
                      <a:pt x="858" y="390"/>
                    </a:lnTo>
                    <a:lnTo>
                      <a:pt x="860" y="434"/>
                    </a:lnTo>
                    <a:lnTo>
                      <a:pt x="860" y="434"/>
                    </a:lnTo>
                    <a:lnTo>
                      <a:pt x="858" y="478"/>
                    </a:lnTo>
                    <a:lnTo>
                      <a:pt x="852" y="520"/>
                    </a:lnTo>
                    <a:lnTo>
                      <a:pt x="840" y="560"/>
                    </a:lnTo>
                    <a:lnTo>
                      <a:pt x="826" y="600"/>
                    </a:lnTo>
                    <a:lnTo>
                      <a:pt x="808" y="636"/>
                    </a:lnTo>
                    <a:lnTo>
                      <a:pt x="786" y="672"/>
                    </a:lnTo>
                    <a:lnTo>
                      <a:pt x="762" y="704"/>
                    </a:lnTo>
                    <a:lnTo>
                      <a:pt x="734" y="734"/>
                    </a:lnTo>
                    <a:lnTo>
                      <a:pt x="704" y="762"/>
                    </a:lnTo>
                    <a:lnTo>
                      <a:pt x="672" y="786"/>
                    </a:lnTo>
                    <a:lnTo>
                      <a:pt x="636" y="808"/>
                    </a:lnTo>
                    <a:lnTo>
                      <a:pt x="600" y="826"/>
                    </a:lnTo>
                    <a:lnTo>
                      <a:pt x="560" y="840"/>
                    </a:lnTo>
                    <a:lnTo>
                      <a:pt x="520" y="852"/>
                    </a:lnTo>
                    <a:lnTo>
                      <a:pt x="478" y="858"/>
                    </a:lnTo>
                    <a:lnTo>
                      <a:pt x="434" y="860"/>
                    </a:lnTo>
                    <a:lnTo>
                      <a:pt x="434" y="860"/>
                    </a:lnTo>
                    <a:lnTo>
                      <a:pt x="390" y="858"/>
                    </a:lnTo>
                    <a:lnTo>
                      <a:pt x="348" y="852"/>
                    </a:lnTo>
                    <a:lnTo>
                      <a:pt x="308" y="840"/>
                    </a:lnTo>
                    <a:lnTo>
                      <a:pt x="268" y="826"/>
                    </a:lnTo>
                    <a:lnTo>
                      <a:pt x="232" y="808"/>
                    </a:lnTo>
                    <a:lnTo>
                      <a:pt x="196" y="786"/>
                    </a:lnTo>
                    <a:lnTo>
                      <a:pt x="164" y="762"/>
                    </a:lnTo>
                    <a:lnTo>
                      <a:pt x="134" y="734"/>
                    </a:lnTo>
                    <a:lnTo>
                      <a:pt x="106" y="704"/>
                    </a:lnTo>
                    <a:lnTo>
                      <a:pt x="82" y="672"/>
                    </a:lnTo>
                    <a:lnTo>
                      <a:pt x="60" y="636"/>
                    </a:lnTo>
                    <a:lnTo>
                      <a:pt x="42" y="600"/>
                    </a:lnTo>
                    <a:lnTo>
                      <a:pt x="28" y="560"/>
                    </a:lnTo>
                    <a:lnTo>
                      <a:pt x="16" y="520"/>
                    </a:lnTo>
                    <a:lnTo>
                      <a:pt x="10" y="478"/>
                    </a:lnTo>
                    <a:lnTo>
                      <a:pt x="8" y="434"/>
                    </a:lnTo>
                    <a:lnTo>
                      <a:pt x="8" y="434"/>
                    </a:lnTo>
                    <a:close/>
                    <a:moveTo>
                      <a:pt x="0" y="434"/>
                    </a:moveTo>
                    <a:lnTo>
                      <a:pt x="0" y="434"/>
                    </a:lnTo>
                    <a:lnTo>
                      <a:pt x="2" y="478"/>
                    </a:lnTo>
                    <a:lnTo>
                      <a:pt x="10" y="522"/>
                    </a:lnTo>
                    <a:lnTo>
                      <a:pt x="20" y="562"/>
                    </a:lnTo>
                    <a:lnTo>
                      <a:pt x="34" y="602"/>
                    </a:lnTo>
                    <a:lnTo>
                      <a:pt x="52" y="640"/>
                    </a:lnTo>
                    <a:lnTo>
                      <a:pt x="74" y="676"/>
                    </a:lnTo>
                    <a:lnTo>
                      <a:pt x="100" y="710"/>
                    </a:lnTo>
                    <a:lnTo>
                      <a:pt x="128" y="740"/>
                    </a:lnTo>
                    <a:lnTo>
                      <a:pt x="158" y="768"/>
                    </a:lnTo>
                    <a:lnTo>
                      <a:pt x="192" y="794"/>
                    </a:lnTo>
                    <a:lnTo>
                      <a:pt x="228" y="816"/>
                    </a:lnTo>
                    <a:lnTo>
                      <a:pt x="266" y="834"/>
                    </a:lnTo>
                    <a:lnTo>
                      <a:pt x="306" y="848"/>
                    </a:lnTo>
                    <a:lnTo>
                      <a:pt x="346" y="858"/>
                    </a:lnTo>
                    <a:lnTo>
                      <a:pt x="390" y="866"/>
                    </a:lnTo>
                    <a:lnTo>
                      <a:pt x="434" y="868"/>
                    </a:lnTo>
                    <a:lnTo>
                      <a:pt x="434" y="868"/>
                    </a:lnTo>
                    <a:lnTo>
                      <a:pt x="478" y="866"/>
                    </a:lnTo>
                    <a:lnTo>
                      <a:pt x="522" y="858"/>
                    </a:lnTo>
                    <a:lnTo>
                      <a:pt x="562" y="848"/>
                    </a:lnTo>
                    <a:lnTo>
                      <a:pt x="602" y="834"/>
                    </a:lnTo>
                    <a:lnTo>
                      <a:pt x="640" y="816"/>
                    </a:lnTo>
                    <a:lnTo>
                      <a:pt x="676" y="794"/>
                    </a:lnTo>
                    <a:lnTo>
                      <a:pt x="710" y="768"/>
                    </a:lnTo>
                    <a:lnTo>
                      <a:pt x="740" y="740"/>
                    </a:lnTo>
                    <a:lnTo>
                      <a:pt x="768" y="710"/>
                    </a:lnTo>
                    <a:lnTo>
                      <a:pt x="794" y="676"/>
                    </a:lnTo>
                    <a:lnTo>
                      <a:pt x="816" y="640"/>
                    </a:lnTo>
                    <a:lnTo>
                      <a:pt x="834" y="602"/>
                    </a:lnTo>
                    <a:lnTo>
                      <a:pt x="848" y="562"/>
                    </a:lnTo>
                    <a:lnTo>
                      <a:pt x="858" y="522"/>
                    </a:lnTo>
                    <a:lnTo>
                      <a:pt x="866" y="478"/>
                    </a:lnTo>
                    <a:lnTo>
                      <a:pt x="868" y="434"/>
                    </a:lnTo>
                    <a:lnTo>
                      <a:pt x="868" y="434"/>
                    </a:lnTo>
                    <a:lnTo>
                      <a:pt x="866" y="390"/>
                    </a:lnTo>
                    <a:lnTo>
                      <a:pt x="858" y="346"/>
                    </a:lnTo>
                    <a:lnTo>
                      <a:pt x="848" y="306"/>
                    </a:lnTo>
                    <a:lnTo>
                      <a:pt x="834" y="266"/>
                    </a:lnTo>
                    <a:lnTo>
                      <a:pt x="816" y="228"/>
                    </a:lnTo>
                    <a:lnTo>
                      <a:pt x="794" y="192"/>
                    </a:lnTo>
                    <a:lnTo>
                      <a:pt x="768" y="158"/>
                    </a:lnTo>
                    <a:lnTo>
                      <a:pt x="740" y="128"/>
                    </a:lnTo>
                    <a:lnTo>
                      <a:pt x="710" y="100"/>
                    </a:lnTo>
                    <a:lnTo>
                      <a:pt x="676" y="74"/>
                    </a:lnTo>
                    <a:lnTo>
                      <a:pt x="640" y="52"/>
                    </a:lnTo>
                    <a:lnTo>
                      <a:pt x="602" y="34"/>
                    </a:lnTo>
                    <a:lnTo>
                      <a:pt x="562" y="20"/>
                    </a:lnTo>
                    <a:lnTo>
                      <a:pt x="522" y="10"/>
                    </a:lnTo>
                    <a:lnTo>
                      <a:pt x="478" y="2"/>
                    </a:lnTo>
                    <a:lnTo>
                      <a:pt x="434" y="0"/>
                    </a:lnTo>
                    <a:lnTo>
                      <a:pt x="434" y="0"/>
                    </a:lnTo>
                    <a:lnTo>
                      <a:pt x="390" y="2"/>
                    </a:lnTo>
                    <a:lnTo>
                      <a:pt x="346" y="10"/>
                    </a:lnTo>
                    <a:lnTo>
                      <a:pt x="306" y="20"/>
                    </a:lnTo>
                    <a:lnTo>
                      <a:pt x="266" y="34"/>
                    </a:lnTo>
                    <a:lnTo>
                      <a:pt x="228" y="52"/>
                    </a:lnTo>
                    <a:lnTo>
                      <a:pt x="192" y="74"/>
                    </a:lnTo>
                    <a:lnTo>
                      <a:pt x="158" y="100"/>
                    </a:lnTo>
                    <a:lnTo>
                      <a:pt x="128" y="128"/>
                    </a:lnTo>
                    <a:lnTo>
                      <a:pt x="100" y="158"/>
                    </a:lnTo>
                    <a:lnTo>
                      <a:pt x="74" y="192"/>
                    </a:lnTo>
                    <a:lnTo>
                      <a:pt x="52" y="228"/>
                    </a:lnTo>
                    <a:lnTo>
                      <a:pt x="34" y="266"/>
                    </a:lnTo>
                    <a:lnTo>
                      <a:pt x="20" y="306"/>
                    </a:lnTo>
                    <a:lnTo>
                      <a:pt x="10" y="346"/>
                    </a:lnTo>
                    <a:lnTo>
                      <a:pt x="2" y="390"/>
                    </a:lnTo>
                    <a:lnTo>
                      <a:pt x="0" y="434"/>
                    </a:lnTo>
                    <a:lnTo>
                      <a:pt x="0" y="434"/>
                    </a:lnTo>
                    <a:close/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0" name="Freeform 198"/>
              <p:cNvSpPr>
                <a:spLocks noEditPoints="1"/>
              </p:cNvSpPr>
              <p:nvPr/>
            </p:nvSpPr>
            <p:spPr bwMode="auto">
              <a:xfrm>
                <a:off x="2452" y="1732"/>
                <a:ext cx="856" cy="856"/>
              </a:xfrm>
              <a:custGeom>
                <a:avLst/>
                <a:gdLst>
                  <a:gd name="T0" fmla="*/ 10 w 856"/>
                  <a:gd name="T1" fmla="*/ 386 h 856"/>
                  <a:gd name="T2" fmla="*/ 42 w 856"/>
                  <a:gd name="T3" fmla="*/ 264 h 856"/>
                  <a:gd name="T4" fmla="*/ 104 w 856"/>
                  <a:gd name="T5" fmla="*/ 162 h 856"/>
                  <a:gd name="T6" fmla="*/ 194 w 856"/>
                  <a:gd name="T7" fmla="*/ 80 h 856"/>
                  <a:gd name="T8" fmla="*/ 304 w 856"/>
                  <a:gd name="T9" fmla="*/ 28 h 856"/>
                  <a:gd name="T10" fmla="*/ 428 w 856"/>
                  <a:gd name="T11" fmla="*/ 8 h 856"/>
                  <a:gd name="T12" fmla="*/ 512 w 856"/>
                  <a:gd name="T13" fmla="*/ 18 h 856"/>
                  <a:gd name="T14" fmla="*/ 628 w 856"/>
                  <a:gd name="T15" fmla="*/ 60 h 856"/>
                  <a:gd name="T16" fmla="*/ 724 w 856"/>
                  <a:gd name="T17" fmla="*/ 132 h 856"/>
                  <a:gd name="T18" fmla="*/ 796 w 856"/>
                  <a:gd name="T19" fmla="*/ 228 h 856"/>
                  <a:gd name="T20" fmla="*/ 838 w 856"/>
                  <a:gd name="T21" fmla="*/ 344 h 856"/>
                  <a:gd name="T22" fmla="*/ 848 w 856"/>
                  <a:gd name="T23" fmla="*/ 428 h 856"/>
                  <a:gd name="T24" fmla="*/ 828 w 856"/>
                  <a:gd name="T25" fmla="*/ 552 h 856"/>
                  <a:gd name="T26" fmla="*/ 776 w 856"/>
                  <a:gd name="T27" fmla="*/ 662 h 856"/>
                  <a:gd name="T28" fmla="*/ 694 w 856"/>
                  <a:gd name="T29" fmla="*/ 752 h 856"/>
                  <a:gd name="T30" fmla="*/ 592 w 856"/>
                  <a:gd name="T31" fmla="*/ 814 h 856"/>
                  <a:gd name="T32" fmla="*/ 470 w 856"/>
                  <a:gd name="T33" fmla="*/ 846 h 856"/>
                  <a:gd name="T34" fmla="*/ 386 w 856"/>
                  <a:gd name="T35" fmla="*/ 846 h 856"/>
                  <a:gd name="T36" fmla="*/ 264 w 856"/>
                  <a:gd name="T37" fmla="*/ 814 h 856"/>
                  <a:gd name="T38" fmla="*/ 162 w 856"/>
                  <a:gd name="T39" fmla="*/ 752 h 856"/>
                  <a:gd name="T40" fmla="*/ 80 w 856"/>
                  <a:gd name="T41" fmla="*/ 662 h 856"/>
                  <a:gd name="T42" fmla="*/ 28 w 856"/>
                  <a:gd name="T43" fmla="*/ 552 h 856"/>
                  <a:gd name="T44" fmla="*/ 8 w 856"/>
                  <a:gd name="T45" fmla="*/ 428 h 856"/>
                  <a:gd name="T46" fmla="*/ 0 w 856"/>
                  <a:gd name="T47" fmla="*/ 428 h 856"/>
                  <a:gd name="T48" fmla="*/ 20 w 856"/>
                  <a:gd name="T49" fmla="*/ 554 h 856"/>
                  <a:gd name="T50" fmla="*/ 74 w 856"/>
                  <a:gd name="T51" fmla="*/ 666 h 856"/>
                  <a:gd name="T52" fmla="*/ 156 w 856"/>
                  <a:gd name="T53" fmla="*/ 758 h 856"/>
                  <a:gd name="T54" fmla="*/ 262 w 856"/>
                  <a:gd name="T55" fmla="*/ 822 h 856"/>
                  <a:gd name="T56" fmla="*/ 384 w 856"/>
                  <a:gd name="T57" fmla="*/ 854 h 856"/>
                  <a:gd name="T58" fmla="*/ 472 w 856"/>
                  <a:gd name="T59" fmla="*/ 854 h 856"/>
                  <a:gd name="T60" fmla="*/ 594 w 856"/>
                  <a:gd name="T61" fmla="*/ 822 h 856"/>
                  <a:gd name="T62" fmla="*/ 700 w 856"/>
                  <a:gd name="T63" fmla="*/ 758 h 856"/>
                  <a:gd name="T64" fmla="*/ 782 w 856"/>
                  <a:gd name="T65" fmla="*/ 666 h 856"/>
                  <a:gd name="T66" fmla="*/ 836 w 856"/>
                  <a:gd name="T67" fmla="*/ 554 h 856"/>
                  <a:gd name="T68" fmla="*/ 856 w 856"/>
                  <a:gd name="T69" fmla="*/ 428 h 856"/>
                  <a:gd name="T70" fmla="*/ 846 w 856"/>
                  <a:gd name="T71" fmla="*/ 342 h 856"/>
                  <a:gd name="T72" fmla="*/ 804 w 856"/>
                  <a:gd name="T73" fmla="*/ 224 h 856"/>
                  <a:gd name="T74" fmla="*/ 730 w 856"/>
                  <a:gd name="T75" fmla="*/ 126 h 856"/>
                  <a:gd name="T76" fmla="*/ 632 w 856"/>
                  <a:gd name="T77" fmla="*/ 52 h 856"/>
                  <a:gd name="T78" fmla="*/ 514 w 856"/>
                  <a:gd name="T79" fmla="*/ 10 h 856"/>
                  <a:gd name="T80" fmla="*/ 428 w 856"/>
                  <a:gd name="T81" fmla="*/ 0 h 856"/>
                  <a:gd name="T82" fmla="*/ 302 w 856"/>
                  <a:gd name="T83" fmla="*/ 20 h 856"/>
                  <a:gd name="T84" fmla="*/ 190 w 856"/>
                  <a:gd name="T85" fmla="*/ 74 h 856"/>
                  <a:gd name="T86" fmla="*/ 98 w 856"/>
                  <a:gd name="T87" fmla="*/ 156 h 856"/>
                  <a:gd name="T88" fmla="*/ 34 w 856"/>
                  <a:gd name="T89" fmla="*/ 262 h 856"/>
                  <a:gd name="T90" fmla="*/ 2 w 856"/>
                  <a:gd name="T91" fmla="*/ 384 h 8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56" h="856">
                    <a:moveTo>
                      <a:pt x="8" y="428"/>
                    </a:moveTo>
                    <a:lnTo>
                      <a:pt x="8" y="428"/>
                    </a:lnTo>
                    <a:lnTo>
                      <a:pt x="10" y="386"/>
                    </a:lnTo>
                    <a:lnTo>
                      <a:pt x="18" y="344"/>
                    </a:lnTo>
                    <a:lnTo>
                      <a:pt x="28" y="304"/>
                    </a:lnTo>
                    <a:lnTo>
                      <a:pt x="42" y="264"/>
                    </a:lnTo>
                    <a:lnTo>
                      <a:pt x="60" y="228"/>
                    </a:lnTo>
                    <a:lnTo>
                      <a:pt x="80" y="194"/>
                    </a:lnTo>
                    <a:lnTo>
                      <a:pt x="104" y="162"/>
                    </a:lnTo>
                    <a:lnTo>
                      <a:pt x="132" y="132"/>
                    </a:lnTo>
                    <a:lnTo>
                      <a:pt x="162" y="104"/>
                    </a:lnTo>
                    <a:lnTo>
                      <a:pt x="194" y="80"/>
                    </a:lnTo>
                    <a:lnTo>
                      <a:pt x="228" y="60"/>
                    </a:lnTo>
                    <a:lnTo>
                      <a:pt x="264" y="42"/>
                    </a:lnTo>
                    <a:lnTo>
                      <a:pt x="304" y="28"/>
                    </a:lnTo>
                    <a:lnTo>
                      <a:pt x="344" y="18"/>
                    </a:lnTo>
                    <a:lnTo>
                      <a:pt x="386" y="10"/>
                    </a:lnTo>
                    <a:lnTo>
                      <a:pt x="428" y="8"/>
                    </a:lnTo>
                    <a:lnTo>
                      <a:pt x="428" y="8"/>
                    </a:lnTo>
                    <a:lnTo>
                      <a:pt x="470" y="10"/>
                    </a:lnTo>
                    <a:lnTo>
                      <a:pt x="512" y="18"/>
                    </a:lnTo>
                    <a:lnTo>
                      <a:pt x="552" y="28"/>
                    </a:lnTo>
                    <a:lnTo>
                      <a:pt x="592" y="42"/>
                    </a:lnTo>
                    <a:lnTo>
                      <a:pt x="628" y="60"/>
                    </a:lnTo>
                    <a:lnTo>
                      <a:pt x="662" y="80"/>
                    </a:lnTo>
                    <a:lnTo>
                      <a:pt x="694" y="104"/>
                    </a:lnTo>
                    <a:lnTo>
                      <a:pt x="724" y="132"/>
                    </a:lnTo>
                    <a:lnTo>
                      <a:pt x="752" y="162"/>
                    </a:lnTo>
                    <a:lnTo>
                      <a:pt x="776" y="194"/>
                    </a:lnTo>
                    <a:lnTo>
                      <a:pt x="796" y="228"/>
                    </a:lnTo>
                    <a:lnTo>
                      <a:pt x="814" y="264"/>
                    </a:lnTo>
                    <a:lnTo>
                      <a:pt x="828" y="304"/>
                    </a:lnTo>
                    <a:lnTo>
                      <a:pt x="838" y="344"/>
                    </a:lnTo>
                    <a:lnTo>
                      <a:pt x="846" y="386"/>
                    </a:lnTo>
                    <a:lnTo>
                      <a:pt x="848" y="428"/>
                    </a:lnTo>
                    <a:lnTo>
                      <a:pt x="848" y="428"/>
                    </a:lnTo>
                    <a:lnTo>
                      <a:pt x="846" y="470"/>
                    </a:lnTo>
                    <a:lnTo>
                      <a:pt x="838" y="512"/>
                    </a:lnTo>
                    <a:lnTo>
                      <a:pt x="828" y="552"/>
                    </a:lnTo>
                    <a:lnTo>
                      <a:pt x="814" y="592"/>
                    </a:lnTo>
                    <a:lnTo>
                      <a:pt x="796" y="628"/>
                    </a:lnTo>
                    <a:lnTo>
                      <a:pt x="776" y="662"/>
                    </a:lnTo>
                    <a:lnTo>
                      <a:pt x="752" y="694"/>
                    </a:lnTo>
                    <a:lnTo>
                      <a:pt x="724" y="724"/>
                    </a:lnTo>
                    <a:lnTo>
                      <a:pt x="694" y="752"/>
                    </a:lnTo>
                    <a:lnTo>
                      <a:pt x="662" y="776"/>
                    </a:lnTo>
                    <a:lnTo>
                      <a:pt x="628" y="796"/>
                    </a:lnTo>
                    <a:lnTo>
                      <a:pt x="592" y="814"/>
                    </a:lnTo>
                    <a:lnTo>
                      <a:pt x="552" y="828"/>
                    </a:lnTo>
                    <a:lnTo>
                      <a:pt x="512" y="838"/>
                    </a:lnTo>
                    <a:lnTo>
                      <a:pt x="470" y="846"/>
                    </a:lnTo>
                    <a:lnTo>
                      <a:pt x="428" y="848"/>
                    </a:lnTo>
                    <a:lnTo>
                      <a:pt x="428" y="848"/>
                    </a:lnTo>
                    <a:lnTo>
                      <a:pt x="386" y="846"/>
                    </a:lnTo>
                    <a:lnTo>
                      <a:pt x="344" y="838"/>
                    </a:lnTo>
                    <a:lnTo>
                      <a:pt x="304" y="828"/>
                    </a:lnTo>
                    <a:lnTo>
                      <a:pt x="264" y="814"/>
                    </a:lnTo>
                    <a:lnTo>
                      <a:pt x="228" y="796"/>
                    </a:lnTo>
                    <a:lnTo>
                      <a:pt x="194" y="776"/>
                    </a:lnTo>
                    <a:lnTo>
                      <a:pt x="162" y="752"/>
                    </a:lnTo>
                    <a:lnTo>
                      <a:pt x="132" y="724"/>
                    </a:lnTo>
                    <a:lnTo>
                      <a:pt x="104" y="694"/>
                    </a:lnTo>
                    <a:lnTo>
                      <a:pt x="80" y="662"/>
                    </a:lnTo>
                    <a:lnTo>
                      <a:pt x="60" y="628"/>
                    </a:lnTo>
                    <a:lnTo>
                      <a:pt x="42" y="592"/>
                    </a:lnTo>
                    <a:lnTo>
                      <a:pt x="28" y="552"/>
                    </a:lnTo>
                    <a:lnTo>
                      <a:pt x="18" y="512"/>
                    </a:lnTo>
                    <a:lnTo>
                      <a:pt x="10" y="470"/>
                    </a:lnTo>
                    <a:lnTo>
                      <a:pt x="8" y="428"/>
                    </a:lnTo>
                    <a:lnTo>
                      <a:pt x="8" y="428"/>
                    </a:lnTo>
                    <a:close/>
                    <a:moveTo>
                      <a:pt x="0" y="428"/>
                    </a:moveTo>
                    <a:lnTo>
                      <a:pt x="0" y="428"/>
                    </a:lnTo>
                    <a:lnTo>
                      <a:pt x="2" y="472"/>
                    </a:lnTo>
                    <a:lnTo>
                      <a:pt x="10" y="514"/>
                    </a:lnTo>
                    <a:lnTo>
                      <a:pt x="20" y="554"/>
                    </a:lnTo>
                    <a:lnTo>
                      <a:pt x="34" y="594"/>
                    </a:lnTo>
                    <a:lnTo>
                      <a:pt x="52" y="632"/>
                    </a:lnTo>
                    <a:lnTo>
                      <a:pt x="74" y="666"/>
                    </a:lnTo>
                    <a:lnTo>
                      <a:pt x="98" y="700"/>
                    </a:lnTo>
                    <a:lnTo>
                      <a:pt x="126" y="730"/>
                    </a:lnTo>
                    <a:lnTo>
                      <a:pt x="156" y="758"/>
                    </a:lnTo>
                    <a:lnTo>
                      <a:pt x="190" y="782"/>
                    </a:lnTo>
                    <a:lnTo>
                      <a:pt x="224" y="804"/>
                    </a:lnTo>
                    <a:lnTo>
                      <a:pt x="262" y="822"/>
                    </a:lnTo>
                    <a:lnTo>
                      <a:pt x="302" y="836"/>
                    </a:lnTo>
                    <a:lnTo>
                      <a:pt x="342" y="846"/>
                    </a:lnTo>
                    <a:lnTo>
                      <a:pt x="384" y="854"/>
                    </a:lnTo>
                    <a:lnTo>
                      <a:pt x="428" y="856"/>
                    </a:lnTo>
                    <a:lnTo>
                      <a:pt x="428" y="856"/>
                    </a:lnTo>
                    <a:lnTo>
                      <a:pt x="472" y="854"/>
                    </a:lnTo>
                    <a:lnTo>
                      <a:pt x="514" y="846"/>
                    </a:lnTo>
                    <a:lnTo>
                      <a:pt x="554" y="836"/>
                    </a:lnTo>
                    <a:lnTo>
                      <a:pt x="594" y="822"/>
                    </a:lnTo>
                    <a:lnTo>
                      <a:pt x="632" y="804"/>
                    </a:lnTo>
                    <a:lnTo>
                      <a:pt x="666" y="782"/>
                    </a:lnTo>
                    <a:lnTo>
                      <a:pt x="700" y="758"/>
                    </a:lnTo>
                    <a:lnTo>
                      <a:pt x="730" y="730"/>
                    </a:lnTo>
                    <a:lnTo>
                      <a:pt x="758" y="700"/>
                    </a:lnTo>
                    <a:lnTo>
                      <a:pt x="782" y="666"/>
                    </a:lnTo>
                    <a:lnTo>
                      <a:pt x="804" y="632"/>
                    </a:lnTo>
                    <a:lnTo>
                      <a:pt x="822" y="594"/>
                    </a:lnTo>
                    <a:lnTo>
                      <a:pt x="836" y="554"/>
                    </a:lnTo>
                    <a:lnTo>
                      <a:pt x="846" y="514"/>
                    </a:lnTo>
                    <a:lnTo>
                      <a:pt x="854" y="472"/>
                    </a:lnTo>
                    <a:lnTo>
                      <a:pt x="856" y="428"/>
                    </a:lnTo>
                    <a:lnTo>
                      <a:pt x="856" y="428"/>
                    </a:lnTo>
                    <a:lnTo>
                      <a:pt x="854" y="384"/>
                    </a:lnTo>
                    <a:lnTo>
                      <a:pt x="846" y="342"/>
                    </a:lnTo>
                    <a:lnTo>
                      <a:pt x="836" y="302"/>
                    </a:lnTo>
                    <a:lnTo>
                      <a:pt x="822" y="262"/>
                    </a:lnTo>
                    <a:lnTo>
                      <a:pt x="804" y="224"/>
                    </a:lnTo>
                    <a:lnTo>
                      <a:pt x="782" y="190"/>
                    </a:lnTo>
                    <a:lnTo>
                      <a:pt x="758" y="156"/>
                    </a:lnTo>
                    <a:lnTo>
                      <a:pt x="730" y="126"/>
                    </a:lnTo>
                    <a:lnTo>
                      <a:pt x="700" y="98"/>
                    </a:lnTo>
                    <a:lnTo>
                      <a:pt x="666" y="74"/>
                    </a:lnTo>
                    <a:lnTo>
                      <a:pt x="632" y="52"/>
                    </a:lnTo>
                    <a:lnTo>
                      <a:pt x="594" y="34"/>
                    </a:lnTo>
                    <a:lnTo>
                      <a:pt x="554" y="20"/>
                    </a:lnTo>
                    <a:lnTo>
                      <a:pt x="514" y="10"/>
                    </a:lnTo>
                    <a:lnTo>
                      <a:pt x="472" y="2"/>
                    </a:lnTo>
                    <a:lnTo>
                      <a:pt x="428" y="0"/>
                    </a:lnTo>
                    <a:lnTo>
                      <a:pt x="428" y="0"/>
                    </a:lnTo>
                    <a:lnTo>
                      <a:pt x="384" y="2"/>
                    </a:lnTo>
                    <a:lnTo>
                      <a:pt x="342" y="10"/>
                    </a:lnTo>
                    <a:lnTo>
                      <a:pt x="302" y="20"/>
                    </a:lnTo>
                    <a:lnTo>
                      <a:pt x="262" y="34"/>
                    </a:lnTo>
                    <a:lnTo>
                      <a:pt x="224" y="52"/>
                    </a:lnTo>
                    <a:lnTo>
                      <a:pt x="190" y="74"/>
                    </a:lnTo>
                    <a:lnTo>
                      <a:pt x="156" y="98"/>
                    </a:lnTo>
                    <a:lnTo>
                      <a:pt x="126" y="126"/>
                    </a:lnTo>
                    <a:lnTo>
                      <a:pt x="98" y="156"/>
                    </a:lnTo>
                    <a:lnTo>
                      <a:pt x="74" y="190"/>
                    </a:lnTo>
                    <a:lnTo>
                      <a:pt x="52" y="224"/>
                    </a:lnTo>
                    <a:lnTo>
                      <a:pt x="34" y="262"/>
                    </a:lnTo>
                    <a:lnTo>
                      <a:pt x="20" y="302"/>
                    </a:lnTo>
                    <a:lnTo>
                      <a:pt x="10" y="342"/>
                    </a:lnTo>
                    <a:lnTo>
                      <a:pt x="2" y="384"/>
                    </a:lnTo>
                    <a:lnTo>
                      <a:pt x="0" y="428"/>
                    </a:lnTo>
                    <a:lnTo>
                      <a:pt x="0" y="42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1" name="Freeform 205"/>
              <p:cNvSpPr>
                <a:spLocks/>
              </p:cNvSpPr>
              <p:nvPr/>
            </p:nvSpPr>
            <p:spPr bwMode="auto">
              <a:xfrm>
                <a:off x="2852" y="2130"/>
                <a:ext cx="58" cy="58"/>
              </a:xfrm>
              <a:custGeom>
                <a:avLst/>
                <a:gdLst>
                  <a:gd name="T0" fmla="*/ 28 w 58"/>
                  <a:gd name="T1" fmla="*/ 0 h 58"/>
                  <a:gd name="T2" fmla="*/ 28 w 58"/>
                  <a:gd name="T3" fmla="*/ 0 h 58"/>
                  <a:gd name="T4" fmla="*/ 16 w 58"/>
                  <a:gd name="T5" fmla="*/ 4 h 58"/>
                  <a:gd name="T6" fmla="*/ 8 w 58"/>
                  <a:gd name="T7" fmla="*/ 10 h 58"/>
                  <a:gd name="T8" fmla="*/ 2 w 58"/>
                  <a:gd name="T9" fmla="*/ 18 h 58"/>
                  <a:gd name="T10" fmla="*/ 0 w 58"/>
                  <a:gd name="T11" fmla="*/ 30 h 58"/>
                  <a:gd name="T12" fmla="*/ 0 w 58"/>
                  <a:gd name="T13" fmla="*/ 30 h 58"/>
                  <a:gd name="T14" fmla="*/ 2 w 58"/>
                  <a:gd name="T15" fmla="*/ 42 h 58"/>
                  <a:gd name="T16" fmla="*/ 8 w 58"/>
                  <a:gd name="T17" fmla="*/ 50 h 58"/>
                  <a:gd name="T18" fmla="*/ 16 w 58"/>
                  <a:gd name="T19" fmla="*/ 56 h 58"/>
                  <a:gd name="T20" fmla="*/ 28 w 58"/>
                  <a:gd name="T21" fmla="*/ 58 h 58"/>
                  <a:gd name="T22" fmla="*/ 28 w 58"/>
                  <a:gd name="T23" fmla="*/ 58 h 58"/>
                  <a:gd name="T24" fmla="*/ 40 w 58"/>
                  <a:gd name="T25" fmla="*/ 56 h 58"/>
                  <a:gd name="T26" fmla="*/ 48 w 58"/>
                  <a:gd name="T27" fmla="*/ 50 h 58"/>
                  <a:gd name="T28" fmla="*/ 54 w 58"/>
                  <a:gd name="T29" fmla="*/ 42 h 58"/>
                  <a:gd name="T30" fmla="*/ 58 w 58"/>
                  <a:gd name="T31" fmla="*/ 30 h 58"/>
                  <a:gd name="T32" fmla="*/ 58 w 58"/>
                  <a:gd name="T33" fmla="*/ 30 h 58"/>
                  <a:gd name="T34" fmla="*/ 54 w 58"/>
                  <a:gd name="T35" fmla="*/ 18 h 58"/>
                  <a:gd name="T36" fmla="*/ 48 w 58"/>
                  <a:gd name="T37" fmla="*/ 10 h 58"/>
                  <a:gd name="T38" fmla="*/ 40 w 58"/>
                  <a:gd name="T39" fmla="*/ 4 h 58"/>
                  <a:gd name="T40" fmla="*/ 28 w 58"/>
                  <a:gd name="T41" fmla="*/ 0 h 58"/>
                  <a:gd name="T42" fmla="*/ 28 w 58"/>
                  <a:gd name="T43" fmla="*/ 0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8" h="58">
                    <a:moveTo>
                      <a:pt x="28" y="0"/>
                    </a:moveTo>
                    <a:lnTo>
                      <a:pt x="28" y="0"/>
                    </a:lnTo>
                    <a:lnTo>
                      <a:pt x="16" y="4"/>
                    </a:lnTo>
                    <a:lnTo>
                      <a:pt x="8" y="10"/>
                    </a:lnTo>
                    <a:lnTo>
                      <a:pt x="2" y="18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2" y="42"/>
                    </a:lnTo>
                    <a:lnTo>
                      <a:pt x="8" y="50"/>
                    </a:lnTo>
                    <a:lnTo>
                      <a:pt x="16" y="56"/>
                    </a:lnTo>
                    <a:lnTo>
                      <a:pt x="28" y="58"/>
                    </a:lnTo>
                    <a:lnTo>
                      <a:pt x="28" y="58"/>
                    </a:lnTo>
                    <a:lnTo>
                      <a:pt x="40" y="56"/>
                    </a:lnTo>
                    <a:lnTo>
                      <a:pt x="48" y="50"/>
                    </a:lnTo>
                    <a:lnTo>
                      <a:pt x="54" y="42"/>
                    </a:lnTo>
                    <a:lnTo>
                      <a:pt x="58" y="30"/>
                    </a:lnTo>
                    <a:lnTo>
                      <a:pt x="58" y="30"/>
                    </a:lnTo>
                    <a:lnTo>
                      <a:pt x="54" y="18"/>
                    </a:lnTo>
                    <a:lnTo>
                      <a:pt x="48" y="10"/>
                    </a:lnTo>
                    <a:lnTo>
                      <a:pt x="40" y="4"/>
                    </a:lnTo>
                    <a:lnTo>
                      <a:pt x="28" y="0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32" name="Obdélník 231"/>
            <p:cNvSpPr/>
            <p:nvPr/>
          </p:nvSpPr>
          <p:spPr>
            <a:xfrm>
              <a:off x="4416917" y="2132696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33" name="Obdélník 232"/>
            <p:cNvSpPr/>
            <p:nvPr/>
          </p:nvSpPr>
          <p:spPr>
            <a:xfrm>
              <a:off x="4683700" y="246781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2</a:t>
              </a:r>
            </a:p>
          </p:txBody>
        </p:sp>
        <p:sp>
          <p:nvSpPr>
            <p:cNvPr id="234" name="Obdélník 233"/>
            <p:cNvSpPr/>
            <p:nvPr/>
          </p:nvSpPr>
          <p:spPr>
            <a:xfrm>
              <a:off x="4828032" y="2891343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3</a:t>
              </a:r>
            </a:p>
          </p:txBody>
        </p:sp>
        <p:sp>
          <p:nvSpPr>
            <p:cNvPr id="235" name="Obdélník 234"/>
            <p:cNvSpPr/>
            <p:nvPr/>
          </p:nvSpPr>
          <p:spPr>
            <a:xfrm>
              <a:off x="3230114" y="2879121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9</a:t>
              </a:r>
            </a:p>
          </p:txBody>
        </p:sp>
        <p:sp>
          <p:nvSpPr>
            <p:cNvPr id="236" name="Obdélník 235"/>
            <p:cNvSpPr/>
            <p:nvPr/>
          </p:nvSpPr>
          <p:spPr>
            <a:xfrm>
              <a:off x="4406184" y="3599900"/>
              <a:ext cx="36157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5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37" name="Obdélník 236"/>
            <p:cNvSpPr/>
            <p:nvPr/>
          </p:nvSpPr>
          <p:spPr>
            <a:xfrm>
              <a:off x="4028300" y="366808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6</a:t>
              </a:r>
            </a:p>
          </p:txBody>
        </p:sp>
        <p:sp>
          <p:nvSpPr>
            <p:cNvPr id="238" name="Obdélník 237"/>
            <p:cNvSpPr/>
            <p:nvPr/>
          </p:nvSpPr>
          <p:spPr>
            <a:xfrm>
              <a:off x="3638845" y="3577446"/>
              <a:ext cx="425765" cy="6344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7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39" name="Obdélník 238"/>
            <p:cNvSpPr/>
            <p:nvPr/>
          </p:nvSpPr>
          <p:spPr>
            <a:xfrm>
              <a:off x="4702255" y="3310801"/>
              <a:ext cx="32621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4</a:t>
              </a:r>
            </a:p>
          </p:txBody>
        </p:sp>
        <p:sp>
          <p:nvSpPr>
            <p:cNvPr id="240" name="Obdélník 239"/>
            <p:cNvSpPr/>
            <p:nvPr/>
          </p:nvSpPr>
          <p:spPr>
            <a:xfrm>
              <a:off x="3319266" y="2449900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10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41" name="Obdélník 240"/>
            <p:cNvSpPr/>
            <p:nvPr/>
          </p:nvSpPr>
          <p:spPr>
            <a:xfrm>
              <a:off x="3350318" y="3306304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8</a:t>
              </a:r>
            </a:p>
          </p:txBody>
        </p:sp>
        <p:sp>
          <p:nvSpPr>
            <p:cNvPr id="242" name="Obdélník 241"/>
            <p:cNvSpPr/>
            <p:nvPr/>
          </p:nvSpPr>
          <p:spPr>
            <a:xfrm>
              <a:off x="3578730" y="2160579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43" name="Obdélník 242"/>
            <p:cNvSpPr/>
            <p:nvPr/>
          </p:nvSpPr>
          <p:spPr>
            <a:xfrm>
              <a:off x="3973874" y="2053568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12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92" name="Skupina 291"/>
          <p:cNvGrpSpPr/>
          <p:nvPr/>
        </p:nvGrpSpPr>
        <p:grpSpPr>
          <a:xfrm>
            <a:off x="5964029" y="738155"/>
            <a:ext cx="3177524" cy="3389850"/>
            <a:chOff x="2618612" y="1407302"/>
            <a:chExt cx="3177524" cy="3389850"/>
          </a:xfrm>
        </p:grpSpPr>
        <p:grpSp>
          <p:nvGrpSpPr>
            <p:cNvPr id="293" name="Group 150"/>
            <p:cNvGrpSpPr>
              <a:grpSpLocks noChangeAspect="1"/>
            </p:cNvGrpSpPr>
            <p:nvPr/>
          </p:nvGrpSpPr>
          <p:grpSpPr bwMode="auto">
            <a:xfrm>
              <a:off x="2618612" y="1407302"/>
              <a:ext cx="3177524" cy="3389850"/>
              <a:chOff x="2324" y="1604"/>
              <a:chExt cx="1112" cy="1112"/>
            </a:xfrm>
          </p:grpSpPr>
          <p:sp>
            <p:nvSpPr>
              <p:cNvPr id="306" name="AutoShape 149"/>
              <p:cNvSpPr>
                <a:spLocks noChangeAspect="1" noChangeArrowheads="1" noTextEdit="1"/>
              </p:cNvSpPr>
              <p:nvPr/>
            </p:nvSpPr>
            <p:spPr bwMode="auto">
              <a:xfrm>
                <a:off x="2324" y="1604"/>
                <a:ext cx="1112" cy="11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7" name="Freeform 151"/>
              <p:cNvSpPr>
                <a:spLocks/>
              </p:cNvSpPr>
              <p:nvPr/>
            </p:nvSpPr>
            <p:spPr bwMode="auto">
              <a:xfrm>
                <a:off x="2328" y="1608"/>
                <a:ext cx="1104" cy="1104"/>
              </a:xfrm>
              <a:custGeom>
                <a:avLst/>
                <a:gdLst>
                  <a:gd name="T0" fmla="*/ 0 w 1104"/>
                  <a:gd name="T1" fmla="*/ 580 h 1104"/>
                  <a:gd name="T2" fmla="*/ 12 w 1104"/>
                  <a:gd name="T3" fmla="*/ 664 h 1104"/>
                  <a:gd name="T4" fmla="*/ 34 w 1104"/>
                  <a:gd name="T5" fmla="*/ 742 h 1104"/>
                  <a:gd name="T6" fmla="*/ 66 w 1104"/>
                  <a:gd name="T7" fmla="*/ 814 h 1104"/>
                  <a:gd name="T8" fmla="*/ 110 w 1104"/>
                  <a:gd name="T9" fmla="*/ 882 h 1104"/>
                  <a:gd name="T10" fmla="*/ 162 w 1104"/>
                  <a:gd name="T11" fmla="*/ 942 h 1104"/>
                  <a:gd name="T12" fmla="*/ 222 w 1104"/>
                  <a:gd name="T13" fmla="*/ 994 h 1104"/>
                  <a:gd name="T14" fmla="*/ 290 w 1104"/>
                  <a:gd name="T15" fmla="*/ 1038 h 1104"/>
                  <a:gd name="T16" fmla="*/ 362 w 1104"/>
                  <a:gd name="T17" fmla="*/ 1070 h 1104"/>
                  <a:gd name="T18" fmla="*/ 440 w 1104"/>
                  <a:gd name="T19" fmla="*/ 1092 h 1104"/>
                  <a:gd name="T20" fmla="*/ 524 w 1104"/>
                  <a:gd name="T21" fmla="*/ 1104 h 1104"/>
                  <a:gd name="T22" fmla="*/ 580 w 1104"/>
                  <a:gd name="T23" fmla="*/ 1104 h 1104"/>
                  <a:gd name="T24" fmla="*/ 664 w 1104"/>
                  <a:gd name="T25" fmla="*/ 1092 h 1104"/>
                  <a:gd name="T26" fmla="*/ 742 w 1104"/>
                  <a:gd name="T27" fmla="*/ 1070 h 1104"/>
                  <a:gd name="T28" fmla="*/ 814 w 1104"/>
                  <a:gd name="T29" fmla="*/ 1038 h 1104"/>
                  <a:gd name="T30" fmla="*/ 882 w 1104"/>
                  <a:gd name="T31" fmla="*/ 994 h 1104"/>
                  <a:gd name="T32" fmla="*/ 942 w 1104"/>
                  <a:gd name="T33" fmla="*/ 942 h 1104"/>
                  <a:gd name="T34" fmla="*/ 994 w 1104"/>
                  <a:gd name="T35" fmla="*/ 882 h 1104"/>
                  <a:gd name="T36" fmla="*/ 1038 w 1104"/>
                  <a:gd name="T37" fmla="*/ 814 h 1104"/>
                  <a:gd name="T38" fmla="*/ 1070 w 1104"/>
                  <a:gd name="T39" fmla="*/ 742 h 1104"/>
                  <a:gd name="T40" fmla="*/ 1092 w 1104"/>
                  <a:gd name="T41" fmla="*/ 664 h 1104"/>
                  <a:gd name="T42" fmla="*/ 1104 w 1104"/>
                  <a:gd name="T43" fmla="*/ 580 h 1104"/>
                  <a:gd name="T44" fmla="*/ 1104 w 1104"/>
                  <a:gd name="T45" fmla="*/ 524 h 1104"/>
                  <a:gd name="T46" fmla="*/ 1092 w 1104"/>
                  <a:gd name="T47" fmla="*/ 440 h 1104"/>
                  <a:gd name="T48" fmla="*/ 1070 w 1104"/>
                  <a:gd name="T49" fmla="*/ 362 h 1104"/>
                  <a:gd name="T50" fmla="*/ 1038 w 1104"/>
                  <a:gd name="T51" fmla="*/ 290 h 1104"/>
                  <a:gd name="T52" fmla="*/ 994 w 1104"/>
                  <a:gd name="T53" fmla="*/ 222 h 1104"/>
                  <a:gd name="T54" fmla="*/ 942 w 1104"/>
                  <a:gd name="T55" fmla="*/ 162 h 1104"/>
                  <a:gd name="T56" fmla="*/ 882 w 1104"/>
                  <a:gd name="T57" fmla="*/ 110 h 1104"/>
                  <a:gd name="T58" fmla="*/ 814 w 1104"/>
                  <a:gd name="T59" fmla="*/ 66 h 1104"/>
                  <a:gd name="T60" fmla="*/ 742 w 1104"/>
                  <a:gd name="T61" fmla="*/ 34 h 1104"/>
                  <a:gd name="T62" fmla="*/ 664 w 1104"/>
                  <a:gd name="T63" fmla="*/ 12 h 1104"/>
                  <a:gd name="T64" fmla="*/ 580 w 1104"/>
                  <a:gd name="T65" fmla="*/ 0 h 1104"/>
                  <a:gd name="T66" fmla="*/ 524 w 1104"/>
                  <a:gd name="T67" fmla="*/ 0 h 1104"/>
                  <a:gd name="T68" fmla="*/ 440 w 1104"/>
                  <a:gd name="T69" fmla="*/ 12 h 1104"/>
                  <a:gd name="T70" fmla="*/ 362 w 1104"/>
                  <a:gd name="T71" fmla="*/ 34 h 1104"/>
                  <a:gd name="T72" fmla="*/ 290 w 1104"/>
                  <a:gd name="T73" fmla="*/ 66 h 1104"/>
                  <a:gd name="T74" fmla="*/ 222 w 1104"/>
                  <a:gd name="T75" fmla="*/ 110 h 1104"/>
                  <a:gd name="T76" fmla="*/ 162 w 1104"/>
                  <a:gd name="T77" fmla="*/ 162 h 1104"/>
                  <a:gd name="T78" fmla="*/ 110 w 1104"/>
                  <a:gd name="T79" fmla="*/ 222 h 1104"/>
                  <a:gd name="T80" fmla="*/ 66 w 1104"/>
                  <a:gd name="T81" fmla="*/ 290 h 1104"/>
                  <a:gd name="T82" fmla="*/ 34 w 1104"/>
                  <a:gd name="T83" fmla="*/ 362 h 1104"/>
                  <a:gd name="T84" fmla="*/ 12 w 1104"/>
                  <a:gd name="T85" fmla="*/ 440 h 1104"/>
                  <a:gd name="T86" fmla="*/ 0 w 1104"/>
                  <a:gd name="T87" fmla="*/ 524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104" h="1104">
                    <a:moveTo>
                      <a:pt x="0" y="552"/>
                    </a:moveTo>
                    <a:lnTo>
                      <a:pt x="0" y="552"/>
                    </a:lnTo>
                    <a:lnTo>
                      <a:pt x="0" y="580"/>
                    </a:lnTo>
                    <a:lnTo>
                      <a:pt x="2" y="608"/>
                    </a:lnTo>
                    <a:lnTo>
                      <a:pt x="6" y="636"/>
                    </a:lnTo>
                    <a:lnTo>
                      <a:pt x="12" y="664"/>
                    </a:lnTo>
                    <a:lnTo>
                      <a:pt x="18" y="690"/>
                    </a:lnTo>
                    <a:lnTo>
                      <a:pt x="24" y="716"/>
                    </a:lnTo>
                    <a:lnTo>
                      <a:pt x="34" y="742"/>
                    </a:lnTo>
                    <a:lnTo>
                      <a:pt x="44" y="766"/>
                    </a:lnTo>
                    <a:lnTo>
                      <a:pt x="54" y="792"/>
                    </a:lnTo>
                    <a:lnTo>
                      <a:pt x="66" y="814"/>
                    </a:lnTo>
                    <a:lnTo>
                      <a:pt x="80" y="838"/>
                    </a:lnTo>
                    <a:lnTo>
                      <a:pt x="94" y="860"/>
                    </a:lnTo>
                    <a:lnTo>
                      <a:pt x="110" y="882"/>
                    </a:lnTo>
                    <a:lnTo>
                      <a:pt x="126" y="902"/>
                    </a:lnTo>
                    <a:lnTo>
                      <a:pt x="144" y="922"/>
                    </a:lnTo>
                    <a:lnTo>
                      <a:pt x="162" y="942"/>
                    </a:lnTo>
                    <a:lnTo>
                      <a:pt x="182" y="960"/>
                    </a:lnTo>
                    <a:lnTo>
                      <a:pt x="202" y="978"/>
                    </a:lnTo>
                    <a:lnTo>
                      <a:pt x="222" y="994"/>
                    </a:lnTo>
                    <a:lnTo>
                      <a:pt x="244" y="1010"/>
                    </a:lnTo>
                    <a:lnTo>
                      <a:pt x="266" y="1024"/>
                    </a:lnTo>
                    <a:lnTo>
                      <a:pt x="290" y="1038"/>
                    </a:lnTo>
                    <a:lnTo>
                      <a:pt x="312" y="1050"/>
                    </a:lnTo>
                    <a:lnTo>
                      <a:pt x="338" y="1060"/>
                    </a:lnTo>
                    <a:lnTo>
                      <a:pt x="362" y="1070"/>
                    </a:lnTo>
                    <a:lnTo>
                      <a:pt x="388" y="1080"/>
                    </a:lnTo>
                    <a:lnTo>
                      <a:pt x="414" y="1086"/>
                    </a:lnTo>
                    <a:lnTo>
                      <a:pt x="440" y="1092"/>
                    </a:lnTo>
                    <a:lnTo>
                      <a:pt x="468" y="1098"/>
                    </a:lnTo>
                    <a:lnTo>
                      <a:pt x="496" y="1102"/>
                    </a:lnTo>
                    <a:lnTo>
                      <a:pt x="524" y="1104"/>
                    </a:lnTo>
                    <a:lnTo>
                      <a:pt x="552" y="1104"/>
                    </a:lnTo>
                    <a:lnTo>
                      <a:pt x="552" y="1104"/>
                    </a:lnTo>
                    <a:lnTo>
                      <a:pt x="580" y="1104"/>
                    </a:lnTo>
                    <a:lnTo>
                      <a:pt x="608" y="1102"/>
                    </a:lnTo>
                    <a:lnTo>
                      <a:pt x="636" y="1098"/>
                    </a:lnTo>
                    <a:lnTo>
                      <a:pt x="664" y="1092"/>
                    </a:lnTo>
                    <a:lnTo>
                      <a:pt x="690" y="1086"/>
                    </a:lnTo>
                    <a:lnTo>
                      <a:pt x="716" y="1080"/>
                    </a:lnTo>
                    <a:lnTo>
                      <a:pt x="742" y="1070"/>
                    </a:lnTo>
                    <a:lnTo>
                      <a:pt x="766" y="1060"/>
                    </a:lnTo>
                    <a:lnTo>
                      <a:pt x="792" y="1050"/>
                    </a:lnTo>
                    <a:lnTo>
                      <a:pt x="814" y="1038"/>
                    </a:lnTo>
                    <a:lnTo>
                      <a:pt x="838" y="1024"/>
                    </a:lnTo>
                    <a:lnTo>
                      <a:pt x="860" y="1010"/>
                    </a:lnTo>
                    <a:lnTo>
                      <a:pt x="882" y="994"/>
                    </a:lnTo>
                    <a:lnTo>
                      <a:pt x="902" y="978"/>
                    </a:lnTo>
                    <a:lnTo>
                      <a:pt x="922" y="960"/>
                    </a:lnTo>
                    <a:lnTo>
                      <a:pt x="942" y="942"/>
                    </a:lnTo>
                    <a:lnTo>
                      <a:pt x="960" y="922"/>
                    </a:lnTo>
                    <a:lnTo>
                      <a:pt x="978" y="902"/>
                    </a:lnTo>
                    <a:lnTo>
                      <a:pt x="994" y="882"/>
                    </a:lnTo>
                    <a:lnTo>
                      <a:pt x="1010" y="860"/>
                    </a:lnTo>
                    <a:lnTo>
                      <a:pt x="1024" y="838"/>
                    </a:lnTo>
                    <a:lnTo>
                      <a:pt x="1038" y="814"/>
                    </a:lnTo>
                    <a:lnTo>
                      <a:pt x="1050" y="792"/>
                    </a:lnTo>
                    <a:lnTo>
                      <a:pt x="1060" y="766"/>
                    </a:lnTo>
                    <a:lnTo>
                      <a:pt x="1070" y="742"/>
                    </a:lnTo>
                    <a:lnTo>
                      <a:pt x="1080" y="716"/>
                    </a:lnTo>
                    <a:lnTo>
                      <a:pt x="1086" y="690"/>
                    </a:lnTo>
                    <a:lnTo>
                      <a:pt x="1092" y="664"/>
                    </a:lnTo>
                    <a:lnTo>
                      <a:pt x="1098" y="636"/>
                    </a:lnTo>
                    <a:lnTo>
                      <a:pt x="1102" y="608"/>
                    </a:lnTo>
                    <a:lnTo>
                      <a:pt x="1104" y="580"/>
                    </a:lnTo>
                    <a:lnTo>
                      <a:pt x="1104" y="552"/>
                    </a:lnTo>
                    <a:lnTo>
                      <a:pt x="1104" y="552"/>
                    </a:lnTo>
                    <a:lnTo>
                      <a:pt x="1104" y="524"/>
                    </a:lnTo>
                    <a:lnTo>
                      <a:pt x="1102" y="496"/>
                    </a:lnTo>
                    <a:lnTo>
                      <a:pt x="1098" y="468"/>
                    </a:lnTo>
                    <a:lnTo>
                      <a:pt x="1092" y="440"/>
                    </a:lnTo>
                    <a:lnTo>
                      <a:pt x="1086" y="414"/>
                    </a:lnTo>
                    <a:lnTo>
                      <a:pt x="1080" y="388"/>
                    </a:lnTo>
                    <a:lnTo>
                      <a:pt x="1070" y="362"/>
                    </a:lnTo>
                    <a:lnTo>
                      <a:pt x="1060" y="338"/>
                    </a:lnTo>
                    <a:lnTo>
                      <a:pt x="1050" y="312"/>
                    </a:lnTo>
                    <a:lnTo>
                      <a:pt x="1038" y="290"/>
                    </a:lnTo>
                    <a:lnTo>
                      <a:pt x="1024" y="266"/>
                    </a:lnTo>
                    <a:lnTo>
                      <a:pt x="1010" y="244"/>
                    </a:lnTo>
                    <a:lnTo>
                      <a:pt x="994" y="222"/>
                    </a:lnTo>
                    <a:lnTo>
                      <a:pt x="978" y="202"/>
                    </a:lnTo>
                    <a:lnTo>
                      <a:pt x="960" y="182"/>
                    </a:lnTo>
                    <a:lnTo>
                      <a:pt x="942" y="162"/>
                    </a:lnTo>
                    <a:lnTo>
                      <a:pt x="922" y="144"/>
                    </a:lnTo>
                    <a:lnTo>
                      <a:pt x="902" y="126"/>
                    </a:lnTo>
                    <a:lnTo>
                      <a:pt x="882" y="110"/>
                    </a:lnTo>
                    <a:lnTo>
                      <a:pt x="860" y="94"/>
                    </a:lnTo>
                    <a:lnTo>
                      <a:pt x="838" y="80"/>
                    </a:lnTo>
                    <a:lnTo>
                      <a:pt x="814" y="66"/>
                    </a:lnTo>
                    <a:lnTo>
                      <a:pt x="792" y="54"/>
                    </a:lnTo>
                    <a:lnTo>
                      <a:pt x="766" y="44"/>
                    </a:lnTo>
                    <a:lnTo>
                      <a:pt x="742" y="34"/>
                    </a:lnTo>
                    <a:lnTo>
                      <a:pt x="716" y="24"/>
                    </a:lnTo>
                    <a:lnTo>
                      <a:pt x="690" y="18"/>
                    </a:lnTo>
                    <a:lnTo>
                      <a:pt x="664" y="12"/>
                    </a:lnTo>
                    <a:lnTo>
                      <a:pt x="636" y="6"/>
                    </a:lnTo>
                    <a:lnTo>
                      <a:pt x="608" y="2"/>
                    </a:lnTo>
                    <a:lnTo>
                      <a:pt x="580" y="0"/>
                    </a:lnTo>
                    <a:lnTo>
                      <a:pt x="552" y="0"/>
                    </a:lnTo>
                    <a:lnTo>
                      <a:pt x="552" y="0"/>
                    </a:lnTo>
                    <a:lnTo>
                      <a:pt x="524" y="0"/>
                    </a:lnTo>
                    <a:lnTo>
                      <a:pt x="496" y="2"/>
                    </a:lnTo>
                    <a:lnTo>
                      <a:pt x="468" y="6"/>
                    </a:lnTo>
                    <a:lnTo>
                      <a:pt x="440" y="12"/>
                    </a:lnTo>
                    <a:lnTo>
                      <a:pt x="414" y="18"/>
                    </a:lnTo>
                    <a:lnTo>
                      <a:pt x="388" y="24"/>
                    </a:lnTo>
                    <a:lnTo>
                      <a:pt x="362" y="34"/>
                    </a:lnTo>
                    <a:lnTo>
                      <a:pt x="338" y="44"/>
                    </a:lnTo>
                    <a:lnTo>
                      <a:pt x="312" y="54"/>
                    </a:lnTo>
                    <a:lnTo>
                      <a:pt x="290" y="66"/>
                    </a:lnTo>
                    <a:lnTo>
                      <a:pt x="266" y="80"/>
                    </a:lnTo>
                    <a:lnTo>
                      <a:pt x="244" y="94"/>
                    </a:lnTo>
                    <a:lnTo>
                      <a:pt x="222" y="110"/>
                    </a:lnTo>
                    <a:lnTo>
                      <a:pt x="202" y="126"/>
                    </a:lnTo>
                    <a:lnTo>
                      <a:pt x="182" y="144"/>
                    </a:lnTo>
                    <a:lnTo>
                      <a:pt x="162" y="162"/>
                    </a:lnTo>
                    <a:lnTo>
                      <a:pt x="144" y="182"/>
                    </a:lnTo>
                    <a:lnTo>
                      <a:pt x="126" y="202"/>
                    </a:lnTo>
                    <a:lnTo>
                      <a:pt x="110" y="222"/>
                    </a:lnTo>
                    <a:lnTo>
                      <a:pt x="94" y="244"/>
                    </a:lnTo>
                    <a:lnTo>
                      <a:pt x="80" y="266"/>
                    </a:lnTo>
                    <a:lnTo>
                      <a:pt x="66" y="290"/>
                    </a:lnTo>
                    <a:lnTo>
                      <a:pt x="54" y="312"/>
                    </a:lnTo>
                    <a:lnTo>
                      <a:pt x="44" y="338"/>
                    </a:lnTo>
                    <a:lnTo>
                      <a:pt x="34" y="362"/>
                    </a:lnTo>
                    <a:lnTo>
                      <a:pt x="24" y="388"/>
                    </a:lnTo>
                    <a:lnTo>
                      <a:pt x="18" y="414"/>
                    </a:lnTo>
                    <a:lnTo>
                      <a:pt x="12" y="440"/>
                    </a:lnTo>
                    <a:lnTo>
                      <a:pt x="6" y="468"/>
                    </a:lnTo>
                    <a:lnTo>
                      <a:pt x="2" y="496"/>
                    </a:lnTo>
                    <a:lnTo>
                      <a:pt x="0" y="524"/>
                    </a:lnTo>
                    <a:lnTo>
                      <a:pt x="0" y="552"/>
                    </a:lnTo>
                    <a:lnTo>
                      <a:pt x="0" y="552"/>
                    </a:lnTo>
                    <a:close/>
                  </a:path>
                </a:pathLst>
              </a:custGeom>
              <a:solidFill>
                <a:srgbClr val="99D9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8" name="Freeform 152"/>
              <p:cNvSpPr>
                <a:spLocks/>
              </p:cNvSpPr>
              <p:nvPr/>
            </p:nvSpPr>
            <p:spPr bwMode="auto">
              <a:xfrm>
                <a:off x="2354" y="1634"/>
                <a:ext cx="1052" cy="1052"/>
              </a:xfrm>
              <a:custGeom>
                <a:avLst/>
                <a:gdLst>
                  <a:gd name="T0" fmla="*/ 0 w 1052"/>
                  <a:gd name="T1" fmla="*/ 554 h 1052"/>
                  <a:gd name="T2" fmla="*/ 10 w 1052"/>
                  <a:gd name="T3" fmla="*/ 632 h 1052"/>
                  <a:gd name="T4" fmla="*/ 32 w 1052"/>
                  <a:gd name="T5" fmla="*/ 706 h 1052"/>
                  <a:gd name="T6" fmla="*/ 64 w 1052"/>
                  <a:gd name="T7" fmla="*/ 776 h 1052"/>
                  <a:gd name="T8" fmla="*/ 104 w 1052"/>
                  <a:gd name="T9" fmla="*/ 840 h 1052"/>
                  <a:gd name="T10" fmla="*/ 154 w 1052"/>
                  <a:gd name="T11" fmla="*/ 898 h 1052"/>
                  <a:gd name="T12" fmla="*/ 212 w 1052"/>
                  <a:gd name="T13" fmla="*/ 948 h 1052"/>
                  <a:gd name="T14" fmla="*/ 276 w 1052"/>
                  <a:gd name="T15" fmla="*/ 988 h 1052"/>
                  <a:gd name="T16" fmla="*/ 346 w 1052"/>
                  <a:gd name="T17" fmla="*/ 1020 h 1052"/>
                  <a:gd name="T18" fmla="*/ 420 w 1052"/>
                  <a:gd name="T19" fmla="*/ 1042 h 1052"/>
                  <a:gd name="T20" fmla="*/ 498 w 1052"/>
                  <a:gd name="T21" fmla="*/ 1052 h 1052"/>
                  <a:gd name="T22" fmla="*/ 554 w 1052"/>
                  <a:gd name="T23" fmla="*/ 1052 h 1052"/>
                  <a:gd name="T24" fmla="*/ 632 w 1052"/>
                  <a:gd name="T25" fmla="*/ 1042 h 1052"/>
                  <a:gd name="T26" fmla="*/ 706 w 1052"/>
                  <a:gd name="T27" fmla="*/ 1020 h 1052"/>
                  <a:gd name="T28" fmla="*/ 776 w 1052"/>
                  <a:gd name="T29" fmla="*/ 988 h 1052"/>
                  <a:gd name="T30" fmla="*/ 840 w 1052"/>
                  <a:gd name="T31" fmla="*/ 948 h 1052"/>
                  <a:gd name="T32" fmla="*/ 898 w 1052"/>
                  <a:gd name="T33" fmla="*/ 898 h 1052"/>
                  <a:gd name="T34" fmla="*/ 948 w 1052"/>
                  <a:gd name="T35" fmla="*/ 840 h 1052"/>
                  <a:gd name="T36" fmla="*/ 988 w 1052"/>
                  <a:gd name="T37" fmla="*/ 776 h 1052"/>
                  <a:gd name="T38" fmla="*/ 1020 w 1052"/>
                  <a:gd name="T39" fmla="*/ 706 h 1052"/>
                  <a:gd name="T40" fmla="*/ 1042 w 1052"/>
                  <a:gd name="T41" fmla="*/ 632 h 1052"/>
                  <a:gd name="T42" fmla="*/ 1052 w 1052"/>
                  <a:gd name="T43" fmla="*/ 554 h 1052"/>
                  <a:gd name="T44" fmla="*/ 1052 w 1052"/>
                  <a:gd name="T45" fmla="*/ 498 h 1052"/>
                  <a:gd name="T46" fmla="*/ 1042 w 1052"/>
                  <a:gd name="T47" fmla="*/ 420 h 1052"/>
                  <a:gd name="T48" fmla="*/ 1020 w 1052"/>
                  <a:gd name="T49" fmla="*/ 346 h 1052"/>
                  <a:gd name="T50" fmla="*/ 988 w 1052"/>
                  <a:gd name="T51" fmla="*/ 276 h 1052"/>
                  <a:gd name="T52" fmla="*/ 948 w 1052"/>
                  <a:gd name="T53" fmla="*/ 212 h 1052"/>
                  <a:gd name="T54" fmla="*/ 898 w 1052"/>
                  <a:gd name="T55" fmla="*/ 154 h 1052"/>
                  <a:gd name="T56" fmla="*/ 840 w 1052"/>
                  <a:gd name="T57" fmla="*/ 104 h 1052"/>
                  <a:gd name="T58" fmla="*/ 776 w 1052"/>
                  <a:gd name="T59" fmla="*/ 64 h 1052"/>
                  <a:gd name="T60" fmla="*/ 706 w 1052"/>
                  <a:gd name="T61" fmla="*/ 32 h 1052"/>
                  <a:gd name="T62" fmla="*/ 632 w 1052"/>
                  <a:gd name="T63" fmla="*/ 10 h 1052"/>
                  <a:gd name="T64" fmla="*/ 554 w 1052"/>
                  <a:gd name="T65" fmla="*/ 0 h 1052"/>
                  <a:gd name="T66" fmla="*/ 498 w 1052"/>
                  <a:gd name="T67" fmla="*/ 0 h 1052"/>
                  <a:gd name="T68" fmla="*/ 420 w 1052"/>
                  <a:gd name="T69" fmla="*/ 10 h 1052"/>
                  <a:gd name="T70" fmla="*/ 346 w 1052"/>
                  <a:gd name="T71" fmla="*/ 32 h 1052"/>
                  <a:gd name="T72" fmla="*/ 276 w 1052"/>
                  <a:gd name="T73" fmla="*/ 64 h 1052"/>
                  <a:gd name="T74" fmla="*/ 212 w 1052"/>
                  <a:gd name="T75" fmla="*/ 104 h 1052"/>
                  <a:gd name="T76" fmla="*/ 154 w 1052"/>
                  <a:gd name="T77" fmla="*/ 154 h 1052"/>
                  <a:gd name="T78" fmla="*/ 104 w 1052"/>
                  <a:gd name="T79" fmla="*/ 212 h 1052"/>
                  <a:gd name="T80" fmla="*/ 64 w 1052"/>
                  <a:gd name="T81" fmla="*/ 276 h 1052"/>
                  <a:gd name="T82" fmla="*/ 32 w 1052"/>
                  <a:gd name="T83" fmla="*/ 346 h 1052"/>
                  <a:gd name="T84" fmla="*/ 10 w 1052"/>
                  <a:gd name="T85" fmla="*/ 420 h 1052"/>
                  <a:gd name="T86" fmla="*/ 0 w 1052"/>
                  <a:gd name="T87" fmla="*/ 498 h 10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052" h="1052">
                    <a:moveTo>
                      <a:pt x="0" y="526"/>
                    </a:moveTo>
                    <a:lnTo>
                      <a:pt x="0" y="526"/>
                    </a:lnTo>
                    <a:lnTo>
                      <a:pt x="0" y="554"/>
                    </a:lnTo>
                    <a:lnTo>
                      <a:pt x="2" y="580"/>
                    </a:lnTo>
                    <a:lnTo>
                      <a:pt x="6" y="606"/>
                    </a:lnTo>
                    <a:lnTo>
                      <a:pt x="10" y="632"/>
                    </a:lnTo>
                    <a:lnTo>
                      <a:pt x="16" y="658"/>
                    </a:lnTo>
                    <a:lnTo>
                      <a:pt x="24" y="682"/>
                    </a:lnTo>
                    <a:lnTo>
                      <a:pt x="32" y="706"/>
                    </a:lnTo>
                    <a:lnTo>
                      <a:pt x="42" y="730"/>
                    </a:lnTo>
                    <a:lnTo>
                      <a:pt x="52" y="754"/>
                    </a:lnTo>
                    <a:lnTo>
                      <a:pt x="64" y="776"/>
                    </a:lnTo>
                    <a:lnTo>
                      <a:pt x="76" y="798"/>
                    </a:lnTo>
                    <a:lnTo>
                      <a:pt x="90" y="820"/>
                    </a:lnTo>
                    <a:lnTo>
                      <a:pt x="104" y="840"/>
                    </a:lnTo>
                    <a:lnTo>
                      <a:pt x="120" y="860"/>
                    </a:lnTo>
                    <a:lnTo>
                      <a:pt x="136" y="880"/>
                    </a:lnTo>
                    <a:lnTo>
                      <a:pt x="154" y="898"/>
                    </a:lnTo>
                    <a:lnTo>
                      <a:pt x="172" y="916"/>
                    </a:lnTo>
                    <a:lnTo>
                      <a:pt x="192" y="932"/>
                    </a:lnTo>
                    <a:lnTo>
                      <a:pt x="212" y="948"/>
                    </a:lnTo>
                    <a:lnTo>
                      <a:pt x="232" y="962"/>
                    </a:lnTo>
                    <a:lnTo>
                      <a:pt x="254" y="976"/>
                    </a:lnTo>
                    <a:lnTo>
                      <a:pt x="276" y="988"/>
                    </a:lnTo>
                    <a:lnTo>
                      <a:pt x="298" y="1000"/>
                    </a:lnTo>
                    <a:lnTo>
                      <a:pt x="322" y="1010"/>
                    </a:lnTo>
                    <a:lnTo>
                      <a:pt x="346" y="1020"/>
                    </a:lnTo>
                    <a:lnTo>
                      <a:pt x="370" y="1028"/>
                    </a:lnTo>
                    <a:lnTo>
                      <a:pt x="394" y="1036"/>
                    </a:lnTo>
                    <a:lnTo>
                      <a:pt x="420" y="1042"/>
                    </a:lnTo>
                    <a:lnTo>
                      <a:pt x="446" y="1046"/>
                    </a:lnTo>
                    <a:lnTo>
                      <a:pt x="472" y="1050"/>
                    </a:lnTo>
                    <a:lnTo>
                      <a:pt x="498" y="1052"/>
                    </a:lnTo>
                    <a:lnTo>
                      <a:pt x="526" y="1052"/>
                    </a:lnTo>
                    <a:lnTo>
                      <a:pt x="526" y="1052"/>
                    </a:lnTo>
                    <a:lnTo>
                      <a:pt x="554" y="1052"/>
                    </a:lnTo>
                    <a:lnTo>
                      <a:pt x="580" y="1050"/>
                    </a:lnTo>
                    <a:lnTo>
                      <a:pt x="606" y="1046"/>
                    </a:lnTo>
                    <a:lnTo>
                      <a:pt x="632" y="1042"/>
                    </a:lnTo>
                    <a:lnTo>
                      <a:pt x="658" y="1036"/>
                    </a:lnTo>
                    <a:lnTo>
                      <a:pt x="682" y="1028"/>
                    </a:lnTo>
                    <a:lnTo>
                      <a:pt x="706" y="1020"/>
                    </a:lnTo>
                    <a:lnTo>
                      <a:pt x="730" y="1010"/>
                    </a:lnTo>
                    <a:lnTo>
                      <a:pt x="754" y="1000"/>
                    </a:lnTo>
                    <a:lnTo>
                      <a:pt x="776" y="988"/>
                    </a:lnTo>
                    <a:lnTo>
                      <a:pt x="798" y="976"/>
                    </a:lnTo>
                    <a:lnTo>
                      <a:pt x="820" y="962"/>
                    </a:lnTo>
                    <a:lnTo>
                      <a:pt x="840" y="948"/>
                    </a:lnTo>
                    <a:lnTo>
                      <a:pt x="860" y="932"/>
                    </a:lnTo>
                    <a:lnTo>
                      <a:pt x="880" y="916"/>
                    </a:lnTo>
                    <a:lnTo>
                      <a:pt x="898" y="898"/>
                    </a:lnTo>
                    <a:lnTo>
                      <a:pt x="916" y="880"/>
                    </a:lnTo>
                    <a:lnTo>
                      <a:pt x="932" y="860"/>
                    </a:lnTo>
                    <a:lnTo>
                      <a:pt x="948" y="840"/>
                    </a:lnTo>
                    <a:lnTo>
                      <a:pt x="962" y="820"/>
                    </a:lnTo>
                    <a:lnTo>
                      <a:pt x="976" y="798"/>
                    </a:lnTo>
                    <a:lnTo>
                      <a:pt x="988" y="776"/>
                    </a:lnTo>
                    <a:lnTo>
                      <a:pt x="1000" y="754"/>
                    </a:lnTo>
                    <a:lnTo>
                      <a:pt x="1010" y="730"/>
                    </a:lnTo>
                    <a:lnTo>
                      <a:pt x="1020" y="706"/>
                    </a:lnTo>
                    <a:lnTo>
                      <a:pt x="1028" y="682"/>
                    </a:lnTo>
                    <a:lnTo>
                      <a:pt x="1036" y="658"/>
                    </a:lnTo>
                    <a:lnTo>
                      <a:pt x="1042" y="632"/>
                    </a:lnTo>
                    <a:lnTo>
                      <a:pt x="1046" y="606"/>
                    </a:lnTo>
                    <a:lnTo>
                      <a:pt x="1050" y="580"/>
                    </a:lnTo>
                    <a:lnTo>
                      <a:pt x="1052" y="554"/>
                    </a:lnTo>
                    <a:lnTo>
                      <a:pt x="1052" y="526"/>
                    </a:lnTo>
                    <a:lnTo>
                      <a:pt x="1052" y="526"/>
                    </a:lnTo>
                    <a:lnTo>
                      <a:pt x="1052" y="498"/>
                    </a:lnTo>
                    <a:lnTo>
                      <a:pt x="1050" y="472"/>
                    </a:lnTo>
                    <a:lnTo>
                      <a:pt x="1046" y="446"/>
                    </a:lnTo>
                    <a:lnTo>
                      <a:pt x="1042" y="420"/>
                    </a:lnTo>
                    <a:lnTo>
                      <a:pt x="1036" y="394"/>
                    </a:lnTo>
                    <a:lnTo>
                      <a:pt x="1028" y="370"/>
                    </a:lnTo>
                    <a:lnTo>
                      <a:pt x="1020" y="346"/>
                    </a:lnTo>
                    <a:lnTo>
                      <a:pt x="1010" y="322"/>
                    </a:lnTo>
                    <a:lnTo>
                      <a:pt x="1000" y="298"/>
                    </a:lnTo>
                    <a:lnTo>
                      <a:pt x="988" y="276"/>
                    </a:lnTo>
                    <a:lnTo>
                      <a:pt x="976" y="254"/>
                    </a:lnTo>
                    <a:lnTo>
                      <a:pt x="962" y="232"/>
                    </a:lnTo>
                    <a:lnTo>
                      <a:pt x="948" y="212"/>
                    </a:lnTo>
                    <a:lnTo>
                      <a:pt x="932" y="192"/>
                    </a:lnTo>
                    <a:lnTo>
                      <a:pt x="916" y="172"/>
                    </a:lnTo>
                    <a:lnTo>
                      <a:pt x="898" y="154"/>
                    </a:lnTo>
                    <a:lnTo>
                      <a:pt x="880" y="136"/>
                    </a:lnTo>
                    <a:lnTo>
                      <a:pt x="860" y="120"/>
                    </a:lnTo>
                    <a:lnTo>
                      <a:pt x="840" y="104"/>
                    </a:lnTo>
                    <a:lnTo>
                      <a:pt x="820" y="90"/>
                    </a:lnTo>
                    <a:lnTo>
                      <a:pt x="798" y="76"/>
                    </a:lnTo>
                    <a:lnTo>
                      <a:pt x="776" y="64"/>
                    </a:lnTo>
                    <a:lnTo>
                      <a:pt x="754" y="52"/>
                    </a:lnTo>
                    <a:lnTo>
                      <a:pt x="730" y="42"/>
                    </a:lnTo>
                    <a:lnTo>
                      <a:pt x="706" y="32"/>
                    </a:lnTo>
                    <a:lnTo>
                      <a:pt x="682" y="24"/>
                    </a:lnTo>
                    <a:lnTo>
                      <a:pt x="658" y="16"/>
                    </a:lnTo>
                    <a:lnTo>
                      <a:pt x="632" y="10"/>
                    </a:lnTo>
                    <a:lnTo>
                      <a:pt x="606" y="6"/>
                    </a:lnTo>
                    <a:lnTo>
                      <a:pt x="580" y="2"/>
                    </a:lnTo>
                    <a:lnTo>
                      <a:pt x="554" y="0"/>
                    </a:lnTo>
                    <a:lnTo>
                      <a:pt x="526" y="0"/>
                    </a:lnTo>
                    <a:lnTo>
                      <a:pt x="526" y="0"/>
                    </a:lnTo>
                    <a:lnTo>
                      <a:pt x="498" y="0"/>
                    </a:lnTo>
                    <a:lnTo>
                      <a:pt x="472" y="2"/>
                    </a:lnTo>
                    <a:lnTo>
                      <a:pt x="446" y="6"/>
                    </a:lnTo>
                    <a:lnTo>
                      <a:pt x="420" y="10"/>
                    </a:lnTo>
                    <a:lnTo>
                      <a:pt x="394" y="16"/>
                    </a:lnTo>
                    <a:lnTo>
                      <a:pt x="370" y="24"/>
                    </a:lnTo>
                    <a:lnTo>
                      <a:pt x="346" y="32"/>
                    </a:lnTo>
                    <a:lnTo>
                      <a:pt x="322" y="42"/>
                    </a:lnTo>
                    <a:lnTo>
                      <a:pt x="298" y="52"/>
                    </a:lnTo>
                    <a:lnTo>
                      <a:pt x="276" y="64"/>
                    </a:lnTo>
                    <a:lnTo>
                      <a:pt x="254" y="76"/>
                    </a:lnTo>
                    <a:lnTo>
                      <a:pt x="232" y="90"/>
                    </a:lnTo>
                    <a:lnTo>
                      <a:pt x="212" y="104"/>
                    </a:lnTo>
                    <a:lnTo>
                      <a:pt x="192" y="120"/>
                    </a:lnTo>
                    <a:lnTo>
                      <a:pt x="172" y="136"/>
                    </a:lnTo>
                    <a:lnTo>
                      <a:pt x="154" y="154"/>
                    </a:lnTo>
                    <a:lnTo>
                      <a:pt x="136" y="172"/>
                    </a:lnTo>
                    <a:lnTo>
                      <a:pt x="120" y="192"/>
                    </a:lnTo>
                    <a:lnTo>
                      <a:pt x="104" y="212"/>
                    </a:lnTo>
                    <a:lnTo>
                      <a:pt x="90" y="232"/>
                    </a:lnTo>
                    <a:lnTo>
                      <a:pt x="76" y="254"/>
                    </a:lnTo>
                    <a:lnTo>
                      <a:pt x="64" y="276"/>
                    </a:lnTo>
                    <a:lnTo>
                      <a:pt x="52" y="298"/>
                    </a:lnTo>
                    <a:lnTo>
                      <a:pt x="42" y="322"/>
                    </a:lnTo>
                    <a:lnTo>
                      <a:pt x="32" y="346"/>
                    </a:lnTo>
                    <a:lnTo>
                      <a:pt x="24" y="370"/>
                    </a:lnTo>
                    <a:lnTo>
                      <a:pt x="16" y="394"/>
                    </a:lnTo>
                    <a:lnTo>
                      <a:pt x="10" y="420"/>
                    </a:lnTo>
                    <a:lnTo>
                      <a:pt x="6" y="446"/>
                    </a:lnTo>
                    <a:lnTo>
                      <a:pt x="2" y="472"/>
                    </a:lnTo>
                    <a:lnTo>
                      <a:pt x="0" y="498"/>
                    </a:lnTo>
                    <a:lnTo>
                      <a:pt x="0" y="526"/>
                    </a:lnTo>
                    <a:lnTo>
                      <a:pt x="0" y="5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9" name="Freeform 153"/>
              <p:cNvSpPr>
                <a:spLocks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1008 w 1008"/>
                  <a:gd name="T1" fmla="*/ 504 h 1008"/>
                  <a:gd name="T2" fmla="*/ 1006 w 1008"/>
                  <a:gd name="T3" fmla="*/ 452 h 1008"/>
                  <a:gd name="T4" fmla="*/ 998 w 1008"/>
                  <a:gd name="T5" fmla="*/ 402 h 1008"/>
                  <a:gd name="T6" fmla="*/ 986 w 1008"/>
                  <a:gd name="T7" fmla="*/ 354 h 1008"/>
                  <a:gd name="T8" fmla="*/ 968 w 1008"/>
                  <a:gd name="T9" fmla="*/ 308 h 1008"/>
                  <a:gd name="T10" fmla="*/ 922 w 1008"/>
                  <a:gd name="T11" fmla="*/ 222 h 1008"/>
                  <a:gd name="T12" fmla="*/ 860 w 1008"/>
                  <a:gd name="T13" fmla="*/ 148 h 1008"/>
                  <a:gd name="T14" fmla="*/ 786 w 1008"/>
                  <a:gd name="T15" fmla="*/ 86 h 1008"/>
                  <a:gd name="T16" fmla="*/ 700 w 1008"/>
                  <a:gd name="T17" fmla="*/ 40 h 1008"/>
                  <a:gd name="T18" fmla="*/ 654 w 1008"/>
                  <a:gd name="T19" fmla="*/ 22 h 1008"/>
                  <a:gd name="T20" fmla="*/ 606 w 1008"/>
                  <a:gd name="T21" fmla="*/ 10 h 1008"/>
                  <a:gd name="T22" fmla="*/ 556 w 1008"/>
                  <a:gd name="T23" fmla="*/ 2 h 1008"/>
                  <a:gd name="T24" fmla="*/ 504 w 1008"/>
                  <a:gd name="T25" fmla="*/ 0 h 1008"/>
                  <a:gd name="T26" fmla="*/ 478 w 1008"/>
                  <a:gd name="T27" fmla="*/ 0 h 1008"/>
                  <a:gd name="T28" fmla="*/ 428 w 1008"/>
                  <a:gd name="T29" fmla="*/ 6 h 1008"/>
                  <a:gd name="T30" fmla="*/ 378 w 1008"/>
                  <a:gd name="T31" fmla="*/ 16 h 1008"/>
                  <a:gd name="T32" fmla="*/ 330 w 1008"/>
                  <a:gd name="T33" fmla="*/ 30 h 1008"/>
                  <a:gd name="T34" fmla="*/ 264 w 1008"/>
                  <a:gd name="T35" fmla="*/ 60 h 1008"/>
                  <a:gd name="T36" fmla="*/ 184 w 1008"/>
                  <a:gd name="T37" fmla="*/ 116 h 1008"/>
                  <a:gd name="T38" fmla="*/ 116 w 1008"/>
                  <a:gd name="T39" fmla="*/ 184 h 1008"/>
                  <a:gd name="T40" fmla="*/ 60 w 1008"/>
                  <a:gd name="T41" fmla="*/ 264 h 1008"/>
                  <a:gd name="T42" fmla="*/ 30 w 1008"/>
                  <a:gd name="T43" fmla="*/ 330 h 1008"/>
                  <a:gd name="T44" fmla="*/ 16 w 1008"/>
                  <a:gd name="T45" fmla="*/ 378 h 1008"/>
                  <a:gd name="T46" fmla="*/ 6 w 1008"/>
                  <a:gd name="T47" fmla="*/ 428 h 1008"/>
                  <a:gd name="T48" fmla="*/ 0 w 1008"/>
                  <a:gd name="T49" fmla="*/ 478 h 1008"/>
                  <a:gd name="T50" fmla="*/ 0 w 1008"/>
                  <a:gd name="T51" fmla="*/ 504 h 1008"/>
                  <a:gd name="T52" fmla="*/ 2 w 1008"/>
                  <a:gd name="T53" fmla="*/ 556 h 1008"/>
                  <a:gd name="T54" fmla="*/ 10 w 1008"/>
                  <a:gd name="T55" fmla="*/ 606 h 1008"/>
                  <a:gd name="T56" fmla="*/ 22 w 1008"/>
                  <a:gd name="T57" fmla="*/ 654 h 1008"/>
                  <a:gd name="T58" fmla="*/ 40 w 1008"/>
                  <a:gd name="T59" fmla="*/ 700 h 1008"/>
                  <a:gd name="T60" fmla="*/ 86 w 1008"/>
                  <a:gd name="T61" fmla="*/ 786 h 1008"/>
                  <a:gd name="T62" fmla="*/ 148 w 1008"/>
                  <a:gd name="T63" fmla="*/ 860 h 1008"/>
                  <a:gd name="T64" fmla="*/ 222 w 1008"/>
                  <a:gd name="T65" fmla="*/ 922 h 1008"/>
                  <a:gd name="T66" fmla="*/ 308 w 1008"/>
                  <a:gd name="T67" fmla="*/ 968 h 1008"/>
                  <a:gd name="T68" fmla="*/ 354 w 1008"/>
                  <a:gd name="T69" fmla="*/ 986 h 1008"/>
                  <a:gd name="T70" fmla="*/ 402 w 1008"/>
                  <a:gd name="T71" fmla="*/ 998 h 1008"/>
                  <a:gd name="T72" fmla="*/ 452 w 1008"/>
                  <a:gd name="T73" fmla="*/ 1006 h 1008"/>
                  <a:gd name="T74" fmla="*/ 504 w 1008"/>
                  <a:gd name="T75" fmla="*/ 1008 h 1008"/>
                  <a:gd name="T76" fmla="*/ 530 w 1008"/>
                  <a:gd name="T77" fmla="*/ 1008 h 1008"/>
                  <a:gd name="T78" fmla="*/ 580 w 1008"/>
                  <a:gd name="T79" fmla="*/ 1002 h 1008"/>
                  <a:gd name="T80" fmla="*/ 630 w 1008"/>
                  <a:gd name="T81" fmla="*/ 992 h 1008"/>
                  <a:gd name="T82" fmla="*/ 678 w 1008"/>
                  <a:gd name="T83" fmla="*/ 978 h 1008"/>
                  <a:gd name="T84" fmla="*/ 744 w 1008"/>
                  <a:gd name="T85" fmla="*/ 948 h 1008"/>
                  <a:gd name="T86" fmla="*/ 824 w 1008"/>
                  <a:gd name="T87" fmla="*/ 892 h 1008"/>
                  <a:gd name="T88" fmla="*/ 892 w 1008"/>
                  <a:gd name="T89" fmla="*/ 824 h 1008"/>
                  <a:gd name="T90" fmla="*/ 948 w 1008"/>
                  <a:gd name="T91" fmla="*/ 744 h 1008"/>
                  <a:gd name="T92" fmla="*/ 978 w 1008"/>
                  <a:gd name="T93" fmla="*/ 678 h 1008"/>
                  <a:gd name="T94" fmla="*/ 992 w 1008"/>
                  <a:gd name="T95" fmla="*/ 630 h 1008"/>
                  <a:gd name="T96" fmla="*/ 1002 w 1008"/>
                  <a:gd name="T97" fmla="*/ 580 h 1008"/>
                  <a:gd name="T98" fmla="*/ 1008 w 1008"/>
                  <a:gd name="T99" fmla="*/ 530 h 1008"/>
                  <a:gd name="T100" fmla="*/ 1008 w 1008"/>
                  <a:gd name="T101" fmla="*/ 504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1008" h="1008">
                    <a:moveTo>
                      <a:pt x="1008" y="504"/>
                    </a:move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0" name="Freeform 154"/>
              <p:cNvSpPr>
                <a:spLocks noEditPoints="1"/>
              </p:cNvSpPr>
              <p:nvPr/>
            </p:nvSpPr>
            <p:spPr bwMode="auto">
              <a:xfrm>
                <a:off x="2376" y="1656"/>
                <a:ext cx="1008" cy="1008"/>
              </a:xfrm>
              <a:custGeom>
                <a:avLst/>
                <a:gdLst>
                  <a:gd name="T0" fmla="*/ 480 w 1008"/>
                  <a:gd name="T1" fmla="*/ 982 h 1008"/>
                  <a:gd name="T2" fmla="*/ 408 w 1008"/>
                  <a:gd name="T3" fmla="*/ 974 h 1008"/>
                  <a:gd name="T4" fmla="*/ 276 w 1008"/>
                  <a:gd name="T5" fmla="*/ 926 h 1008"/>
                  <a:gd name="T6" fmla="*/ 166 w 1008"/>
                  <a:gd name="T7" fmla="*/ 842 h 1008"/>
                  <a:gd name="T8" fmla="*/ 82 w 1008"/>
                  <a:gd name="T9" fmla="*/ 732 h 1008"/>
                  <a:gd name="T10" fmla="*/ 34 w 1008"/>
                  <a:gd name="T11" fmla="*/ 600 h 1008"/>
                  <a:gd name="T12" fmla="*/ 26 w 1008"/>
                  <a:gd name="T13" fmla="*/ 528 h 1008"/>
                  <a:gd name="T14" fmla="*/ 26 w 1008"/>
                  <a:gd name="T15" fmla="*/ 480 h 1008"/>
                  <a:gd name="T16" fmla="*/ 34 w 1008"/>
                  <a:gd name="T17" fmla="*/ 408 h 1008"/>
                  <a:gd name="T18" fmla="*/ 82 w 1008"/>
                  <a:gd name="T19" fmla="*/ 276 h 1008"/>
                  <a:gd name="T20" fmla="*/ 166 w 1008"/>
                  <a:gd name="T21" fmla="*/ 166 h 1008"/>
                  <a:gd name="T22" fmla="*/ 276 w 1008"/>
                  <a:gd name="T23" fmla="*/ 82 h 1008"/>
                  <a:gd name="T24" fmla="*/ 408 w 1008"/>
                  <a:gd name="T25" fmla="*/ 34 h 1008"/>
                  <a:gd name="T26" fmla="*/ 480 w 1008"/>
                  <a:gd name="T27" fmla="*/ 26 h 1008"/>
                  <a:gd name="T28" fmla="*/ 528 w 1008"/>
                  <a:gd name="T29" fmla="*/ 26 h 1008"/>
                  <a:gd name="T30" fmla="*/ 600 w 1008"/>
                  <a:gd name="T31" fmla="*/ 34 h 1008"/>
                  <a:gd name="T32" fmla="*/ 732 w 1008"/>
                  <a:gd name="T33" fmla="*/ 82 h 1008"/>
                  <a:gd name="T34" fmla="*/ 842 w 1008"/>
                  <a:gd name="T35" fmla="*/ 166 h 1008"/>
                  <a:gd name="T36" fmla="*/ 926 w 1008"/>
                  <a:gd name="T37" fmla="*/ 276 h 1008"/>
                  <a:gd name="T38" fmla="*/ 974 w 1008"/>
                  <a:gd name="T39" fmla="*/ 408 h 1008"/>
                  <a:gd name="T40" fmla="*/ 982 w 1008"/>
                  <a:gd name="T41" fmla="*/ 480 h 1008"/>
                  <a:gd name="T42" fmla="*/ 982 w 1008"/>
                  <a:gd name="T43" fmla="*/ 528 h 1008"/>
                  <a:gd name="T44" fmla="*/ 974 w 1008"/>
                  <a:gd name="T45" fmla="*/ 600 h 1008"/>
                  <a:gd name="T46" fmla="*/ 926 w 1008"/>
                  <a:gd name="T47" fmla="*/ 732 h 1008"/>
                  <a:gd name="T48" fmla="*/ 842 w 1008"/>
                  <a:gd name="T49" fmla="*/ 842 h 1008"/>
                  <a:gd name="T50" fmla="*/ 732 w 1008"/>
                  <a:gd name="T51" fmla="*/ 926 h 1008"/>
                  <a:gd name="T52" fmla="*/ 600 w 1008"/>
                  <a:gd name="T53" fmla="*/ 974 h 1008"/>
                  <a:gd name="T54" fmla="*/ 528 w 1008"/>
                  <a:gd name="T55" fmla="*/ 982 h 1008"/>
                  <a:gd name="T56" fmla="*/ 504 w 1008"/>
                  <a:gd name="T57" fmla="*/ 0 h 1008"/>
                  <a:gd name="T58" fmla="*/ 452 w 1008"/>
                  <a:gd name="T59" fmla="*/ 2 h 1008"/>
                  <a:gd name="T60" fmla="*/ 378 w 1008"/>
                  <a:gd name="T61" fmla="*/ 16 h 1008"/>
                  <a:gd name="T62" fmla="*/ 308 w 1008"/>
                  <a:gd name="T63" fmla="*/ 40 h 1008"/>
                  <a:gd name="T64" fmla="*/ 184 w 1008"/>
                  <a:gd name="T65" fmla="*/ 116 h 1008"/>
                  <a:gd name="T66" fmla="*/ 86 w 1008"/>
                  <a:gd name="T67" fmla="*/ 222 h 1008"/>
                  <a:gd name="T68" fmla="*/ 30 w 1008"/>
                  <a:gd name="T69" fmla="*/ 330 h 1008"/>
                  <a:gd name="T70" fmla="*/ 10 w 1008"/>
                  <a:gd name="T71" fmla="*/ 402 h 1008"/>
                  <a:gd name="T72" fmla="*/ 0 w 1008"/>
                  <a:gd name="T73" fmla="*/ 478 h 1008"/>
                  <a:gd name="T74" fmla="*/ 0 w 1008"/>
                  <a:gd name="T75" fmla="*/ 530 h 1008"/>
                  <a:gd name="T76" fmla="*/ 10 w 1008"/>
                  <a:gd name="T77" fmla="*/ 606 h 1008"/>
                  <a:gd name="T78" fmla="*/ 30 w 1008"/>
                  <a:gd name="T79" fmla="*/ 678 h 1008"/>
                  <a:gd name="T80" fmla="*/ 86 w 1008"/>
                  <a:gd name="T81" fmla="*/ 786 h 1008"/>
                  <a:gd name="T82" fmla="*/ 184 w 1008"/>
                  <a:gd name="T83" fmla="*/ 892 h 1008"/>
                  <a:gd name="T84" fmla="*/ 308 w 1008"/>
                  <a:gd name="T85" fmla="*/ 968 h 1008"/>
                  <a:gd name="T86" fmla="*/ 378 w 1008"/>
                  <a:gd name="T87" fmla="*/ 992 h 1008"/>
                  <a:gd name="T88" fmla="*/ 452 w 1008"/>
                  <a:gd name="T89" fmla="*/ 1006 h 1008"/>
                  <a:gd name="T90" fmla="*/ 504 w 1008"/>
                  <a:gd name="T91" fmla="*/ 1008 h 1008"/>
                  <a:gd name="T92" fmla="*/ 580 w 1008"/>
                  <a:gd name="T93" fmla="*/ 1002 h 1008"/>
                  <a:gd name="T94" fmla="*/ 654 w 1008"/>
                  <a:gd name="T95" fmla="*/ 986 h 1008"/>
                  <a:gd name="T96" fmla="*/ 744 w 1008"/>
                  <a:gd name="T97" fmla="*/ 948 h 1008"/>
                  <a:gd name="T98" fmla="*/ 860 w 1008"/>
                  <a:gd name="T99" fmla="*/ 860 h 1008"/>
                  <a:gd name="T100" fmla="*/ 948 w 1008"/>
                  <a:gd name="T101" fmla="*/ 744 h 1008"/>
                  <a:gd name="T102" fmla="*/ 986 w 1008"/>
                  <a:gd name="T103" fmla="*/ 654 h 1008"/>
                  <a:gd name="T104" fmla="*/ 1002 w 1008"/>
                  <a:gd name="T105" fmla="*/ 580 h 1008"/>
                  <a:gd name="T106" fmla="*/ 1008 w 1008"/>
                  <a:gd name="T107" fmla="*/ 504 h 1008"/>
                  <a:gd name="T108" fmla="*/ 1006 w 1008"/>
                  <a:gd name="T109" fmla="*/ 452 h 1008"/>
                  <a:gd name="T110" fmla="*/ 992 w 1008"/>
                  <a:gd name="T111" fmla="*/ 378 h 1008"/>
                  <a:gd name="T112" fmla="*/ 968 w 1008"/>
                  <a:gd name="T113" fmla="*/ 308 h 1008"/>
                  <a:gd name="T114" fmla="*/ 892 w 1008"/>
                  <a:gd name="T115" fmla="*/ 184 h 1008"/>
                  <a:gd name="T116" fmla="*/ 786 w 1008"/>
                  <a:gd name="T117" fmla="*/ 86 h 1008"/>
                  <a:gd name="T118" fmla="*/ 678 w 1008"/>
                  <a:gd name="T119" fmla="*/ 30 h 1008"/>
                  <a:gd name="T120" fmla="*/ 606 w 1008"/>
                  <a:gd name="T121" fmla="*/ 10 h 1008"/>
                  <a:gd name="T122" fmla="*/ 530 w 1008"/>
                  <a:gd name="T123" fmla="*/ 0 h 10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008" h="1008">
                    <a:moveTo>
                      <a:pt x="504" y="982"/>
                    </a:moveTo>
                    <a:lnTo>
                      <a:pt x="504" y="982"/>
                    </a:lnTo>
                    <a:lnTo>
                      <a:pt x="480" y="982"/>
                    </a:lnTo>
                    <a:lnTo>
                      <a:pt x="456" y="980"/>
                    </a:lnTo>
                    <a:lnTo>
                      <a:pt x="432" y="978"/>
                    </a:lnTo>
                    <a:lnTo>
                      <a:pt x="408" y="974"/>
                    </a:lnTo>
                    <a:lnTo>
                      <a:pt x="362" y="962"/>
                    </a:lnTo>
                    <a:lnTo>
                      <a:pt x="318" y="946"/>
                    </a:lnTo>
                    <a:lnTo>
                      <a:pt x="276" y="926"/>
                    </a:lnTo>
                    <a:lnTo>
                      <a:pt x="236" y="902"/>
                    </a:lnTo>
                    <a:lnTo>
                      <a:pt x="200" y="874"/>
                    </a:lnTo>
                    <a:lnTo>
                      <a:pt x="166" y="842"/>
                    </a:lnTo>
                    <a:lnTo>
                      <a:pt x="134" y="808"/>
                    </a:lnTo>
                    <a:lnTo>
                      <a:pt x="106" y="772"/>
                    </a:lnTo>
                    <a:lnTo>
                      <a:pt x="82" y="732"/>
                    </a:lnTo>
                    <a:lnTo>
                      <a:pt x="62" y="690"/>
                    </a:lnTo>
                    <a:lnTo>
                      <a:pt x="46" y="646"/>
                    </a:lnTo>
                    <a:lnTo>
                      <a:pt x="34" y="600"/>
                    </a:lnTo>
                    <a:lnTo>
                      <a:pt x="30" y="576"/>
                    </a:lnTo>
                    <a:lnTo>
                      <a:pt x="28" y="552"/>
                    </a:lnTo>
                    <a:lnTo>
                      <a:pt x="26" y="528"/>
                    </a:lnTo>
                    <a:lnTo>
                      <a:pt x="26" y="504"/>
                    </a:lnTo>
                    <a:lnTo>
                      <a:pt x="26" y="504"/>
                    </a:lnTo>
                    <a:lnTo>
                      <a:pt x="26" y="480"/>
                    </a:lnTo>
                    <a:lnTo>
                      <a:pt x="28" y="456"/>
                    </a:lnTo>
                    <a:lnTo>
                      <a:pt x="30" y="432"/>
                    </a:lnTo>
                    <a:lnTo>
                      <a:pt x="34" y="408"/>
                    </a:lnTo>
                    <a:lnTo>
                      <a:pt x="46" y="362"/>
                    </a:lnTo>
                    <a:lnTo>
                      <a:pt x="62" y="318"/>
                    </a:lnTo>
                    <a:lnTo>
                      <a:pt x="82" y="276"/>
                    </a:lnTo>
                    <a:lnTo>
                      <a:pt x="106" y="236"/>
                    </a:lnTo>
                    <a:lnTo>
                      <a:pt x="134" y="200"/>
                    </a:lnTo>
                    <a:lnTo>
                      <a:pt x="166" y="166"/>
                    </a:lnTo>
                    <a:lnTo>
                      <a:pt x="200" y="134"/>
                    </a:lnTo>
                    <a:lnTo>
                      <a:pt x="236" y="106"/>
                    </a:lnTo>
                    <a:lnTo>
                      <a:pt x="276" y="82"/>
                    </a:lnTo>
                    <a:lnTo>
                      <a:pt x="318" y="62"/>
                    </a:lnTo>
                    <a:lnTo>
                      <a:pt x="362" y="46"/>
                    </a:lnTo>
                    <a:lnTo>
                      <a:pt x="408" y="34"/>
                    </a:lnTo>
                    <a:lnTo>
                      <a:pt x="432" y="30"/>
                    </a:lnTo>
                    <a:lnTo>
                      <a:pt x="456" y="28"/>
                    </a:lnTo>
                    <a:lnTo>
                      <a:pt x="480" y="26"/>
                    </a:lnTo>
                    <a:lnTo>
                      <a:pt x="504" y="26"/>
                    </a:lnTo>
                    <a:lnTo>
                      <a:pt x="504" y="26"/>
                    </a:lnTo>
                    <a:lnTo>
                      <a:pt x="528" y="26"/>
                    </a:lnTo>
                    <a:lnTo>
                      <a:pt x="552" y="28"/>
                    </a:lnTo>
                    <a:lnTo>
                      <a:pt x="576" y="30"/>
                    </a:lnTo>
                    <a:lnTo>
                      <a:pt x="600" y="34"/>
                    </a:lnTo>
                    <a:lnTo>
                      <a:pt x="646" y="46"/>
                    </a:lnTo>
                    <a:lnTo>
                      <a:pt x="690" y="62"/>
                    </a:lnTo>
                    <a:lnTo>
                      <a:pt x="732" y="82"/>
                    </a:lnTo>
                    <a:lnTo>
                      <a:pt x="772" y="106"/>
                    </a:lnTo>
                    <a:lnTo>
                      <a:pt x="808" y="134"/>
                    </a:lnTo>
                    <a:lnTo>
                      <a:pt x="842" y="166"/>
                    </a:lnTo>
                    <a:lnTo>
                      <a:pt x="874" y="200"/>
                    </a:lnTo>
                    <a:lnTo>
                      <a:pt x="902" y="236"/>
                    </a:lnTo>
                    <a:lnTo>
                      <a:pt x="926" y="276"/>
                    </a:lnTo>
                    <a:lnTo>
                      <a:pt x="946" y="318"/>
                    </a:lnTo>
                    <a:lnTo>
                      <a:pt x="962" y="362"/>
                    </a:lnTo>
                    <a:lnTo>
                      <a:pt x="974" y="408"/>
                    </a:lnTo>
                    <a:lnTo>
                      <a:pt x="978" y="432"/>
                    </a:lnTo>
                    <a:lnTo>
                      <a:pt x="980" y="456"/>
                    </a:lnTo>
                    <a:lnTo>
                      <a:pt x="982" y="480"/>
                    </a:lnTo>
                    <a:lnTo>
                      <a:pt x="982" y="504"/>
                    </a:lnTo>
                    <a:lnTo>
                      <a:pt x="982" y="504"/>
                    </a:lnTo>
                    <a:lnTo>
                      <a:pt x="982" y="528"/>
                    </a:lnTo>
                    <a:lnTo>
                      <a:pt x="980" y="552"/>
                    </a:lnTo>
                    <a:lnTo>
                      <a:pt x="978" y="576"/>
                    </a:lnTo>
                    <a:lnTo>
                      <a:pt x="974" y="600"/>
                    </a:lnTo>
                    <a:lnTo>
                      <a:pt x="962" y="646"/>
                    </a:lnTo>
                    <a:lnTo>
                      <a:pt x="946" y="690"/>
                    </a:lnTo>
                    <a:lnTo>
                      <a:pt x="926" y="732"/>
                    </a:lnTo>
                    <a:lnTo>
                      <a:pt x="902" y="772"/>
                    </a:lnTo>
                    <a:lnTo>
                      <a:pt x="874" y="808"/>
                    </a:lnTo>
                    <a:lnTo>
                      <a:pt x="842" y="842"/>
                    </a:lnTo>
                    <a:lnTo>
                      <a:pt x="808" y="874"/>
                    </a:lnTo>
                    <a:lnTo>
                      <a:pt x="772" y="902"/>
                    </a:lnTo>
                    <a:lnTo>
                      <a:pt x="732" y="926"/>
                    </a:lnTo>
                    <a:lnTo>
                      <a:pt x="690" y="946"/>
                    </a:lnTo>
                    <a:lnTo>
                      <a:pt x="646" y="962"/>
                    </a:lnTo>
                    <a:lnTo>
                      <a:pt x="600" y="974"/>
                    </a:lnTo>
                    <a:lnTo>
                      <a:pt x="576" y="978"/>
                    </a:lnTo>
                    <a:lnTo>
                      <a:pt x="552" y="980"/>
                    </a:lnTo>
                    <a:lnTo>
                      <a:pt x="528" y="982"/>
                    </a:lnTo>
                    <a:lnTo>
                      <a:pt x="504" y="982"/>
                    </a:lnTo>
                    <a:lnTo>
                      <a:pt x="504" y="982"/>
                    </a:lnTo>
                    <a:close/>
                    <a:moveTo>
                      <a:pt x="504" y="0"/>
                    </a:moveTo>
                    <a:lnTo>
                      <a:pt x="504" y="0"/>
                    </a:lnTo>
                    <a:lnTo>
                      <a:pt x="478" y="0"/>
                    </a:lnTo>
                    <a:lnTo>
                      <a:pt x="452" y="2"/>
                    </a:lnTo>
                    <a:lnTo>
                      <a:pt x="428" y="6"/>
                    </a:lnTo>
                    <a:lnTo>
                      <a:pt x="402" y="10"/>
                    </a:lnTo>
                    <a:lnTo>
                      <a:pt x="378" y="16"/>
                    </a:lnTo>
                    <a:lnTo>
                      <a:pt x="354" y="22"/>
                    </a:lnTo>
                    <a:lnTo>
                      <a:pt x="330" y="30"/>
                    </a:lnTo>
                    <a:lnTo>
                      <a:pt x="308" y="40"/>
                    </a:lnTo>
                    <a:lnTo>
                      <a:pt x="264" y="60"/>
                    </a:lnTo>
                    <a:lnTo>
                      <a:pt x="222" y="86"/>
                    </a:lnTo>
                    <a:lnTo>
                      <a:pt x="184" y="116"/>
                    </a:lnTo>
                    <a:lnTo>
                      <a:pt x="148" y="148"/>
                    </a:lnTo>
                    <a:lnTo>
                      <a:pt x="116" y="184"/>
                    </a:lnTo>
                    <a:lnTo>
                      <a:pt x="86" y="222"/>
                    </a:lnTo>
                    <a:lnTo>
                      <a:pt x="60" y="264"/>
                    </a:lnTo>
                    <a:lnTo>
                      <a:pt x="40" y="308"/>
                    </a:lnTo>
                    <a:lnTo>
                      <a:pt x="30" y="330"/>
                    </a:lnTo>
                    <a:lnTo>
                      <a:pt x="22" y="354"/>
                    </a:lnTo>
                    <a:lnTo>
                      <a:pt x="16" y="378"/>
                    </a:lnTo>
                    <a:lnTo>
                      <a:pt x="10" y="402"/>
                    </a:lnTo>
                    <a:lnTo>
                      <a:pt x="6" y="428"/>
                    </a:lnTo>
                    <a:lnTo>
                      <a:pt x="2" y="452"/>
                    </a:lnTo>
                    <a:lnTo>
                      <a:pt x="0" y="478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0" y="530"/>
                    </a:lnTo>
                    <a:lnTo>
                      <a:pt x="2" y="556"/>
                    </a:lnTo>
                    <a:lnTo>
                      <a:pt x="6" y="580"/>
                    </a:lnTo>
                    <a:lnTo>
                      <a:pt x="10" y="606"/>
                    </a:lnTo>
                    <a:lnTo>
                      <a:pt x="16" y="630"/>
                    </a:lnTo>
                    <a:lnTo>
                      <a:pt x="22" y="654"/>
                    </a:lnTo>
                    <a:lnTo>
                      <a:pt x="30" y="678"/>
                    </a:lnTo>
                    <a:lnTo>
                      <a:pt x="40" y="700"/>
                    </a:lnTo>
                    <a:lnTo>
                      <a:pt x="60" y="744"/>
                    </a:lnTo>
                    <a:lnTo>
                      <a:pt x="86" y="786"/>
                    </a:lnTo>
                    <a:lnTo>
                      <a:pt x="116" y="824"/>
                    </a:lnTo>
                    <a:lnTo>
                      <a:pt x="148" y="860"/>
                    </a:lnTo>
                    <a:lnTo>
                      <a:pt x="184" y="892"/>
                    </a:lnTo>
                    <a:lnTo>
                      <a:pt x="222" y="922"/>
                    </a:lnTo>
                    <a:lnTo>
                      <a:pt x="264" y="948"/>
                    </a:lnTo>
                    <a:lnTo>
                      <a:pt x="308" y="968"/>
                    </a:lnTo>
                    <a:lnTo>
                      <a:pt x="330" y="978"/>
                    </a:lnTo>
                    <a:lnTo>
                      <a:pt x="354" y="986"/>
                    </a:lnTo>
                    <a:lnTo>
                      <a:pt x="378" y="992"/>
                    </a:lnTo>
                    <a:lnTo>
                      <a:pt x="402" y="998"/>
                    </a:lnTo>
                    <a:lnTo>
                      <a:pt x="428" y="1002"/>
                    </a:lnTo>
                    <a:lnTo>
                      <a:pt x="452" y="1006"/>
                    </a:lnTo>
                    <a:lnTo>
                      <a:pt x="478" y="1008"/>
                    </a:lnTo>
                    <a:lnTo>
                      <a:pt x="504" y="1008"/>
                    </a:lnTo>
                    <a:lnTo>
                      <a:pt x="504" y="1008"/>
                    </a:lnTo>
                    <a:lnTo>
                      <a:pt x="530" y="1008"/>
                    </a:lnTo>
                    <a:lnTo>
                      <a:pt x="556" y="1006"/>
                    </a:lnTo>
                    <a:lnTo>
                      <a:pt x="580" y="1002"/>
                    </a:lnTo>
                    <a:lnTo>
                      <a:pt x="606" y="998"/>
                    </a:lnTo>
                    <a:lnTo>
                      <a:pt x="630" y="992"/>
                    </a:lnTo>
                    <a:lnTo>
                      <a:pt x="654" y="986"/>
                    </a:lnTo>
                    <a:lnTo>
                      <a:pt x="678" y="978"/>
                    </a:lnTo>
                    <a:lnTo>
                      <a:pt x="700" y="968"/>
                    </a:lnTo>
                    <a:lnTo>
                      <a:pt x="744" y="948"/>
                    </a:lnTo>
                    <a:lnTo>
                      <a:pt x="786" y="922"/>
                    </a:lnTo>
                    <a:lnTo>
                      <a:pt x="824" y="892"/>
                    </a:lnTo>
                    <a:lnTo>
                      <a:pt x="860" y="860"/>
                    </a:lnTo>
                    <a:lnTo>
                      <a:pt x="892" y="824"/>
                    </a:lnTo>
                    <a:lnTo>
                      <a:pt x="922" y="786"/>
                    </a:lnTo>
                    <a:lnTo>
                      <a:pt x="948" y="744"/>
                    </a:lnTo>
                    <a:lnTo>
                      <a:pt x="968" y="700"/>
                    </a:lnTo>
                    <a:lnTo>
                      <a:pt x="978" y="678"/>
                    </a:lnTo>
                    <a:lnTo>
                      <a:pt x="986" y="654"/>
                    </a:lnTo>
                    <a:lnTo>
                      <a:pt x="992" y="630"/>
                    </a:lnTo>
                    <a:lnTo>
                      <a:pt x="998" y="606"/>
                    </a:lnTo>
                    <a:lnTo>
                      <a:pt x="1002" y="580"/>
                    </a:lnTo>
                    <a:lnTo>
                      <a:pt x="1006" y="556"/>
                    </a:lnTo>
                    <a:lnTo>
                      <a:pt x="1008" y="530"/>
                    </a:lnTo>
                    <a:lnTo>
                      <a:pt x="1008" y="504"/>
                    </a:lnTo>
                    <a:lnTo>
                      <a:pt x="1008" y="504"/>
                    </a:lnTo>
                    <a:lnTo>
                      <a:pt x="1008" y="478"/>
                    </a:lnTo>
                    <a:lnTo>
                      <a:pt x="1006" y="452"/>
                    </a:lnTo>
                    <a:lnTo>
                      <a:pt x="1002" y="428"/>
                    </a:lnTo>
                    <a:lnTo>
                      <a:pt x="998" y="402"/>
                    </a:lnTo>
                    <a:lnTo>
                      <a:pt x="992" y="378"/>
                    </a:lnTo>
                    <a:lnTo>
                      <a:pt x="986" y="354"/>
                    </a:lnTo>
                    <a:lnTo>
                      <a:pt x="978" y="330"/>
                    </a:lnTo>
                    <a:lnTo>
                      <a:pt x="968" y="308"/>
                    </a:lnTo>
                    <a:lnTo>
                      <a:pt x="948" y="264"/>
                    </a:lnTo>
                    <a:lnTo>
                      <a:pt x="922" y="222"/>
                    </a:lnTo>
                    <a:lnTo>
                      <a:pt x="892" y="184"/>
                    </a:lnTo>
                    <a:lnTo>
                      <a:pt x="860" y="148"/>
                    </a:lnTo>
                    <a:lnTo>
                      <a:pt x="824" y="116"/>
                    </a:lnTo>
                    <a:lnTo>
                      <a:pt x="786" y="86"/>
                    </a:lnTo>
                    <a:lnTo>
                      <a:pt x="744" y="60"/>
                    </a:lnTo>
                    <a:lnTo>
                      <a:pt x="700" y="40"/>
                    </a:lnTo>
                    <a:lnTo>
                      <a:pt x="678" y="30"/>
                    </a:lnTo>
                    <a:lnTo>
                      <a:pt x="654" y="22"/>
                    </a:lnTo>
                    <a:lnTo>
                      <a:pt x="630" y="16"/>
                    </a:lnTo>
                    <a:lnTo>
                      <a:pt x="606" y="10"/>
                    </a:lnTo>
                    <a:lnTo>
                      <a:pt x="580" y="6"/>
                    </a:lnTo>
                    <a:lnTo>
                      <a:pt x="556" y="2"/>
                    </a:lnTo>
                    <a:lnTo>
                      <a:pt x="530" y="0"/>
                    </a:lnTo>
                    <a:lnTo>
                      <a:pt x="504" y="0"/>
                    </a:lnTo>
                    <a:lnTo>
                      <a:pt x="504" y="0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1" name="Freeform 155"/>
              <p:cNvSpPr>
                <a:spLocks/>
              </p:cNvSpPr>
              <p:nvPr/>
            </p:nvSpPr>
            <p:spPr bwMode="auto">
              <a:xfrm>
                <a:off x="2456" y="1736"/>
                <a:ext cx="848" cy="848"/>
              </a:xfrm>
              <a:custGeom>
                <a:avLst/>
                <a:gdLst>
                  <a:gd name="T0" fmla="*/ 848 w 848"/>
                  <a:gd name="T1" fmla="*/ 424 h 848"/>
                  <a:gd name="T2" fmla="*/ 838 w 848"/>
                  <a:gd name="T3" fmla="*/ 338 h 848"/>
                  <a:gd name="T4" fmla="*/ 814 w 848"/>
                  <a:gd name="T5" fmla="*/ 260 h 848"/>
                  <a:gd name="T6" fmla="*/ 776 w 848"/>
                  <a:gd name="T7" fmla="*/ 188 h 848"/>
                  <a:gd name="T8" fmla="*/ 724 w 848"/>
                  <a:gd name="T9" fmla="*/ 124 h 848"/>
                  <a:gd name="T10" fmla="*/ 660 w 848"/>
                  <a:gd name="T11" fmla="*/ 72 h 848"/>
                  <a:gd name="T12" fmla="*/ 588 w 848"/>
                  <a:gd name="T13" fmla="*/ 34 h 848"/>
                  <a:gd name="T14" fmla="*/ 510 w 848"/>
                  <a:gd name="T15" fmla="*/ 10 h 848"/>
                  <a:gd name="T16" fmla="*/ 424 w 848"/>
                  <a:gd name="T17" fmla="*/ 0 h 848"/>
                  <a:gd name="T18" fmla="*/ 380 w 848"/>
                  <a:gd name="T19" fmla="*/ 2 h 848"/>
                  <a:gd name="T20" fmla="*/ 298 w 848"/>
                  <a:gd name="T21" fmla="*/ 20 h 848"/>
                  <a:gd name="T22" fmla="*/ 222 w 848"/>
                  <a:gd name="T23" fmla="*/ 52 h 848"/>
                  <a:gd name="T24" fmla="*/ 154 w 848"/>
                  <a:gd name="T25" fmla="*/ 98 h 848"/>
                  <a:gd name="T26" fmla="*/ 98 w 848"/>
                  <a:gd name="T27" fmla="*/ 154 h 848"/>
                  <a:gd name="T28" fmla="*/ 52 w 848"/>
                  <a:gd name="T29" fmla="*/ 222 h 848"/>
                  <a:gd name="T30" fmla="*/ 20 w 848"/>
                  <a:gd name="T31" fmla="*/ 298 h 848"/>
                  <a:gd name="T32" fmla="*/ 2 w 848"/>
                  <a:gd name="T33" fmla="*/ 380 h 848"/>
                  <a:gd name="T34" fmla="*/ 0 w 848"/>
                  <a:gd name="T35" fmla="*/ 424 h 848"/>
                  <a:gd name="T36" fmla="*/ 10 w 848"/>
                  <a:gd name="T37" fmla="*/ 510 h 848"/>
                  <a:gd name="T38" fmla="*/ 34 w 848"/>
                  <a:gd name="T39" fmla="*/ 588 h 848"/>
                  <a:gd name="T40" fmla="*/ 72 w 848"/>
                  <a:gd name="T41" fmla="*/ 660 h 848"/>
                  <a:gd name="T42" fmla="*/ 124 w 848"/>
                  <a:gd name="T43" fmla="*/ 724 h 848"/>
                  <a:gd name="T44" fmla="*/ 188 w 848"/>
                  <a:gd name="T45" fmla="*/ 776 h 848"/>
                  <a:gd name="T46" fmla="*/ 260 w 848"/>
                  <a:gd name="T47" fmla="*/ 814 h 848"/>
                  <a:gd name="T48" fmla="*/ 338 w 848"/>
                  <a:gd name="T49" fmla="*/ 838 h 848"/>
                  <a:gd name="T50" fmla="*/ 424 w 848"/>
                  <a:gd name="T51" fmla="*/ 848 h 848"/>
                  <a:gd name="T52" fmla="*/ 468 w 848"/>
                  <a:gd name="T53" fmla="*/ 846 h 848"/>
                  <a:gd name="T54" fmla="*/ 550 w 848"/>
                  <a:gd name="T55" fmla="*/ 828 h 848"/>
                  <a:gd name="T56" fmla="*/ 626 w 848"/>
                  <a:gd name="T57" fmla="*/ 796 h 848"/>
                  <a:gd name="T58" fmla="*/ 694 w 848"/>
                  <a:gd name="T59" fmla="*/ 750 h 848"/>
                  <a:gd name="T60" fmla="*/ 750 w 848"/>
                  <a:gd name="T61" fmla="*/ 694 h 848"/>
                  <a:gd name="T62" fmla="*/ 796 w 848"/>
                  <a:gd name="T63" fmla="*/ 626 h 848"/>
                  <a:gd name="T64" fmla="*/ 828 w 848"/>
                  <a:gd name="T65" fmla="*/ 550 h 848"/>
                  <a:gd name="T66" fmla="*/ 846 w 848"/>
                  <a:gd name="T67" fmla="*/ 468 h 848"/>
                  <a:gd name="T68" fmla="*/ 848 w 848"/>
                  <a:gd name="T69" fmla="*/ 424 h 8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48" h="848">
                    <a:moveTo>
                      <a:pt x="848" y="424"/>
                    </a:moveTo>
                    <a:lnTo>
                      <a:pt x="848" y="424"/>
                    </a:lnTo>
                    <a:lnTo>
                      <a:pt x="846" y="380"/>
                    </a:lnTo>
                    <a:lnTo>
                      <a:pt x="838" y="338"/>
                    </a:lnTo>
                    <a:lnTo>
                      <a:pt x="828" y="298"/>
                    </a:lnTo>
                    <a:lnTo>
                      <a:pt x="814" y="260"/>
                    </a:lnTo>
                    <a:lnTo>
                      <a:pt x="796" y="222"/>
                    </a:lnTo>
                    <a:lnTo>
                      <a:pt x="776" y="188"/>
                    </a:lnTo>
                    <a:lnTo>
                      <a:pt x="750" y="154"/>
                    </a:lnTo>
                    <a:lnTo>
                      <a:pt x="724" y="124"/>
                    </a:lnTo>
                    <a:lnTo>
                      <a:pt x="694" y="98"/>
                    </a:lnTo>
                    <a:lnTo>
                      <a:pt x="660" y="72"/>
                    </a:lnTo>
                    <a:lnTo>
                      <a:pt x="626" y="52"/>
                    </a:lnTo>
                    <a:lnTo>
                      <a:pt x="588" y="34"/>
                    </a:lnTo>
                    <a:lnTo>
                      <a:pt x="550" y="20"/>
                    </a:lnTo>
                    <a:lnTo>
                      <a:pt x="510" y="10"/>
                    </a:lnTo>
                    <a:lnTo>
                      <a:pt x="468" y="2"/>
                    </a:lnTo>
                    <a:lnTo>
                      <a:pt x="424" y="0"/>
                    </a:lnTo>
                    <a:lnTo>
                      <a:pt x="424" y="0"/>
                    </a:lnTo>
                    <a:lnTo>
                      <a:pt x="380" y="2"/>
                    </a:lnTo>
                    <a:lnTo>
                      <a:pt x="338" y="10"/>
                    </a:lnTo>
                    <a:lnTo>
                      <a:pt x="298" y="20"/>
                    </a:lnTo>
                    <a:lnTo>
                      <a:pt x="260" y="34"/>
                    </a:lnTo>
                    <a:lnTo>
                      <a:pt x="222" y="52"/>
                    </a:lnTo>
                    <a:lnTo>
                      <a:pt x="188" y="72"/>
                    </a:lnTo>
                    <a:lnTo>
                      <a:pt x="154" y="98"/>
                    </a:lnTo>
                    <a:lnTo>
                      <a:pt x="124" y="124"/>
                    </a:lnTo>
                    <a:lnTo>
                      <a:pt x="98" y="154"/>
                    </a:lnTo>
                    <a:lnTo>
                      <a:pt x="72" y="188"/>
                    </a:lnTo>
                    <a:lnTo>
                      <a:pt x="52" y="222"/>
                    </a:lnTo>
                    <a:lnTo>
                      <a:pt x="34" y="260"/>
                    </a:lnTo>
                    <a:lnTo>
                      <a:pt x="20" y="298"/>
                    </a:lnTo>
                    <a:lnTo>
                      <a:pt x="10" y="338"/>
                    </a:lnTo>
                    <a:lnTo>
                      <a:pt x="2" y="380"/>
                    </a:lnTo>
                    <a:lnTo>
                      <a:pt x="0" y="424"/>
                    </a:lnTo>
                    <a:lnTo>
                      <a:pt x="0" y="424"/>
                    </a:lnTo>
                    <a:lnTo>
                      <a:pt x="2" y="468"/>
                    </a:lnTo>
                    <a:lnTo>
                      <a:pt x="10" y="510"/>
                    </a:lnTo>
                    <a:lnTo>
                      <a:pt x="20" y="550"/>
                    </a:lnTo>
                    <a:lnTo>
                      <a:pt x="34" y="588"/>
                    </a:lnTo>
                    <a:lnTo>
                      <a:pt x="52" y="626"/>
                    </a:lnTo>
                    <a:lnTo>
                      <a:pt x="72" y="660"/>
                    </a:lnTo>
                    <a:lnTo>
                      <a:pt x="98" y="694"/>
                    </a:lnTo>
                    <a:lnTo>
                      <a:pt x="124" y="724"/>
                    </a:lnTo>
                    <a:lnTo>
                      <a:pt x="154" y="750"/>
                    </a:lnTo>
                    <a:lnTo>
                      <a:pt x="188" y="776"/>
                    </a:lnTo>
                    <a:lnTo>
                      <a:pt x="222" y="796"/>
                    </a:lnTo>
                    <a:lnTo>
                      <a:pt x="260" y="814"/>
                    </a:lnTo>
                    <a:lnTo>
                      <a:pt x="298" y="828"/>
                    </a:lnTo>
                    <a:lnTo>
                      <a:pt x="338" y="838"/>
                    </a:lnTo>
                    <a:lnTo>
                      <a:pt x="380" y="846"/>
                    </a:lnTo>
                    <a:lnTo>
                      <a:pt x="424" y="848"/>
                    </a:lnTo>
                    <a:lnTo>
                      <a:pt x="424" y="848"/>
                    </a:lnTo>
                    <a:lnTo>
                      <a:pt x="468" y="846"/>
                    </a:lnTo>
                    <a:lnTo>
                      <a:pt x="510" y="838"/>
                    </a:lnTo>
                    <a:lnTo>
                      <a:pt x="550" y="828"/>
                    </a:lnTo>
                    <a:lnTo>
                      <a:pt x="588" y="814"/>
                    </a:lnTo>
                    <a:lnTo>
                      <a:pt x="626" y="796"/>
                    </a:lnTo>
                    <a:lnTo>
                      <a:pt x="660" y="776"/>
                    </a:lnTo>
                    <a:lnTo>
                      <a:pt x="694" y="750"/>
                    </a:lnTo>
                    <a:lnTo>
                      <a:pt x="724" y="724"/>
                    </a:lnTo>
                    <a:lnTo>
                      <a:pt x="750" y="694"/>
                    </a:lnTo>
                    <a:lnTo>
                      <a:pt x="776" y="660"/>
                    </a:lnTo>
                    <a:lnTo>
                      <a:pt x="796" y="626"/>
                    </a:lnTo>
                    <a:lnTo>
                      <a:pt x="814" y="588"/>
                    </a:lnTo>
                    <a:lnTo>
                      <a:pt x="828" y="550"/>
                    </a:lnTo>
                    <a:lnTo>
                      <a:pt x="838" y="510"/>
                    </a:lnTo>
                    <a:lnTo>
                      <a:pt x="846" y="468"/>
                    </a:lnTo>
                    <a:lnTo>
                      <a:pt x="848" y="424"/>
                    </a:lnTo>
                    <a:lnTo>
                      <a:pt x="848" y="424"/>
                    </a:lnTo>
                    <a:close/>
                  </a:path>
                </a:pathLst>
              </a:custGeom>
              <a:solidFill>
                <a:srgbClr val="4D4D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2" name="Freeform 156"/>
              <p:cNvSpPr>
                <a:spLocks/>
              </p:cNvSpPr>
              <p:nvPr/>
            </p:nvSpPr>
            <p:spPr bwMode="auto">
              <a:xfrm>
                <a:off x="2484" y="1764"/>
                <a:ext cx="792" cy="792"/>
              </a:xfrm>
              <a:custGeom>
                <a:avLst/>
                <a:gdLst>
                  <a:gd name="T0" fmla="*/ 792 w 792"/>
                  <a:gd name="T1" fmla="*/ 396 h 792"/>
                  <a:gd name="T2" fmla="*/ 784 w 792"/>
                  <a:gd name="T3" fmla="*/ 316 h 792"/>
                  <a:gd name="T4" fmla="*/ 760 w 792"/>
                  <a:gd name="T5" fmla="*/ 242 h 792"/>
                  <a:gd name="T6" fmla="*/ 724 w 792"/>
                  <a:gd name="T7" fmla="*/ 174 h 792"/>
                  <a:gd name="T8" fmla="*/ 676 w 792"/>
                  <a:gd name="T9" fmla="*/ 116 h 792"/>
                  <a:gd name="T10" fmla="*/ 618 w 792"/>
                  <a:gd name="T11" fmla="*/ 68 h 792"/>
                  <a:gd name="T12" fmla="*/ 550 w 792"/>
                  <a:gd name="T13" fmla="*/ 32 h 792"/>
                  <a:gd name="T14" fmla="*/ 476 w 792"/>
                  <a:gd name="T15" fmla="*/ 8 h 792"/>
                  <a:gd name="T16" fmla="*/ 396 w 792"/>
                  <a:gd name="T17" fmla="*/ 0 h 792"/>
                  <a:gd name="T18" fmla="*/ 356 w 792"/>
                  <a:gd name="T19" fmla="*/ 2 h 792"/>
                  <a:gd name="T20" fmla="*/ 278 w 792"/>
                  <a:gd name="T21" fmla="*/ 18 h 792"/>
                  <a:gd name="T22" fmla="*/ 208 w 792"/>
                  <a:gd name="T23" fmla="*/ 48 h 792"/>
                  <a:gd name="T24" fmla="*/ 144 w 792"/>
                  <a:gd name="T25" fmla="*/ 90 h 792"/>
                  <a:gd name="T26" fmla="*/ 90 w 792"/>
                  <a:gd name="T27" fmla="*/ 144 h 792"/>
                  <a:gd name="T28" fmla="*/ 48 w 792"/>
                  <a:gd name="T29" fmla="*/ 208 h 792"/>
                  <a:gd name="T30" fmla="*/ 18 w 792"/>
                  <a:gd name="T31" fmla="*/ 278 h 792"/>
                  <a:gd name="T32" fmla="*/ 2 w 792"/>
                  <a:gd name="T33" fmla="*/ 356 h 792"/>
                  <a:gd name="T34" fmla="*/ 0 w 792"/>
                  <a:gd name="T35" fmla="*/ 396 h 792"/>
                  <a:gd name="T36" fmla="*/ 8 w 792"/>
                  <a:gd name="T37" fmla="*/ 476 h 792"/>
                  <a:gd name="T38" fmla="*/ 32 w 792"/>
                  <a:gd name="T39" fmla="*/ 550 h 792"/>
                  <a:gd name="T40" fmla="*/ 68 w 792"/>
                  <a:gd name="T41" fmla="*/ 618 h 792"/>
                  <a:gd name="T42" fmla="*/ 116 w 792"/>
                  <a:gd name="T43" fmla="*/ 676 h 792"/>
                  <a:gd name="T44" fmla="*/ 174 w 792"/>
                  <a:gd name="T45" fmla="*/ 724 h 792"/>
                  <a:gd name="T46" fmla="*/ 242 w 792"/>
                  <a:gd name="T47" fmla="*/ 760 h 792"/>
                  <a:gd name="T48" fmla="*/ 316 w 792"/>
                  <a:gd name="T49" fmla="*/ 784 h 792"/>
                  <a:gd name="T50" fmla="*/ 396 w 792"/>
                  <a:gd name="T51" fmla="*/ 792 h 792"/>
                  <a:gd name="T52" fmla="*/ 436 w 792"/>
                  <a:gd name="T53" fmla="*/ 790 h 792"/>
                  <a:gd name="T54" fmla="*/ 514 w 792"/>
                  <a:gd name="T55" fmla="*/ 774 h 792"/>
                  <a:gd name="T56" fmla="*/ 584 w 792"/>
                  <a:gd name="T57" fmla="*/ 744 h 792"/>
                  <a:gd name="T58" fmla="*/ 648 w 792"/>
                  <a:gd name="T59" fmla="*/ 702 h 792"/>
                  <a:gd name="T60" fmla="*/ 702 w 792"/>
                  <a:gd name="T61" fmla="*/ 648 h 792"/>
                  <a:gd name="T62" fmla="*/ 744 w 792"/>
                  <a:gd name="T63" fmla="*/ 584 h 792"/>
                  <a:gd name="T64" fmla="*/ 774 w 792"/>
                  <a:gd name="T65" fmla="*/ 514 h 792"/>
                  <a:gd name="T66" fmla="*/ 790 w 792"/>
                  <a:gd name="T67" fmla="*/ 436 h 792"/>
                  <a:gd name="T68" fmla="*/ 792 w 792"/>
                  <a:gd name="T69" fmla="*/ 396 h 7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92" h="792">
                    <a:moveTo>
                      <a:pt x="792" y="396"/>
                    </a:moveTo>
                    <a:lnTo>
                      <a:pt x="792" y="396"/>
                    </a:lnTo>
                    <a:lnTo>
                      <a:pt x="790" y="356"/>
                    </a:lnTo>
                    <a:lnTo>
                      <a:pt x="784" y="316"/>
                    </a:lnTo>
                    <a:lnTo>
                      <a:pt x="774" y="278"/>
                    </a:lnTo>
                    <a:lnTo>
                      <a:pt x="760" y="242"/>
                    </a:lnTo>
                    <a:lnTo>
                      <a:pt x="744" y="208"/>
                    </a:lnTo>
                    <a:lnTo>
                      <a:pt x="724" y="174"/>
                    </a:lnTo>
                    <a:lnTo>
                      <a:pt x="702" y="144"/>
                    </a:lnTo>
                    <a:lnTo>
                      <a:pt x="676" y="116"/>
                    </a:lnTo>
                    <a:lnTo>
                      <a:pt x="648" y="90"/>
                    </a:lnTo>
                    <a:lnTo>
                      <a:pt x="618" y="68"/>
                    </a:lnTo>
                    <a:lnTo>
                      <a:pt x="584" y="48"/>
                    </a:lnTo>
                    <a:lnTo>
                      <a:pt x="550" y="32"/>
                    </a:lnTo>
                    <a:lnTo>
                      <a:pt x="514" y="18"/>
                    </a:lnTo>
                    <a:lnTo>
                      <a:pt x="476" y="8"/>
                    </a:lnTo>
                    <a:lnTo>
                      <a:pt x="436" y="2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56" y="2"/>
                    </a:lnTo>
                    <a:lnTo>
                      <a:pt x="316" y="8"/>
                    </a:lnTo>
                    <a:lnTo>
                      <a:pt x="278" y="18"/>
                    </a:lnTo>
                    <a:lnTo>
                      <a:pt x="242" y="32"/>
                    </a:lnTo>
                    <a:lnTo>
                      <a:pt x="208" y="48"/>
                    </a:lnTo>
                    <a:lnTo>
                      <a:pt x="174" y="68"/>
                    </a:lnTo>
                    <a:lnTo>
                      <a:pt x="144" y="90"/>
                    </a:lnTo>
                    <a:lnTo>
                      <a:pt x="116" y="116"/>
                    </a:lnTo>
                    <a:lnTo>
                      <a:pt x="90" y="144"/>
                    </a:lnTo>
                    <a:lnTo>
                      <a:pt x="68" y="174"/>
                    </a:lnTo>
                    <a:lnTo>
                      <a:pt x="48" y="208"/>
                    </a:lnTo>
                    <a:lnTo>
                      <a:pt x="32" y="242"/>
                    </a:lnTo>
                    <a:lnTo>
                      <a:pt x="18" y="278"/>
                    </a:lnTo>
                    <a:lnTo>
                      <a:pt x="8" y="316"/>
                    </a:lnTo>
                    <a:lnTo>
                      <a:pt x="2" y="356"/>
                    </a:lnTo>
                    <a:lnTo>
                      <a:pt x="0" y="396"/>
                    </a:lnTo>
                    <a:lnTo>
                      <a:pt x="0" y="396"/>
                    </a:lnTo>
                    <a:lnTo>
                      <a:pt x="2" y="436"/>
                    </a:lnTo>
                    <a:lnTo>
                      <a:pt x="8" y="476"/>
                    </a:lnTo>
                    <a:lnTo>
                      <a:pt x="18" y="514"/>
                    </a:lnTo>
                    <a:lnTo>
                      <a:pt x="32" y="550"/>
                    </a:lnTo>
                    <a:lnTo>
                      <a:pt x="48" y="584"/>
                    </a:lnTo>
                    <a:lnTo>
                      <a:pt x="68" y="618"/>
                    </a:lnTo>
                    <a:lnTo>
                      <a:pt x="90" y="648"/>
                    </a:lnTo>
                    <a:lnTo>
                      <a:pt x="116" y="676"/>
                    </a:lnTo>
                    <a:lnTo>
                      <a:pt x="144" y="702"/>
                    </a:lnTo>
                    <a:lnTo>
                      <a:pt x="174" y="724"/>
                    </a:lnTo>
                    <a:lnTo>
                      <a:pt x="208" y="744"/>
                    </a:lnTo>
                    <a:lnTo>
                      <a:pt x="242" y="760"/>
                    </a:lnTo>
                    <a:lnTo>
                      <a:pt x="278" y="774"/>
                    </a:lnTo>
                    <a:lnTo>
                      <a:pt x="316" y="784"/>
                    </a:lnTo>
                    <a:lnTo>
                      <a:pt x="356" y="790"/>
                    </a:lnTo>
                    <a:lnTo>
                      <a:pt x="396" y="792"/>
                    </a:lnTo>
                    <a:lnTo>
                      <a:pt x="396" y="792"/>
                    </a:lnTo>
                    <a:lnTo>
                      <a:pt x="436" y="790"/>
                    </a:lnTo>
                    <a:lnTo>
                      <a:pt x="476" y="784"/>
                    </a:lnTo>
                    <a:lnTo>
                      <a:pt x="514" y="774"/>
                    </a:lnTo>
                    <a:lnTo>
                      <a:pt x="550" y="760"/>
                    </a:lnTo>
                    <a:lnTo>
                      <a:pt x="584" y="744"/>
                    </a:lnTo>
                    <a:lnTo>
                      <a:pt x="618" y="724"/>
                    </a:lnTo>
                    <a:lnTo>
                      <a:pt x="648" y="702"/>
                    </a:lnTo>
                    <a:lnTo>
                      <a:pt x="676" y="676"/>
                    </a:lnTo>
                    <a:lnTo>
                      <a:pt x="702" y="648"/>
                    </a:lnTo>
                    <a:lnTo>
                      <a:pt x="724" y="618"/>
                    </a:lnTo>
                    <a:lnTo>
                      <a:pt x="744" y="584"/>
                    </a:lnTo>
                    <a:lnTo>
                      <a:pt x="760" y="550"/>
                    </a:lnTo>
                    <a:lnTo>
                      <a:pt x="774" y="514"/>
                    </a:lnTo>
                    <a:lnTo>
                      <a:pt x="784" y="476"/>
                    </a:lnTo>
                    <a:lnTo>
                      <a:pt x="790" y="436"/>
                    </a:lnTo>
                    <a:lnTo>
                      <a:pt x="792" y="396"/>
                    </a:lnTo>
                    <a:lnTo>
                      <a:pt x="792" y="396"/>
                    </a:lnTo>
                    <a:close/>
                  </a:path>
                </a:pathLst>
              </a:custGeom>
              <a:solidFill>
                <a:srgbClr val="F0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3" name="Freeform 159"/>
              <p:cNvSpPr>
                <a:spLocks noEditPoints="1"/>
              </p:cNvSpPr>
              <p:nvPr/>
            </p:nvSpPr>
            <p:spPr bwMode="auto">
              <a:xfrm>
                <a:off x="2478" y="1756"/>
                <a:ext cx="806" cy="806"/>
              </a:xfrm>
              <a:custGeom>
                <a:avLst/>
                <a:gdLst>
                  <a:gd name="T0" fmla="*/ 16 w 806"/>
                  <a:gd name="T1" fmla="*/ 364 h 806"/>
                  <a:gd name="T2" fmla="*/ 44 w 806"/>
                  <a:gd name="T3" fmla="*/ 252 h 806"/>
                  <a:gd name="T4" fmla="*/ 102 w 806"/>
                  <a:gd name="T5" fmla="*/ 156 h 806"/>
                  <a:gd name="T6" fmla="*/ 184 w 806"/>
                  <a:gd name="T7" fmla="*/ 82 h 806"/>
                  <a:gd name="T8" fmla="*/ 286 w 806"/>
                  <a:gd name="T9" fmla="*/ 32 h 806"/>
                  <a:gd name="T10" fmla="*/ 402 w 806"/>
                  <a:gd name="T11" fmla="*/ 14 h 806"/>
                  <a:gd name="T12" fmla="*/ 480 w 806"/>
                  <a:gd name="T13" fmla="*/ 22 h 806"/>
                  <a:gd name="T14" fmla="*/ 588 w 806"/>
                  <a:gd name="T15" fmla="*/ 62 h 806"/>
                  <a:gd name="T16" fmla="*/ 676 w 806"/>
                  <a:gd name="T17" fmla="*/ 130 h 806"/>
                  <a:gd name="T18" fmla="*/ 744 w 806"/>
                  <a:gd name="T19" fmla="*/ 218 h 806"/>
                  <a:gd name="T20" fmla="*/ 784 w 806"/>
                  <a:gd name="T21" fmla="*/ 326 h 806"/>
                  <a:gd name="T22" fmla="*/ 792 w 806"/>
                  <a:gd name="T23" fmla="*/ 404 h 806"/>
                  <a:gd name="T24" fmla="*/ 774 w 806"/>
                  <a:gd name="T25" fmla="*/ 520 h 806"/>
                  <a:gd name="T26" fmla="*/ 724 w 806"/>
                  <a:gd name="T27" fmla="*/ 622 h 806"/>
                  <a:gd name="T28" fmla="*/ 650 w 806"/>
                  <a:gd name="T29" fmla="*/ 704 h 806"/>
                  <a:gd name="T30" fmla="*/ 554 w 806"/>
                  <a:gd name="T31" fmla="*/ 762 h 806"/>
                  <a:gd name="T32" fmla="*/ 442 w 806"/>
                  <a:gd name="T33" fmla="*/ 790 h 806"/>
                  <a:gd name="T34" fmla="*/ 362 w 806"/>
                  <a:gd name="T35" fmla="*/ 790 h 806"/>
                  <a:gd name="T36" fmla="*/ 250 w 806"/>
                  <a:gd name="T37" fmla="*/ 762 h 806"/>
                  <a:gd name="T38" fmla="*/ 154 w 806"/>
                  <a:gd name="T39" fmla="*/ 704 h 806"/>
                  <a:gd name="T40" fmla="*/ 80 w 806"/>
                  <a:gd name="T41" fmla="*/ 622 h 806"/>
                  <a:gd name="T42" fmla="*/ 30 w 806"/>
                  <a:gd name="T43" fmla="*/ 520 h 806"/>
                  <a:gd name="T44" fmla="*/ 14 w 806"/>
                  <a:gd name="T45" fmla="*/ 404 h 806"/>
                  <a:gd name="T46" fmla="*/ 0 w 806"/>
                  <a:gd name="T47" fmla="*/ 404 h 806"/>
                  <a:gd name="T48" fmla="*/ 18 w 806"/>
                  <a:gd name="T49" fmla="*/ 524 h 806"/>
                  <a:gd name="T50" fmla="*/ 68 w 806"/>
                  <a:gd name="T51" fmla="*/ 630 h 806"/>
                  <a:gd name="T52" fmla="*/ 146 w 806"/>
                  <a:gd name="T53" fmla="*/ 714 h 806"/>
                  <a:gd name="T54" fmla="*/ 246 w 806"/>
                  <a:gd name="T55" fmla="*/ 776 h 806"/>
                  <a:gd name="T56" fmla="*/ 360 w 806"/>
                  <a:gd name="T57" fmla="*/ 804 h 806"/>
                  <a:gd name="T58" fmla="*/ 444 w 806"/>
                  <a:gd name="T59" fmla="*/ 804 h 806"/>
                  <a:gd name="T60" fmla="*/ 558 w 806"/>
                  <a:gd name="T61" fmla="*/ 776 h 806"/>
                  <a:gd name="T62" fmla="*/ 658 w 806"/>
                  <a:gd name="T63" fmla="*/ 714 h 806"/>
                  <a:gd name="T64" fmla="*/ 736 w 806"/>
                  <a:gd name="T65" fmla="*/ 630 h 806"/>
                  <a:gd name="T66" fmla="*/ 786 w 806"/>
                  <a:gd name="T67" fmla="*/ 524 h 806"/>
                  <a:gd name="T68" fmla="*/ 806 w 806"/>
                  <a:gd name="T69" fmla="*/ 404 h 806"/>
                  <a:gd name="T70" fmla="*/ 796 w 806"/>
                  <a:gd name="T71" fmla="*/ 322 h 806"/>
                  <a:gd name="T72" fmla="*/ 756 w 806"/>
                  <a:gd name="T73" fmla="*/ 212 h 806"/>
                  <a:gd name="T74" fmla="*/ 686 w 806"/>
                  <a:gd name="T75" fmla="*/ 120 h 806"/>
                  <a:gd name="T76" fmla="*/ 594 w 806"/>
                  <a:gd name="T77" fmla="*/ 50 h 806"/>
                  <a:gd name="T78" fmla="*/ 484 w 806"/>
                  <a:gd name="T79" fmla="*/ 10 h 806"/>
                  <a:gd name="T80" fmla="*/ 402 w 806"/>
                  <a:gd name="T81" fmla="*/ 0 h 806"/>
                  <a:gd name="T82" fmla="*/ 282 w 806"/>
                  <a:gd name="T83" fmla="*/ 20 h 806"/>
                  <a:gd name="T84" fmla="*/ 176 w 806"/>
                  <a:gd name="T85" fmla="*/ 70 h 806"/>
                  <a:gd name="T86" fmla="*/ 92 w 806"/>
                  <a:gd name="T87" fmla="*/ 148 h 806"/>
                  <a:gd name="T88" fmla="*/ 30 w 806"/>
                  <a:gd name="T89" fmla="*/ 248 h 806"/>
                  <a:gd name="T90" fmla="*/ 2 w 806"/>
                  <a:gd name="T91" fmla="*/ 362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06" h="806">
                    <a:moveTo>
                      <a:pt x="14" y="404"/>
                    </a:moveTo>
                    <a:lnTo>
                      <a:pt x="14" y="404"/>
                    </a:lnTo>
                    <a:lnTo>
                      <a:pt x="16" y="364"/>
                    </a:lnTo>
                    <a:lnTo>
                      <a:pt x="20" y="326"/>
                    </a:lnTo>
                    <a:lnTo>
                      <a:pt x="30" y="288"/>
                    </a:lnTo>
                    <a:lnTo>
                      <a:pt x="44" y="252"/>
                    </a:lnTo>
                    <a:lnTo>
                      <a:pt x="60" y="218"/>
                    </a:lnTo>
                    <a:lnTo>
                      <a:pt x="80" y="186"/>
                    </a:lnTo>
                    <a:lnTo>
                      <a:pt x="102" y="156"/>
                    </a:lnTo>
                    <a:lnTo>
                      <a:pt x="128" y="130"/>
                    </a:lnTo>
                    <a:lnTo>
                      <a:pt x="154" y="104"/>
                    </a:lnTo>
                    <a:lnTo>
                      <a:pt x="184" y="82"/>
                    </a:lnTo>
                    <a:lnTo>
                      <a:pt x="216" y="62"/>
                    </a:lnTo>
                    <a:lnTo>
                      <a:pt x="250" y="46"/>
                    </a:lnTo>
                    <a:lnTo>
                      <a:pt x="286" y="32"/>
                    </a:lnTo>
                    <a:lnTo>
                      <a:pt x="324" y="22"/>
                    </a:lnTo>
                    <a:lnTo>
                      <a:pt x="362" y="18"/>
                    </a:lnTo>
                    <a:lnTo>
                      <a:pt x="402" y="14"/>
                    </a:lnTo>
                    <a:lnTo>
                      <a:pt x="402" y="14"/>
                    </a:lnTo>
                    <a:lnTo>
                      <a:pt x="442" y="18"/>
                    </a:lnTo>
                    <a:lnTo>
                      <a:pt x="480" y="22"/>
                    </a:lnTo>
                    <a:lnTo>
                      <a:pt x="518" y="32"/>
                    </a:lnTo>
                    <a:lnTo>
                      <a:pt x="554" y="46"/>
                    </a:lnTo>
                    <a:lnTo>
                      <a:pt x="588" y="62"/>
                    </a:lnTo>
                    <a:lnTo>
                      <a:pt x="620" y="82"/>
                    </a:lnTo>
                    <a:lnTo>
                      <a:pt x="650" y="104"/>
                    </a:lnTo>
                    <a:lnTo>
                      <a:pt x="676" y="130"/>
                    </a:lnTo>
                    <a:lnTo>
                      <a:pt x="702" y="156"/>
                    </a:lnTo>
                    <a:lnTo>
                      <a:pt x="724" y="186"/>
                    </a:lnTo>
                    <a:lnTo>
                      <a:pt x="744" y="218"/>
                    </a:lnTo>
                    <a:lnTo>
                      <a:pt x="760" y="252"/>
                    </a:lnTo>
                    <a:lnTo>
                      <a:pt x="774" y="288"/>
                    </a:lnTo>
                    <a:lnTo>
                      <a:pt x="784" y="326"/>
                    </a:lnTo>
                    <a:lnTo>
                      <a:pt x="788" y="364"/>
                    </a:lnTo>
                    <a:lnTo>
                      <a:pt x="792" y="404"/>
                    </a:lnTo>
                    <a:lnTo>
                      <a:pt x="792" y="404"/>
                    </a:lnTo>
                    <a:lnTo>
                      <a:pt x="788" y="444"/>
                    </a:lnTo>
                    <a:lnTo>
                      <a:pt x="784" y="482"/>
                    </a:lnTo>
                    <a:lnTo>
                      <a:pt x="774" y="520"/>
                    </a:lnTo>
                    <a:lnTo>
                      <a:pt x="760" y="556"/>
                    </a:lnTo>
                    <a:lnTo>
                      <a:pt x="744" y="590"/>
                    </a:lnTo>
                    <a:lnTo>
                      <a:pt x="724" y="622"/>
                    </a:lnTo>
                    <a:lnTo>
                      <a:pt x="702" y="652"/>
                    </a:lnTo>
                    <a:lnTo>
                      <a:pt x="676" y="678"/>
                    </a:lnTo>
                    <a:lnTo>
                      <a:pt x="650" y="704"/>
                    </a:lnTo>
                    <a:lnTo>
                      <a:pt x="620" y="726"/>
                    </a:lnTo>
                    <a:lnTo>
                      <a:pt x="588" y="746"/>
                    </a:lnTo>
                    <a:lnTo>
                      <a:pt x="554" y="762"/>
                    </a:lnTo>
                    <a:lnTo>
                      <a:pt x="518" y="776"/>
                    </a:lnTo>
                    <a:lnTo>
                      <a:pt x="480" y="786"/>
                    </a:lnTo>
                    <a:lnTo>
                      <a:pt x="442" y="790"/>
                    </a:lnTo>
                    <a:lnTo>
                      <a:pt x="402" y="792"/>
                    </a:lnTo>
                    <a:lnTo>
                      <a:pt x="402" y="792"/>
                    </a:lnTo>
                    <a:lnTo>
                      <a:pt x="362" y="790"/>
                    </a:lnTo>
                    <a:lnTo>
                      <a:pt x="324" y="786"/>
                    </a:lnTo>
                    <a:lnTo>
                      <a:pt x="286" y="776"/>
                    </a:lnTo>
                    <a:lnTo>
                      <a:pt x="250" y="762"/>
                    </a:lnTo>
                    <a:lnTo>
                      <a:pt x="216" y="746"/>
                    </a:lnTo>
                    <a:lnTo>
                      <a:pt x="184" y="726"/>
                    </a:lnTo>
                    <a:lnTo>
                      <a:pt x="154" y="704"/>
                    </a:lnTo>
                    <a:lnTo>
                      <a:pt x="128" y="678"/>
                    </a:lnTo>
                    <a:lnTo>
                      <a:pt x="102" y="652"/>
                    </a:lnTo>
                    <a:lnTo>
                      <a:pt x="80" y="622"/>
                    </a:lnTo>
                    <a:lnTo>
                      <a:pt x="60" y="590"/>
                    </a:lnTo>
                    <a:lnTo>
                      <a:pt x="44" y="556"/>
                    </a:lnTo>
                    <a:lnTo>
                      <a:pt x="30" y="520"/>
                    </a:lnTo>
                    <a:lnTo>
                      <a:pt x="20" y="482"/>
                    </a:lnTo>
                    <a:lnTo>
                      <a:pt x="16" y="444"/>
                    </a:lnTo>
                    <a:lnTo>
                      <a:pt x="14" y="404"/>
                    </a:lnTo>
                    <a:lnTo>
                      <a:pt x="14" y="404"/>
                    </a:lnTo>
                    <a:close/>
                    <a:moveTo>
                      <a:pt x="0" y="404"/>
                    </a:moveTo>
                    <a:lnTo>
                      <a:pt x="0" y="404"/>
                    </a:lnTo>
                    <a:lnTo>
                      <a:pt x="2" y="446"/>
                    </a:lnTo>
                    <a:lnTo>
                      <a:pt x="8" y="486"/>
                    </a:lnTo>
                    <a:lnTo>
                      <a:pt x="18" y="524"/>
                    </a:lnTo>
                    <a:lnTo>
                      <a:pt x="30" y="560"/>
                    </a:lnTo>
                    <a:lnTo>
                      <a:pt x="48" y="596"/>
                    </a:lnTo>
                    <a:lnTo>
                      <a:pt x="68" y="630"/>
                    </a:lnTo>
                    <a:lnTo>
                      <a:pt x="92" y="660"/>
                    </a:lnTo>
                    <a:lnTo>
                      <a:pt x="118" y="688"/>
                    </a:lnTo>
                    <a:lnTo>
                      <a:pt x="146" y="714"/>
                    </a:lnTo>
                    <a:lnTo>
                      <a:pt x="176" y="738"/>
                    </a:lnTo>
                    <a:lnTo>
                      <a:pt x="210" y="758"/>
                    </a:lnTo>
                    <a:lnTo>
                      <a:pt x="246" y="776"/>
                    </a:lnTo>
                    <a:lnTo>
                      <a:pt x="282" y="788"/>
                    </a:lnTo>
                    <a:lnTo>
                      <a:pt x="320" y="798"/>
                    </a:lnTo>
                    <a:lnTo>
                      <a:pt x="360" y="804"/>
                    </a:lnTo>
                    <a:lnTo>
                      <a:pt x="402" y="806"/>
                    </a:lnTo>
                    <a:lnTo>
                      <a:pt x="402" y="806"/>
                    </a:lnTo>
                    <a:lnTo>
                      <a:pt x="444" y="804"/>
                    </a:lnTo>
                    <a:lnTo>
                      <a:pt x="484" y="798"/>
                    </a:lnTo>
                    <a:lnTo>
                      <a:pt x="522" y="788"/>
                    </a:lnTo>
                    <a:lnTo>
                      <a:pt x="558" y="776"/>
                    </a:lnTo>
                    <a:lnTo>
                      <a:pt x="594" y="758"/>
                    </a:lnTo>
                    <a:lnTo>
                      <a:pt x="628" y="738"/>
                    </a:lnTo>
                    <a:lnTo>
                      <a:pt x="658" y="714"/>
                    </a:lnTo>
                    <a:lnTo>
                      <a:pt x="686" y="688"/>
                    </a:lnTo>
                    <a:lnTo>
                      <a:pt x="712" y="660"/>
                    </a:lnTo>
                    <a:lnTo>
                      <a:pt x="736" y="630"/>
                    </a:lnTo>
                    <a:lnTo>
                      <a:pt x="756" y="596"/>
                    </a:lnTo>
                    <a:lnTo>
                      <a:pt x="774" y="560"/>
                    </a:lnTo>
                    <a:lnTo>
                      <a:pt x="786" y="524"/>
                    </a:lnTo>
                    <a:lnTo>
                      <a:pt x="796" y="486"/>
                    </a:lnTo>
                    <a:lnTo>
                      <a:pt x="802" y="446"/>
                    </a:lnTo>
                    <a:lnTo>
                      <a:pt x="806" y="404"/>
                    </a:lnTo>
                    <a:lnTo>
                      <a:pt x="806" y="404"/>
                    </a:lnTo>
                    <a:lnTo>
                      <a:pt x="802" y="362"/>
                    </a:lnTo>
                    <a:lnTo>
                      <a:pt x="796" y="322"/>
                    </a:lnTo>
                    <a:lnTo>
                      <a:pt x="786" y="284"/>
                    </a:lnTo>
                    <a:lnTo>
                      <a:pt x="774" y="248"/>
                    </a:lnTo>
                    <a:lnTo>
                      <a:pt x="756" y="212"/>
                    </a:lnTo>
                    <a:lnTo>
                      <a:pt x="736" y="178"/>
                    </a:lnTo>
                    <a:lnTo>
                      <a:pt x="712" y="148"/>
                    </a:lnTo>
                    <a:lnTo>
                      <a:pt x="686" y="120"/>
                    </a:lnTo>
                    <a:lnTo>
                      <a:pt x="658" y="94"/>
                    </a:lnTo>
                    <a:lnTo>
                      <a:pt x="628" y="70"/>
                    </a:lnTo>
                    <a:lnTo>
                      <a:pt x="594" y="50"/>
                    </a:lnTo>
                    <a:lnTo>
                      <a:pt x="558" y="32"/>
                    </a:lnTo>
                    <a:lnTo>
                      <a:pt x="522" y="20"/>
                    </a:lnTo>
                    <a:lnTo>
                      <a:pt x="484" y="10"/>
                    </a:lnTo>
                    <a:lnTo>
                      <a:pt x="444" y="4"/>
                    </a:lnTo>
                    <a:lnTo>
                      <a:pt x="402" y="0"/>
                    </a:lnTo>
                    <a:lnTo>
                      <a:pt x="402" y="0"/>
                    </a:lnTo>
                    <a:lnTo>
                      <a:pt x="360" y="4"/>
                    </a:lnTo>
                    <a:lnTo>
                      <a:pt x="320" y="10"/>
                    </a:lnTo>
                    <a:lnTo>
                      <a:pt x="282" y="20"/>
                    </a:lnTo>
                    <a:lnTo>
                      <a:pt x="246" y="32"/>
                    </a:lnTo>
                    <a:lnTo>
                      <a:pt x="210" y="50"/>
                    </a:lnTo>
                    <a:lnTo>
                      <a:pt x="176" y="70"/>
                    </a:lnTo>
                    <a:lnTo>
                      <a:pt x="146" y="94"/>
                    </a:lnTo>
                    <a:lnTo>
                      <a:pt x="118" y="120"/>
                    </a:lnTo>
                    <a:lnTo>
                      <a:pt x="92" y="148"/>
                    </a:lnTo>
                    <a:lnTo>
                      <a:pt x="68" y="178"/>
                    </a:lnTo>
                    <a:lnTo>
                      <a:pt x="48" y="212"/>
                    </a:lnTo>
                    <a:lnTo>
                      <a:pt x="30" y="248"/>
                    </a:lnTo>
                    <a:lnTo>
                      <a:pt x="18" y="284"/>
                    </a:lnTo>
                    <a:lnTo>
                      <a:pt x="8" y="322"/>
                    </a:lnTo>
                    <a:lnTo>
                      <a:pt x="2" y="362"/>
                    </a:lnTo>
                    <a:lnTo>
                      <a:pt x="0" y="404"/>
                    </a:lnTo>
                    <a:lnTo>
                      <a:pt x="0" y="40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4" name="Freeform 160"/>
              <p:cNvSpPr>
                <a:spLocks noEditPoints="1"/>
              </p:cNvSpPr>
              <p:nvPr/>
            </p:nvSpPr>
            <p:spPr bwMode="auto">
              <a:xfrm>
                <a:off x="2370" y="1648"/>
                <a:ext cx="1022" cy="1022"/>
              </a:xfrm>
              <a:custGeom>
                <a:avLst/>
                <a:gdLst>
                  <a:gd name="T0" fmla="*/ 16 w 1022"/>
                  <a:gd name="T1" fmla="*/ 462 h 1022"/>
                  <a:gd name="T2" fmla="*/ 36 w 1022"/>
                  <a:gd name="T3" fmla="*/ 364 h 1022"/>
                  <a:gd name="T4" fmla="*/ 98 w 1022"/>
                  <a:gd name="T5" fmla="*/ 234 h 1022"/>
                  <a:gd name="T6" fmla="*/ 232 w 1022"/>
                  <a:gd name="T7" fmla="*/ 100 h 1022"/>
                  <a:gd name="T8" fmla="*/ 362 w 1022"/>
                  <a:gd name="T9" fmla="*/ 38 h 1022"/>
                  <a:gd name="T10" fmla="*/ 460 w 1022"/>
                  <a:gd name="T11" fmla="*/ 18 h 1022"/>
                  <a:gd name="T12" fmla="*/ 536 w 1022"/>
                  <a:gd name="T13" fmla="*/ 16 h 1022"/>
                  <a:gd name="T14" fmla="*/ 634 w 1022"/>
                  <a:gd name="T15" fmla="*/ 30 h 1022"/>
                  <a:gd name="T16" fmla="*/ 746 w 1022"/>
                  <a:gd name="T17" fmla="*/ 76 h 1022"/>
                  <a:gd name="T18" fmla="*/ 894 w 1022"/>
                  <a:gd name="T19" fmla="*/ 196 h 1022"/>
                  <a:gd name="T20" fmla="*/ 976 w 1022"/>
                  <a:gd name="T21" fmla="*/ 342 h 1022"/>
                  <a:gd name="T22" fmla="*/ 1002 w 1022"/>
                  <a:gd name="T23" fmla="*/ 436 h 1022"/>
                  <a:gd name="T24" fmla="*/ 1008 w 1022"/>
                  <a:gd name="T25" fmla="*/ 512 h 1022"/>
                  <a:gd name="T26" fmla="*/ 996 w 1022"/>
                  <a:gd name="T27" fmla="*/ 612 h 1022"/>
                  <a:gd name="T28" fmla="*/ 968 w 1022"/>
                  <a:gd name="T29" fmla="*/ 706 h 1022"/>
                  <a:gd name="T30" fmla="*/ 862 w 1022"/>
                  <a:gd name="T31" fmla="*/ 864 h 1022"/>
                  <a:gd name="T32" fmla="*/ 704 w 1022"/>
                  <a:gd name="T33" fmla="*/ 970 h 1022"/>
                  <a:gd name="T34" fmla="*/ 610 w 1022"/>
                  <a:gd name="T35" fmla="*/ 998 h 1022"/>
                  <a:gd name="T36" fmla="*/ 510 w 1022"/>
                  <a:gd name="T37" fmla="*/ 1008 h 1022"/>
                  <a:gd name="T38" fmla="*/ 434 w 1022"/>
                  <a:gd name="T39" fmla="*/ 1004 h 1022"/>
                  <a:gd name="T40" fmla="*/ 340 w 1022"/>
                  <a:gd name="T41" fmla="*/ 978 h 1022"/>
                  <a:gd name="T42" fmla="*/ 194 w 1022"/>
                  <a:gd name="T43" fmla="*/ 896 h 1022"/>
                  <a:gd name="T44" fmla="*/ 74 w 1022"/>
                  <a:gd name="T45" fmla="*/ 748 h 1022"/>
                  <a:gd name="T46" fmla="*/ 28 w 1022"/>
                  <a:gd name="T47" fmla="*/ 636 h 1022"/>
                  <a:gd name="T48" fmla="*/ 14 w 1022"/>
                  <a:gd name="T49" fmla="*/ 538 h 1022"/>
                  <a:gd name="T50" fmla="*/ 0 w 1022"/>
                  <a:gd name="T51" fmla="*/ 512 h 1022"/>
                  <a:gd name="T52" fmla="*/ 10 w 1022"/>
                  <a:gd name="T53" fmla="*/ 614 h 1022"/>
                  <a:gd name="T54" fmla="*/ 40 w 1022"/>
                  <a:gd name="T55" fmla="*/ 710 h 1022"/>
                  <a:gd name="T56" fmla="*/ 116 w 1022"/>
                  <a:gd name="T57" fmla="*/ 836 h 1022"/>
                  <a:gd name="T58" fmla="*/ 266 w 1022"/>
                  <a:gd name="T59" fmla="*/ 962 h 1022"/>
                  <a:gd name="T60" fmla="*/ 358 w 1022"/>
                  <a:gd name="T61" fmla="*/ 1000 h 1022"/>
                  <a:gd name="T62" fmla="*/ 458 w 1022"/>
                  <a:gd name="T63" fmla="*/ 1020 h 1022"/>
                  <a:gd name="T64" fmla="*/ 536 w 1022"/>
                  <a:gd name="T65" fmla="*/ 1022 h 1022"/>
                  <a:gd name="T66" fmla="*/ 638 w 1022"/>
                  <a:gd name="T67" fmla="*/ 1006 h 1022"/>
                  <a:gd name="T68" fmla="*/ 732 w 1022"/>
                  <a:gd name="T69" fmla="*/ 972 h 1022"/>
                  <a:gd name="T70" fmla="*/ 872 w 1022"/>
                  <a:gd name="T71" fmla="*/ 874 h 1022"/>
                  <a:gd name="T72" fmla="*/ 970 w 1022"/>
                  <a:gd name="T73" fmla="*/ 734 h 1022"/>
                  <a:gd name="T74" fmla="*/ 1004 w 1022"/>
                  <a:gd name="T75" fmla="*/ 640 h 1022"/>
                  <a:gd name="T76" fmla="*/ 1020 w 1022"/>
                  <a:gd name="T77" fmla="*/ 538 h 1022"/>
                  <a:gd name="T78" fmla="*/ 1018 w 1022"/>
                  <a:gd name="T79" fmla="*/ 460 h 1022"/>
                  <a:gd name="T80" fmla="*/ 998 w 1022"/>
                  <a:gd name="T81" fmla="*/ 360 h 1022"/>
                  <a:gd name="T82" fmla="*/ 960 w 1022"/>
                  <a:gd name="T83" fmla="*/ 268 h 1022"/>
                  <a:gd name="T84" fmla="*/ 834 w 1022"/>
                  <a:gd name="T85" fmla="*/ 118 h 1022"/>
                  <a:gd name="T86" fmla="*/ 708 w 1022"/>
                  <a:gd name="T87" fmla="*/ 42 h 1022"/>
                  <a:gd name="T88" fmla="*/ 612 w 1022"/>
                  <a:gd name="T89" fmla="*/ 12 h 1022"/>
                  <a:gd name="T90" fmla="*/ 510 w 1022"/>
                  <a:gd name="T91" fmla="*/ 0 h 1022"/>
                  <a:gd name="T92" fmla="*/ 432 w 1022"/>
                  <a:gd name="T93" fmla="*/ 6 h 1022"/>
                  <a:gd name="T94" fmla="*/ 334 w 1022"/>
                  <a:gd name="T95" fmla="*/ 32 h 1022"/>
                  <a:gd name="T96" fmla="*/ 224 w 1022"/>
                  <a:gd name="T97" fmla="*/ 88 h 1022"/>
                  <a:gd name="T98" fmla="*/ 86 w 1022"/>
                  <a:gd name="T99" fmla="*/ 226 h 1022"/>
                  <a:gd name="T100" fmla="*/ 30 w 1022"/>
                  <a:gd name="T101" fmla="*/ 336 h 1022"/>
                  <a:gd name="T102" fmla="*/ 4 w 1022"/>
                  <a:gd name="T103" fmla="*/ 434 h 1022"/>
                  <a:gd name="T104" fmla="*/ 0 w 1022"/>
                  <a:gd name="T105" fmla="*/ 512 h 10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022" h="1022">
                    <a:moveTo>
                      <a:pt x="14" y="512"/>
                    </a:moveTo>
                    <a:lnTo>
                      <a:pt x="14" y="512"/>
                    </a:lnTo>
                    <a:lnTo>
                      <a:pt x="14" y="486"/>
                    </a:lnTo>
                    <a:lnTo>
                      <a:pt x="16" y="462"/>
                    </a:lnTo>
                    <a:lnTo>
                      <a:pt x="18" y="436"/>
                    </a:lnTo>
                    <a:lnTo>
                      <a:pt x="24" y="412"/>
                    </a:lnTo>
                    <a:lnTo>
                      <a:pt x="28" y="388"/>
                    </a:lnTo>
                    <a:lnTo>
                      <a:pt x="36" y="364"/>
                    </a:lnTo>
                    <a:lnTo>
                      <a:pt x="44" y="342"/>
                    </a:lnTo>
                    <a:lnTo>
                      <a:pt x="52" y="318"/>
                    </a:lnTo>
                    <a:lnTo>
                      <a:pt x="74" y="276"/>
                    </a:lnTo>
                    <a:lnTo>
                      <a:pt x="98" y="234"/>
                    </a:lnTo>
                    <a:lnTo>
                      <a:pt x="126" y="196"/>
                    </a:lnTo>
                    <a:lnTo>
                      <a:pt x="158" y="160"/>
                    </a:lnTo>
                    <a:lnTo>
                      <a:pt x="194" y="128"/>
                    </a:lnTo>
                    <a:lnTo>
                      <a:pt x="232" y="100"/>
                    </a:lnTo>
                    <a:lnTo>
                      <a:pt x="274" y="76"/>
                    </a:lnTo>
                    <a:lnTo>
                      <a:pt x="316" y="54"/>
                    </a:lnTo>
                    <a:lnTo>
                      <a:pt x="340" y="46"/>
                    </a:lnTo>
                    <a:lnTo>
                      <a:pt x="362" y="38"/>
                    </a:lnTo>
                    <a:lnTo>
                      <a:pt x="386" y="30"/>
                    </a:lnTo>
                    <a:lnTo>
                      <a:pt x="410" y="26"/>
                    </a:lnTo>
                    <a:lnTo>
                      <a:pt x="434" y="20"/>
                    </a:lnTo>
                    <a:lnTo>
                      <a:pt x="460" y="18"/>
                    </a:lnTo>
                    <a:lnTo>
                      <a:pt x="484" y="16"/>
                    </a:lnTo>
                    <a:lnTo>
                      <a:pt x="510" y="14"/>
                    </a:lnTo>
                    <a:lnTo>
                      <a:pt x="510" y="14"/>
                    </a:lnTo>
                    <a:lnTo>
                      <a:pt x="536" y="16"/>
                    </a:lnTo>
                    <a:lnTo>
                      <a:pt x="560" y="18"/>
                    </a:lnTo>
                    <a:lnTo>
                      <a:pt x="586" y="20"/>
                    </a:lnTo>
                    <a:lnTo>
                      <a:pt x="610" y="26"/>
                    </a:lnTo>
                    <a:lnTo>
                      <a:pt x="634" y="30"/>
                    </a:lnTo>
                    <a:lnTo>
                      <a:pt x="658" y="38"/>
                    </a:lnTo>
                    <a:lnTo>
                      <a:pt x="680" y="46"/>
                    </a:lnTo>
                    <a:lnTo>
                      <a:pt x="704" y="54"/>
                    </a:lnTo>
                    <a:lnTo>
                      <a:pt x="746" y="76"/>
                    </a:lnTo>
                    <a:lnTo>
                      <a:pt x="788" y="100"/>
                    </a:lnTo>
                    <a:lnTo>
                      <a:pt x="826" y="128"/>
                    </a:lnTo>
                    <a:lnTo>
                      <a:pt x="862" y="160"/>
                    </a:lnTo>
                    <a:lnTo>
                      <a:pt x="894" y="196"/>
                    </a:lnTo>
                    <a:lnTo>
                      <a:pt x="922" y="234"/>
                    </a:lnTo>
                    <a:lnTo>
                      <a:pt x="946" y="276"/>
                    </a:lnTo>
                    <a:lnTo>
                      <a:pt x="968" y="318"/>
                    </a:lnTo>
                    <a:lnTo>
                      <a:pt x="976" y="342"/>
                    </a:lnTo>
                    <a:lnTo>
                      <a:pt x="984" y="364"/>
                    </a:lnTo>
                    <a:lnTo>
                      <a:pt x="992" y="388"/>
                    </a:lnTo>
                    <a:lnTo>
                      <a:pt x="996" y="412"/>
                    </a:lnTo>
                    <a:lnTo>
                      <a:pt x="1002" y="436"/>
                    </a:lnTo>
                    <a:lnTo>
                      <a:pt x="1004" y="462"/>
                    </a:lnTo>
                    <a:lnTo>
                      <a:pt x="1006" y="486"/>
                    </a:lnTo>
                    <a:lnTo>
                      <a:pt x="1008" y="512"/>
                    </a:lnTo>
                    <a:lnTo>
                      <a:pt x="1008" y="512"/>
                    </a:lnTo>
                    <a:lnTo>
                      <a:pt x="1006" y="538"/>
                    </a:lnTo>
                    <a:lnTo>
                      <a:pt x="1004" y="562"/>
                    </a:lnTo>
                    <a:lnTo>
                      <a:pt x="1002" y="588"/>
                    </a:lnTo>
                    <a:lnTo>
                      <a:pt x="996" y="612"/>
                    </a:lnTo>
                    <a:lnTo>
                      <a:pt x="992" y="636"/>
                    </a:lnTo>
                    <a:lnTo>
                      <a:pt x="984" y="660"/>
                    </a:lnTo>
                    <a:lnTo>
                      <a:pt x="976" y="682"/>
                    </a:lnTo>
                    <a:lnTo>
                      <a:pt x="968" y="706"/>
                    </a:lnTo>
                    <a:lnTo>
                      <a:pt x="946" y="748"/>
                    </a:lnTo>
                    <a:lnTo>
                      <a:pt x="922" y="790"/>
                    </a:lnTo>
                    <a:lnTo>
                      <a:pt x="894" y="828"/>
                    </a:lnTo>
                    <a:lnTo>
                      <a:pt x="862" y="864"/>
                    </a:lnTo>
                    <a:lnTo>
                      <a:pt x="826" y="896"/>
                    </a:lnTo>
                    <a:lnTo>
                      <a:pt x="788" y="924"/>
                    </a:lnTo>
                    <a:lnTo>
                      <a:pt x="746" y="948"/>
                    </a:lnTo>
                    <a:lnTo>
                      <a:pt x="704" y="970"/>
                    </a:lnTo>
                    <a:lnTo>
                      <a:pt x="680" y="978"/>
                    </a:lnTo>
                    <a:lnTo>
                      <a:pt x="658" y="986"/>
                    </a:lnTo>
                    <a:lnTo>
                      <a:pt x="634" y="994"/>
                    </a:lnTo>
                    <a:lnTo>
                      <a:pt x="610" y="998"/>
                    </a:lnTo>
                    <a:lnTo>
                      <a:pt x="586" y="1004"/>
                    </a:lnTo>
                    <a:lnTo>
                      <a:pt x="560" y="1006"/>
                    </a:lnTo>
                    <a:lnTo>
                      <a:pt x="536" y="1008"/>
                    </a:lnTo>
                    <a:lnTo>
                      <a:pt x="510" y="1008"/>
                    </a:lnTo>
                    <a:lnTo>
                      <a:pt x="510" y="1008"/>
                    </a:lnTo>
                    <a:lnTo>
                      <a:pt x="484" y="1008"/>
                    </a:lnTo>
                    <a:lnTo>
                      <a:pt x="460" y="1006"/>
                    </a:lnTo>
                    <a:lnTo>
                      <a:pt x="434" y="1004"/>
                    </a:lnTo>
                    <a:lnTo>
                      <a:pt x="410" y="998"/>
                    </a:lnTo>
                    <a:lnTo>
                      <a:pt x="386" y="994"/>
                    </a:lnTo>
                    <a:lnTo>
                      <a:pt x="362" y="986"/>
                    </a:lnTo>
                    <a:lnTo>
                      <a:pt x="340" y="978"/>
                    </a:lnTo>
                    <a:lnTo>
                      <a:pt x="316" y="970"/>
                    </a:lnTo>
                    <a:lnTo>
                      <a:pt x="274" y="948"/>
                    </a:lnTo>
                    <a:lnTo>
                      <a:pt x="232" y="924"/>
                    </a:lnTo>
                    <a:lnTo>
                      <a:pt x="194" y="896"/>
                    </a:lnTo>
                    <a:lnTo>
                      <a:pt x="158" y="864"/>
                    </a:lnTo>
                    <a:lnTo>
                      <a:pt x="126" y="828"/>
                    </a:lnTo>
                    <a:lnTo>
                      <a:pt x="98" y="790"/>
                    </a:lnTo>
                    <a:lnTo>
                      <a:pt x="74" y="748"/>
                    </a:lnTo>
                    <a:lnTo>
                      <a:pt x="52" y="706"/>
                    </a:lnTo>
                    <a:lnTo>
                      <a:pt x="44" y="682"/>
                    </a:lnTo>
                    <a:lnTo>
                      <a:pt x="36" y="660"/>
                    </a:lnTo>
                    <a:lnTo>
                      <a:pt x="28" y="636"/>
                    </a:lnTo>
                    <a:lnTo>
                      <a:pt x="24" y="612"/>
                    </a:lnTo>
                    <a:lnTo>
                      <a:pt x="18" y="588"/>
                    </a:lnTo>
                    <a:lnTo>
                      <a:pt x="16" y="562"/>
                    </a:lnTo>
                    <a:lnTo>
                      <a:pt x="14" y="538"/>
                    </a:lnTo>
                    <a:lnTo>
                      <a:pt x="14" y="512"/>
                    </a:lnTo>
                    <a:lnTo>
                      <a:pt x="14" y="512"/>
                    </a:lnTo>
                    <a:close/>
                    <a:moveTo>
                      <a:pt x="0" y="512"/>
                    </a:moveTo>
                    <a:lnTo>
                      <a:pt x="0" y="512"/>
                    </a:lnTo>
                    <a:lnTo>
                      <a:pt x="0" y="538"/>
                    </a:lnTo>
                    <a:lnTo>
                      <a:pt x="2" y="564"/>
                    </a:lnTo>
                    <a:lnTo>
                      <a:pt x="4" y="590"/>
                    </a:lnTo>
                    <a:lnTo>
                      <a:pt x="10" y="614"/>
                    </a:lnTo>
                    <a:lnTo>
                      <a:pt x="16" y="640"/>
                    </a:lnTo>
                    <a:lnTo>
                      <a:pt x="22" y="664"/>
                    </a:lnTo>
                    <a:lnTo>
                      <a:pt x="30" y="688"/>
                    </a:lnTo>
                    <a:lnTo>
                      <a:pt x="40" y="710"/>
                    </a:lnTo>
                    <a:lnTo>
                      <a:pt x="50" y="734"/>
                    </a:lnTo>
                    <a:lnTo>
                      <a:pt x="60" y="756"/>
                    </a:lnTo>
                    <a:lnTo>
                      <a:pt x="86" y="798"/>
                    </a:lnTo>
                    <a:lnTo>
                      <a:pt x="116" y="836"/>
                    </a:lnTo>
                    <a:lnTo>
                      <a:pt x="148" y="874"/>
                    </a:lnTo>
                    <a:lnTo>
                      <a:pt x="186" y="906"/>
                    </a:lnTo>
                    <a:lnTo>
                      <a:pt x="224" y="936"/>
                    </a:lnTo>
                    <a:lnTo>
                      <a:pt x="266" y="962"/>
                    </a:lnTo>
                    <a:lnTo>
                      <a:pt x="288" y="972"/>
                    </a:lnTo>
                    <a:lnTo>
                      <a:pt x="312" y="982"/>
                    </a:lnTo>
                    <a:lnTo>
                      <a:pt x="334" y="992"/>
                    </a:lnTo>
                    <a:lnTo>
                      <a:pt x="358" y="1000"/>
                    </a:lnTo>
                    <a:lnTo>
                      <a:pt x="382" y="1006"/>
                    </a:lnTo>
                    <a:lnTo>
                      <a:pt x="408" y="1012"/>
                    </a:lnTo>
                    <a:lnTo>
                      <a:pt x="432" y="1018"/>
                    </a:lnTo>
                    <a:lnTo>
                      <a:pt x="458" y="1020"/>
                    </a:lnTo>
                    <a:lnTo>
                      <a:pt x="484" y="1022"/>
                    </a:lnTo>
                    <a:lnTo>
                      <a:pt x="510" y="1022"/>
                    </a:lnTo>
                    <a:lnTo>
                      <a:pt x="510" y="1022"/>
                    </a:lnTo>
                    <a:lnTo>
                      <a:pt x="536" y="1022"/>
                    </a:lnTo>
                    <a:lnTo>
                      <a:pt x="562" y="1020"/>
                    </a:lnTo>
                    <a:lnTo>
                      <a:pt x="588" y="1018"/>
                    </a:lnTo>
                    <a:lnTo>
                      <a:pt x="612" y="1012"/>
                    </a:lnTo>
                    <a:lnTo>
                      <a:pt x="638" y="1006"/>
                    </a:lnTo>
                    <a:lnTo>
                      <a:pt x="662" y="1000"/>
                    </a:lnTo>
                    <a:lnTo>
                      <a:pt x="686" y="992"/>
                    </a:lnTo>
                    <a:lnTo>
                      <a:pt x="708" y="982"/>
                    </a:lnTo>
                    <a:lnTo>
                      <a:pt x="732" y="972"/>
                    </a:lnTo>
                    <a:lnTo>
                      <a:pt x="754" y="962"/>
                    </a:lnTo>
                    <a:lnTo>
                      <a:pt x="796" y="936"/>
                    </a:lnTo>
                    <a:lnTo>
                      <a:pt x="834" y="906"/>
                    </a:lnTo>
                    <a:lnTo>
                      <a:pt x="872" y="874"/>
                    </a:lnTo>
                    <a:lnTo>
                      <a:pt x="904" y="836"/>
                    </a:lnTo>
                    <a:lnTo>
                      <a:pt x="934" y="798"/>
                    </a:lnTo>
                    <a:lnTo>
                      <a:pt x="960" y="756"/>
                    </a:lnTo>
                    <a:lnTo>
                      <a:pt x="970" y="734"/>
                    </a:lnTo>
                    <a:lnTo>
                      <a:pt x="980" y="710"/>
                    </a:lnTo>
                    <a:lnTo>
                      <a:pt x="990" y="688"/>
                    </a:lnTo>
                    <a:lnTo>
                      <a:pt x="998" y="664"/>
                    </a:lnTo>
                    <a:lnTo>
                      <a:pt x="1004" y="640"/>
                    </a:lnTo>
                    <a:lnTo>
                      <a:pt x="1010" y="614"/>
                    </a:lnTo>
                    <a:lnTo>
                      <a:pt x="1016" y="590"/>
                    </a:lnTo>
                    <a:lnTo>
                      <a:pt x="1018" y="564"/>
                    </a:lnTo>
                    <a:lnTo>
                      <a:pt x="1020" y="538"/>
                    </a:lnTo>
                    <a:lnTo>
                      <a:pt x="1022" y="512"/>
                    </a:lnTo>
                    <a:lnTo>
                      <a:pt x="1022" y="512"/>
                    </a:lnTo>
                    <a:lnTo>
                      <a:pt x="1020" y="486"/>
                    </a:lnTo>
                    <a:lnTo>
                      <a:pt x="1018" y="460"/>
                    </a:lnTo>
                    <a:lnTo>
                      <a:pt x="1016" y="434"/>
                    </a:lnTo>
                    <a:lnTo>
                      <a:pt x="1010" y="410"/>
                    </a:lnTo>
                    <a:lnTo>
                      <a:pt x="1004" y="384"/>
                    </a:lnTo>
                    <a:lnTo>
                      <a:pt x="998" y="360"/>
                    </a:lnTo>
                    <a:lnTo>
                      <a:pt x="990" y="336"/>
                    </a:lnTo>
                    <a:lnTo>
                      <a:pt x="980" y="314"/>
                    </a:lnTo>
                    <a:lnTo>
                      <a:pt x="970" y="290"/>
                    </a:lnTo>
                    <a:lnTo>
                      <a:pt x="960" y="268"/>
                    </a:lnTo>
                    <a:lnTo>
                      <a:pt x="934" y="226"/>
                    </a:lnTo>
                    <a:lnTo>
                      <a:pt x="904" y="188"/>
                    </a:lnTo>
                    <a:lnTo>
                      <a:pt x="872" y="150"/>
                    </a:lnTo>
                    <a:lnTo>
                      <a:pt x="834" y="118"/>
                    </a:lnTo>
                    <a:lnTo>
                      <a:pt x="796" y="88"/>
                    </a:lnTo>
                    <a:lnTo>
                      <a:pt x="754" y="62"/>
                    </a:lnTo>
                    <a:lnTo>
                      <a:pt x="732" y="52"/>
                    </a:lnTo>
                    <a:lnTo>
                      <a:pt x="708" y="42"/>
                    </a:lnTo>
                    <a:lnTo>
                      <a:pt x="686" y="32"/>
                    </a:lnTo>
                    <a:lnTo>
                      <a:pt x="662" y="24"/>
                    </a:lnTo>
                    <a:lnTo>
                      <a:pt x="638" y="18"/>
                    </a:lnTo>
                    <a:lnTo>
                      <a:pt x="612" y="12"/>
                    </a:lnTo>
                    <a:lnTo>
                      <a:pt x="588" y="6"/>
                    </a:lnTo>
                    <a:lnTo>
                      <a:pt x="562" y="4"/>
                    </a:lnTo>
                    <a:lnTo>
                      <a:pt x="536" y="2"/>
                    </a:lnTo>
                    <a:lnTo>
                      <a:pt x="510" y="0"/>
                    </a:lnTo>
                    <a:lnTo>
                      <a:pt x="510" y="0"/>
                    </a:lnTo>
                    <a:lnTo>
                      <a:pt x="484" y="2"/>
                    </a:lnTo>
                    <a:lnTo>
                      <a:pt x="458" y="4"/>
                    </a:lnTo>
                    <a:lnTo>
                      <a:pt x="432" y="6"/>
                    </a:lnTo>
                    <a:lnTo>
                      <a:pt x="408" y="12"/>
                    </a:lnTo>
                    <a:lnTo>
                      <a:pt x="382" y="18"/>
                    </a:lnTo>
                    <a:lnTo>
                      <a:pt x="358" y="24"/>
                    </a:lnTo>
                    <a:lnTo>
                      <a:pt x="334" y="32"/>
                    </a:lnTo>
                    <a:lnTo>
                      <a:pt x="312" y="42"/>
                    </a:lnTo>
                    <a:lnTo>
                      <a:pt x="288" y="52"/>
                    </a:lnTo>
                    <a:lnTo>
                      <a:pt x="266" y="62"/>
                    </a:lnTo>
                    <a:lnTo>
                      <a:pt x="224" y="88"/>
                    </a:lnTo>
                    <a:lnTo>
                      <a:pt x="186" y="118"/>
                    </a:lnTo>
                    <a:lnTo>
                      <a:pt x="148" y="150"/>
                    </a:lnTo>
                    <a:lnTo>
                      <a:pt x="116" y="188"/>
                    </a:lnTo>
                    <a:lnTo>
                      <a:pt x="86" y="226"/>
                    </a:lnTo>
                    <a:lnTo>
                      <a:pt x="60" y="268"/>
                    </a:lnTo>
                    <a:lnTo>
                      <a:pt x="50" y="290"/>
                    </a:lnTo>
                    <a:lnTo>
                      <a:pt x="40" y="314"/>
                    </a:lnTo>
                    <a:lnTo>
                      <a:pt x="30" y="336"/>
                    </a:lnTo>
                    <a:lnTo>
                      <a:pt x="22" y="360"/>
                    </a:lnTo>
                    <a:lnTo>
                      <a:pt x="16" y="384"/>
                    </a:lnTo>
                    <a:lnTo>
                      <a:pt x="10" y="410"/>
                    </a:lnTo>
                    <a:lnTo>
                      <a:pt x="4" y="434"/>
                    </a:lnTo>
                    <a:lnTo>
                      <a:pt x="2" y="460"/>
                    </a:lnTo>
                    <a:lnTo>
                      <a:pt x="0" y="486"/>
                    </a:lnTo>
                    <a:lnTo>
                      <a:pt x="0" y="512"/>
                    </a:lnTo>
                    <a:lnTo>
                      <a:pt x="0" y="5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5" name="Freeform 161"/>
              <p:cNvSpPr>
                <a:spLocks noEditPoints="1"/>
              </p:cNvSpPr>
              <p:nvPr/>
            </p:nvSpPr>
            <p:spPr bwMode="auto">
              <a:xfrm>
                <a:off x="2858" y="1796"/>
                <a:ext cx="44" cy="44"/>
              </a:xfrm>
              <a:custGeom>
                <a:avLst/>
                <a:gdLst>
                  <a:gd name="T0" fmla="*/ 44 w 44"/>
                  <a:gd name="T1" fmla="*/ 22 h 44"/>
                  <a:gd name="T2" fmla="*/ 44 w 44"/>
                  <a:gd name="T3" fmla="*/ 22 h 44"/>
                  <a:gd name="T4" fmla="*/ 44 w 44"/>
                  <a:gd name="T5" fmla="*/ 22 h 44"/>
                  <a:gd name="T6" fmla="*/ 44 w 44"/>
                  <a:gd name="T7" fmla="*/ 22 h 44"/>
                  <a:gd name="T8" fmla="*/ 12 w 44"/>
                  <a:gd name="T9" fmla="*/ 32 h 44"/>
                  <a:gd name="T10" fmla="*/ 12 w 44"/>
                  <a:gd name="T11" fmla="*/ 32 h 44"/>
                  <a:gd name="T12" fmla="*/ 10 w 44"/>
                  <a:gd name="T13" fmla="*/ 28 h 44"/>
                  <a:gd name="T14" fmla="*/ 8 w 44"/>
                  <a:gd name="T15" fmla="*/ 22 h 44"/>
                  <a:gd name="T16" fmla="*/ 8 w 44"/>
                  <a:gd name="T17" fmla="*/ 22 h 44"/>
                  <a:gd name="T18" fmla="*/ 10 w 44"/>
                  <a:gd name="T19" fmla="*/ 16 h 44"/>
                  <a:gd name="T20" fmla="*/ 12 w 44"/>
                  <a:gd name="T21" fmla="*/ 12 h 44"/>
                  <a:gd name="T22" fmla="*/ 12 w 44"/>
                  <a:gd name="T23" fmla="*/ 12 h 44"/>
                  <a:gd name="T24" fmla="*/ 16 w 44"/>
                  <a:gd name="T25" fmla="*/ 10 h 44"/>
                  <a:gd name="T26" fmla="*/ 22 w 44"/>
                  <a:gd name="T27" fmla="*/ 8 h 44"/>
                  <a:gd name="T28" fmla="*/ 22 w 44"/>
                  <a:gd name="T29" fmla="*/ 8 h 44"/>
                  <a:gd name="T30" fmla="*/ 28 w 44"/>
                  <a:gd name="T31" fmla="*/ 10 h 44"/>
                  <a:gd name="T32" fmla="*/ 32 w 44"/>
                  <a:gd name="T33" fmla="*/ 12 h 44"/>
                  <a:gd name="T34" fmla="*/ 32 w 44"/>
                  <a:gd name="T35" fmla="*/ 12 h 44"/>
                  <a:gd name="T36" fmla="*/ 36 w 44"/>
                  <a:gd name="T37" fmla="*/ 16 h 44"/>
                  <a:gd name="T38" fmla="*/ 36 w 44"/>
                  <a:gd name="T39" fmla="*/ 22 h 44"/>
                  <a:gd name="T40" fmla="*/ 36 w 44"/>
                  <a:gd name="T41" fmla="*/ 22 h 44"/>
                  <a:gd name="T42" fmla="*/ 36 w 44"/>
                  <a:gd name="T43" fmla="*/ 22 h 44"/>
                  <a:gd name="T44" fmla="*/ 36 w 44"/>
                  <a:gd name="T45" fmla="*/ 28 h 44"/>
                  <a:gd name="T46" fmla="*/ 32 w 44"/>
                  <a:gd name="T47" fmla="*/ 32 h 44"/>
                  <a:gd name="T48" fmla="*/ 32 w 44"/>
                  <a:gd name="T49" fmla="*/ 32 h 44"/>
                  <a:gd name="T50" fmla="*/ 28 w 44"/>
                  <a:gd name="T51" fmla="*/ 34 h 44"/>
                  <a:gd name="T52" fmla="*/ 22 w 44"/>
                  <a:gd name="T53" fmla="*/ 36 h 44"/>
                  <a:gd name="T54" fmla="*/ 22 w 44"/>
                  <a:gd name="T55" fmla="*/ 36 h 44"/>
                  <a:gd name="T56" fmla="*/ 16 w 44"/>
                  <a:gd name="T57" fmla="*/ 34 h 44"/>
                  <a:gd name="T58" fmla="*/ 12 w 44"/>
                  <a:gd name="T59" fmla="*/ 32 h 44"/>
                  <a:gd name="T60" fmla="*/ 12 w 44"/>
                  <a:gd name="T61" fmla="*/ 32 h 44"/>
                  <a:gd name="T62" fmla="*/ 6 w 44"/>
                  <a:gd name="T63" fmla="*/ 6 h 44"/>
                  <a:gd name="T64" fmla="*/ 6 w 44"/>
                  <a:gd name="T65" fmla="*/ 6 h 44"/>
                  <a:gd name="T66" fmla="*/ 2 w 44"/>
                  <a:gd name="T67" fmla="*/ 14 h 44"/>
                  <a:gd name="T68" fmla="*/ 0 w 44"/>
                  <a:gd name="T69" fmla="*/ 22 h 44"/>
                  <a:gd name="T70" fmla="*/ 0 w 44"/>
                  <a:gd name="T71" fmla="*/ 22 h 44"/>
                  <a:gd name="T72" fmla="*/ 2 w 44"/>
                  <a:gd name="T73" fmla="*/ 30 h 44"/>
                  <a:gd name="T74" fmla="*/ 6 w 44"/>
                  <a:gd name="T75" fmla="*/ 38 h 44"/>
                  <a:gd name="T76" fmla="*/ 6 w 44"/>
                  <a:gd name="T77" fmla="*/ 38 h 44"/>
                  <a:gd name="T78" fmla="*/ 14 w 44"/>
                  <a:gd name="T79" fmla="*/ 42 h 44"/>
                  <a:gd name="T80" fmla="*/ 22 w 44"/>
                  <a:gd name="T81" fmla="*/ 44 h 44"/>
                  <a:gd name="T82" fmla="*/ 22 w 44"/>
                  <a:gd name="T83" fmla="*/ 44 h 44"/>
                  <a:gd name="T84" fmla="*/ 22 w 44"/>
                  <a:gd name="T85" fmla="*/ 44 h 44"/>
                  <a:gd name="T86" fmla="*/ 22 w 44"/>
                  <a:gd name="T87" fmla="*/ 44 h 44"/>
                  <a:gd name="T88" fmla="*/ 30 w 44"/>
                  <a:gd name="T89" fmla="*/ 42 h 44"/>
                  <a:gd name="T90" fmla="*/ 38 w 44"/>
                  <a:gd name="T91" fmla="*/ 38 h 44"/>
                  <a:gd name="T92" fmla="*/ 38 w 44"/>
                  <a:gd name="T93" fmla="*/ 38 h 44"/>
                  <a:gd name="T94" fmla="*/ 42 w 44"/>
                  <a:gd name="T95" fmla="*/ 30 h 44"/>
                  <a:gd name="T96" fmla="*/ 44 w 44"/>
                  <a:gd name="T97" fmla="*/ 22 h 44"/>
                  <a:gd name="T98" fmla="*/ 44 w 44"/>
                  <a:gd name="T99" fmla="*/ 22 h 44"/>
                  <a:gd name="T100" fmla="*/ 44 w 44"/>
                  <a:gd name="T101" fmla="*/ 22 h 44"/>
                  <a:gd name="T102" fmla="*/ 44 w 44"/>
                  <a:gd name="T103" fmla="*/ 22 h 44"/>
                  <a:gd name="T104" fmla="*/ 42 w 44"/>
                  <a:gd name="T105" fmla="*/ 14 h 44"/>
                  <a:gd name="T106" fmla="*/ 38 w 44"/>
                  <a:gd name="T107" fmla="*/ 6 h 44"/>
                  <a:gd name="T108" fmla="*/ 38 w 44"/>
                  <a:gd name="T109" fmla="*/ 6 h 44"/>
                  <a:gd name="T110" fmla="*/ 30 w 44"/>
                  <a:gd name="T111" fmla="*/ 2 h 44"/>
                  <a:gd name="T112" fmla="*/ 22 w 44"/>
                  <a:gd name="T113" fmla="*/ 0 h 44"/>
                  <a:gd name="T114" fmla="*/ 22 w 44"/>
                  <a:gd name="T115" fmla="*/ 0 h 44"/>
                  <a:gd name="T116" fmla="*/ 14 w 44"/>
                  <a:gd name="T117" fmla="*/ 2 h 44"/>
                  <a:gd name="T118" fmla="*/ 6 w 44"/>
                  <a:gd name="T119" fmla="*/ 6 h 44"/>
                  <a:gd name="T120" fmla="*/ 6 w 44"/>
                  <a:gd name="T121" fmla="*/ 6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44" h="44">
                    <a:moveTo>
                      <a:pt x="44" y="22"/>
                    </a:move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close/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6" y="6"/>
                    </a:move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6" name="Freeform 162"/>
              <p:cNvSpPr>
                <a:spLocks noEditPoints="1"/>
              </p:cNvSpPr>
              <p:nvPr/>
            </p:nvSpPr>
            <p:spPr bwMode="auto">
              <a:xfrm>
                <a:off x="2858" y="2480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6 w 44"/>
                  <a:gd name="T9" fmla="*/ 10 h 44"/>
                  <a:gd name="T10" fmla="*/ 22 w 44"/>
                  <a:gd name="T11" fmla="*/ 8 h 44"/>
                  <a:gd name="T12" fmla="*/ 22 w 44"/>
                  <a:gd name="T13" fmla="*/ 8 h 44"/>
                  <a:gd name="T14" fmla="*/ 28 w 44"/>
                  <a:gd name="T15" fmla="*/ 10 h 44"/>
                  <a:gd name="T16" fmla="*/ 32 w 44"/>
                  <a:gd name="T17" fmla="*/ 12 h 44"/>
                  <a:gd name="T18" fmla="*/ 36 w 44"/>
                  <a:gd name="T19" fmla="*/ 16 h 44"/>
                  <a:gd name="T20" fmla="*/ 36 w 44"/>
                  <a:gd name="T21" fmla="*/ 22 h 44"/>
                  <a:gd name="T22" fmla="*/ 36 w 44"/>
                  <a:gd name="T23" fmla="*/ 22 h 44"/>
                  <a:gd name="T24" fmla="*/ 36 w 44"/>
                  <a:gd name="T25" fmla="*/ 28 h 44"/>
                  <a:gd name="T26" fmla="*/ 32 w 44"/>
                  <a:gd name="T27" fmla="*/ 32 h 44"/>
                  <a:gd name="T28" fmla="*/ 32 w 44"/>
                  <a:gd name="T29" fmla="*/ 32 h 44"/>
                  <a:gd name="T30" fmla="*/ 28 w 44"/>
                  <a:gd name="T31" fmla="*/ 34 h 44"/>
                  <a:gd name="T32" fmla="*/ 22 w 44"/>
                  <a:gd name="T33" fmla="*/ 36 h 44"/>
                  <a:gd name="T34" fmla="*/ 22 w 44"/>
                  <a:gd name="T35" fmla="*/ 36 h 44"/>
                  <a:gd name="T36" fmla="*/ 22 w 44"/>
                  <a:gd name="T37" fmla="*/ 36 h 44"/>
                  <a:gd name="T38" fmla="*/ 22 w 44"/>
                  <a:gd name="T39" fmla="*/ 36 h 44"/>
                  <a:gd name="T40" fmla="*/ 16 w 44"/>
                  <a:gd name="T41" fmla="*/ 34 h 44"/>
                  <a:gd name="T42" fmla="*/ 12 w 44"/>
                  <a:gd name="T43" fmla="*/ 32 h 44"/>
                  <a:gd name="T44" fmla="*/ 10 w 44"/>
                  <a:gd name="T45" fmla="*/ 28 h 44"/>
                  <a:gd name="T46" fmla="*/ 8 w 44"/>
                  <a:gd name="T47" fmla="*/ 22 h 44"/>
                  <a:gd name="T48" fmla="*/ 8 w 44"/>
                  <a:gd name="T49" fmla="*/ 2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14 w 44"/>
                  <a:gd name="T59" fmla="*/ 42 h 44"/>
                  <a:gd name="T60" fmla="*/ 22 w 44"/>
                  <a:gd name="T61" fmla="*/ 44 h 44"/>
                  <a:gd name="T62" fmla="*/ 22 w 44"/>
                  <a:gd name="T63" fmla="*/ 44 h 44"/>
                  <a:gd name="T64" fmla="*/ 30 w 44"/>
                  <a:gd name="T65" fmla="*/ 42 h 44"/>
                  <a:gd name="T66" fmla="*/ 38 w 44"/>
                  <a:gd name="T67" fmla="*/ 38 h 44"/>
                  <a:gd name="T68" fmla="*/ 38 w 44"/>
                  <a:gd name="T69" fmla="*/ 38 h 44"/>
                  <a:gd name="T70" fmla="*/ 42 w 44"/>
                  <a:gd name="T71" fmla="*/ 30 h 44"/>
                  <a:gd name="T72" fmla="*/ 44 w 44"/>
                  <a:gd name="T73" fmla="*/ 22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7" name="Freeform 163"/>
              <p:cNvSpPr>
                <a:spLocks noEditPoints="1"/>
              </p:cNvSpPr>
              <p:nvPr/>
            </p:nvSpPr>
            <p:spPr bwMode="auto">
              <a:xfrm>
                <a:off x="3030" y="1842"/>
                <a:ext cx="44" cy="44"/>
              </a:xfrm>
              <a:custGeom>
                <a:avLst/>
                <a:gdLst>
                  <a:gd name="T0" fmla="*/ 40 w 44"/>
                  <a:gd name="T1" fmla="*/ 32 h 44"/>
                  <a:gd name="T2" fmla="*/ 40 w 44"/>
                  <a:gd name="T3" fmla="*/ 32 h 44"/>
                  <a:gd name="T4" fmla="*/ 40 w 44"/>
                  <a:gd name="T5" fmla="*/ 32 h 44"/>
                  <a:gd name="T6" fmla="*/ 40 w 44"/>
                  <a:gd name="T7" fmla="*/ 32 h 44"/>
                  <a:gd name="T8" fmla="*/ 14 w 44"/>
                  <a:gd name="T9" fmla="*/ 34 h 44"/>
                  <a:gd name="T10" fmla="*/ 14 w 44"/>
                  <a:gd name="T11" fmla="*/ 34 h 44"/>
                  <a:gd name="T12" fmla="*/ 10 w 44"/>
                  <a:gd name="T13" fmla="*/ 30 h 44"/>
                  <a:gd name="T14" fmla="*/ 8 w 44"/>
                  <a:gd name="T15" fmla="*/ 26 h 44"/>
                  <a:gd name="T16" fmla="*/ 8 w 44"/>
                  <a:gd name="T17" fmla="*/ 26 h 44"/>
                  <a:gd name="T18" fmla="*/ 8 w 44"/>
                  <a:gd name="T19" fmla="*/ 20 h 44"/>
                  <a:gd name="T20" fmla="*/ 10 w 44"/>
                  <a:gd name="T21" fmla="*/ 14 h 44"/>
                  <a:gd name="T22" fmla="*/ 10 w 44"/>
                  <a:gd name="T23" fmla="*/ 14 h 44"/>
                  <a:gd name="T24" fmla="*/ 12 w 44"/>
                  <a:gd name="T25" fmla="*/ 10 h 44"/>
                  <a:gd name="T26" fmla="*/ 18 w 44"/>
                  <a:gd name="T27" fmla="*/ 8 h 44"/>
                  <a:gd name="T28" fmla="*/ 18 w 44"/>
                  <a:gd name="T29" fmla="*/ 8 h 44"/>
                  <a:gd name="T30" fmla="*/ 24 w 44"/>
                  <a:gd name="T31" fmla="*/ 8 h 44"/>
                  <a:gd name="T32" fmla="*/ 28 w 44"/>
                  <a:gd name="T33" fmla="*/ 10 h 44"/>
                  <a:gd name="T34" fmla="*/ 28 w 44"/>
                  <a:gd name="T35" fmla="*/ 10 h 44"/>
                  <a:gd name="T36" fmla="*/ 32 w 44"/>
                  <a:gd name="T37" fmla="*/ 14 h 44"/>
                  <a:gd name="T38" fmla="*/ 34 w 44"/>
                  <a:gd name="T39" fmla="*/ 18 h 44"/>
                  <a:gd name="T40" fmla="*/ 36 w 44"/>
                  <a:gd name="T41" fmla="*/ 24 h 44"/>
                  <a:gd name="T42" fmla="*/ 34 w 44"/>
                  <a:gd name="T43" fmla="*/ 28 h 44"/>
                  <a:gd name="T44" fmla="*/ 34 w 44"/>
                  <a:gd name="T45" fmla="*/ 28 h 44"/>
                  <a:gd name="T46" fmla="*/ 34 w 44"/>
                  <a:gd name="T47" fmla="*/ 28 h 44"/>
                  <a:gd name="T48" fmla="*/ 30 w 44"/>
                  <a:gd name="T49" fmla="*/ 32 h 44"/>
                  <a:gd name="T50" fmla="*/ 24 w 44"/>
                  <a:gd name="T51" fmla="*/ 36 h 44"/>
                  <a:gd name="T52" fmla="*/ 24 w 44"/>
                  <a:gd name="T53" fmla="*/ 36 h 44"/>
                  <a:gd name="T54" fmla="*/ 20 w 44"/>
                  <a:gd name="T55" fmla="*/ 36 h 44"/>
                  <a:gd name="T56" fmla="*/ 14 w 44"/>
                  <a:gd name="T57" fmla="*/ 34 h 44"/>
                  <a:gd name="T58" fmla="*/ 14 w 44"/>
                  <a:gd name="T59" fmla="*/ 34 h 44"/>
                  <a:gd name="T60" fmla="*/ 16 w 44"/>
                  <a:gd name="T61" fmla="*/ 0 h 44"/>
                  <a:gd name="T62" fmla="*/ 16 w 44"/>
                  <a:gd name="T63" fmla="*/ 0 h 44"/>
                  <a:gd name="T64" fmla="*/ 8 w 44"/>
                  <a:gd name="T65" fmla="*/ 4 h 44"/>
                  <a:gd name="T66" fmla="*/ 2 w 44"/>
                  <a:gd name="T67" fmla="*/ 10 h 44"/>
                  <a:gd name="T68" fmla="*/ 2 w 44"/>
                  <a:gd name="T69" fmla="*/ 10 h 44"/>
                  <a:gd name="T70" fmla="*/ 0 w 44"/>
                  <a:gd name="T71" fmla="*/ 18 h 44"/>
                  <a:gd name="T72" fmla="*/ 0 w 44"/>
                  <a:gd name="T73" fmla="*/ 28 h 44"/>
                  <a:gd name="T74" fmla="*/ 0 w 44"/>
                  <a:gd name="T75" fmla="*/ 28 h 44"/>
                  <a:gd name="T76" fmla="*/ 4 w 44"/>
                  <a:gd name="T77" fmla="*/ 36 h 44"/>
                  <a:gd name="T78" fmla="*/ 10 w 44"/>
                  <a:gd name="T79" fmla="*/ 40 h 44"/>
                  <a:gd name="T80" fmla="*/ 10 w 44"/>
                  <a:gd name="T81" fmla="*/ 40 h 44"/>
                  <a:gd name="T82" fmla="*/ 18 w 44"/>
                  <a:gd name="T83" fmla="*/ 44 h 44"/>
                  <a:gd name="T84" fmla="*/ 26 w 44"/>
                  <a:gd name="T85" fmla="*/ 44 h 44"/>
                  <a:gd name="T86" fmla="*/ 26 w 44"/>
                  <a:gd name="T87" fmla="*/ 44 h 44"/>
                  <a:gd name="T88" fmla="*/ 34 w 44"/>
                  <a:gd name="T89" fmla="*/ 40 h 44"/>
                  <a:gd name="T90" fmla="*/ 40 w 44"/>
                  <a:gd name="T91" fmla="*/ 32 h 44"/>
                  <a:gd name="T92" fmla="*/ 40 w 44"/>
                  <a:gd name="T93" fmla="*/ 32 h 44"/>
                  <a:gd name="T94" fmla="*/ 42 w 44"/>
                  <a:gd name="T95" fmla="*/ 28 h 44"/>
                  <a:gd name="T96" fmla="*/ 44 w 44"/>
                  <a:gd name="T97" fmla="*/ 22 h 44"/>
                  <a:gd name="T98" fmla="*/ 44 w 44"/>
                  <a:gd name="T99" fmla="*/ 22 h 44"/>
                  <a:gd name="T100" fmla="*/ 42 w 44"/>
                  <a:gd name="T101" fmla="*/ 16 h 44"/>
                  <a:gd name="T102" fmla="*/ 40 w 44"/>
                  <a:gd name="T103" fmla="*/ 10 h 44"/>
                  <a:gd name="T104" fmla="*/ 36 w 44"/>
                  <a:gd name="T105" fmla="*/ 6 h 44"/>
                  <a:gd name="T106" fmla="*/ 32 w 44"/>
                  <a:gd name="T107" fmla="*/ 2 h 44"/>
                  <a:gd name="T108" fmla="*/ 32 w 44"/>
                  <a:gd name="T109" fmla="*/ 2 h 44"/>
                  <a:gd name="T110" fmla="*/ 24 w 44"/>
                  <a:gd name="T111" fmla="*/ 0 h 44"/>
                  <a:gd name="T112" fmla="*/ 16 w 44"/>
                  <a:gd name="T113" fmla="*/ 0 h 44"/>
                  <a:gd name="T114" fmla="*/ 16 w 44"/>
                  <a:gd name="T115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44" h="44">
                    <a:moveTo>
                      <a:pt x="40" y="32"/>
                    </a:moveTo>
                    <a:lnTo>
                      <a:pt x="40" y="32"/>
                    </a:lnTo>
                    <a:lnTo>
                      <a:pt x="40" y="32"/>
                    </a:lnTo>
                    <a:lnTo>
                      <a:pt x="40" y="32"/>
                    </a:lnTo>
                    <a:close/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2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2" y="14"/>
                    </a:lnTo>
                    <a:lnTo>
                      <a:pt x="34" y="18"/>
                    </a:lnTo>
                    <a:lnTo>
                      <a:pt x="36" y="24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8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0" y="18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0"/>
                    </a:lnTo>
                    <a:lnTo>
                      <a:pt x="10" y="40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2"/>
                    </a:lnTo>
                    <a:lnTo>
                      <a:pt x="40" y="32"/>
                    </a:lnTo>
                    <a:lnTo>
                      <a:pt x="42" y="28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6"/>
                    </a:lnTo>
                    <a:lnTo>
                      <a:pt x="40" y="10"/>
                    </a:lnTo>
                    <a:lnTo>
                      <a:pt x="36" y="6"/>
                    </a:lnTo>
                    <a:lnTo>
                      <a:pt x="32" y="2"/>
                    </a:lnTo>
                    <a:lnTo>
                      <a:pt x="32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8" name="Freeform 164"/>
              <p:cNvSpPr>
                <a:spLocks noEditPoints="1"/>
              </p:cNvSpPr>
              <p:nvPr/>
            </p:nvSpPr>
            <p:spPr bwMode="auto">
              <a:xfrm>
                <a:off x="2688" y="2434"/>
                <a:ext cx="44" cy="44"/>
              </a:xfrm>
              <a:custGeom>
                <a:avLst/>
                <a:gdLst>
                  <a:gd name="T0" fmla="*/ 14 w 44"/>
                  <a:gd name="T1" fmla="*/ 34 h 44"/>
                  <a:gd name="T2" fmla="*/ 14 w 44"/>
                  <a:gd name="T3" fmla="*/ 34 h 44"/>
                  <a:gd name="T4" fmla="*/ 10 w 44"/>
                  <a:gd name="T5" fmla="*/ 30 h 44"/>
                  <a:gd name="T6" fmla="*/ 8 w 44"/>
                  <a:gd name="T7" fmla="*/ 26 h 44"/>
                  <a:gd name="T8" fmla="*/ 8 w 44"/>
                  <a:gd name="T9" fmla="*/ 20 h 44"/>
                  <a:gd name="T10" fmla="*/ 10 w 44"/>
                  <a:gd name="T11" fmla="*/ 16 h 44"/>
                  <a:gd name="T12" fmla="*/ 10 w 44"/>
                  <a:gd name="T13" fmla="*/ 16 h 44"/>
                  <a:gd name="T14" fmla="*/ 12 w 44"/>
                  <a:gd name="T15" fmla="*/ 12 h 44"/>
                  <a:gd name="T16" fmla="*/ 18 w 44"/>
                  <a:gd name="T17" fmla="*/ 8 h 44"/>
                  <a:gd name="T18" fmla="*/ 22 w 44"/>
                  <a:gd name="T19" fmla="*/ 8 h 44"/>
                  <a:gd name="T20" fmla="*/ 28 w 44"/>
                  <a:gd name="T21" fmla="*/ 10 h 44"/>
                  <a:gd name="T22" fmla="*/ 28 w 44"/>
                  <a:gd name="T23" fmla="*/ 10 h 44"/>
                  <a:gd name="T24" fmla="*/ 34 w 44"/>
                  <a:gd name="T25" fmla="*/ 16 h 44"/>
                  <a:gd name="T26" fmla="*/ 36 w 44"/>
                  <a:gd name="T27" fmla="*/ 22 h 44"/>
                  <a:gd name="T28" fmla="*/ 36 w 44"/>
                  <a:gd name="T29" fmla="*/ 22 h 44"/>
                  <a:gd name="T30" fmla="*/ 34 w 44"/>
                  <a:gd name="T31" fmla="*/ 30 h 44"/>
                  <a:gd name="T32" fmla="*/ 34 w 44"/>
                  <a:gd name="T33" fmla="*/ 30 h 44"/>
                  <a:gd name="T34" fmla="*/ 30 w 44"/>
                  <a:gd name="T35" fmla="*/ 34 h 44"/>
                  <a:gd name="T36" fmla="*/ 24 w 44"/>
                  <a:gd name="T37" fmla="*/ 36 h 44"/>
                  <a:gd name="T38" fmla="*/ 24 w 44"/>
                  <a:gd name="T39" fmla="*/ 36 h 44"/>
                  <a:gd name="T40" fmla="*/ 20 w 44"/>
                  <a:gd name="T41" fmla="*/ 36 h 44"/>
                  <a:gd name="T42" fmla="*/ 14 w 44"/>
                  <a:gd name="T43" fmla="*/ 34 h 44"/>
                  <a:gd name="T44" fmla="*/ 14 w 44"/>
                  <a:gd name="T45" fmla="*/ 34 h 44"/>
                  <a:gd name="T46" fmla="*/ 2 w 44"/>
                  <a:gd name="T47" fmla="*/ 12 h 44"/>
                  <a:gd name="T48" fmla="*/ 2 w 44"/>
                  <a:gd name="T49" fmla="*/ 12 h 44"/>
                  <a:gd name="T50" fmla="*/ 0 w 44"/>
                  <a:gd name="T51" fmla="*/ 20 h 44"/>
                  <a:gd name="T52" fmla="*/ 0 w 44"/>
                  <a:gd name="T53" fmla="*/ 28 h 44"/>
                  <a:gd name="T54" fmla="*/ 4 w 44"/>
                  <a:gd name="T55" fmla="*/ 36 h 44"/>
                  <a:gd name="T56" fmla="*/ 10 w 44"/>
                  <a:gd name="T57" fmla="*/ 42 h 44"/>
                  <a:gd name="T58" fmla="*/ 10 w 44"/>
                  <a:gd name="T59" fmla="*/ 42 h 44"/>
                  <a:gd name="T60" fmla="*/ 18 w 44"/>
                  <a:gd name="T61" fmla="*/ 44 h 44"/>
                  <a:gd name="T62" fmla="*/ 26 w 44"/>
                  <a:gd name="T63" fmla="*/ 44 h 44"/>
                  <a:gd name="T64" fmla="*/ 26 w 44"/>
                  <a:gd name="T65" fmla="*/ 44 h 44"/>
                  <a:gd name="T66" fmla="*/ 34 w 44"/>
                  <a:gd name="T67" fmla="*/ 40 h 44"/>
                  <a:gd name="T68" fmla="*/ 40 w 44"/>
                  <a:gd name="T69" fmla="*/ 34 h 44"/>
                  <a:gd name="T70" fmla="*/ 40 w 44"/>
                  <a:gd name="T71" fmla="*/ 34 h 44"/>
                  <a:gd name="T72" fmla="*/ 40 w 44"/>
                  <a:gd name="T73" fmla="*/ 34 h 44"/>
                  <a:gd name="T74" fmla="*/ 44 w 44"/>
                  <a:gd name="T75" fmla="*/ 24 h 44"/>
                  <a:gd name="T76" fmla="*/ 42 w 44"/>
                  <a:gd name="T77" fmla="*/ 16 h 44"/>
                  <a:gd name="T78" fmla="*/ 38 w 44"/>
                  <a:gd name="T79" fmla="*/ 8 h 44"/>
                  <a:gd name="T80" fmla="*/ 32 w 44"/>
                  <a:gd name="T81" fmla="*/ 4 h 44"/>
                  <a:gd name="T82" fmla="*/ 32 w 44"/>
                  <a:gd name="T83" fmla="*/ 4 h 44"/>
                  <a:gd name="T84" fmla="*/ 24 w 44"/>
                  <a:gd name="T85" fmla="*/ 0 h 44"/>
                  <a:gd name="T86" fmla="*/ 16 w 44"/>
                  <a:gd name="T87" fmla="*/ 0 h 44"/>
                  <a:gd name="T88" fmla="*/ 8 w 44"/>
                  <a:gd name="T89" fmla="*/ 4 h 44"/>
                  <a:gd name="T90" fmla="*/ 2 w 44"/>
                  <a:gd name="T91" fmla="*/ 12 h 44"/>
                  <a:gd name="T92" fmla="*/ 2 w 44"/>
                  <a:gd name="T93" fmla="*/ 1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4">
                    <a:moveTo>
                      <a:pt x="14" y="34"/>
                    </a:moveTo>
                    <a:lnTo>
                      <a:pt x="14" y="34"/>
                    </a:lnTo>
                    <a:lnTo>
                      <a:pt x="10" y="30"/>
                    </a:lnTo>
                    <a:lnTo>
                      <a:pt x="8" y="26"/>
                    </a:lnTo>
                    <a:lnTo>
                      <a:pt x="8" y="20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8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34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4" y="30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20" y="36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  <a:moveTo>
                      <a:pt x="2" y="12"/>
                    </a:moveTo>
                    <a:lnTo>
                      <a:pt x="2" y="12"/>
                    </a:lnTo>
                    <a:lnTo>
                      <a:pt x="0" y="20"/>
                    </a:lnTo>
                    <a:lnTo>
                      <a:pt x="0" y="28"/>
                    </a:lnTo>
                    <a:lnTo>
                      <a:pt x="4" y="36"/>
                    </a:lnTo>
                    <a:lnTo>
                      <a:pt x="10" y="42"/>
                    </a:lnTo>
                    <a:lnTo>
                      <a:pt x="10" y="42"/>
                    </a:lnTo>
                    <a:lnTo>
                      <a:pt x="18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44" y="24"/>
                    </a:lnTo>
                    <a:lnTo>
                      <a:pt x="42" y="16"/>
                    </a:lnTo>
                    <a:lnTo>
                      <a:pt x="38" y="8"/>
                    </a:lnTo>
                    <a:lnTo>
                      <a:pt x="32" y="4"/>
                    </a:lnTo>
                    <a:lnTo>
                      <a:pt x="32" y="4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2" y="12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9" name="Freeform 165"/>
              <p:cNvSpPr>
                <a:spLocks noEditPoints="1"/>
              </p:cNvSpPr>
              <p:nvPr/>
            </p:nvSpPr>
            <p:spPr bwMode="auto">
              <a:xfrm>
                <a:off x="3154" y="1968"/>
                <a:ext cx="44" cy="42"/>
              </a:xfrm>
              <a:custGeom>
                <a:avLst/>
                <a:gdLst>
                  <a:gd name="T0" fmla="*/ 34 w 44"/>
                  <a:gd name="T1" fmla="*/ 40 h 42"/>
                  <a:gd name="T2" fmla="*/ 34 w 44"/>
                  <a:gd name="T3" fmla="*/ 40 h 42"/>
                  <a:gd name="T4" fmla="*/ 34 w 44"/>
                  <a:gd name="T5" fmla="*/ 40 h 42"/>
                  <a:gd name="T6" fmla="*/ 34 w 44"/>
                  <a:gd name="T7" fmla="*/ 40 h 42"/>
                  <a:gd name="T8" fmla="*/ 18 w 44"/>
                  <a:gd name="T9" fmla="*/ 34 h 42"/>
                  <a:gd name="T10" fmla="*/ 18 w 44"/>
                  <a:gd name="T11" fmla="*/ 34 h 42"/>
                  <a:gd name="T12" fmla="*/ 14 w 44"/>
                  <a:gd name="T13" fmla="*/ 32 h 42"/>
                  <a:gd name="T14" fmla="*/ 10 w 44"/>
                  <a:gd name="T15" fmla="*/ 28 h 42"/>
                  <a:gd name="T16" fmla="*/ 10 w 44"/>
                  <a:gd name="T17" fmla="*/ 28 h 42"/>
                  <a:gd name="T18" fmla="*/ 8 w 44"/>
                  <a:gd name="T19" fmla="*/ 22 h 42"/>
                  <a:gd name="T20" fmla="*/ 8 w 44"/>
                  <a:gd name="T21" fmla="*/ 18 h 42"/>
                  <a:gd name="T22" fmla="*/ 8 w 44"/>
                  <a:gd name="T23" fmla="*/ 18 h 42"/>
                  <a:gd name="T24" fmla="*/ 12 w 44"/>
                  <a:gd name="T25" fmla="*/ 12 h 42"/>
                  <a:gd name="T26" fmla="*/ 16 w 44"/>
                  <a:gd name="T27" fmla="*/ 8 h 42"/>
                  <a:gd name="T28" fmla="*/ 16 w 44"/>
                  <a:gd name="T29" fmla="*/ 8 h 42"/>
                  <a:gd name="T30" fmla="*/ 20 w 44"/>
                  <a:gd name="T31" fmla="*/ 8 h 42"/>
                  <a:gd name="T32" fmla="*/ 26 w 44"/>
                  <a:gd name="T33" fmla="*/ 8 h 42"/>
                  <a:gd name="T34" fmla="*/ 26 w 44"/>
                  <a:gd name="T35" fmla="*/ 8 h 42"/>
                  <a:gd name="T36" fmla="*/ 30 w 44"/>
                  <a:gd name="T37" fmla="*/ 10 h 42"/>
                  <a:gd name="T38" fmla="*/ 34 w 44"/>
                  <a:gd name="T39" fmla="*/ 14 h 42"/>
                  <a:gd name="T40" fmla="*/ 34 w 44"/>
                  <a:gd name="T41" fmla="*/ 14 h 42"/>
                  <a:gd name="T42" fmla="*/ 36 w 44"/>
                  <a:gd name="T43" fmla="*/ 20 h 42"/>
                  <a:gd name="T44" fmla="*/ 36 w 44"/>
                  <a:gd name="T45" fmla="*/ 24 h 42"/>
                  <a:gd name="T46" fmla="*/ 36 w 44"/>
                  <a:gd name="T47" fmla="*/ 24 h 42"/>
                  <a:gd name="T48" fmla="*/ 34 w 44"/>
                  <a:gd name="T49" fmla="*/ 30 h 42"/>
                  <a:gd name="T50" fmla="*/ 30 w 44"/>
                  <a:gd name="T51" fmla="*/ 34 h 42"/>
                  <a:gd name="T52" fmla="*/ 30 w 44"/>
                  <a:gd name="T53" fmla="*/ 34 h 42"/>
                  <a:gd name="T54" fmla="*/ 30 w 44"/>
                  <a:gd name="T55" fmla="*/ 34 h 42"/>
                  <a:gd name="T56" fmla="*/ 24 w 44"/>
                  <a:gd name="T57" fmla="*/ 34 h 42"/>
                  <a:gd name="T58" fmla="*/ 18 w 44"/>
                  <a:gd name="T59" fmla="*/ 34 h 42"/>
                  <a:gd name="T60" fmla="*/ 18 w 44"/>
                  <a:gd name="T61" fmla="*/ 34 h 42"/>
                  <a:gd name="T62" fmla="*/ 12 w 44"/>
                  <a:gd name="T63" fmla="*/ 2 h 42"/>
                  <a:gd name="T64" fmla="*/ 12 w 44"/>
                  <a:gd name="T65" fmla="*/ 2 h 42"/>
                  <a:gd name="T66" fmla="*/ 4 w 44"/>
                  <a:gd name="T67" fmla="*/ 8 h 42"/>
                  <a:gd name="T68" fmla="*/ 2 w 44"/>
                  <a:gd name="T69" fmla="*/ 16 h 42"/>
                  <a:gd name="T70" fmla="*/ 2 w 44"/>
                  <a:gd name="T71" fmla="*/ 16 h 42"/>
                  <a:gd name="T72" fmla="*/ 0 w 44"/>
                  <a:gd name="T73" fmla="*/ 24 h 42"/>
                  <a:gd name="T74" fmla="*/ 4 w 44"/>
                  <a:gd name="T75" fmla="*/ 32 h 42"/>
                  <a:gd name="T76" fmla="*/ 4 w 44"/>
                  <a:gd name="T77" fmla="*/ 32 h 42"/>
                  <a:gd name="T78" fmla="*/ 10 w 44"/>
                  <a:gd name="T79" fmla="*/ 38 h 42"/>
                  <a:gd name="T80" fmla="*/ 16 w 44"/>
                  <a:gd name="T81" fmla="*/ 42 h 42"/>
                  <a:gd name="T82" fmla="*/ 16 w 44"/>
                  <a:gd name="T83" fmla="*/ 42 h 42"/>
                  <a:gd name="T84" fmla="*/ 26 w 44"/>
                  <a:gd name="T85" fmla="*/ 42 h 42"/>
                  <a:gd name="T86" fmla="*/ 34 w 44"/>
                  <a:gd name="T87" fmla="*/ 40 h 42"/>
                  <a:gd name="T88" fmla="*/ 34 w 44"/>
                  <a:gd name="T89" fmla="*/ 40 h 42"/>
                  <a:gd name="T90" fmla="*/ 40 w 44"/>
                  <a:gd name="T91" fmla="*/ 34 h 42"/>
                  <a:gd name="T92" fmla="*/ 44 w 44"/>
                  <a:gd name="T93" fmla="*/ 26 h 42"/>
                  <a:gd name="T94" fmla="*/ 44 w 44"/>
                  <a:gd name="T95" fmla="*/ 26 h 42"/>
                  <a:gd name="T96" fmla="*/ 44 w 44"/>
                  <a:gd name="T97" fmla="*/ 20 h 42"/>
                  <a:gd name="T98" fmla="*/ 44 w 44"/>
                  <a:gd name="T99" fmla="*/ 20 h 42"/>
                  <a:gd name="T100" fmla="*/ 44 w 44"/>
                  <a:gd name="T101" fmla="*/ 16 h 42"/>
                  <a:gd name="T102" fmla="*/ 42 w 44"/>
                  <a:gd name="T103" fmla="*/ 10 h 42"/>
                  <a:gd name="T104" fmla="*/ 42 w 44"/>
                  <a:gd name="T105" fmla="*/ 10 h 42"/>
                  <a:gd name="T106" fmla="*/ 36 w 44"/>
                  <a:gd name="T107" fmla="*/ 4 h 42"/>
                  <a:gd name="T108" fmla="*/ 28 w 44"/>
                  <a:gd name="T109" fmla="*/ 0 h 42"/>
                  <a:gd name="T110" fmla="*/ 28 w 44"/>
                  <a:gd name="T111" fmla="*/ 0 h 42"/>
                  <a:gd name="T112" fmla="*/ 20 w 44"/>
                  <a:gd name="T113" fmla="*/ 0 h 42"/>
                  <a:gd name="T114" fmla="*/ 12 w 44"/>
                  <a:gd name="T115" fmla="*/ 2 h 42"/>
                  <a:gd name="T116" fmla="*/ 12 w 44"/>
                  <a:gd name="T117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4" h="42">
                    <a:moveTo>
                      <a:pt x="34" y="40"/>
                    </a:move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close/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2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4"/>
                    </a:lnTo>
                    <a:lnTo>
                      <a:pt x="36" y="24"/>
                    </a:lnTo>
                    <a:lnTo>
                      <a:pt x="34" y="30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10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6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26"/>
                    </a:lnTo>
                    <a:lnTo>
                      <a:pt x="44" y="20"/>
                    </a:lnTo>
                    <a:lnTo>
                      <a:pt x="44" y="20"/>
                    </a:lnTo>
                    <a:lnTo>
                      <a:pt x="44" y="16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0" name="Freeform 166"/>
              <p:cNvSpPr>
                <a:spLocks noEditPoints="1"/>
              </p:cNvSpPr>
              <p:nvPr/>
            </p:nvSpPr>
            <p:spPr bwMode="auto">
              <a:xfrm>
                <a:off x="2562" y="2310"/>
                <a:ext cx="44" cy="42"/>
              </a:xfrm>
              <a:custGeom>
                <a:avLst/>
                <a:gdLst>
                  <a:gd name="T0" fmla="*/ 18 w 44"/>
                  <a:gd name="T1" fmla="*/ 34 h 42"/>
                  <a:gd name="T2" fmla="*/ 18 w 44"/>
                  <a:gd name="T3" fmla="*/ 34 h 42"/>
                  <a:gd name="T4" fmla="*/ 14 w 44"/>
                  <a:gd name="T5" fmla="*/ 32 h 42"/>
                  <a:gd name="T6" fmla="*/ 10 w 44"/>
                  <a:gd name="T7" fmla="*/ 28 h 42"/>
                  <a:gd name="T8" fmla="*/ 10 w 44"/>
                  <a:gd name="T9" fmla="*/ 28 h 42"/>
                  <a:gd name="T10" fmla="*/ 8 w 44"/>
                  <a:gd name="T11" fmla="*/ 22 h 42"/>
                  <a:gd name="T12" fmla="*/ 8 w 44"/>
                  <a:gd name="T13" fmla="*/ 18 h 42"/>
                  <a:gd name="T14" fmla="*/ 10 w 44"/>
                  <a:gd name="T15" fmla="*/ 12 h 42"/>
                  <a:gd name="T16" fmla="*/ 16 w 44"/>
                  <a:gd name="T17" fmla="*/ 8 h 42"/>
                  <a:gd name="T18" fmla="*/ 16 w 44"/>
                  <a:gd name="T19" fmla="*/ 8 h 42"/>
                  <a:gd name="T20" fmla="*/ 20 w 44"/>
                  <a:gd name="T21" fmla="*/ 8 h 42"/>
                  <a:gd name="T22" fmla="*/ 26 w 44"/>
                  <a:gd name="T23" fmla="*/ 8 h 42"/>
                  <a:gd name="T24" fmla="*/ 30 w 44"/>
                  <a:gd name="T25" fmla="*/ 10 h 42"/>
                  <a:gd name="T26" fmla="*/ 34 w 44"/>
                  <a:gd name="T27" fmla="*/ 14 h 42"/>
                  <a:gd name="T28" fmla="*/ 34 w 44"/>
                  <a:gd name="T29" fmla="*/ 14 h 42"/>
                  <a:gd name="T30" fmla="*/ 36 w 44"/>
                  <a:gd name="T31" fmla="*/ 20 h 42"/>
                  <a:gd name="T32" fmla="*/ 36 w 44"/>
                  <a:gd name="T33" fmla="*/ 20 h 42"/>
                  <a:gd name="T34" fmla="*/ 34 w 44"/>
                  <a:gd name="T35" fmla="*/ 28 h 42"/>
                  <a:gd name="T36" fmla="*/ 30 w 44"/>
                  <a:gd name="T37" fmla="*/ 34 h 42"/>
                  <a:gd name="T38" fmla="*/ 30 w 44"/>
                  <a:gd name="T39" fmla="*/ 34 h 42"/>
                  <a:gd name="T40" fmla="*/ 24 w 44"/>
                  <a:gd name="T41" fmla="*/ 34 h 42"/>
                  <a:gd name="T42" fmla="*/ 18 w 44"/>
                  <a:gd name="T43" fmla="*/ 34 h 42"/>
                  <a:gd name="T44" fmla="*/ 18 w 44"/>
                  <a:gd name="T45" fmla="*/ 34 h 42"/>
                  <a:gd name="T46" fmla="*/ 12 w 44"/>
                  <a:gd name="T47" fmla="*/ 2 h 42"/>
                  <a:gd name="T48" fmla="*/ 12 w 44"/>
                  <a:gd name="T49" fmla="*/ 2 h 42"/>
                  <a:gd name="T50" fmla="*/ 4 w 44"/>
                  <a:gd name="T51" fmla="*/ 8 h 42"/>
                  <a:gd name="T52" fmla="*/ 0 w 44"/>
                  <a:gd name="T53" fmla="*/ 16 h 42"/>
                  <a:gd name="T54" fmla="*/ 0 w 44"/>
                  <a:gd name="T55" fmla="*/ 24 h 42"/>
                  <a:gd name="T56" fmla="*/ 4 w 44"/>
                  <a:gd name="T57" fmla="*/ 32 h 42"/>
                  <a:gd name="T58" fmla="*/ 4 w 44"/>
                  <a:gd name="T59" fmla="*/ 32 h 42"/>
                  <a:gd name="T60" fmla="*/ 8 w 44"/>
                  <a:gd name="T61" fmla="*/ 38 h 42"/>
                  <a:gd name="T62" fmla="*/ 16 w 44"/>
                  <a:gd name="T63" fmla="*/ 42 h 42"/>
                  <a:gd name="T64" fmla="*/ 16 w 44"/>
                  <a:gd name="T65" fmla="*/ 42 h 42"/>
                  <a:gd name="T66" fmla="*/ 24 w 44"/>
                  <a:gd name="T67" fmla="*/ 42 h 42"/>
                  <a:gd name="T68" fmla="*/ 34 w 44"/>
                  <a:gd name="T69" fmla="*/ 40 h 42"/>
                  <a:gd name="T70" fmla="*/ 34 w 44"/>
                  <a:gd name="T71" fmla="*/ 40 h 42"/>
                  <a:gd name="T72" fmla="*/ 34 w 44"/>
                  <a:gd name="T73" fmla="*/ 40 h 42"/>
                  <a:gd name="T74" fmla="*/ 40 w 44"/>
                  <a:gd name="T75" fmla="*/ 34 h 42"/>
                  <a:gd name="T76" fmla="*/ 44 w 44"/>
                  <a:gd name="T77" fmla="*/ 26 h 42"/>
                  <a:gd name="T78" fmla="*/ 44 w 44"/>
                  <a:gd name="T79" fmla="*/ 18 h 42"/>
                  <a:gd name="T80" fmla="*/ 42 w 44"/>
                  <a:gd name="T81" fmla="*/ 10 h 42"/>
                  <a:gd name="T82" fmla="*/ 42 w 44"/>
                  <a:gd name="T83" fmla="*/ 10 h 42"/>
                  <a:gd name="T84" fmla="*/ 36 w 44"/>
                  <a:gd name="T85" fmla="*/ 4 h 42"/>
                  <a:gd name="T86" fmla="*/ 28 w 44"/>
                  <a:gd name="T87" fmla="*/ 0 h 42"/>
                  <a:gd name="T88" fmla="*/ 20 w 44"/>
                  <a:gd name="T89" fmla="*/ 0 h 42"/>
                  <a:gd name="T90" fmla="*/ 12 w 44"/>
                  <a:gd name="T91" fmla="*/ 2 h 42"/>
                  <a:gd name="T92" fmla="*/ 12 w 44"/>
                  <a:gd name="T93" fmla="*/ 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4" h="42">
                    <a:moveTo>
                      <a:pt x="18" y="34"/>
                    </a:moveTo>
                    <a:lnTo>
                      <a:pt x="18" y="34"/>
                    </a:lnTo>
                    <a:lnTo>
                      <a:pt x="14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18"/>
                    </a:lnTo>
                    <a:lnTo>
                      <a:pt x="10" y="12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0" y="8"/>
                    </a:lnTo>
                    <a:lnTo>
                      <a:pt x="26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6" y="20"/>
                    </a:lnTo>
                    <a:lnTo>
                      <a:pt x="34" y="28"/>
                    </a:lnTo>
                    <a:lnTo>
                      <a:pt x="30" y="34"/>
                    </a:lnTo>
                    <a:lnTo>
                      <a:pt x="30" y="34"/>
                    </a:lnTo>
                    <a:lnTo>
                      <a:pt x="24" y="34"/>
                    </a:lnTo>
                    <a:lnTo>
                      <a:pt x="18" y="34"/>
                    </a:lnTo>
                    <a:lnTo>
                      <a:pt x="18" y="34"/>
                    </a:lnTo>
                    <a:close/>
                    <a:moveTo>
                      <a:pt x="12" y="2"/>
                    </a:moveTo>
                    <a:lnTo>
                      <a:pt x="12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8" y="38"/>
                    </a:lnTo>
                    <a:lnTo>
                      <a:pt x="16" y="42"/>
                    </a:lnTo>
                    <a:lnTo>
                      <a:pt x="16" y="42"/>
                    </a:lnTo>
                    <a:lnTo>
                      <a:pt x="24" y="42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0" y="34"/>
                    </a:lnTo>
                    <a:lnTo>
                      <a:pt x="44" y="26"/>
                    </a:lnTo>
                    <a:lnTo>
                      <a:pt x="44" y="18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36" y="4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2" y="2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1" name="Freeform 167"/>
              <p:cNvSpPr>
                <a:spLocks noEditPoints="1"/>
              </p:cNvSpPr>
              <p:nvPr/>
            </p:nvSpPr>
            <p:spPr bwMode="auto">
              <a:xfrm>
                <a:off x="3200" y="2138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10 w 44"/>
                  <a:gd name="T5" fmla="*/ 16 h 44"/>
                  <a:gd name="T6" fmla="*/ 12 w 44"/>
                  <a:gd name="T7" fmla="*/ 12 h 44"/>
                  <a:gd name="T8" fmla="*/ 12 w 44"/>
                  <a:gd name="T9" fmla="*/ 12 h 44"/>
                  <a:gd name="T10" fmla="*/ 16 w 44"/>
                  <a:gd name="T11" fmla="*/ 10 h 44"/>
                  <a:gd name="T12" fmla="*/ 22 w 44"/>
                  <a:gd name="T13" fmla="*/ 8 h 44"/>
                  <a:gd name="T14" fmla="*/ 22 w 44"/>
                  <a:gd name="T15" fmla="*/ 8 h 44"/>
                  <a:gd name="T16" fmla="*/ 28 w 44"/>
                  <a:gd name="T17" fmla="*/ 10 h 44"/>
                  <a:gd name="T18" fmla="*/ 32 w 44"/>
                  <a:gd name="T19" fmla="*/ 12 h 44"/>
                  <a:gd name="T20" fmla="*/ 32 w 44"/>
                  <a:gd name="T21" fmla="*/ 12 h 44"/>
                  <a:gd name="T22" fmla="*/ 36 w 44"/>
                  <a:gd name="T23" fmla="*/ 16 h 44"/>
                  <a:gd name="T24" fmla="*/ 36 w 44"/>
                  <a:gd name="T25" fmla="*/ 22 h 44"/>
                  <a:gd name="T26" fmla="*/ 36 w 44"/>
                  <a:gd name="T27" fmla="*/ 22 h 44"/>
                  <a:gd name="T28" fmla="*/ 36 w 44"/>
                  <a:gd name="T29" fmla="*/ 28 h 44"/>
                  <a:gd name="T30" fmla="*/ 32 w 44"/>
                  <a:gd name="T31" fmla="*/ 32 h 44"/>
                  <a:gd name="T32" fmla="*/ 32 w 44"/>
                  <a:gd name="T33" fmla="*/ 32 h 44"/>
                  <a:gd name="T34" fmla="*/ 28 w 44"/>
                  <a:gd name="T35" fmla="*/ 34 h 44"/>
                  <a:gd name="T36" fmla="*/ 22 w 44"/>
                  <a:gd name="T37" fmla="*/ 36 h 44"/>
                  <a:gd name="T38" fmla="*/ 22 w 44"/>
                  <a:gd name="T39" fmla="*/ 36 h 44"/>
                  <a:gd name="T40" fmla="*/ 22 w 44"/>
                  <a:gd name="T41" fmla="*/ 36 h 44"/>
                  <a:gd name="T42" fmla="*/ 16 w 44"/>
                  <a:gd name="T43" fmla="*/ 34 h 44"/>
                  <a:gd name="T44" fmla="*/ 12 w 44"/>
                  <a:gd name="T45" fmla="*/ 32 h 44"/>
                  <a:gd name="T46" fmla="*/ 10 w 44"/>
                  <a:gd name="T47" fmla="*/ 28 h 44"/>
                  <a:gd name="T48" fmla="*/ 8 w 44"/>
                  <a:gd name="T49" fmla="*/ 22 h 44"/>
                  <a:gd name="T50" fmla="*/ 8 w 44"/>
                  <a:gd name="T51" fmla="*/ 22 h 44"/>
                  <a:gd name="T52" fmla="*/ 22 w 44"/>
                  <a:gd name="T53" fmla="*/ 0 h 44"/>
                  <a:gd name="T54" fmla="*/ 22 w 44"/>
                  <a:gd name="T55" fmla="*/ 0 h 44"/>
                  <a:gd name="T56" fmla="*/ 14 w 44"/>
                  <a:gd name="T57" fmla="*/ 2 h 44"/>
                  <a:gd name="T58" fmla="*/ 6 w 44"/>
                  <a:gd name="T59" fmla="*/ 6 h 44"/>
                  <a:gd name="T60" fmla="*/ 6 w 44"/>
                  <a:gd name="T61" fmla="*/ 6 h 44"/>
                  <a:gd name="T62" fmla="*/ 2 w 44"/>
                  <a:gd name="T63" fmla="*/ 14 h 44"/>
                  <a:gd name="T64" fmla="*/ 0 w 44"/>
                  <a:gd name="T65" fmla="*/ 22 h 44"/>
                  <a:gd name="T66" fmla="*/ 0 w 44"/>
                  <a:gd name="T67" fmla="*/ 22 h 44"/>
                  <a:gd name="T68" fmla="*/ 2 w 44"/>
                  <a:gd name="T69" fmla="*/ 30 h 44"/>
                  <a:gd name="T70" fmla="*/ 6 w 44"/>
                  <a:gd name="T71" fmla="*/ 38 h 44"/>
                  <a:gd name="T72" fmla="*/ 14 w 44"/>
                  <a:gd name="T73" fmla="*/ 42 h 44"/>
                  <a:gd name="T74" fmla="*/ 22 w 44"/>
                  <a:gd name="T75" fmla="*/ 44 h 44"/>
                  <a:gd name="T76" fmla="*/ 22 w 44"/>
                  <a:gd name="T77" fmla="*/ 44 h 44"/>
                  <a:gd name="T78" fmla="*/ 22 w 44"/>
                  <a:gd name="T79" fmla="*/ 44 h 44"/>
                  <a:gd name="T80" fmla="*/ 30 w 44"/>
                  <a:gd name="T81" fmla="*/ 42 h 44"/>
                  <a:gd name="T82" fmla="*/ 38 w 44"/>
                  <a:gd name="T83" fmla="*/ 38 h 44"/>
                  <a:gd name="T84" fmla="*/ 38 w 44"/>
                  <a:gd name="T85" fmla="*/ 38 h 44"/>
                  <a:gd name="T86" fmla="*/ 42 w 44"/>
                  <a:gd name="T87" fmla="*/ 30 h 44"/>
                  <a:gd name="T88" fmla="*/ 44 w 44"/>
                  <a:gd name="T89" fmla="*/ 22 h 44"/>
                  <a:gd name="T90" fmla="*/ 44 w 44"/>
                  <a:gd name="T91" fmla="*/ 22 h 44"/>
                  <a:gd name="T92" fmla="*/ 42 w 44"/>
                  <a:gd name="T93" fmla="*/ 14 h 44"/>
                  <a:gd name="T94" fmla="*/ 38 w 44"/>
                  <a:gd name="T95" fmla="*/ 6 h 44"/>
                  <a:gd name="T96" fmla="*/ 38 w 44"/>
                  <a:gd name="T97" fmla="*/ 6 h 44"/>
                  <a:gd name="T98" fmla="*/ 30 w 44"/>
                  <a:gd name="T99" fmla="*/ 2 h 44"/>
                  <a:gd name="T100" fmla="*/ 22 w 44"/>
                  <a:gd name="T101" fmla="*/ 0 h 44"/>
                  <a:gd name="T102" fmla="*/ 22 w 44"/>
                  <a:gd name="T103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22" y="0"/>
                    </a:move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2" name="Freeform 168"/>
              <p:cNvSpPr>
                <a:spLocks noEditPoints="1"/>
              </p:cNvSpPr>
              <p:nvPr/>
            </p:nvSpPr>
            <p:spPr bwMode="auto">
              <a:xfrm>
                <a:off x="2516" y="2138"/>
                <a:ext cx="44" cy="44"/>
              </a:xfrm>
              <a:custGeom>
                <a:avLst/>
                <a:gdLst>
                  <a:gd name="T0" fmla="*/ 12 w 44"/>
                  <a:gd name="T1" fmla="*/ 32 h 44"/>
                  <a:gd name="T2" fmla="*/ 12 w 44"/>
                  <a:gd name="T3" fmla="*/ 32 h 44"/>
                  <a:gd name="T4" fmla="*/ 10 w 44"/>
                  <a:gd name="T5" fmla="*/ 28 h 44"/>
                  <a:gd name="T6" fmla="*/ 8 w 44"/>
                  <a:gd name="T7" fmla="*/ 22 h 44"/>
                  <a:gd name="T8" fmla="*/ 8 w 44"/>
                  <a:gd name="T9" fmla="*/ 22 h 44"/>
                  <a:gd name="T10" fmla="*/ 8 w 44"/>
                  <a:gd name="T11" fmla="*/ 22 h 44"/>
                  <a:gd name="T12" fmla="*/ 8 w 44"/>
                  <a:gd name="T13" fmla="*/ 22 h 44"/>
                  <a:gd name="T14" fmla="*/ 10 w 44"/>
                  <a:gd name="T15" fmla="*/ 16 h 44"/>
                  <a:gd name="T16" fmla="*/ 12 w 44"/>
                  <a:gd name="T17" fmla="*/ 12 h 44"/>
                  <a:gd name="T18" fmla="*/ 16 w 44"/>
                  <a:gd name="T19" fmla="*/ 10 h 44"/>
                  <a:gd name="T20" fmla="*/ 22 w 44"/>
                  <a:gd name="T21" fmla="*/ 8 h 44"/>
                  <a:gd name="T22" fmla="*/ 22 w 44"/>
                  <a:gd name="T23" fmla="*/ 8 h 44"/>
                  <a:gd name="T24" fmla="*/ 28 w 44"/>
                  <a:gd name="T25" fmla="*/ 10 h 44"/>
                  <a:gd name="T26" fmla="*/ 32 w 44"/>
                  <a:gd name="T27" fmla="*/ 12 h 44"/>
                  <a:gd name="T28" fmla="*/ 36 w 44"/>
                  <a:gd name="T29" fmla="*/ 16 h 44"/>
                  <a:gd name="T30" fmla="*/ 36 w 44"/>
                  <a:gd name="T31" fmla="*/ 22 h 44"/>
                  <a:gd name="T32" fmla="*/ 36 w 44"/>
                  <a:gd name="T33" fmla="*/ 22 h 44"/>
                  <a:gd name="T34" fmla="*/ 36 w 44"/>
                  <a:gd name="T35" fmla="*/ 28 h 44"/>
                  <a:gd name="T36" fmla="*/ 32 w 44"/>
                  <a:gd name="T37" fmla="*/ 32 h 44"/>
                  <a:gd name="T38" fmla="*/ 28 w 44"/>
                  <a:gd name="T39" fmla="*/ 34 h 44"/>
                  <a:gd name="T40" fmla="*/ 22 w 44"/>
                  <a:gd name="T41" fmla="*/ 36 h 44"/>
                  <a:gd name="T42" fmla="*/ 22 w 44"/>
                  <a:gd name="T43" fmla="*/ 36 h 44"/>
                  <a:gd name="T44" fmla="*/ 16 w 44"/>
                  <a:gd name="T45" fmla="*/ 34 h 44"/>
                  <a:gd name="T46" fmla="*/ 12 w 44"/>
                  <a:gd name="T47" fmla="*/ 32 h 44"/>
                  <a:gd name="T48" fmla="*/ 12 w 44"/>
                  <a:gd name="T49" fmla="*/ 32 h 44"/>
                  <a:gd name="T50" fmla="*/ 0 w 44"/>
                  <a:gd name="T51" fmla="*/ 22 h 44"/>
                  <a:gd name="T52" fmla="*/ 0 w 44"/>
                  <a:gd name="T53" fmla="*/ 22 h 44"/>
                  <a:gd name="T54" fmla="*/ 2 w 44"/>
                  <a:gd name="T55" fmla="*/ 30 h 44"/>
                  <a:gd name="T56" fmla="*/ 6 w 44"/>
                  <a:gd name="T57" fmla="*/ 38 h 44"/>
                  <a:gd name="T58" fmla="*/ 6 w 44"/>
                  <a:gd name="T59" fmla="*/ 38 h 44"/>
                  <a:gd name="T60" fmla="*/ 14 w 44"/>
                  <a:gd name="T61" fmla="*/ 42 h 44"/>
                  <a:gd name="T62" fmla="*/ 22 w 44"/>
                  <a:gd name="T63" fmla="*/ 44 h 44"/>
                  <a:gd name="T64" fmla="*/ 22 w 44"/>
                  <a:gd name="T65" fmla="*/ 44 h 44"/>
                  <a:gd name="T66" fmla="*/ 22 w 44"/>
                  <a:gd name="T67" fmla="*/ 44 h 44"/>
                  <a:gd name="T68" fmla="*/ 30 w 44"/>
                  <a:gd name="T69" fmla="*/ 42 h 44"/>
                  <a:gd name="T70" fmla="*/ 38 w 44"/>
                  <a:gd name="T71" fmla="*/ 38 h 44"/>
                  <a:gd name="T72" fmla="*/ 42 w 44"/>
                  <a:gd name="T73" fmla="*/ 30 h 44"/>
                  <a:gd name="T74" fmla="*/ 44 w 44"/>
                  <a:gd name="T75" fmla="*/ 22 h 44"/>
                  <a:gd name="T76" fmla="*/ 44 w 44"/>
                  <a:gd name="T77" fmla="*/ 22 h 44"/>
                  <a:gd name="T78" fmla="*/ 42 w 44"/>
                  <a:gd name="T79" fmla="*/ 14 h 44"/>
                  <a:gd name="T80" fmla="*/ 38 w 44"/>
                  <a:gd name="T81" fmla="*/ 6 h 44"/>
                  <a:gd name="T82" fmla="*/ 30 w 44"/>
                  <a:gd name="T83" fmla="*/ 2 h 44"/>
                  <a:gd name="T84" fmla="*/ 22 w 44"/>
                  <a:gd name="T85" fmla="*/ 0 h 44"/>
                  <a:gd name="T86" fmla="*/ 22 w 44"/>
                  <a:gd name="T87" fmla="*/ 0 h 44"/>
                  <a:gd name="T88" fmla="*/ 14 w 44"/>
                  <a:gd name="T89" fmla="*/ 2 h 44"/>
                  <a:gd name="T90" fmla="*/ 6 w 44"/>
                  <a:gd name="T91" fmla="*/ 6 h 44"/>
                  <a:gd name="T92" fmla="*/ 2 w 44"/>
                  <a:gd name="T93" fmla="*/ 14 h 44"/>
                  <a:gd name="T94" fmla="*/ 0 w 44"/>
                  <a:gd name="T95" fmla="*/ 22 h 44"/>
                  <a:gd name="T96" fmla="*/ 0 w 44"/>
                  <a:gd name="T97" fmla="*/ 2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4" h="44">
                    <a:moveTo>
                      <a:pt x="12" y="32"/>
                    </a:moveTo>
                    <a:lnTo>
                      <a:pt x="12" y="32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0" y="16"/>
                    </a:lnTo>
                    <a:lnTo>
                      <a:pt x="12" y="12"/>
                    </a:lnTo>
                    <a:lnTo>
                      <a:pt x="16" y="10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8" y="10"/>
                    </a:lnTo>
                    <a:lnTo>
                      <a:pt x="32" y="12"/>
                    </a:lnTo>
                    <a:lnTo>
                      <a:pt x="36" y="16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8"/>
                    </a:lnTo>
                    <a:lnTo>
                      <a:pt x="32" y="32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16" y="34"/>
                    </a:lnTo>
                    <a:lnTo>
                      <a:pt x="12" y="32"/>
                    </a:lnTo>
                    <a:lnTo>
                      <a:pt x="12" y="32"/>
                    </a:lnTo>
                    <a:close/>
                    <a:moveTo>
                      <a:pt x="0" y="22"/>
                    </a:moveTo>
                    <a:lnTo>
                      <a:pt x="0" y="22"/>
                    </a:lnTo>
                    <a:lnTo>
                      <a:pt x="2" y="30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14" y="42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30" y="42"/>
                    </a:lnTo>
                    <a:lnTo>
                      <a:pt x="38" y="38"/>
                    </a:lnTo>
                    <a:lnTo>
                      <a:pt x="42" y="30"/>
                    </a:lnTo>
                    <a:lnTo>
                      <a:pt x="44" y="22"/>
                    </a:lnTo>
                    <a:lnTo>
                      <a:pt x="44" y="22"/>
                    </a:lnTo>
                    <a:lnTo>
                      <a:pt x="42" y="14"/>
                    </a:lnTo>
                    <a:lnTo>
                      <a:pt x="38" y="6"/>
                    </a:lnTo>
                    <a:lnTo>
                      <a:pt x="30" y="2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4" y="2"/>
                    </a:lnTo>
                    <a:lnTo>
                      <a:pt x="6" y="6"/>
                    </a:lnTo>
                    <a:lnTo>
                      <a:pt x="2" y="14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3" name="Freeform 169"/>
              <p:cNvSpPr>
                <a:spLocks noEditPoints="1"/>
              </p:cNvSpPr>
              <p:nvPr/>
            </p:nvSpPr>
            <p:spPr bwMode="auto">
              <a:xfrm>
                <a:off x="3154" y="2310"/>
                <a:ext cx="44" cy="42"/>
              </a:xfrm>
              <a:custGeom>
                <a:avLst/>
                <a:gdLst>
                  <a:gd name="T0" fmla="*/ 12 w 44"/>
                  <a:gd name="T1" fmla="*/ 40 h 42"/>
                  <a:gd name="T2" fmla="*/ 12 w 44"/>
                  <a:gd name="T3" fmla="*/ 40 h 42"/>
                  <a:gd name="T4" fmla="*/ 12 w 44"/>
                  <a:gd name="T5" fmla="*/ 40 h 42"/>
                  <a:gd name="T6" fmla="*/ 16 w 44"/>
                  <a:gd name="T7" fmla="*/ 34 h 42"/>
                  <a:gd name="T8" fmla="*/ 16 w 44"/>
                  <a:gd name="T9" fmla="*/ 34 h 42"/>
                  <a:gd name="T10" fmla="*/ 16 w 44"/>
                  <a:gd name="T11" fmla="*/ 34 h 42"/>
                  <a:gd name="T12" fmla="*/ 12 w 44"/>
                  <a:gd name="T13" fmla="*/ 30 h 42"/>
                  <a:gd name="T14" fmla="*/ 8 w 44"/>
                  <a:gd name="T15" fmla="*/ 24 h 42"/>
                  <a:gd name="T16" fmla="*/ 8 w 44"/>
                  <a:gd name="T17" fmla="*/ 20 h 42"/>
                  <a:gd name="T18" fmla="*/ 10 w 44"/>
                  <a:gd name="T19" fmla="*/ 14 h 42"/>
                  <a:gd name="T20" fmla="*/ 10 w 44"/>
                  <a:gd name="T21" fmla="*/ 14 h 42"/>
                  <a:gd name="T22" fmla="*/ 14 w 44"/>
                  <a:gd name="T23" fmla="*/ 10 h 42"/>
                  <a:gd name="T24" fmla="*/ 18 w 44"/>
                  <a:gd name="T25" fmla="*/ 8 h 42"/>
                  <a:gd name="T26" fmla="*/ 18 w 44"/>
                  <a:gd name="T27" fmla="*/ 8 h 42"/>
                  <a:gd name="T28" fmla="*/ 24 w 44"/>
                  <a:gd name="T29" fmla="*/ 8 h 42"/>
                  <a:gd name="T30" fmla="*/ 30 w 44"/>
                  <a:gd name="T31" fmla="*/ 8 h 42"/>
                  <a:gd name="T32" fmla="*/ 30 w 44"/>
                  <a:gd name="T33" fmla="*/ 8 h 42"/>
                  <a:gd name="T34" fmla="*/ 34 w 44"/>
                  <a:gd name="T35" fmla="*/ 12 h 42"/>
                  <a:gd name="T36" fmla="*/ 36 w 44"/>
                  <a:gd name="T37" fmla="*/ 18 h 42"/>
                  <a:gd name="T38" fmla="*/ 36 w 44"/>
                  <a:gd name="T39" fmla="*/ 18 h 42"/>
                  <a:gd name="T40" fmla="*/ 36 w 44"/>
                  <a:gd name="T41" fmla="*/ 22 h 42"/>
                  <a:gd name="T42" fmla="*/ 34 w 44"/>
                  <a:gd name="T43" fmla="*/ 28 h 42"/>
                  <a:gd name="T44" fmla="*/ 34 w 44"/>
                  <a:gd name="T45" fmla="*/ 28 h 42"/>
                  <a:gd name="T46" fmla="*/ 30 w 44"/>
                  <a:gd name="T47" fmla="*/ 32 h 42"/>
                  <a:gd name="T48" fmla="*/ 26 w 44"/>
                  <a:gd name="T49" fmla="*/ 34 h 42"/>
                  <a:gd name="T50" fmla="*/ 20 w 44"/>
                  <a:gd name="T51" fmla="*/ 34 h 42"/>
                  <a:gd name="T52" fmla="*/ 16 w 44"/>
                  <a:gd name="T53" fmla="*/ 34 h 42"/>
                  <a:gd name="T54" fmla="*/ 16 w 44"/>
                  <a:gd name="T55" fmla="*/ 34 h 42"/>
                  <a:gd name="T56" fmla="*/ 16 w 44"/>
                  <a:gd name="T57" fmla="*/ 0 h 42"/>
                  <a:gd name="T58" fmla="*/ 16 w 44"/>
                  <a:gd name="T59" fmla="*/ 0 h 42"/>
                  <a:gd name="T60" fmla="*/ 10 w 44"/>
                  <a:gd name="T61" fmla="*/ 4 h 42"/>
                  <a:gd name="T62" fmla="*/ 4 w 44"/>
                  <a:gd name="T63" fmla="*/ 10 h 42"/>
                  <a:gd name="T64" fmla="*/ 4 w 44"/>
                  <a:gd name="T65" fmla="*/ 10 h 42"/>
                  <a:gd name="T66" fmla="*/ 2 w 44"/>
                  <a:gd name="T67" fmla="*/ 16 h 42"/>
                  <a:gd name="T68" fmla="*/ 0 w 44"/>
                  <a:gd name="T69" fmla="*/ 20 h 42"/>
                  <a:gd name="T70" fmla="*/ 0 w 44"/>
                  <a:gd name="T71" fmla="*/ 20 h 42"/>
                  <a:gd name="T72" fmla="*/ 2 w 44"/>
                  <a:gd name="T73" fmla="*/ 26 h 42"/>
                  <a:gd name="T74" fmla="*/ 4 w 44"/>
                  <a:gd name="T75" fmla="*/ 32 h 42"/>
                  <a:gd name="T76" fmla="*/ 6 w 44"/>
                  <a:gd name="T77" fmla="*/ 36 h 42"/>
                  <a:gd name="T78" fmla="*/ 12 w 44"/>
                  <a:gd name="T79" fmla="*/ 40 h 42"/>
                  <a:gd name="T80" fmla="*/ 12 w 44"/>
                  <a:gd name="T81" fmla="*/ 40 h 42"/>
                  <a:gd name="T82" fmla="*/ 20 w 44"/>
                  <a:gd name="T83" fmla="*/ 42 h 42"/>
                  <a:gd name="T84" fmla="*/ 28 w 44"/>
                  <a:gd name="T85" fmla="*/ 42 h 42"/>
                  <a:gd name="T86" fmla="*/ 36 w 44"/>
                  <a:gd name="T87" fmla="*/ 38 h 42"/>
                  <a:gd name="T88" fmla="*/ 42 w 44"/>
                  <a:gd name="T89" fmla="*/ 32 h 42"/>
                  <a:gd name="T90" fmla="*/ 42 w 44"/>
                  <a:gd name="T91" fmla="*/ 32 h 42"/>
                  <a:gd name="T92" fmla="*/ 44 w 44"/>
                  <a:gd name="T93" fmla="*/ 24 h 42"/>
                  <a:gd name="T94" fmla="*/ 44 w 44"/>
                  <a:gd name="T95" fmla="*/ 16 h 42"/>
                  <a:gd name="T96" fmla="*/ 44 w 44"/>
                  <a:gd name="T97" fmla="*/ 16 h 42"/>
                  <a:gd name="T98" fmla="*/ 40 w 44"/>
                  <a:gd name="T99" fmla="*/ 8 h 42"/>
                  <a:gd name="T100" fmla="*/ 34 w 44"/>
                  <a:gd name="T101" fmla="*/ 2 h 42"/>
                  <a:gd name="T102" fmla="*/ 34 w 44"/>
                  <a:gd name="T103" fmla="*/ 2 h 42"/>
                  <a:gd name="T104" fmla="*/ 26 w 44"/>
                  <a:gd name="T105" fmla="*/ 0 h 42"/>
                  <a:gd name="T106" fmla="*/ 16 w 44"/>
                  <a:gd name="T107" fmla="*/ 0 h 42"/>
                  <a:gd name="T108" fmla="*/ 16 w 44"/>
                  <a:gd name="T109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2">
                    <a:moveTo>
                      <a:pt x="12" y="40"/>
                    </a:moveTo>
                    <a:lnTo>
                      <a:pt x="12" y="40"/>
                    </a:lnTo>
                    <a:lnTo>
                      <a:pt x="12" y="40"/>
                    </a:lnTo>
                    <a:close/>
                    <a:moveTo>
                      <a:pt x="16" y="34"/>
                    </a:moveTo>
                    <a:lnTo>
                      <a:pt x="16" y="34"/>
                    </a:lnTo>
                    <a:lnTo>
                      <a:pt x="16" y="34"/>
                    </a:lnTo>
                    <a:lnTo>
                      <a:pt x="12" y="30"/>
                    </a:lnTo>
                    <a:lnTo>
                      <a:pt x="8" y="24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close/>
                    <a:moveTo>
                      <a:pt x="16" y="0"/>
                    </a:moveTo>
                    <a:lnTo>
                      <a:pt x="16" y="0"/>
                    </a:lnTo>
                    <a:lnTo>
                      <a:pt x="10" y="4"/>
                    </a:lnTo>
                    <a:lnTo>
                      <a:pt x="4" y="10"/>
                    </a:lnTo>
                    <a:lnTo>
                      <a:pt x="4" y="10"/>
                    </a:lnTo>
                    <a:lnTo>
                      <a:pt x="2" y="16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" y="26"/>
                    </a:lnTo>
                    <a:lnTo>
                      <a:pt x="4" y="32"/>
                    </a:lnTo>
                    <a:lnTo>
                      <a:pt x="6" y="36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6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4" name="Freeform 170"/>
              <p:cNvSpPr>
                <a:spLocks noEditPoints="1"/>
              </p:cNvSpPr>
              <p:nvPr/>
            </p:nvSpPr>
            <p:spPr bwMode="auto">
              <a:xfrm>
                <a:off x="2562" y="1968"/>
                <a:ext cx="44" cy="42"/>
              </a:xfrm>
              <a:custGeom>
                <a:avLst/>
                <a:gdLst>
                  <a:gd name="T0" fmla="*/ 8 w 44"/>
                  <a:gd name="T1" fmla="*/ 24 h 42"/>
                  <a:gd name="T2" fmla="*/ 8 w 44"/>
                  <a:gd name="T3" fmla="*/ 24 h 42"/>
                  <a:gd name="T4" fmla="*/ 8 w 44"/>
                  <a:gd name="T5" fmla="*/ 20 h 42"/>
                  <a:gd name="T6" fmla="*/ 8 w 44"/>
                  <a:gd name="T7" fmla="*/ 20 h 42"/>
                  <a:gd name="T8" fmla="*/ 10 w 44"/>
                  <a:gd name="T9" fmla="*/ 14 h 42"/>
                  <a:gd name="T10" fmla="*/ 10 w 44"/>
                  <a:gd name="T11" fmla="*/ 14 h 42"/>
                  <a:gd name="T12" fmla="*/ 14 w 44"/>
                  <a:gd name="T13" fmla="*/ 10 h 42"/>
                  <a:gd name="T14" fmla="*/ 18 w 44"/>
                  <a:gd name="T15" fmla="*/ 8 h 42"/>
                  <a:gd name="T16" fmla="*/ 24 w 44"/>
                  <a:gd name="T17" fmla="*/ 8 h 42"/>
                  <a:gd name="T18" fmla="*/ 30 w 44"/>
                  <a:gd name="T19" fmla="*/ 8 h 42"/>
                  <a:gd name="T20" fmla="*/ 30 w 44"/>
                  <a:gd name="T21" fmla="*/ 8 h 42"/>
                  <a:gd name="T22" fmla="*/ 34 w 44"/>
                  <a:gd name="T23" fmla="*/ 12 h 42"/>
                  <a:gd name="T24" fmla="*/ 36 w 44"/>
                  <a:gd name="T25" fmla="*/ 18 h 42"/>
                  <a:gd name="T26" fmla="*/ 36 w 44"/>
                  <a:gd name="T27" fmla="*/ 22 h 42"/>
                  <a:gd name="T28" fmla="*/ 34 w 44"/>
                  <a:gd name="T29" fmla="*/ 28 h 42"/>
                  <a:gd name="T30" fmla="*/ 34 w 44"/>
                  <a:gd name="T31" fmla="*/ 28 h 42"/>
                  <a:gd name="T32" fmla="*/ 30 w 44"/>
                  <a:gd name="T33" fmla="*/ 32 h 42"/>
                  <a:gd name="T34" fmla="*/ 26 w 44"/>
                  <a:gd name="T35" fmla="*/ 34 h 42"/>
                  <a:gd name="T36" fmla="*/ 20 w 44"/>
                  <a:gd name="T37" fmla="*/ 34 h 42"/>
                  <a:gd name="T38" fmla="*/ 16 w 44"/>
                  <a:gd name="T39" fmla="*/ 34 h 42"/>
                  <a:gd name="T40" fmla="*/ 16 w 44"/>
                  <a:gd name="T41" fmla="*/ 34 h 42"/>
                  <a:gd name="T42" fmla="*/ 10 w 44"/>
                  <a:gd name="T43" fmla="*/ 30 h 42"/>
                  <a:gd name="T44" fmla="*/ 8 w 44"/>
                  <a:gd name="T45" fmla="*/ 24 h 42"/>
                  <a:gd name="T46" fmla="*/ 8 w 44"/>
                  <a:gd name="T47" fmla="*/ 24 h 42"/>
                  <a:gd name="T48" fmla="*/ 4 w 44"/>
                  <a:gd name="T49" fmla="*/ 10 h 42"/>
                  <a:gd name="T50" fmla="*/ 4 w 44"/>
                  <a:gd name="T51" fmla="*/ 10 h 42"/>
                  <a:gd name="T52" fmla="*/ 0 w 44"/>
                  <a:gd name="T53" fmla="*/ 18 h 42"/>
                  <a:gd name="T54" fmla="*/ 0 w 44"/>
                  <a:gd name="T55" fmla="*/ 26 h 42"/>
                  <a:gd name="T56" fmla="*/ 0 w 44"/>
                  <a:gd name="T57" fmla="*/ 26 h 42"/>
                  <a:gd name="T58" fmla="*/ 4 w 44"/>
                  <a:gd name="T59" fmla="*/ 34 h 42"/>
                  <a:gd name="T60" fmla="*/ 12 w 44"/>
                  <a:gd name="T61" fmla="*/ 40 h 42"/>
                  <a:gd name="T62" fmla="*/ 12 w 44"/>
                  <a:gd name="T63" fmla="*/ 40 h 42"/>
                  <a:gd name="T64" fmla="*/ 12 w 44"/>
                  <a:gd name="T65" fmla="*/ 40 h 42"/>
                  <a:gd name="T66" fmla="*/ 20 w 44"/>
                  <a:gd name="T67" fmla="*/ 42 h 42"/>
                  <a:gd name="T68" fmla="*/ 28 w 44"/>
                  <a:gd name="T69" fmla="*/ 42 h 42"/>
                  <a:gd name="T70" fmla="*/ 36 w 44"/>
                  <a:gd name="T71" fmla="*/ 38 h 42"/>
                  <a:gd name="T72" fmla="*/ 42 w 44"/>
                  <a:gd name="T73" fmla="*/ 32 h 42"/>
                  <a:gd name="T74" fmla="*/ 42 w 44"/>
                  <a:gd name="T75" fmla="*/ 32 h 42"/>
                  <a:gd name="T76" fmla="*/ 44 w 44"/>
                  <a:gd name="T77" fmla="*/ 24 h 42"/>
                  <a:gd name="T78" fmla="*/ 44 w 44"/>
                  <a:gd name="T79" fmla="*/ 16 h 42"/>
                  <a:gd name="T80" fmla="*/ 40 w 44"/>
                  <a:gd name="T81" fmla="*/ 8 h 42"/>
                  <a:gd name="T82" fmla="*/ 34 w 44"/>
                  <a:gd name="T83" fmla="*/ 2 h 42"/>
                  <a:gd name="T84" fmla="*/ 34 w 44"/>
                  <a:gd name="T85" fmla="*/ 2 h 42"/>
                  <a:gd name="T86" fmla="*/ 24 w 44"/>
                  <a:gd name="T87" fmla="*/ 0 h 42"/>
                  <a:gd name="T88" fmla="*/ 16 w 44"/>
                  <a:gd name="T89" fmla="*/ 0 h 42"/>
                  <a:gd name="T90" fmla="*/ 8 w 44"/>
                  <a:gd name="T91" fmla="*/ 4 h 42"/>
                  <a:gd name="T92" fmla="*/ 4 w 44"/>
                  <a:gd name="T93" fmla="*/ 10 h 42"/>
                  <a:gd name="T94" fmla="*/ 4 w 44"/>
                  <a:gd name="T95" fmla="*/ 1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2">
                    <a:moveTo>
                      <a:pt x="8" y="24"/>
                    </a:moveTo>
                    <a:lnTo>
                      <a:pt x="8" y="24"/>
                    </a:lnTo>
                    <a:lnTo>
                      <a:pt x="8" y="20"/>
                    </a:lnTo>
                    <a:lnTo>
                      <a:pt x="8" y="20"/>
                    </a:lnTo>
                    <a:lnTo>
                      <a:pt x="10" y="14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8" y="8"/>
                    </a:lnTo>
                    <a:lnTo>
                      <a:pt x="24" y="8"/>
                    </a:lnTo>
                    <a:lnTo>
                      <a:pt x="30" y="8"/>
                    </a:lnTo>
                    <a:lnTo>
                      <a:pt x="30" y="8"/>
                    </a:lnTo>
                    <a:lnTo>
                      <a:pt x="34" y="12"/>
                    </a:lnTo>
                    <a:lnTo>
                      <a:pt x="36" y="18"/>
                    </a:lnTo>
                    <a:lnTo>
                      <a:pt x="36" y="22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30" y="32"/>
                    </a:lnTo>
                    <a:lnTo>
                      <a:pt x="26" y="34"/>
                    </a:lnTo>
                    <a:lnTo>
                      <a:pt x="20" y="34"/>
                    </a:lnTo>
                    <a:lnTo>
                      <a:pt x="16" y="34"/>
                    </a:lnTo>
                    <a:lnTo>
                      <a:pt x="16" y="34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24"/>
                    </a:lnTo>
                    <a:close/>
                    <a:moveTo>
                      <a:pt x="4" y="10"/>
                    </a:moveTo>
                    <a:lnTo>
                      <a:pt x="4" y="10"/>
                    </a:lnTo>
                    <a:lnTo>
                      <a:pt x="0" y="18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4" y="34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12" y="40"/>
                    </a:lnTo>
                    <a:lnTo>
                      <a:pt x="20" y="42"/>
                    </a:lnTo>
                    <a:lnTo>
                      <a:pt x="28" y="42"/>
                    </a:lnTo>
                    <a:lnTo>
                      <a:pt x="36" y="38"/>
                    </a:lnTo>
                    <a:lnTo>
                      <a:pt x="42" y="32"/>
                    </a:lnTo>
                    <a:lnTo>
                      <a:pt x="42" y="32"/>
                    </a:lnTo>
                    <a:lnTo>
                      <a:pt x="44" y="24"/>
                    </a:lnTo>
                    <a:lnTo>
                      <a:pt x="44" y="16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4" y="0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4" y="10"/>
                    </a:lnTo>
                    <a:lnTo>
                      <a:pt x="4" y="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5" name="Freeform 171"/>
              <p:cNvSpPr>
                <a:spLocks noEditPoints="1"/>
              </p:cNvSpPr>
              <p:nvPr/>
            </p:nvSpPr>
            <p:spPr bwMode="auto">
              <a:xfrm>
                <a:off x="3030" y="2434"/>
                <a:ext cx="44" cy="44"/>
              </a:xfrm>
              <a:custGeom>
                <a:avLst/>
                <a:gdLst>
                  <a:gd name="T0" fmla="*/ 2 w 44"/>
                  <a:gd name="T1" fmla="*/ 34 h 44"/>
                  <a:gd name="T2" fmla="*/ 2 w 44"/>
                  <a:gd name="T3" fmla="*/ 34 h 44"/>
                  <a:gd name="T4" fmla="*/ 2 w 44"/>
                  <a:gd name="T5" fmla="*/ 34 h 44"/>
                  <a:gd name="T6" fmla="*/ 10 w 44"/>
                  <a:gd name="T7" fmla="*/ 30 h 44"/>
                  <a:gd name="T8" fmla="*/ 10 w 44"/>
                  <a:gd name="T9" fmla="*/ 30 h 44"/>
                  <a:gd name="T10" fmla="*/ 10 w 44"/>
                  <a:gd name="T11" fmla="*/ 30 h 44"/>
                  <a:gd name="T12" fmla="*/ 8 w 44"/>
                  <a:gd name="T13" fmla="*/ 24 h 44"/>
                  <a:gd name="T14" fmla="*/ 8 w 44"/>
                  <a:gd name="T15" fmla="*/ 18 h 44"/>
                  <a:gd name="T16" fmla="*/ 10 w 44"/>
                  <a:gd name="T17" fmla="*/ 14 h 44"/>
                  <a:gd name="T18" fmla="*/ 14 w 44"/>
                  <a:gd name="T19" fmla="*/ 10 h 44"/>
                  <a:gd name="T20" fmla="*/ 14 w 44"/>
                  <a:gd name="T21" fmla="*/ 10 h 44"/>
                  <a:gd name="T22" fmla="*/ 20 w 44"/>
                  <a:gd name="T23" fmla="*/ 8 h 44"/>
                  <a:gd name="T24" fmla="*/ 24 w 44"/>
                  <a:gd name="T25" fmla="*/ 8 h 44"/>
                  <a:gd name="T26" fmla="*/ 24 w 44"/>
                  <a:gd name="T27" fmla="*/ 8 h 44"/>
                  <a:gd name="T28" fmla="*/ 30 w 44"/>
                  <a:gd name="T29" fmla="*/ 12 h 44"/>
                  <a:gd name="T30" fmla="*/ 34 w 44"/>
                  <a:gd name="T31" fmla="*/ 16 h 44"/>
                  <a:gd name="T32" fmla="*/ 34 w 44"/>
                  <a:gd name="T33" fmla="*/ 16 h 44"/>
                  <a:gd name="T34" fmla="*/ 36 w 44"/>
                  <a:gd name="T35" fmla="*/ 20 h 44"/>
                  <a:gd name="T36" fmla="*/ 34 w 44"/>
                  <a:gd name="T37" fmla="*/ 26 h 44"/>
                  <a:gd name="T38" fmla="*/ 34 w 44"/>
                  <a:gd name="T39" fmla="*/ 26 h 44"/>
                  <a:gd name="T40" fmla="*/ 32 w 44"/>
                  <a:gd name="T41" fmla="*/ 30 h 44"/>
                  <a:gd name="T42" fmla="*/ 28 w 44"/>
                  <a:gd name="T43" fmla="*/ 34 h 44"/>
                  <a:gd name="T44" fmla="*/ 28 w 44"/>
                  <a:gd name="T45" fmla="*/ 34 h 44"/>
                  <a:gd name="T46" fmla="*/ 22 w 44"/>
                  <a:gd name="T47" fmla="*/ 36 h 44"/>
                  <a:gd name="T48" fmla="*/ 18 w 44"/>
                  <a:gd name="T49" fmla="*/ 36 h 44"/>
                  <a:gd name="T50" fmla="*/ 12 w 44"/>
                  <a:gd name="T51" fmla="*/ 34 h 44"/>
                  <a:gd name="T52" fmla="*/ 10 w 44"/>
                  <a:gd name="T53" fmla="*/ 30 h 44"/>
                  <a:gd name="T54" fmla="*/ 10 w 44"/>
                  <a:gd name="T55" fmla="*/ 30 h 44"/>
                  <a:gd name="T56" fmla="*/ 10 w 44"/>
                  <a:gd name="T57" fmla="*/ 4 h 44"/>
                  <a:gd name="T58" fmla="*/ 10 w 44"/>
                  <a:gd name="T59" fmla="*/ 4 h 44"/>
                  <a:gd name="T60" fmla="*/ 6 w 44"/>
                  <a:gd name="T61" fmla="*/ 6 h 44"/>
                  <a:gd name="T62" fmla="*/ 2 w 44"/>
                  <a:gd name="T63" fmla="*/ 12 h 44"/>
                  <a:gd name="T64" fmla="*/ 0 w 44"/>
                  <a:gd name="T65" fmla="*/ 16 h 44"/>
                  <a:gd name="T66" fmla="*/ 0 w 44"/>
                  <a:gd name="T67" fmla="*/ 22 h 44"/>
                  <a:gd name="T68" fmla="*/ 0 w 44"/>
                  <a:gd name="T69" fmla="*/ 22 h 44"/>
                  <a:gd name="T70" fmla="*/ 0 w 44"/>
                  <a:gd name="T71" fmla="*/ 28 h 44"/>
                  <a:gd name="T72" fmla="*/ 2 w 44"/>
                  <a:gd name="T73" fmla="*/ 34 h 44"/>
                  <a:gd name="T74" fmla="*/ 2 w 44"/>
                  <a:gd name="T75" fmla="*/ 34 h 44"/>
                  <a:gd name="T76" fmla="*/ 8 w 44"/>
                  <a:gd name="T77" fmla="*/ 40 h 44"/>
                  <a:gd name="T78" fmla="*/ 16 w 44"/>
                  <a:gd name="T79" fmla="*/ 44 h 44"/>
                  <a:gd name="T80" fmla="*/ 24 w 44"/>
                  <a:gd name="T81" fmla="*/ 44 h 44"/>
                  <a:gd name="T82" fmla="*/ 32 w 44"/>
                  <a:gd name="T83" fmla="*/ 42 h 44"/>
                  <a:gd name="T84" fmla="*/ 32 w 44"/>
                  <a:gd name="T85" fmla="*/ 42 h 44"/>
                  <a:gd name="T86" fmla="*/ 38 w 44"/>
                  <a:gd name="T87" fmla="*/ 36 h 44"/>
                  <a:gd name="T88" fmla="*/ 42 w 44"/>
                  <a:gd name="T89" fmla="*/ 28 h 44"/>
                  <a:gd name="T90" fmla="*/ 42 w 44"/>
                  <a:gd name="T91" fmla="*/ 28 h 44"/>
                  <a:gd name="T92" fmla="*/ 44 w 44"/>
                  <a:gd name="T93" fmla="*/ 20 h 44"/>
                  <a:gd name="T94" fmla="*/ 40 w 44"/>
                  <a:gd name="T95" fmla="*/ 12 h 44"/>
                  <a:gd name="T96" fmla="*/ 40 w 44"/>
                  <a:gd name="T97" fmla="*/ 12 h 44"/>
                  <a:gd name="T98" fmla="*/ 34 w 44"/>
                  <a:gd name="T99" fmla="*/ 4 h 44"/>
                  <a:gd name="T100" fmla="*/ 26 w 44"/>
                  <a:gd name="T101" fmla="*/ 0 h 44"/>
                  <a:gd name="T102" fmla="*/ 26 w 44"/>
                  <a:gd name="T103" fmla="*/ 0 h 44"/>
                  <a:gd name="T104" fmla="*/ 18 w 44"/>
                  <a:gd name="T105" fmla="*/ 0 h 44"/>
                  <a:gd name="T106" fmla="*/ 10 w 44"/>
                  <a:gd name="T107" fmla="*/ 4 h 44"/>
                  <a:gd name="T108" fmla="*/ 10 w 44"/>
                  <a:gd name="T109" fmla="*/ 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4" h="44">
                    <a:moveTo>
                      <a:pt x="2" y="34"/>
                    </a:moveTo>
                    <a:lnTo>
                      <a:pt x="2" y="34"/>
                    </a:lnTo>
                    <a:lnTo>
                      <a:pt x="2" y="34"/>
                    </a:lnTo>
                    <a:close/>
                    <a:moveTo>
                      <a:pt x="10" y="30"/>
                    </a:moveTo>
                    <a:lnTo>
                      <a:pt x="10" y="30"/>
                    </a:lnTo>
                    <a:lnTo>
                      <a:pt x="10" y="30"/>
                    </a:lnTo>
                    <a:lnTo>
                      <a:pt x="8" y="24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0" y="12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4"/>
                    </a:lnTo>
                    <a:lnTo>
                      <a:pt x="10" y="30"/>
                    </a:lnTo>
                    <a:lnTo>
                      <a:pt x="10" y="30"/>
                    </a:lnTo>
                    <a:close/>
                    <a:moveTo>
                      <a:pt x="10" y="4"/>
                    </a:moveTo>
                    <a:lnTo>
                      <a:pt x="10" y="4"/>
                    </a:lnTo>
                    <a:lnTo>
                      <a:pt x="6" y="6"/>
                    </a:lnTo>
                    <a:lnTo>
                      <a:pt x="2" y="12"/>
                    </a:lnTo>
                    <a:lnTo>
                      <a:pt x="0" y="16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0" y="28"/>
                    </a:lnTo>
                    <a:lnTo>
                      <a:pt x="2" y="34"/>
                    </a:lnTo>
                    <a:lnTo>
                      <a:pt x="2" y="34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2"/>
                    </a:lnTo>
                    <a:lnTo>
                      <a:pt x="32" y="42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2"/>
                    </a:lnTo>
                    <a:lnTo>
                      <a:pt x="40" y="12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4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6" name="Freeform 172"/>
              <p:cNvSpPr>
                <a:spLocks noEditPoints="1"/>
              </p:cNvSpPr>
              <p:nvPr/>
            </p:nvSpPr>
            <p:spPr bwMode="auto">
              <a:xfrm>
                <a:off x="2688" y="1842"/>
                <a:ext cx="44" cy="44"/>
              </a:xfrm>
              <a:custGeom>
                <a:avLst/>
                <a:gdLst>
                  <a:gd name="T0" fmla="*/ 8 w 44"/>
                  <a:gd name="T1" fmla="*/ 22 h 44"/>
                  <a:gd name="T2" fmla="*/ 8 w 44"/>
                  <a:gd name="T3" fmla="*/ 22 h 44"/>
                  <a:gd name="T4" fmla="*/ 8 w 44"/>
                  <a:gd name="T5" fmla="*/ 18 h 44"/>
                  <a:gd name="T6" fmla="*/ 8 w 44"/>
                  <a:gd name="T7" fmla="*/ 18 h 44"/>
                  <a:gd name="T8" fmla="*/ 10 w 44"/>
                  <a:gd name="T9" fmla="*/ 14 h 44"/>
                  <a:gd name="T10" fmla="*/ 14 w 44"/>
                  <a:gd name="T11" fmla="*/ 10 h 44"/>
                  <a:gd name="T12" fmla="*/ 14 w 44"/>
                  <a:gd name="T13" fmla="*/ 10 h 44"/>
                  <a:gd name="T14" fmla="*/ 20 w 44"/>
                  <a:gd name="T15" fmla="*/ 8 h 44"/>
                  <a:gd name="T16" fmla="*/ 24 w 44"/>
                  <a:gd name="T17" fmla="*/ 8 h 44"/>
                  <a:gd name="T18" fmla="*/ 30 w 44"/>
                  <a:gd name="T19" fmla="*/ 10 h 44"/>
                  <a:gd name="T20" fmla="*/ 34 w 44"/>
                  <a:gd name="T21" fmla="*/ 14 h 44"/>
                  <a:gd name="T22" fmla="*/ 34 w 44"/>
                  <a:gd name="T23" fmla="*/ 14 h 44"/>
                  <a:gd name="T24" fmla="*/ 36 w 44"/>
                  <a:gd name="T25" fmla="*/ 20 h 44"/>
                  <a:gd name="T26" fmla="*/ 34 w 44"/>
                  <a:gd name="T27" fmla="*/ 26 h 44"/>
                  <a:gd name="T28" fmla="*/ 32 w 44"/>
                  <a:gd name="T29" fmla="*/ 30 h 44"/>
                  <a:gd name="T30" fmla="*/ 28 w 44"/>
                  <a:gd name="T31" fmla="*/ 34 h 44"/>
                  <a:gd name="T32" fmla="*/ 28 w 44"/>
                  <a:gd name="T33" fmla="*/ 34 h 44"/>
                  <a:gd name="T34" fmla="*/ 22 w 44"/>
                  <a:gd name="T35" fmla="*/ 36 h 44"/>
                  <a:gd name="T36" fmla="*/ 18 w 44"/>
                  <a:gd name="T37" fmla="*/ 36 h 44"/>
                  <a:gd name="T38" fmla="*/ 12 w 44"/>
                  <a:gd name="T39" fmla="*/ 32 h 44"/>
                  <a:gd name="T40" fmla="*/ 10 w 44"/>
                  <a:gd name="T41" fmla="*/ 28 h 44"/>
                  <a:gd name="T42" fmla="*/ 10 w 44"/>
                  <a:gd name="T43" fmla="*/ 28 h 44"/>
                  <a:gd name="T44" fmla="*/ 8 w 44"/>
                  <a:gd name="T45" fmla="*/ 22 h 44"/>
                  <a:gd name="T46" fmla="*/ 8 w 44"/>
                  <a:gd name="T47" fmla="*/ 22 h 44"/>
                  <a:gd name="T48" fmla="*/ 10 w 44"/>
                  <a:gd name="T49" fmla="*/ 2 h 44"/>
                  <a:gd name="T50" fmla="*/ 10 w 44"/>
                  <a:gd name="T51" fmla="*/ 2 h 44"/>
                  <a:gd name="T52" fmla="*/ 4 w 44"/>
                  <a:gd name="T53" fmla="*/ 8 h 44"/>
                  <a:gd name="T54" fmla="*/ 0 w 44"/>
                  <a:gd name="T55" fmla="*/ 16 h 44"/>
                  <a:gd name="T56" fmla="*/ 0 w 44"/>
                  <a:gd name="T57" fmla="*/ 16 h 44"/>
                  <a:gd name="T58" fmla="*/ 0 w 44"/>
                  <a:gd name="T59" fmla="*/ 24 h 44"/>
                  <a:gd name="T60" fmla="*/ 2 w 44"/>
                  <a:gd name="T61" fmla="*/ 32 h 44"/>
                  <a:gd name="T62" fmla="*/ 2 w 44"/>
                  <a:gd name="T63" fmla="*/ 32 h 44"/>
                  <a:gd name="T64" fmla="*/ 2 w 44"/>
                  <a:gd name="T65" fmla="*/ 32 h 44"/>
                  <a:gd name="T66" fmla="*/ 8 w 44"/>
                  <a:gd name="T67" fmla="*/ 40 h 44"/>
                  <a:gd name="T68" fmla="*/ 16 w 44"/>
                  <a:gd name="T69" fmla="*/ 44 h 44"/>
                  <a:gd name="T70" fmla="*/ 24 w 44"/>
                  <a:gd name="T71" fmla="*/ 44 h 44"/>
                  <a:gd name="T72" fmla="*/ 32 w 44"/>
                  <a:gd name="T73" fmla="*/ 40 h 44"/>
                  <a:gd name="T74" fmla="*/ 32 w 44"/>
                  <a:gd name="T75" fmla="*/ 40 h 44"/>
                  <a:gd name="T76" fmla="*/ 38 w 44"/>
                  <a:gd name="T77" fmla="*/ 36 h 44"/>
                  <a:gd name="T78" fmla="*/ 42 w 44"/>
                  <a:gd name="T79" fmla="*/ 28 h 44"/>
                  <a:gd name="T80" fmla="*/ 44 w 44"/>
                  <a:gd name="T81" fmla="*/ 20 h 44"/>
                  <a:gd name="T82" fmla="*/ 40 w 44"/>
                  <a:gd name="T83" fmla="*/ 10 h 44"/>
                  <a:gd name="T84" fmla="*/ 40 w 44"/>
                  <a:gd name="T85" fmla="*/ 10 h 44"/>
                  <a:gd name="T86" fmla="*/ 34 w 44"/>
                  <a:gd name="T87" fmla="*/ 4 h 44"/>
                  <a:gd name="T88" fmla="*/ 26 w 44"/>
                  <a:gd name="T89" fmla="*/ 0 h 44"/>
                  <a:gd name="T90" fmla="*/ 18 w 44"/>
                  <a:gd name="T91" fmla="*/ 0 h 44"/>
                  <a:gd name="T92" fmla="*/ 10 w 44"/>
                  <a:gd name="T93" fmla="*/ 2 h 44"/>
                  <a:gd name="T94" fmla="*/ 10 w 44"/>
                  <a:gd name="T95" fmla="*/ 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4" h="44">
                    <a:moveTo>
                      <a:pt x="8" y="22"/>
                    </a:moveTo>
                    <a:lnTo>
                      <a:pt x="8" y="2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0" y="14"/>
                    </a:lnTo>
                    <a:lnTo>
                      <a:pt x="14" y="10"/>
                    </a:lnTo>
                    <a:lnTo>
                      <a:pt x="14" y="10"/>
                    </a:lnTo>
                    <a:lnTo>
                      <a:pt x="20" y="8"/>
                    </a:lnTo>
                    <a:lnTo>
                      <a:pt x="24" y="8"/>
                    </a:lnTo>
                    <a:lnTo>
                      <a:pt x="30" y="10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6" y="20"/>
                    </a:lnTo>
                    <a:lnTo>
                      <a:pt x="34" y="26"/>
                    </a:lnTo>
                    <a:lnTo>
                      <a:pt x="32" y="30"/>
                    </a:lnTo>
                    <a:lnTo>
                      <a:pt x="28" y="34"/>
                    </a:lnTo>
                    <a:lnTo>
                      <a:pt x="28" y="34"/>
                    </a:lnTo>
                    <a:lnTo>
                      <a:pt x="22" y="36"/>
                    </a:lnTo>
                    <a:lnTo>
                      <a:pt x="18" y="36"/>
                    </a:lnTo>
                    <a:lnTo>
                      <a:pt x="12" y="32"/>
                    </a:lnTo>
                    <a:lnTo>
                      <a:pt x="10" y="28"/>
                    </a:lnTo>
                    <a:lnTo>
                      <a:pt x="10" y="2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  <a:moveTo>
                      <a:pt x="10" y="2"/>
                    </a:moveTo>
                    <a:lnTo>
                      <a:pt x="10" y="2"/>
                    </a:lnTo>
                    <a:lnTo>
                      <a:pt x="4" y="8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0" y="2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8" y="40"/>
                    </a:lnTo>
                    <a:lnTo>
                      <a:pt x="16" y="44"/>
                    </a:lnTo>
                    <a:lnTo>
                      <a:pt x="24" y="44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38" y="36"/>
                    </a:lnTo>
                    <a:lnTo>
                      <a:pt x="42" y="28"/>
                    </a:lnTo>
                    <a:lnTo>
                      <a:pt x="44" y="20"/>
                    </a:lnTo>
                    <a:lnTo>
                      <a:pt x="40" y="10"/>
                    </a:lnTo>
                    <a:lnTo>
                      <a:pt x="40" y="10"/>
                    </a:lnTo>
                    <a:lnTo>
                      <a:pt x="34" y="4"/>
                    </a:lnTo>
                    <a:lnTo>
                      <a:pt x="26" y="0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7" name="Freeform 173"/>
              <p:cNvSpPr>
                <a:spLocks/>
              </p:cNvSpPr>
              <p:nvPr/>
            </p:nvSpPr>
            <p:spPr bwMode="auto">
              <a:xfrm>
                <a:off x="2866" y="1816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2 w 28"/>
                  <a:gd name="T21" fmla="*/ 8 h 16"/>
                  <a:gd name="T22" fmla="*/ 4 w 28"/>
                  <a:gd name="T23" fmla="*/ 12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20 w 28"/>
                  <a:gd name="T33" fmla="*/ 14 h 16"/>
                  <a:gd name="T34" fmla="*/ 24 w 28"/>
                  <a:gd name="T35" fmla="*/ 12 h 16"/>
                  <a:gd name="T36" fmla="*/ 24 w 28"/>
                  <a:gd name="T37" fmla="*/ 12 h 16"/>
                  <a:gd name="T38" fmla="*/ 28 w 28"/>
                  <a:gd name="T39" fmla="*/ 8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  <a:gd name="T56" fmla="*/ 20 w 28"/>
                  <a:gd name="T57" fmla="*/ 10 h 16"/>
                  <a:gd name="T58" fmla="*/ 14 w 28"/>
                  <a:gd name="T59" fmla="*/ 12 h 16"/>
                  <a:gd name="T60" fmla="*/ 14 w 28"/>
                  <a:gd name="T61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8" name="Freeform 174"/>
              <p:cNvSpPr>
                <a:spLocks/>
              </p:cNvSpPr>
              <p:nvPr/>
            </p:nvSpPr>
            <p:spPr bwMode="auto">
              <a:xfrm>
                <a:off x="2866" y="2500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14 w 28"/>
                  <a:gd name="T5" fmla="*/ 12 h 16"/>
                  <a:gd name="T6" fmla="*/ 14 w 28"/>
                  <a:gd name="T7" fmla="*/ 12 h 16"/>
                  <a:gd name="T8" fmla="*/ 10 w 28"/>
                  <a:gd name="T9" fmla="*/ 12 h 16"/>
                  <a:gd name="T10" fmla="*/ 6 w 28"/>
                  <a:gd name="T11" fmla="*/ 8 h 16"/>
                  <a:gd name="T12" fmla="*/ 2 w 28"/>
                  <a:gd name="T13" fmla="*/ 4 h 16"/>
                  <a:gd name="T14" fmla="*/ 0 w 28"/>
                  <a:gd name="T15" fmla="*/ 0 h 16"/>
                  <a:gd name="T16" fmla="*/ 0 w 28"/>
                  <a:gd name="T17" fmla="*/ 0 h 16"/>
                  <a:gd name="T18" fmla="*/ 0 w 28"/>
                  <a:gd name="T19" fmla="*/ 2 h 16"/>
                  <a:gd name="T20" fmla="*/ 0 w 28"/>
                  <a:gd name="T21" fmla="*/ 2 h 16"/>
                  <a:gd name="T22" fmla="*/ 2 w 28"/>
                  <a:gd name="T23" fmla="*/ 8 h 16"/>
                  <a:gd name="T24" fmla="*/ 4 w 28"/>
                  <a:gd name="T25" fmla="*/ 12 h 16"/>
                  <a:gd name="T26" fmla="*/ 8 w 28"/>
                  <a:gd name="T27" fmla="*/ 14 h 16"/>
                  <a:gd name="T28" fmla="*/ 14 w 28"/>
                  <a:gd name="T29" fmla="*/ 16 h 16"/>
                  <a:gd name="T30" fmla="*/ 14 w 28"/>
                  <a:gd name="T31" fmla="*/ 16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4 w 28"/>
                  <a:gd name="T41" fmla="*/ 12 h 16"/>
                  <a:gd name="T42" fmla="*/ 28 w 28"/>
                  <a:gd name="T43" fmla="*/ 8 h 16"/>
                  <a:gd name="T44" fmla="*/ 28 w 28"/>
                  <a:gd name="T45" fmla="*/ 2 h 16"/>
                  <a:gd name="T46" fmla="*/ 28 w 28"/>
                  <a:gd name="T47" fmla="*/ 2 h 16"/>
                  <a:gd name="T48" fmla="*/ 28 w 28"/>
                  <a:gd name="T49" fmla="*/ 0 h 16"/>
                  <a:gd name="T50" fmla="*/ 28 w 28"/>
                  <a:gd name="T51" fmla="*/ 0 h 16"/>
                  <a:gd name="T52" fmla="*/ 26 w 28"/>
                  <a:gd name="T53" fmla="*/ 4 h 16"/>
                  <a:gd name="T54" fmla="*/ 24 w 28"/>
                  <a:gd name="T55" fmla="*/ 8 h 16"/>
                  <a:gd name="T56" fmla="*/ 24 w 28"/>
                  <a:gd name="T57" fmla="*/ 8 h 16"/>
                  <a:gd name="T58" fmla="*/ 20 w 28"/>
                  <a:gd name="T59" fmla="*/ 10 h 16"/>
                  <a:gd name="T60" fmla="*/ 14 w 28"/>
                  <a:gd name="T61" fmla="*/ 12 h 16"/>
                  <a:gd name="T62" fmla="*/ 14 w 28"/>
                  <a:gd name="T6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" name="Freeform 175"/>
              <p:cNvSpPr>
                <a:spLocks/>
              </p:cNvSpPr>
              <p:nvPr/>
            </p:nvSpPr>
            <p:spPr bwMode="auto">
              <a:xfrm>
                <a:off x="3038" y="1862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0 h 16"/>
                  <a:gd name="T6" fmla="*/ 6 w 28"/>
                  <a:gd name="T7" fmla="*/ 14 h 16"/>
                  <a:gd name="T8" fmla="*/ 6 w 28"/>
                  <a:gd name="T9" fmla="*/ 14 h 16"/>
                  <a:gd name="T10" fmla="*/ 12 w 28"/>
                  <a:gd name="T11" fmla="*/ 16 h 16"/>
                  <a:gd name="T12" fmla="*/ 16 w 28"/>
                  <a:gd name="T13" fmla="*/ 16 h 16"/>
                  <a:gd name="T14" fmla="*/ 16 w 28"/>
                  <a:gd name="T15" fmla="*/ 16 h 16"/>
                  <a:gd name="T16" fmla="*/ 22 w 28"/>
                  <a:gd name="T17" fmla="*/ 12 h 16"/>
                  <a:gd name="T18" fmla="*/ 26 w 28"/>
                  <a:gd name="T19" fmla="*/ 8 h 16"/>
                  <a:gd name="T20" fmla="*/ 26 w 28"/>
                  <a:gd name="T21" fmla="*/ 8 h 16"/>
                  <a:gd name="T22" fmla="*/ 26 w 28"/>
                  <a:gd name="T23" fmla="*/ 8 h 16"/>
                  <a:gd name="T24" fmla="*/ 26 w 28"/>
                  <a:gd name="T25" fmla="*/ 4 h 16"/>
                  <a:gd name="T26" fmla="*/ 28 w 28"/>
                  <a:gd name="T27" fmla="*/ 0 h 16"/>
                  <a:gd name="T28" fmla="*/ 28 w 28"/>
                  <a:gd name="T29" fmla="*/ 0 h 16"/>
                  <a:gd name="T30" fmla="*/ 26 w 28"/>
                  <a:gd name="T31" fmla="*/ 4 h 16"/>
                  <a:gd name="T32" fmla="*/ 26 w 28"/>
                  <a:gd name="T33" fmla="*/ 4 h 16"/>
                  <a:gd name="T34" fmla="*/ 26 w 28"/>
                  <a:gd name="T35" fmla="*/ 4 h 16"/>
                  <a:gd name="T36" fmla="*/ 22 w 28"/>
                  <a:gd name="T37" fmla="*/ 8 h 16"/>
                  <a:gd name="T38" fmla="*/ 16 w 28"/>
                  <a:gd name="T39" fmla="*/ 12 h 16"/>
                  <a:gd name="T40" fmla="*/ 16 w 28"/>
                  <a:gd name="T41" fmla="*/ 12 h 16"/>
                  <a:gd name="T42" fmla="*/ 12 w 28"/>
                  <a:gd name="T43" fmla="*/ 12 h 16"/>
                  <a:gd name="T44" fmla="*/ 6 w 28"/>
                  <a:gd name="T45" fmla="*/ 10 h 16"/>
                  <a:gd name="T46" fmla="*/ 6 w 28"/>
                  <a:gd name="T47" fmla="*/ 10 h 16"/>
                  <a:gd name="T48" fmla="*/ 2 w 28"/>
                  <a:gd name="T49" fmla="*/ 6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0 h 16"/>
                  <a:gd name="T56" fmla="*/ 0 w 28"/>
                  <a:gd name="T57" fmla="*/ 0 h 16"/>
                  <a:gd name="T58" fmla="*/ 0 w 28"/>
                  <a:gd name="T59" fmla="*/ 6 h 16"/>
                  <a:gd name="T60" fmla="*/ 0 w 28"/>
                  <a:gd name="T61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2" y="8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" name="Freeform 176"/>
              <p:cNvSpPr>
                <a:spLocks/>
              </p:cNvSpPr>
              <p:nvPr/>
            </p:nvSpPr>
            <p:spPr bwMode="auto">
              <a:xfrm>
                <a:off x="2696" y="2454"/>
                <a:ext cx="28" cy="16"/>
              </a:xfrm>
              <a:custGeom>
                <a:avLst/>
                <a:gdLst>
                  <a:gd name="T0" fmla="*/ 16 w 28"/>
                  <a:gd name="T1" fmla="*/ 12 h 16"/>
                  <a:gd name="T2" fmla="*/ 16 w 28"/>
                  <a:gd name="T3" fmla="*/ 12 h 16"/>
                  <a:gd name="T4" fmla="*/ 12 w 28"/>
                  <a:gd name="T5" fmla="*/ 12 h 16"/>
                  <a:gd name="T6" fmla="*/ 6 w 28"/>
                  <a:gd name="T7" fmla="*/ 10 h 16"/>
                  <a:gd name="T8" fmla="*/ 6 w 28"/>
                  <a:gd name="T9" fmla="*/ 10 h 16"/>
                  <a:gd name="T10" fmla="*/ 2 w 28"/>
                  <a:gd name="T11" fmla="*/ 6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4 h 16"/>
                  <a:gd name="T18" fmla="*/ 0 w 28"/>
                  <a:gd name="T19" fmla="*/ 8 h 16"/>
                  <a:gd name="T20" fmla="*/ 2 w 28"/>
                  <a:gd name="T21" fmla="*/ 12 h 16"/>
                  <a:gd name="T22" fmla="*/ 6 w 28"/>
                  <a:gd name="T23" fmla="*/ 14 h 16"/>
                  <a:gd name="T24" fmla="*/ 6 w 28"/>
                  <a:gd name="T25" fmla="*/ 14 h 16"/>
                  <a:gd name="T26" fmla="*/ 12 w 28"/>
                  <a:gd name="T27" fmla="*/ 16 h 16"/>
                  <a:gd name="T28" fmla="*/ 16 w 28"/>
                  <a:gd name="T29" fmla="*/ 16 h 16"/>
                  <a:gd name="T30" fmla="*/ 16 w 28"/>
                  <a:gd name="T31" fmla="*/ 16 h 16"/>
                  <a:gd name="T32" fmla="*/ 22 w 28"/>
                  <a:gd name="T33" fmla="*/ 14 h 16"/>
                  <a:gd name="T34" fmla="*/ 26 w 28"/>
                  <a:gd name="T35" fmla="*/ 10 h 16"/>
                  <a:gd name="T36" fmla="*/ 26 w 28"/>
                  <a:gd name="T37" fmla="*/ 10 h 16"/>
                  <a:gd name="T38" fmla="*/ 28 w 28"/>
                  <a:gd name="T39" fmla="*/ 2 h 16"/>
                  <a:gd name="T40" fmla="*/ 28 w 28"/>
                  <a:gd name="T41" fmla="*/ 2 h 16"/>
                  <a:gd name="T42" fmla="*/ 26 w 28"/>
                  <a:gd name="T43" fmla="*/ 0 h 16"/>
                  <a:gd name="T44" fmla="*/ 26 w 28"/>
                  <a:gd name="T45" fmla="*/ 0 h 16"/>
                  <a:gd name="T46" fmla="*/ 26 w 28"/>
                  <a:gd name="T47" fmla="*/ 6 h 16"/>
                  <a:gd name="T48" fmla="*/ 26 w 28"/>
                  <a:gd name="T49" fmla="*/ 6 h 16"/>
                  <a:gd name="T50" fmla="*/ 22 w 28"/>
                  <a:gd name="T51" fmla="*/ 10 h 16"/>
                  <a:gd name="T52" fmla="*/ 16 w 28"/>
                  <a:gd name="T53" fmla="*/ 12 h 16"/>
                  <a:gd name="T54" fmla="*/ 16 w 28"/>
                  <a:gd name="T55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16" y="12"/>
                    </a:moveTo>
                    <a:lnTo>
                      <a:pt x="16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8"/>
                    </a:lnTo>
                    <a:lnTo>
                      <a:pt x="2" y="12"/>
                    </a:lnTo>
                    <a:lnTo>
                      <a:pt x="6" y="14"/>
                    </a:lnTo>
                    <a:lnTo>
                      <a:pt x="6" y="14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6" y="12"/>
                    </a:lnTo>
                    <a:lnTo>
                      <a:pt x="16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" name="Freeform 177"/>
              <p:cNvSpPr>
                <a:spLocks/>
              </p:cNvSpPr>
              <p:nvPr/>
            </p:nvSpPr>
            <p:spPr bwMode="auto">
              <a:xfrm>
                <a:off x="3162" y="1986"/>
                <a:ext cx="28" cy="16"/>
              </a:xfrm>
              <a:custGeom>
                <a:avLst/>
                <a:gdLst>
                  <a:gd name="T0" fmla="*/ 2 w 28"/>
                  <a:gd name="T1" fmla="*/ 10 h 16"/>
                  <a:gd name="T2" fmla="*/ 2 w 28"/>
                  <a:gd name="T3" fmla="*/ 10 h 16"/>
                  <a:gd name="T4" fmla="*/ 6 w 28"/>
                  <a:gd name="T5" fmla="*/ 14 h 16"/>
                  <a:gd name="T6" fmla="*/ 10 w 28"/>
                  <a:gd name="T7" fmla="*/ 16 h 16"/>
                  <a:gd name="T8" fmla="*/ 10 w 28"/>
                  <a:gd name="T9" fmla="*/ 16 h 16"/>
                  <a:gd name="T10" fmla="*/ 16 w 28"/>
                  <a:gd name="T11" fmla="*/ 16 h 16"/>
                  <a:gd name="T12" fmla="*/ 22 w 28"/>
                  <a:gd name="T13" fmla="*/ 16 h 16"/>
                  <a:gd name="T14" fmla="*/ 22 w 28"/>
                  <a:gd name="T15" fmla="*/ 16 h 16"/>
                  <a:gd name="T16" fmla="*/ 26 w 28"/>
                  <a:gd name="T17" fmla="*/ 12 h 16"/>
                  <a:gd name="T18" fmla="*/ 28 w 28"/>
                  <a:gd name="T19" fmla="*/ 6 h 16"/>
                  <a:gd name="T20" fmla="*/ 28 w 28"/>
                  <a:gd name="T21" fmla="*/ 6 h 16"/>
                  <a:gd name="T22" fmla="*/ 28 w 28"/>
                  <a:gd name="T23" fmla="*/ 0 h 16"/>
                  <a:gd name="T24" fmla="*/ 28 w 28"/>
                  <a:gd name="T25" fmla="*/ 0 h 16"/>
                  <a:gd name="T26" fmla="*/ 28 w 28"/>
                  <a:gd name="T27" fmla="*/ 2 h 16"/>
                  <a:gd name="T28" fmla="*/ 28 w 28"/>
                  <a:gd name="T29" fmla="*/ 2 h 16"/>
                  <a:gd name="T30" fmla="*/ 26 w 28"/>
                  <a:gd name="T31" fmla="*/ 8 h 16"/>
                  <a:gd name="T32" fmla="*/ 22 w 28"/>
                  <a:gd name="T33" fmla="*/ 12 h 16"/>
                  <a:gd name="T34" fmla="*/ 22 w 28"/>
                  <a:gd name="T35" fmla="*/ 12 h 16"/>
                  <a:gd name="T36" fmla="*/ 16 w 28"/>
                  <a:gd name="T37" fmla="*/ 12 h 16"/>
                  <a:gd name="T38" fmla="*/ 10 w 28"/>
                  <a:gd name="T39" fmla="*/ 12 h 16"/>
                  <a:gd name="T40" fmla="*/ 10 w 28"/>
                  <a:gd name="T41" fmla="*/ 12 h 16"/>
                  <a:gd name="T42" fmla="*/ 6 w 28"/>
                  <a:gd name="T43" fmla="*/ 10 h 16"/>
                  <a:gd name="T44" fmla="*/ 2 w 28"/>
                  <a:gd name="T45" fmla="*/ 6 h 16"/>
                  <a:gd name="T46" fmla="*/ 2 w 28"/>
                  <a:gd name="T47" fmla="*/ 6 h 16"/>
                  <a:gd name="T48" fmla="*/ 0 w 28"/>
                  <a:gd name="T49" fmla="*/ 2 h 16"/>
                  <a:gd name="T50" fmla="*/ 0 w 28"/>
                  <a:gd name="T51" fmla="*/ 2 h 16"/>
                  <a:gd name="T52" fmla="*/ 0 w 28"/>
                  <a:gd name="T53" fmla="*/ 6 h 16"/>
                  <a:gd name="T54" fmla="*/ 2 w 28"/>
                  <a:gd name="T55" fmla="*/ 10 h 16"/>
                  <a:gd name="T56" fmla="*/ 2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" y="10"/>
                    </a:move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2"/>
                    </a:lnTo>
                    <a:lnTo>
                      <a:pt x="28" y="6"/>
                    </a:lnTo>
                    <a:lnTo>
                      <a:pt x="28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8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" name="Freeform 178"/>
              <p:cNvSpPr>
                <a:spLocks/>
              </p:cNvSpPr>
              <p:nvPr/>
            </p:nvSpPr>
            <p:spPr bwMode="auto">
              <a:xfrm>
                <a:off x="2570" y="2328"/>
                <a:ext cx="28" cy="16"/>
              </a:xfrm>
              <a:custGeom>
                <a:avLst/>
                <a:gdLst>
                  <a:gd name="T0" fmla="*/ 22 w 28"/>
                  <a:gd name="T1" fmla="*/ 12 h 16"/>
                  <a:gd name="T2" fmla="*/ 22 w 28"/>
                  <a:gd name="T3" fmla="*/ 12 h 16"/>
                  <a:gd name="T4" fmla="*/ 16 w 28"/>
                  <a:gd name="T5" fmla="*/ 12 h 16"/>
                  <a:gd name="T6" fmla="*/ 10 w 28"/>
                  <a:gd name="T7" fmla="*/ 12 h 16"/>
                  <a:gd name="T8" fmla="*/ 10 w 28"/>
                  <a:gd name="T9" fmla="*/ 12 h 16"/>
                  <a:gd name="T10" fmla="*/ 6 w 28"/>
                  <a:gd name="T11" fmla="*/ 10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6 h 16"/>
                  <a:gd name="T22" fmla="*/ 2 w 28"/>
                  <a:gd name="T23" fmla="*/ 10 h 16"/>
                  <a:gd name="T24" fmla="*/ 2 w 28"/>
                  <a:gd name="T25" fmla="*/ 10 h 16"/>
                  <a:gd name="T26" fmla="*/ 6 w 28"/>
                  <a:gd name="T27" fmla="*/ 14 h 16"/>
                  <a:gd name="T28" fmla="*/ 10 w 28"/>
                  <a:gd name="T29" fmla="*/ 16 h 16"/>
                  <a:gd name="T30" fmla="*/ 10 w 28"/>
                  <a:gd name="T31" fmla="*/ 16 h 16"/>
                  <a:gd name="T32" fmla="*/ 16 w 28"/>
                  <a:gd name="T33" fmla="*/ 16 h 16"/>
                  <a:gd name="T34" fmla="*/ 22 w 28"/>
                  <a:gd name="T35" fmla="*/ 16 h 16"/>
                  <a:gd name="T36" fmla="*/ 22 w 28"/>
                  <a:gd name="T37" fmla="*/ 16 h 16"/>
                  <a:gd name="T38" fmla="*/ 26 w 28"/>
                  <a:gd name="T39" fmla="*/ 10 h 16"/>
                  <a:gd name="T40" fmla="*/ 28 w 28"/>
                  <a:gd name="T41" fmla="*/ 2 h 16"/>
                  <a:gd name="T42" fmla="*/ 28 w 28"/>
                  <a:gd name="T43" fmla="*/ 2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6 h 16"/>
                  <a:gd name="T50" fmla="*/ 22 w 28"/>
                  <a:gd name="T51" fmla="*/ 12 h 16"/>
                  <a:gd name="T52" fmla="*/ 22 w 28"/>
                  <a:gd name="T53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16">
                    <a:moveTo>
                      <a:pt x="22" y="12"/>
                    </a:moveTo>
                    <a:lnTo>
                      <a:pt x="22" y="12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10" y="12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6" y="14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6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6" y="1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6"/>
                    </a:lnTo>
                    <a:lnTo>
                      <a:pt x="22" y="12"/>
                    </a:lnTo>
                    <a:lnTo>
                      <a:pt x="22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" name="Freeform 179"/>
              <p:cNvSpPr>
                <a:spLocks/>
              </p:cNvSpPr>
              <p:nvPr/>
            </p:nvSpPr>
            <p:spPr bwMode="auto">
              <a:xfrm>
                <a:off x="3208" y="2158"/>
                <a:ext cx="28" cy="16"/>
              </a:xfrm>
              <a:custGeom>
                <a:avLst/>
                <a:gdLst>
                  <a:gd name="T0" fmla="*/ 24 w 28"/>
                  <a:gd name="T1" fmla="*/ 8 h 16"/>
                  <a:gd name="T2" fmla="*/ 24 w 28"/>
                  <a:gd name="T3" fmla="*/ 8 h 16"/>
                  <a:gd name="T4" fmla="*/ 20 w 28"/>
                  <a:gd name="T5" fmla="*/ 10 h 16"/>
                  <a:gd name="T6" fmla="*/ 14 w 28"/>
                  <a:gd name="T7" fmla="*/ 12 h 16"/>
                  <a:gd name="T8" fmla="*/ 14 w 28"/>
                  <a:gd name="T9" fmla="*/ 12 h 16"/>
                  <a:gd name="T10" fmla="*/ 10 w 28"/>
                  <a:gd name="T11" fmla="*/ 12 h 16"/>
                  <a:gd name="T12" fmla="*/ 6 w 28"/>
                  <a:gd name="T13" fmla="*/ 8 h 16"/>
                  <a:gd name="T14" fmla="*/ 2 w 28"/>
                  <a:gd name="T15" fmla="*/ 4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8 w 28"/>
                  <a:gd name="T29" fmla="*/ 14 h 16"/>
                  <a:gd name="T30" fmla="*/ 14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4 w 28"/>
                  <a:gd name="T37" fmla="*/ 12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4 w 28"/>
                  <a:gd name="T55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16">
                    <a:moveTo>
                      <a:pt x="24" y="8"/>
                    </a:moveTo>
                    <a:lnTo>
                      <a:pt x="24" y="8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6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4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4" name="Freeform 180"/>
              <p:cNvSpPr>
                <a:spLocks/>
              </p:cNvSpPr>
              <p:nvPr/>
            </p:nvSpPr>
            <p:spPr bwMode="auto">
              <a:xfrm>
                <a:off x="2524" y="2158"/>
                <a:ext cx="28" cy="16"/>
              </a:xfrm>
              <a:custGeom>
                <a:avLst/>
                <a:gdLst>
                  <a:gd name="T0" fmla="*/ 14 w 28"/>
                  <a:gd name="T1" fmla="*/ 12 h 16"/>
                  <a:gd name="T2" fmla="*/ 14 w 28"/>
                  <a:gd name="T3" fmla="*/ 12 h 16"/>
                  <a:gd name="T4" fmla="*/ 8 w 28"/>
                  <a:gd name="T5" fmla="*/ 10 h 16"/>
                  <a:gd name="T6" fmla="*/ 4 w 28"/>
                  <a:gd name="T7" fmla="*/ 8 h 16"/>
                  <a:gd name="T8" fmla="*/ 4 w 28"/>
                  <a:gd name="T9" fmla="*/ 8 h 16"/>
                  <a:gd name="T10" fmla="*/ 2 w 28"/>
                  <a:gd name="T11" fmla="*/ 4 h 16"/>
                  <a:gd name="T12" fmla="*/ 0 w 28"/>
                  <a:gd name="T13" fmla="*/ 0 h 16"/>
                  <a:gd name="T14" fmla="*/ 0 w 28"/>
                  <a:gd name="T15" fmla="*/ 0 h 16"/>
                  <a:gd name="T16" fmla="*/ 0 w 28"/>
                  <a:gd name="T17" fmla="*/ 2 h 16"/>
                  <a:gd name="T18" fmla="*/ 0 w 28"/>
                  <a:gd name="T19" fmla="*/ 2 h 16"/>
                  <a:gd name="T20" fmla="*/ 0 w 28"/>
                  <a:gd name="T21" fmla="*/ 2 h 16"/>
                  <a:gd name="T22" fmla="*/ 0 w 28"/>
                  <a:gd name="T23" fmla="*/ 2 h 16"/>
                  <a:gd name="T24" fmla="*/ 2 w 28"/>
                  <a:gd name="T25" fmla="*/ 8 h 16"/>
                  <a:gd name="T26" fmla="*/ 4 w 28"/>
                  <a:gd name="T27" fmla="*/ 12 h 16"/>
                  <a:gd name="T28" fmla="*/ 4 w 28"/>
                  <a:gd name="T29" fmla="*/ 12 h 16"/>
                  <a:gd name="T30" fmla="*/ 8 w 28"/>
                  <a:gd name="T31" fmla="*/ 14 h 16"/>
                  <a:gd name="T32" fmla="*/ 14 w 28"/>
                  <a:gd name="T33" fmla="*/ 16 h 16"/>
                  <a:gd name="T34" fmla="*/ 14 w 28"/>
                  <a:gd name="T35" fmla="*/ 16 h 16"/>
                  <a:gd name="T36" fmla="*/ 20 w 28"/>
                  <a:gd name="T37" fmla="*/ 14 h 16"/>
                  <a:gd name="T38" fmla="*/ 24 w 28"/>
                  <a:gd name="T39" fmla="*/ 12 h 16"/>
                  <a:gd name="T40" fmla="*/ 28 w 28"/>
                  <a:gd name="T41" fmla="*/ 8 h 16"/>
                  <a:gd name="T42" fmla="*/ 28 w 28"/>
                  <a:gd name="T43" fmla="*/ 2 h 16"/>
                  <a:gd name="T44" fmla="*/ 28 w 28"/>
                  <a:gd name="T45" fmla="*/ 2 h 16"/>
                  <a:gd name="T46" fmla="*/ 28 w 28"/>
                  <a:gd name="T47" fmla="*/ 0 h 16"/>
                  <a:gd name="T48" fmla="*/ 28 w 28"/>
                  <a:gd name="T49" fmla="*/ 0 h 16"/>
                  <a:gd name="T50" fmla="*/ 26 w 28"/>
                  <a:gd name="T51" fmla="*/ 4 h 16"/>
                  <a:gd name="T52" fmla="*/ 24 w 28"/>
                  <a:gd name="T53" fmla="*/ 8 h 16"/>
                  <a:gd name="T54" fmla="*/ 20 w 28"/>
                  <a:gd name="T55" fmla="*/ 12 h 16"/>
                  <a:gd name="T56" fmla="*/ 14 w 28"/>
                  <a:gd name="T57" fmla="*/ 12 h 16"/>
                  <a:gd name="T58" fmla="*/ 14 w 28"/>
                  <a:gd name="T5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8" h="16">
                    <a:moveTo>
                      <a:pt x="14" y="12"/>
                    </a:move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8" y="14"/>
                    </a:lnTo>
                    <a:lnTo>
                      <a:pt x="14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8" y="8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4"/>
                    </a:lnTo>
                    <a:lnTo>
                      <a:pt x="24" y="8"/>
                    </a:lnTo>
                    <a:lnTo>
                      <a:pt x="20" y="12"/>
                    </a:lnTo>
                    <a:lnTo>
                      <a:pt x="14" y="12"/>
                    </a:lnTo>
                    <a:lnTo>
                      <a:pt x="1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5" name="Freeform 181"/>
              <p:cNvSpPr>
                <a:spLocks/>
              </p:cNvSpPr>
              <p:nvPr/>
            </p:nvSpPr>
            <p:spPr bwMode="auto">
              <a:xfrm>
                <a:off x="3162" y="2328"/>
                <a:ext cx="28" cy="16"/>
              </a:xfrm>
              <a:custGeom>
                <a:avLst/>
                <a:gdLst>
                  <a:gd name="T0" fmla="*/ 8 w 28"/>
                  <a:gd name="T1" fmla="*/ 12 h 16"/>
                  <a:gd name="T2" fmla="*/ 8 w 28"/>
                  <a:gd name="T3" fmla="*/ 12 h 16"/>
                  <a:gd name="T4" fmla="*/ 2 w 28"/>
                  <a:gd name="T5" fmla="*/ 6 h 16"/>
                  <a:gd name="T6" fmla="*/ 0 w 28"/>
                  <a:gd name="T7" fmla="*/ 0 h 16"/>
                  <a:gd name="T8" fmla="*/ 0 w 28"/>
                  <a:gd name="T9" fmla="*/ 0 h 16"/>
                  <a:gd name="T10" fmla="*/ 0 w 28"/>
                  <a:gd name="T11" fmla="*/ 6 h 16"/>
                  <a:gd name="T12" fmla="*/ 2 w 28"/>
                  <a:gd name="T13" fmla="*/ 8 h 16"/>
                  <a:gd name="T14" fmla="*/ 4 w 28"/>
                  <a:gd name="T15" fmla="*/ 12 h 16"/>
                  <a:gd name="T16" fmla="*/ 8 w 28"/>
                  <a:gd name="T17" fmla="*/ 16 h 16"/>
                  <a:gd name="T18" fmla="*/ 8 w 28"/>
                  <a:gd name="T19" fmla="*/ 16 h 16"/>
                  <a:gd name="T20" fmla="*/ 12 w 28"/>
                  <a:gd name="T21" fmla="*/ 16 h 16"/>
                  <a:gd name="T22" fmla="*/ 18 w 28"/>
                  <a:gd name="T23" fmla="*/ 16 h 16"/>
                  <a:gd name="T24" fmla="*/ 22 w 28"/>
                  <a:gd name="T25" fmla="*/ 14 h 16"/>
                  <a:gd name="T26" fmla="*/ 26 w 28"/>
                  <a:gd name="T27" fmla="*/ 10 h 16"/>
                  <a:gd name="T28" fmla="*/ 26 w 28"/>
                  <a:gd name="T29" fmla="*/ 10 h 16"/>
                  <a:gd name="T30" fmla="*/ 28 w 28"/>
                  <a:gd name="T31" fmla="*/ 6 h 16"/>
                  <a:gd name="T32" fmla="*/ 28 w 28"/>
                  <a:gd name="T33" fmla="*/ 2 h 16"/>
                  <a:gd name="T34" fmla="*/ 28 w 28"/>
                  <a:gd name="T35" fmla="*/ 2 h 16"/>
                  <a:gd name="T36" fmla="*/ 26 w 28"/>
                  <a:gd name="T37" fmla="*/ 6 h 16"/>
                  <a:gd name="T38" fmla="*/ 26 w 28"/>
                  <a:gd name="T39" fmla="*/ 6 h 16"/>
                  <a:gd name="T40" fmla="*/ 22 w 28"/>
                  <a:gd name="T41" fmla="*/ 10 h 16"/>
                  <a:gd name="T42" fmla="*/ 18 w 28"/>
                  <a:gd name="T43" fmla="*/ 12 h 16"/>
                  <a:gd name="T44" fmla="*/ 12 w 28"/>
                  <a:gd name="T45" fmla="*/ 12 h 16"/>
                  <a:gd name="T46" fmla="*/ 8 w 28"/>
                  <a:gd name="T47" fmla="*/ 12 h 16"/>
                  <a:gd name="T48" fmla="*/ 8 w 28"/>
                  <a:gd name="T49" fmla="*/ 12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16">
                    <a:moveTo>
                      <a:pt x="8" y="12"/>
                    </a:moveTo>
                    <a:lnTo>
                      <a:pt x="8" y="12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2" y="8"/>
                    </a:lnTo>
                    <a:lnTo>
                      <a:pt x="4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6" name="Freeform 182"/>
              <p:cNvSpPr>
                <a:spLocks/>
              </p:cNvSpPr>
              <p:nvPr/>
            </p:nvSpPr>
            <p:spPr bwMode="auto">
              <a:xfrm>
                <a:off x="2570" y="1986"/>
                <a:ext cx="28" cy="16"/>
              </a:xfrm>
              <a:custGeom>
                <a:avLst/>
                <a:gdLst>
                  <a:gd name="T0" fmla="*/ 0 w 28"/>
                  <a:gd name="T1" fmla="*/ 6 h 16"/>
                  <a:gd name="T2" fmla="*/ 0 w 28"/>
                  <a:gd name="T3" fmla="*/ 6 h 16"/>
                  <a:gd name="T4" fmla="*/ 2 w 28"/>
                  <a:gd name="T5" fmla="*/ 12 h 16"/>
                  <a:gd name="T6" fmla="*/ 8 w 28"/>
                  <a:gd name="T7" fmla="*/ 16 h 16"/>
                  <a:gd name="T8" fmla="*/ 8 w 28"/>
                  <a:gd name="T9" fmla="*/ 16 h 16"/>
                  <a:gd name="T10" fmla="*/ 12 w 28"/>
                  <a:gd name="T11" fmla="*/ 16 h 16"/>
                  <a:gd name="T12" fmla="*/ 18 w 28"/>
                  <a:gd name="T13" fmla="*/ 16 h 16"/>
                  <a:gd name="T14" fmla="*/ 22 w 28"/>
                  <a:gd name="T15" fmla="*/ 14 h 16"/>
                  <a:gd name="T16" fmla="*/ 26 w 28"/>
                  <a:gd name="T17" fmla="*/ 10 h 16"/>
                  <a:gd name="T18" fmla="*/ 26 w 28"/>
                  <a:gd name="T19" fmla="*/ 10 h 16"/>
                  <a:gd name="T20" fmla="*/ 28 w 28"/>
                  <a:gd name="T21" fmla="*/ 6 h 16"/>
                  <a:gd name="T22" fmla="*/ 28 w 28"/>
                  <a:gd name="T23" fmla="*/ 2 h 16"/>
                  <a:gd name="T24" fmla="*/ 28 w 28"/>
                  <a:gd name="T25" fmla="*/ 2 h 16"/>
                  <a:gd name="T26" fmla="*/ 26 w 28"/>
                  <a:gd name="T27" fmla="*/ 6 h 16"/>
                  <a:gd name="T28" fmla="*/ 26 w 28"/>
                  <a:gd name="T29" fmla="*/ 6 h 16"/>
                  <a:gd name="T30" fmla="*/ 22 w 28"/>
                  <a:gd name="T31" fmla="*/ 10 h 16"/>
                  <a:gd name="T32" fmla="*/ 18 w 28"/>
                  <a:gd name="T33" fmla="*/ 12 h 16"/>
                  <a:gd name="T34" fmla="*/ 12 w 28"/>
                  <a:gd name="T35" fmla="*/ 12 h 16"/>
                  <a:gd name="T36" fmla="*/ 8 w 28"/>
                  <a:gd name="T37" fmla="*/ 12 h 16"/>
                  <a:gd name="T38" fmla="*/ 8 w 28"/>
                  <a:gd name="T39" fmla="*/ 12 h 16"/>
                  <a:gd name="T40" fmla="*/ 2 w 28"/>
                  <a:gd name="T41" fmla="*/ 8 h 16"/>
                  <a:gd name="T42" fmla="*/ 0 w 28"/>
                  <a:gd name="T43" fmla="*/ 2 h 16"/>
                  <a:gd name="T44" fmla="*/ 0 w 28"/>
                  <a:gd name="T45" fmla="*/ 2 h 16"/>
                  <a:gd name="T46" fmla="*/ 0 w 28"/>
                  <a:gd name="T47" fmla="*/ 0 h 16"/>
                  <a:gd name="T48" fmla="*/ 0 w 28"/>
                  <a:gd name="T49" fmla="*/ 0 h 16"/>
                  <a:gd name="T50" fmla="*/ 0 w 28"/>
                  <a:gd name="T51" fmla="*/ 2 h 16"/>
                  <a:gd name="T52" fmla="*/ 0 w 28"/>
                  <a:gd name="T53" fmla="*/ 2 h 16"/>
                  <a:gd name="T54" fmla="*/ 0 w 28"/>
                  <a:gd name="T55" fmla="*/ 6 h 16"/>
                  <a:gd name="T56" fmla="*/ 0 w 28"/>
                  <a:gd name="T57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0" y="6"/>
                    </a:moveTo>
                    <a:lnTo>
                      <a:pt x="0" y="6"/>
                    </a:lnTo>
                    <a:lnTo>
                      <a:pt x="2" y="12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2" y="16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8" y="6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10"/>
                    </a:lnTo>
                    <a:lnTo>
                      <a:pt x="18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8" y="12"/>
                    </a:lnTo>
                    <a:lnTo>
                      <a:pt x="2" y="8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7" name="Freeform 183"/>
              <p:cNvSpPr>
                <a:spLocks/>
              </p:cNvSpPr>
              <p:nvPr/>
            </p:nvSpPr>
            <p:spPr bwMode="auto">
              <a:xfrm>
                <a:off x="3038" y="2454"/>
                <a:ext cx="28" cy="16"/>
              </a:xfrm>
              <a:custGeom>
                <a:avLst/>
                <a:gdLst>
                  <a:gd name="T0" fmla="*/ 20 w 28"/>
                  <a:gd name="T1" fmla="*/ 10 h 16"/>
                  <a:gd name="T2" fmla="*/ 20 w 28"/>
                  <a:gd name="T3" fmla="*/ 10 h 16"/>
                  <a:gd name="T4" fmla="*/ 14 w 28"/>
                  <a:gd name="T5" fmla="*/ 12 h 16"/>
                  <a:gd name="T6" fmla="*/ 10 w 28"/>
                  <a:gd name="T7" fmla="*/ 12 h 16"/>
                  <a:gd name="T8" fmla="*/ 4 w 28"/>
                  <a:gd name="T9" fmla="*/ 10 h 16"/>
                  <a:gd name="T10" fmla="*/ 2 w 28"/>
                  <a:gd name="T11" fmla="*/ 6 h 16"/>
                  <a:gd name="T12" fmla="*/ 2 w 28"/>
                  <a:gd name="T13" fmla="*/ 6 h 16"/>
                  <a:gd name="T14" fmla="*/ 2 w 28"/>
                  <a:gd name="T15" fmla="*/ 6 h 16"/>
                  <a:gd name="T16" fmla="*/ 0 w 28"/>
                  <a:gd name="T17" fmla="*/ 0 h 16"/>
                  <a:gd name="T18" fmla="*/ 0 w 28"/>
                  <a:gd name="T19" fmla="*/ 0 h 16"/>
                  <a:gd name="T20" fmla="*/ 0 w 28"/>
                  <a:gd name="T21" fmla="*/ 4 h 16"/>
                  <a:gd name="T22" fmla="*/ 2 w 28"/>
                  <a:gd name="T23" fmla="*/ 10 h 16"/>
                  <a:gd name="T24" fmla="*/ 2 w 28"/>
                  <a:gd name="T25" fmla="*/ 10 h 16"/>
                  <a:gd name="T26" fmla="*/ 2 w 28"/>
                  <a:gd name="T27" fmla="*/ 10 h 16"/>
                  <a:gd name="T28" fmla="*/ 4 w 28"/>
                  <a:gd name="T29" fmla="*/ 14 h 16"/>
                  <a:gd name="T30" fmla="*/ 10 w 28"/>
                  <a:gd name="T31" fmla="*/ 16 h 16"/>
                  <a:gd name="T32" fmla="*/ 14 w 28"/>
                  <a:gd name="T33" fmla="*/ 16 h 16"/>
                  <a:gd name="T34" fmla="*/ 20 w 28"/>
                  <a:gd name="T35" fmla="*/ 14 h 16"/>
                  <a:gd name="T36" fmla="*/ 20 w 28"/>
                  <a:gd name="T37" fmla="*/ 14 h 16"/>
                  <a:gd name="T38" fmla="*/ 24 w 28"/>
                  <a:gd name="T39" fmla="*/ 10 h 16"/>
                  <a:gd name="T40" fmla="*/ 26 w 28"/>
                  <a:gd name="T41" fmla="*/ 6 h 16"/>
                  <a:gd name="T42" fmla="*/ 26 w 28"/>
                  <a:gd name="T43" fmla="*/ 6 h 16"/>
                  <a:gd name="T44" fmla="*/ 28 w 28"/>
                  <a:gd name="T45" fmla="*/ 0 h 16"/>
                  <a:gd name="T46" fmla="*/ 28 w 28"/>
                  <a:gd name="T47" fmla="*/ 0 h 16"/>
                  <a:gd name="T48" fmla="*/ 26 w 28"/>
                  <a:gd name="T49" fmla="*/ 2 h 16"/>
                  <a:gd name="T50" fmla="*/ 26 w 28"/>
                  <a:gd name="T51" fmla="*/ 2 h 16"/>
                  <a:gd name="T52" fmla="*/ 24 w 28"/>
                  <a:gd name="T53" fmla="*/ 6 h 16"/>
                  <a:gd name="T54" fmla="*/ 20 w 28"/>
                  <a:gd name="T55" fmla="*/ 10 h 16"/>
                  <a:gd name="T56" fmla="*/ 20 w 28"/>
                  <a:gd name="T57" fmla="*/ 1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8" h="16">
                    <a:moveTo>
                      <a:pt x="20" y="10"/>
                    </a:move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10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4" y="14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6" y="2"/>
                    </a:lnTo>
                    <a:lnTo>
                      <a:pt x="26" y="2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8" name="Freeform 184"/>
              <p:cNvSpPr>
                <a:spLocks/>
              </p:cNvSpPr>
              <p:nvPr/>
            </p:nvSpPr>
            <p:spPr bwMode="auto">
              <a:xfrm>
                <a:off x="2696" y="1862"/>
                <a:ext cx="28" cy="16"/>
              </a:xfrm>
              <a:custGeom>
                <a:avLst/>
                <a:gdLst>
                  <a:gd name="T0" fmla="*/ 2 w 28"/>
                  <a:gd name="T1" fmla="*/ 8 h 16"/>
                  <a:gd name="T2" fmla="*/ 2 w 28"/>
                  <a:gd name="T3" fmla="*/ 8 h 16"/>
                  <a:gd name="T4" fmla="*/ 4 w 28"/>
                  <a:gd name="T5" fmla="*/ 12 h 16"/>
                  <a:gd name="T6" fmla="*/ 10 w 28"/>
                  <a:gd name="T7" fmla="*/ 16 h 16"/>
                  <a:gd name="T8" fmla="*/ 14 w 28"/>
                  <a:gd name="T9" fmla="*/ 16 h 16"/>
                  <a:gd name="T10" fmla="*/ 20 w 28"/>
                  <a:gd name="T11" fmla="*/ 14 h 16"/>
                  <a:gd name="T12" fmla="*/ 20 w 28"/>
                  <a:gd name="T13" fmla="*/ 14 h 16"/>
                  <a:gd name="T14" fmla="*/ 24 w 28"/>
                  <a:gd name="T15" fmla="*/ 12 h 16"/>
                  <a:gd name="T16" fmla="*/ 26 w 28"/>
                  <a:gd name="T17" fmla="*/ 8 h 16"/>
                  <a:gd name="T18" fmla="*/ 28 w 28"/>
                  <a:gd name="T19" fmla="*/ 4 h 16"/>
                  <a:gd name="T20" fmla="*/ 28 w 28"/>
                  <a:gd name="T21" fmla="*/ 0 h 16"/>
                  <a:gd name="T22" fmla="*/ 28 w 28"/>
                  <a:gd name="T23" fmla="*/ 0 h 16"/>
                  <a:gd name="T24" fmla="*/ 24 w 28"/>
                  <a:gd name="T25" fmla="*/ 6 h 16"/>
                  <a:gd name="T26" fmla="*/ 20 w 28"/>
                  <a:gd name="T27" fmla="*/ 10 h 16"/>
                  <a:gd name="T28" fmla="*/ 20 w 28"/>
                  <a:gd name="T29" fmla="*/ 10 h 16"/>
                  <a:gd name="T30" fmla="*/ 14 w 28"/>
                  <a:gd name="T31" fmla="*/ 12 h 16"/>
                  <a:gd name="T32" fmla="*/ 10 w 28"/>
                  <a:gd name="T33" fmla="*/ 12 h 16"/>
                  <a:gd name="T34" fmla="*/ 4 w 28"/>
                  <a:gd name="T35" fmla="*/ 8 h 16"/>
                  <a:gd name="T36" fmla="*/ 2 w 28"/>
                  <a:gd name="T37" fmla="*/ 4 h 16"/>
                  <a:gd name="T38" fmla="*/ 2 w 28"/>
                  <a:gd name="T39" fmla="*/ 4 h 16"/>
                  <a:gd name="T40" fmla="*/ 0 w 28"/>
                  <a:gd name="T41" fmla="*/ 0 h 16"/>
                  <a:gd name="T42" fmla="*/ 0 w 28"/>
                  <a:gd name="T43" fmla="*/ 0 h 16"/>
                  <a:gd name="T44" fmla="*/ 0 w 28"/>
                  <a:gd name="T45" fmla="*/ 2 h 16"/>
                  <a:gd name="T46" fmla="*/ 0 w 28"/>
                  <a:gd name="T47" fmla="*/ 2 h 16"/>
                  <a:gd name="T48" fmla="*/ 2 w 28"/>
                  <a:gd name="T49" fmla="*/ 8 h 16"/>
                  <a:gd name="T50" fmla="*/ 2 w 28"/>
                  <a:gd name="T51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16">
                    <a:moveTo>
                      <a:pt x="2" y="8"/>
                    </a:moveTo>
                    <a:lnTo>
                      <a:pt x="2" y="8"/>
                    </a:lnTo>
                    <a:lnTo>
                      <a:pt x="4" y="12"/>
                    </a:lnTo>
                    <a:lnTo>
                      <a:pt x="10" y="16"/>
                    </a:lnTo>
                    <a:lnTo>
                      <a:pt x="14" y="16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4" y="12"/>
                    </a:lnTo>
                    <a:lnTo>
                      <a:pt x="26" y="8"/>
                    </a:lnTo>
                    <a:lnTo>
                      <a:pt x="28" y="4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24" y="6"/>
                    </a:lnTo>
                    <a:lnTo>
                      <a:pt x="20" y="10"/>
                    </a:lnTo>
                    <a:lnTo>
                      <a:pt x="20" y="10"/>
                    </a:lnTo>
                    <a:lnTo>
                      <a:pt x="14" y="12"/>
                    </a:lnTo>
                    <a:lnTo>
                      <a:pt x="10" y="12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2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9" name="Freeform 185"/>
              <p:cNvSpPr>
                <a:spLocks/>
              </p:cNvSpPr>
              <p:nvPr/>
            </p:nvSpPr>
            <p:spPr bwMode="auto">
              <a:xfrm>
                <a:off x="2866" y="1804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8 w 28"/>
                  <a:gd name="T5" fmla="*/ 2 h 24"/>
                  <a:gd name="T6" fmla="*/ 4 w 28"/>
                  <a:gd name="T7" fmla="*/ 4 h 24"/>
                  <a:gd name="T8" fmla="*/ 4 w 28"/>
                  <a:gd name="T9" fmla="*/ 4 h 24"/>
                  <a:gd name="T10" fmla="*/ 2 w 28"/>
                  <a:gd name="T11" fmla="*/ 8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6 h 24"/>
                  <a:gd name="T18" fmla="*/ 4 w 28"/>
                  <a:gd name="T19" fmla="*/ 20 h 24"/>
                  <a:gd name="T20" fmla="*/ 4 w 28"/>
                  <a:gd name="T21" fmla="*/ 20 h 24"/>
                  <a:gd name="T22" fmla="*/ 8 w 28"/>
                  <a:gd name="T23" fmla="*/ 22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4 w 28"/>
                  <a:gd name="T45" fmla="*/ 4 h 24"/>
                  <a:gd name="T46" fmla="*/ 20 w 28"/>
                  <a:gd name="T47" fmla="*/ 2 h 24"/>
                  <a:gd name="T48" fmla="*/ 14 w 28"/>
                  <a:gd name="T49" fmla="*/ 0 h 24"/>
                  <a:gd name="T50" fmla="*/ 14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0" name="Freeform 186"/>
              <p:cNvSpPr>
                <a:spLocks/>
              </p:cNvSpPr>
              <p:nvPr/>
            </p:nvSpPr>
            <p:spPr bwMode="auto">
              <a:xfrm>
                <a:off x="2866" y="2488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6 w 28"/>
                  <a:gd name="T17" fmla="*/ 20 h 24"/>
                  <a:gd name="T18" fmla="*/ 10 w 28"/>
                  <a:gd name="T19" fmla="*/ 24 h 24"/>
                  <a:gd name="T20" fmla="*/ 14 w 28"/>
                  <a:gd name="T21" fmla="*/ 24 h 24"/>
                  <a:gd name="T22" fmla="*/ 14 w 28"/>
                  <a:gd name="T23" fmla="*/ 24 h 24"/>
                  <a:gd name="T24" fmla="*/ 14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4 w 28"/>
                  <a:gd name="T31" fmla="*/ 20 h 24"/>
                  <a:gd name="T32" fmla="*/ 24 w 28"/>
                  <a:gd name="T33" fmla="*/ 20 h 24"/>
                  <a:gd name="T34" fmla="*/ 26 w 28"/>
                  <a:gd name="T35" fmla="*/ 16 h 24"/>
                  <a:gd name="T36" fmla="*/ 28 w 28"/>
                  <a:gd name="T37" fmla="*/ 12 h 24"/>
                  <a:gd name="T38" fmla="*/ 28 w 28"/>
                  <a:gd name="T39" fmla="*/ 12 h 24"/>
                  <a:gd name="T40" fmla="*/ 26 w 28"/>
                  <a:gd name="T41" fmla="*/ 8 h 24"/>
                  <a:gd name="T42" fmla="*/ 24 w 28"/>
                  <a:gd name="T43" fmla="*/ 4 h 24"/>
                  <a:gd name="T44" fmla="*/ 20 w 28"/>
                  <a:gd name="T45" fmla="*/ 0 h 24"/>
                  <a:gd name="T46" fmla="*/ 14 w 28"/>
                  <a:gd name="T47" fmla="*/ 0 h 24"/>
                  <a:gd name="T48" fmla="*/ 14 w 28"/>
                  <a:gd name="T49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1" name="Freeform 187"/>
              <p:cNvSpPr>
                <a:spLocks/>
              </p:cNvSpPr>
              <p:nvPr/>
            </p:nvSpPr>
            <p:spPr bwMode="auto">
              <a:xfrm>
                <a:off x="3038" y="1850"/>
                <a:ext cx="28" cy="24"/>
              </a:xfrm>
              <a:custGeom>
                <a:avLst/>
                <a:gdLst>
                  <a:gd name="T0" fmla="*/ 6 w 28"/>
                  <a:gd name="T1" fmla="*/ 22 h 24"/>
                  <a:gd name="T2" fmla="*/ 6 w 28"/>
                  <a:gd name="T3" fmla="*/ 22 h 24"/>
                  <a:gd name="T4" fmla="*/ 12 w 28"/>
                  <a:gd name="T5" fmla="*/ 24 h 24"/>
                  <a:gd name="T6" fmla="*/ 16 w 28"/>
                  <a:gd name="T7" fmla="*/ 24 h 24"/>
                  <a:gd name="T8" fmla="*/ 16 w 28"/>
                  <a:gd name="T9" fmla="*/ 24 h 24"/>
                  <a:gd name="T10" fmla="*/ 22 w 28"/>
                  <a:gd name="T11" fmla="*/ 20 h 24"/>
                  <a:gd name="T12" fmla="*/ 26 w 28"/>
                  <a:gd name="T13" fmla="*/ 16 h 24"/>
                  <a:gd name="T14" fmla="*/ 26 w 28"/>
                  <a:gd name="T15" fmla="*/ 16 h 24"/>
                  <a:gd name="T16" fmla="*/ 26 w 28"/>
                  <a:gd name="T17" fmla="*/ 16 h 24"/>
                  <a:gd name="T18" fmla="*/ 28 w 28"/>
                  <a:gd name="T19" fmla="*/ 12 h 24"/>
                  <a:gd name="T20" fmla="*/ 28 w 28"/>
                  <a:gd name="T21" fmla="*/ 12 h 24"/>
                  <a:gd name="T22" fmla="*/ 24 w 28"/>
                  <a:gd name="T23" fmla="*/ 6 h 24"/>
                  <a:gd name="T24" fmla="*/ 20 w 28"/>
                  <a:gd name="T25" fmla="*/ 2 h 24"/>
                  <a:gd name="T26" fmla="*/ 20 w 28"/>
                  <a:gd name="T27" fmla="*/ 2 h 24"/>
                  <a:gd name="T28" fmla="*/ 16 w 28"/>
                  <a:gd name="T29" fmla="*/ 0 h 24"/>
                  <a:gd name="T30" fmla="*/ 10 w 28"/>
                  <a:gd name="T31" fmla="*/ 0 h 24"/>
                  <a:gd name="T32" fmla="*/ 10 w 28"/>
                  <a:gd name="T33" fmla="*/ 0 h 24"/>
                  <a:gd name="T34" fmla="*/ 4 w 28"/>
                  <a:gd name="T35" fmla="*/ 2 h 24"/>
                  <a:gd name="T36" fmla="*/ 2 w 28"/>
                  <a:gd name="T37" fmla="*/ 6 h 24"/>
                  <a:gd name="T38" fmla="*/ 2 w 28"/>
                  <a:gd name="T39" fmla="*/ 6 h 24"/>
                  <a:gd name="T40" fmla="*/ 0 w 28"/>
                  <a:gd name="T41" fmla="*/ 12 h 24"/>
                  <a:gd name="T42" fmla="*/ 0 w 28"/>
                  <a:gd name="T43" fmla="*/ 12 h 24"/>
                  <a:gd name="T44" fmla="*/ 0 w 28"/>
                  <a:gd name="T45" fmla="*/ 14 h 24"/>
                  <a:gd name="T46" fmla="*/ 0 w 28"/>
                  <a:gd name="T47" fmla="*/ 14 h 24"/>
                  <a:gd name="T48" fmla="*/ 2 w 28"/>
                  <a:gd name="T49" fmla="*/ 18 h 24"/>
                  <a:gd name="T50" fmla="*/ 6 w 28"/>
                  <a:gd name="T51" fmla="*/ 22 h 24"/>
                  <a:gd name="T52" fmla="*/ 6 w 28"/>
                  <a:gd name="T53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24">
                    <a:moveTo>
                      <a:pt x="6" y="22"/>
                    </a:move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4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2" name="Freeform 188"/>
              <p:cNvSpPr>
                <a:spLocks/>
              </p:cNvSpPr>
              <p:nvPr/>
            </p:nvSpPr>
            <p:spPr bwMode="auto">
              <a:xfrm>
                <a:off x="2696" y="2442"/>
                <a:ext cx="26" cy="24"/>
              </a:xfrm>
              <a:custGeom>
                <a:avLst/>
                <a:gdLst>
                  <a:gd name="T0" fmla="*/ 20 w 26"/>
                  <a:gd name="T1" fmla="*/ 2 h 24"/>
                  <a:gd name="T2" fmla="*/ 20 w 26"/>
                  <a:gd name="T3" fmla="*/ 2 h 24"/>
                  <a:gd name="T4" fmla="*/ 14 w 26"/>
                  <a:gd name="T5" fmla="*/ 0 h 24"/>
                  <a:gd name="T6" fmla="*/ 10 w 26"/>
                  <a:gd name="T7" fmla="*/ 0 h 24"/>
                  <a:gd name="T8" fmla="*/ 4 w 26"/>
                  <a:gd name="T9" fmla="*/ 4 h 24"/>
                  <a:gd name="T10" fmla="*/ 2 w 26"/>
                  <a:gd name="T11" fmla="*/ 8 h 24"/>
                  <a:gd name="T12" fmla="*/ 2 w 26"/>
                  <a:gd name="T13" fmla="*/ 8 h 24"/>
                  <a:gd name="T14" fmla="*/ 0 w 26"/>
                  <a:gd name="T15" fmla="*/ 12 h 24"/>
                  <a:gd name="T16" fmla="*/ 0 w 26"/>
                  <a:gd name="T17" fmla="*/ 12 h 24"/>
                  <a:gd name="T18" fmla="*/ 2 w 26"/>
                  <a:gd name="T19" fmla="*/ 18 h 24"/>
                  <a:gd name="T20" fmla="*/ 6 w 26"/>
                  <a:gd name="T21" fmla="*/ 22 h 24"/>
                  <a:gd name="T22" fmla="*/ 6 w 26"/>
                  <a:gd name="T23" fmla="*/ 22 h 24"/>
                  <a:gd name="T24" fmla="*/ 12 w 26"/>
                  <a:gd name="T25" fmla="*/ 24 h 24"/>
                  <a:gd name="T26" fmla="*/ 16 w 26"/>
                  <a:gd name="T27" fmla="*/ 24 h 24"/>
                  <a:gd name="T28" fmla="*/ 16 w 26"/>
                  <a:gd name="T29" fmla="*/ 24 h 24"/>
                  <a:gd name="T30" fmla="*/ 22 w 26"/>
                  <a:gd name="T31" fmla="*/ 22 h 24"/>
                  <a:gd name="T32" fmla="*/ 26 w 26"/>
                  <a:gd name="T33" fmla="*/ 18 h 24"/>
                  <a:gd name="T34" fmla="*/ 26 w 26"/>
                  <a:gd name="T35" fmla="*/ 18 h 24"/>
                  <a:gd name="T36" fmla="*/ 26 w 26"/>
                  <a:gd name="T37" fmla="*/ 12 h 24"/>
                  <a:gd name="T38" fmla="*/ 26 w 26"/>
                  <a:gd name="T39" fmla="*/ 12 h 24"/>
                  <a:gd name="T40" fmla="*/ 24 w 26"/>
                  <a:gd name="T41" fmla="*/ 6 h 24"/>
                  <a:gd name="T42" fmla="*/ 20 w 26"/>
                  <a:gd name="T43" fmla="*/ 2 h 24"/>
                  <a:gd name="T44" fmla="*/ 20 w 26"/>
                  <a:gd name="T45" fmla="*/ 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6" h="24">
                    <a:moveTo>
                      <a:pt x="20" y="2"/>
                    </a:moveTo>
                    <a:lnTo>
                      <a:pt x="20" y="2"/>
                    </a:lnTo>
                    <a:lnTo>
                      <a:pt x="14" y="0"/>
                    </a:lnTo>
                    <a:lnTo>
                      <a:pt x="10" y="0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6" y="22"/>
                    </a:lnTo>
                    <a:lnTo>
                      <a:pt x="6" y="22"/>
                    </a:lnTo>
                    <a:lnTo>
                      <a:pt x="12" y="24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6" y="18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6"/>
                    </a:lnTo>
                    <a:lnTo>
                      <a:pt x="20" y="2"/>
                    </a:lnTo>
                    <a:lnTo>
                      <a:pt x="20" y="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3" name="Freeform 189"/>
              <p:cNvSpPr>
                <a:spLocks/>
              </p:cNvSpPr>
              <p:nvPr/>
            </p:nvSpPr>
            <p:spPr bwMode="auto">
              <a:xfrm>
                <a:off x="3162" y="1976"/>
                <a:ext cx="28" cy="22"/>
              </a:xfrm>
              <a:custGeom>
                <a:avLst/>
                <a:gdLst>
                  <a:gd name="T0" fmla="*/ 10 w 28"/>
                  <a:gd name="T1" fmla="*/ 22 h 22"/>
                  <a:gd name="T2" fmla="*/ 10 w 28"/>
                  <a:gd name="T3" fmla="*/ 22 h 22"/>
                  <a:gd name="T4" fmla="*/ 16 w 28"/>
                  <a:gd name="T5" fmla="*/ 22 h 22"/>
                  <a:gd name="T6" fmla="*/ 22 w 28"/>
                  <a:gd name="T7" fmla="*/ 22 h 22"/>
                  <a:gd name="T8" fmla="*/ 22 w 28"/>
                  <a:gd name="T9" fmla="*/ 22 h 22"/>
                  <a:gd name="T10" fmla="*/ 26 w 28"/>
                  <a:gd name="T11" fmla="*/ 18 h 22"/>
                  <a:gd name="T12" fmla="*/ 28 w 28"/>
                  <a:gd name="T13" fmla="*/ 12 h 22"/>
                  <a:gd name="T14" fmla="*/ 28 w 28"/>
                  <a:gd name="T15" fmla="*/ 12 h 22"/>
                  <a:gd name="T16" fmla="*/ 28 w 28"/>
                  <a:gd name="T17" fmla="*/ 10 h 22"/>
                  <a:gd name="T18" fmla="*/ 28 w 28"/>
                  <a:gd name="T19" fmla="*/ 10 h 22"/>
                  <a:gd name="T20" fmla="*/ 26 w 28"/>
                  <a:gd name="T21" fmla="*/ 6 h 22"/>
                  <a:gd name="T22" fmla="*/ 26 w 28"/>
                  <a:gd name="T23" fmla="*/ 6 h 22"/>
                  <a:gd name="T24" fmla="*/ 22 w 28"/>
                  <a:gd name="T25" fmla="*/ 2 h 22"/>
                  <a:gd name="T26" fmla="*/ 18 w 28"/>
                  <a:gd name="T27" fmla="*/ 0 h 22"/>
                  <a:gd name="T28" fmla="*/ 18 w 28"/>
                  <a:gd name="T29" fmla="*/ 0 h 22"/>
                  <a:gd name="T30" fmla="*/ 12 w 28"/>
                  <a:gd name="T31" fmla="*/ 0 h 22"/>
                  <a:gd name="T32" fmla="*/ 8 w 28"/>
                  <a:gd name="T33" fmla="*/ 0 h 22"/>
                  <a:gd name="T34" fmla="*/ 8 w 28"/>
                  <a:gd name="T35" fmla="*/ 0 h 22"/>
                  <a:gd name="T36" fmla="*/ 4 w 28"/>
                  <a:gd name="T37" fmla="*/ 4 h 22"/>
                  <a:gd name="T38" fmla="*/ 0 w 28"/>
                  <a:gd name="T39" fmla="*/ 10 h 22"/>
                  <a:gd name="T40" fmla="*/ 0 w 28"/>
                  <a:gd name="T41" fmla="*/ 10 h 22"/>
                  <a:gd name="T42" fmla="*/ 0 w 28"/>
                  <a:gd name="T43" fmla="*/ 12 h 22"/>
                  <a:gd name="T44" fmla="*/ 0 w 28"/>
                  <a:gd name="T45" fmla="*/ 12 h 22"/>
                  <a:gd name="T46" fmla="*/ 2 w 28"/>
                  <a:gd name="T47" fmla="*/ 16 h 22"/>
                  <a:gd name="T48" fmla="*/ 2 w 28"/>
                  <a:gd name="T49" fmla="*/ 16 h 22"/>
                  <a:gd name="T50" fmla="*/ 6 w 28"/>
                  <a:gd name="T51" fmla="*/ 20 h 22"/>
                  <a:gd name="T52" fmla="*/ 10 w 28"/>
                  <a:gd name="T53" fmla="*/ 22 h 22"/>
                  <a:gd name="T54" fmla="*/ 10 w 28"/>
                  <a:gd name="T55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28" h="22">
                    <a:moveTo>
                      <a:pt x="10" y="22"/>
                    </a:move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4" name="Freeform 190"/>
              <p:cNvSpPr>
                <a:spLocks/>
              </p:cNvSpPr>
              <p:nvPr/>
            </p:nvSpPr>
            <p:spPr bwMode="auto">
              <a:xfrm>
                <a:off x="2570" y="2318"/>
                <a:ext cx="28" cy="22"/>
              </a:xfrm>
              <a:custGeom>
                <a:avLst/>
                <a:gdLst>
                  <a:gd name="T0" fmla="*/ 8 w 28"/>
                  <a:gd name="T1" fmla="*/ 0 h 22"/>
                  <a:gd name="T2" fmla="*/ 8 w 28"/>
                  <a:gd name="T3" fmla="*/ 0 h 22"/>
                  <a:gd name="T4" fmla="*/ 2 w 28"/>
                  <a:gd name="T5" fmla="*/ 6 h 22"/>
                  <a:gd name="T6" fmla="*/ 0 w 28"/>
                  <a:gd name="T7" fmla="*/ 12 h 22"/>
                  <a:gd name="T8" fmla="*/ 0 w 28"/>
                  <a:gd name="T9" fmla="*/ 12 h 22"/>
                  <a:gd name="T10" fmla="*/ 2 w 28"/>
                  <a:gd name="T11" fmla="*/ 16 h 22"/>
                  <a:gd name="T12" fmla="*/ 2 w 28"/>
                  <a:gd name="T13" fmla="*/ 16 h 22"/>
                  <a:gd name="T14" fmla="*/ 6 w 28"/>
                  <a:gd name="T15" fmla="*/ 20 h 22"/>
                  <a:gd name="T16" fmla="*/ 10 w 28"/>
                  <a:gd name="T17" fmla="*/ 22 h 22"/>
                  <a:gd name="T18" fmla="*/ 10 w 28"/>
                  <a:gd name="T19" fmla="*/ 22 h 22"/>
                  <a:gd name="T20" fmla="*/ 16 w 28"/>
                  <a:gd name="T21" fmla="*/ 22 h 22"/>
                  <a:gd name="T22" fmla="*/ 22 w 28"/>
                  <a:gd name="T23" fmla="*/ 22 h 22"/>
                  <a:gd name="T24" fmla="*/ 22 w 28"/>
                  <a:gd name="T25" fmla="*/ 22 h 22"/>
                  <a:gd name="T26" fmla="*/ 26 w 28"/>
                  <a:gd name="T27" fmla="*/ 16 h 22"/>
                  <a:gd name="T28" fmla="*/ 28 w 28"/>
                  <a:gd name="T29" fmla="*/ 10 h 22"/>
                  <a:gd name="T30" fmla="*/ 28 w 28"/>
                  <a:gd name="T31" fmla="*/ 10 h 22"/>
                  <a:gd name="T32" fmla="*/ 26 w 28"/>
                  <a:gd name="T33" fmla="*/ 6 h 22"/>
                  <a:gd name="T34" fmla="*/ 26 w 28"/>
                  <a:gd name="T35" fmla="*/ 6 h 22"/>
                  <a:gd name="T36" fmla="*/ 22 w 28"/>
                  <a:gd name="T37" fmla="*/ 2 h 22"/>
                  <a:gd name="T38" fmla="*/ 18 w 28"/>
                  <a:gd name="T39" fmla="*/ 0 h 22"/>
                  <a:gd name="T40" fmla="*/ 12 w 28"/>
                  <a:gd name="T41" fmla="*/ 0 h 22"/>
                  <a:gd name="T42" fmla="*/ 8 w 28"/>
                  <a:gd name="T43" fmla="*/ 0 h 22"/>
                  <a:gd name="T44" fmla="*/ 8 w 28"/>
                  <a:gd name="T45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2">
                    <a:moveTo>
                      <a:pt x="8" y="0"/>
                    </a:moveTo>
                    <a:lnTo>
                      <a:pt x="8" y="0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2"/>
                    </a:lnTo>
                    <a:lnTo>
                      <a:pt x="10" y="22"/>
                    </a:lnTo>
                    <a:lnTo>
                      <a:pt x="16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6" y="16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5" name="Freeform 191"/>
              <p:cNvSpPr>
                <a:spLocks/>
              </p:cNvSpPr>
              <p:nvPr/>
            </p:nvSpPr>
            <p:spPr bwMode="auto">
              <a:xfrm>
                <a:off x="3208" y="2146"/>
                <a:ext cx="28" cy="24"/>
              </a:xfrm>
              <a:custGeom>
                <a:avLst/>
                <a:gdLst>
                  <a:gd name="T0" fmla="*/ 14 w 28"/>
                  <a:gd name="T1" fmla="*/ 24 h 24"/>
                  <a:gd name="T2" fmla="*/ 14 w 28"/>
                  <a:gd name="T3" fmla="*/ 24 h 24"/>
                  <a:gd name="T4" fmla="*/ 20 w 28"/>
                  <a:gd name="T5" fmla="*/ 22 h 24"/>
                  <a:gd name="T6" fmla="*/ 24 w 28"/>
                  <a:gd name="T7" fmla="*/ 20 h 24"/>
                  <a:gd name="T8" fmla="*/ 24 w 28"/>
                  <a:gd name="T9" fmla="*/ 20 h 24"/>
                  <a:gd name="T10" fmla="*/ 26 w 28"/>
                  <a:gd name="T11" fmla="*/ 16 h 24"/>
                  <a:gd name="T12" fmla="*/ 28 w 28"/>
                  <a:gd name="T13" fmla="*/ 12 h 24"/>
                  <a:gd name="T14" fmla="*/ 28 w 28"/>
                  <a:gd name="T15" fmla="*/ 12 h 24"/>
                  <a:gd name="T16" fmla="*/ 26 w 28"/>
                  <a:gd name="T17" fmla="*/ 8 h 24"/>
                  <a:gd name="T18" fmla="*/ 24 w 28"/>
                  <a:gd name="T19" fmla="*/ 4 h 24"/>
                  <a:gd name="T20" fmla="*/ 24 w 28"/>
                  <a:gd name="T21" fmla="*/ 4 h 24"/>
                  <a:gd name="T22" fmla="*/ 20 w 28"/>
                  <a:gd name="T23" fmla="*/ 2 h 24"/>
                  <a:gd name="T24" fmla="*/ 14 w 28"/>
                  <a:gd name="T25" fmla="*/ 0 h 24"/>
                  <a:gd name="T26" fmla="*/ 14 w 28"/>
                  <a:gd name="T27" fmla="*/ 0 h 24"/>
                  <a:gd name="T28" fmla="*/ 8 w 28"/>
                  <a:gd name="T29" fmla="*/ 2 h 24"/>
                  <a:gd name="T30" fmla="*/ 4 w 28"/>
                  <a:gd name="T31" fmla="*/ 4 h 24"/>
                  <a:gd name="T32" fmla="*/ 4 w 28"/>
                  <a:gd name="T33" fmla="*/ 4 h 24"/>
                  <a:gd name="T34" fmla="*/ 2 w 28"/>
                  <a:gd name="T35" fmla="*/ 8 h 24"/>
                  <a:gd name="T36" fmla="*/ 0 w 28"/>
                  <a:gd name="T37" fmla="*/ 12 h 24"/>
                  <a:gd name="T38" fmla="*/ 0 w 28"/>
                  <a:gd name="T39" fmla="*/ 12 h 24"/>
                  <a:gd name="T40" fmla="*/ 2 w 28"/>
                  <a:gd name="T41" fmla="*/ 16 h 24"/>
                  <a:gd name="T42" fmla="*/ 6 w 28"/>
                  <a:gd name="T43" fmla="*/ 20 h 24"/>
                  <a:gd name="T44" fmla="*/ 10 w 28"/>
                  <a:gd name="T45" fmla="*/ 24 h 24"/>
                  <a:gd name="T46" fmla="*/ 14 w 28"/>
                  <a:gd name="T47" fmla="*/ 24 h 24"/>
                  <a:gd name="T48" fmla="*/ 14 w 28"/>
                  <a:gd name="T4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4">
                    <a:moveTo>
                      <a:pt x="14" y="24"/>
                    </a:moveTo>
                    <a:lnTo>
                      <a:pt x="14" y="24"/>
                    </a:lnTo>
                    <a:lnTo>
                      <a:pt x="20" y="22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4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14" y="24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6" name="Freeform 192"/>
              <p:cNvSpPr>
                <a:spLocks/>
              </p:cNvSpPr>
              <p:nvPr/>
            </p:nvSpPr>
            <p:spPr bwMode="auto">
              <a:xfrm>
                <a:off x="2524" y="2146"/>
                <a:ext cx="28" cy="24"/>
              </a:xfrm>
              <a:custGeom>
                <a:avLst/>
                <a:gdLst>
                  <a:gd name="T0" fmla="*/ 14 w 28"/>
                  <a:gd name="T1" fmla="*/ 0 h 24"/>
                  <a:gd name="T2" fmla="*/ 14 w 28"/>
                  <a:gd name="T3" fmla="*/ 0 h 24"/>
                  <a:gd name="T4" fmla="*/ 10 w 28"/>
                  <a:gd name="T5" fmla="*/ 0 h 24"/>
                  <a:gd name="T6" fmla="*/ 6 w 28"/>
                  <a:gd name="T7" fmla="*/ 4 h 24"/>
                  <a:gd name="T8" fmla="*/ 2 w 28"/>
                  <a:gd name="T9" fmla="*/ 8 h 24"/>
                  <a:gd name="T10" fmla="*/ 0 w 28"/>
                  <a:gd name="T11" fmla="*/ 12 h 24"/>
                  <a:gd name="T12" fmla="*/ 0 w 28"/>
                  <a:gd name="T13" fmla="*/ 12 h 24"/>
                  <a:gd name="T14" fmla="*/ 2 w 28"/>
                  <a:gd name="T15" fmla="*/ 16 h 24"/>
                  <a:gd name="T16" fmla="*/ 4 w 28"/>
                  <a:gd name="T17" fmla="*/ 20 h 24"/>
                  <a:gd name="T18" fmla="*/ 4 w 28"/>
                  <a:gd name="T19" fmla="*/ 20 h 24"/>
                  <a:gd name="T20" fmla="*/ 8 w 28"/>
                  <a:gd name="T21" fmla="*/ 22 h 24"/>
                  <a:gd name="T22" fmla="*/ 14 w 28"/>
                  <a:gd name="T23" fmla="*/ 24 h 24"/>
                  <a:gd name="T24" fmla="*/ 14 w 28"/>
                  <a:gd name="T25" fmla="*/ 24 h 24"/>
                  <a:gd name="T26" fmla="*/ 20 w 28"/>
                  <a:gd name="T27" fmla="*/ 24 h 24"/>
                  <a:gd name="T28" fmla="*/ 24 w 28"/>
                  <a:gd name="T29" fmla="*/ 20 h 24"/>
                  <a:gd name="T30" fmla="*/ 26 w 28"/>
                  <a:gd name="T31" fmla="*/ 16 h 24"/>
                  <a:gd name="T32" fmla="*/ 28 w 28"/>
                  <a:gd name="T33" fmla="*/ 12 h 24"/>
                  <a:gd name="T34" fmla="*/ 28 w 28"/>
                  <a:gd name="T35" fmla="*/ 12 h 24"/>
                  <a:gd name="T36" fmla="*/ 26 w 28"/>
                  <a:gd name="T37" fmla="*/ 8 h 24"/>
                  <a:gd name="T38" fmla="*/ 24 w 28"/>
                  <a:gd name="T39" fmla="*/ 4 h 24"/>
                  <a:gd name="T40" fmla="*/ 20 w 28"/>
                  <a:gd name="T41" fmla="*/ 0 h 24"/>
                  <a:gd name="T42" fmla="*/ 14 w 28"/>
                  <a:gd name="T43" fmla="*/ 0 h 24"/>
                  <a:gd name="T44" fmla="*/ 14 w 28"/>
                  <a:gd name="T45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8" h="24">
                    <a:moveTo>
                      <a:pt x="14" y="0"/>
                    </a:moveTo>
                    <a:lnTo>
                      <a:pt x="14" y="0"/>
                    </a:lnTo>
                    <a:lnTo>
                      <a:pt x="10" y="0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22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0" y="24"/>
                    </a:lnTo>
                    <a:lnTo>
                      <a:pt x="24" y="20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4" y="4"/>
                    </a:lnTo>
                    <a:lnTo>
                      <a:pt x="20" y="0"/>
                    </a:lnTo>
                    <a:lnTo>
                      <a:pt x="14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7" name="Freeform 193"/>
              <p:cNvSpPr>
                <a:spLocks/>
              </p:cNvSpPr>
              <p:nvPr/>
            </p:nvSpPr>
            <p:spPr bwMode="auto">
              <a:xfrm>
                <a:off x="3162" y="2318"/>
                <a:ext cx="28" cy="22"/>
              </a:xfrm>
              <a:custGeom>
                <a:avLst/>
                <a:gdLst>
                  <a:gd name="T0" fmla="*/ 22 w 28"/>
                  <a:gd name="T1" fmla="*/ 0 h 22"/>
                  <a:gd name="T2" fmla="*/ 22 w 28"/>
                  <a:gd name="T3" fmla="*/ 0 h 22"/>
                  <a:gd name="T4" fmla="*/ 16 w 28"/>
                  <a:gd name="T5" fmla="*/ 0 h 22"/>
                  <a:gd name="T6" fmla="*/ 10 w 28"/>
                  <a:gd name="T7" fmla="*/ 0 h 22"/>
                  <a:gd name="T8" fmla="*/ 10 w 28"/>
                  <a:gd name="T9" fmla="*/ 0 h 22"/>
                  <a:gd name="T10" fmla="*/ 6 w 28"/>
                  <a:gd name="T11" fmla="*/ 2 h 22"/>
                  <a:gd name="T12" fmla="*/ 2 w 28"/>
                  <a:gd name="T13" fmla="*/ 6 h 22"/>
                  <a:gd name="T14" fmla="*/ 2 w 28"/>
                  <a:gd name="T15" fmla="*/ 6 h 22"/>
                  <a:gd name="T16" fmla="*/ 0 w 28"/>
                  <a:gd name="T17" fmla="*/ 10 h 22"/>
                  <a:gd name="T18" fmla="*/ 0 w 28"/>
                  <a:gd name="T19" fmla="*/ 10 h 22"/>
                  <a:gd name="T20" fmla="*/ 2 w 28"/>
                  <a:gd name="T21" fmla="*/ 16 h 22"/>
                  <a:gd name="T22" fmla="*/ 8 w 28"/>
                  <a:gd name="T23" fmla="*/ 22 h 22"/>
                  <a:gd name="T24" fmla="*/ 8 w 28"/>
                  <a:gd name="T25" fmla="*/ 22 h 22"/>
                  <a:gd name="T26" fmla="*/ 12 w 28"/>
                  <a:gd name="T27" fmla="*/ 22 h 22"/>
                  <a:gd name="T28" fmla="*/ 18 w 28"/>
                  <a:gd name="T29" fmla="*/ 22 h 22"/>
                  <a:gd name="T30" fmla="*/ 22 w 28"/>
                  <a:gd name="T31" fmla="*/ 20 h 22"/>
                  <a:gd name="T32" fmla="*/ 26 w 28"/>
                  <a:gd name="T33" fmla="*/ 16 h 22"/>
                  <a:gd name="T34" fmla="*/ 26 w 28"/>
                  <a:gd name="T35" fmla="*/ 16 h 22"/>
                  <a:gd name="T36" fmla="*/ 28 w 28"/>
                  <a:gd name="T37" fmla="*/ 12 h 22"/>
                  <a:gd name="T38" fmla="*/ 28 w 28"/>
                  <a:gd name="T39" fmla="*/ 12 h 22"/>
                  <a:gd name="T40" fmla="*/ 28 w 28"/>
                  <a:gd name="T41" fmla="*/ 10 h 22"/>
                  <a:gd name="T42" fmla="*/ 28 w 28"/>
                  <a:gd name="T43" fmla="*/ 10 h 22"/>
                  <a:gd name="T44" fmla="*/ 26 w 28"/>
                  <a:gd name="T45" fmla="*/ 4 h 22"/>
                  <a:gd name="T46" fmla="*/ 22 w 28"/>
                  <a:gd name="T47" fmla="*/ 0 h 22"/>
                  <a:gd name="T48" fmla="*/ 22 w 28"/>
                  <a:gd name="T4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" h="22">
                    <a:moveTo>
                      <a:pt x="22" y="0"/>
                    </a:move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2" y="16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6" y="4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8" name="Freeform 194"/>
              <p:cNvSpPr>
                <a:spLocks/>
              </p:cNvSpPr>
              <p:nvPr/>
            </p:nvSpPr>
            <p:spPr bwMode="auto">
              <a:xfrm>
                <a:off x="2570" y="1976"/>
                <a:ext cx="28" cy="22"/>
              </a:xfrm>
              <a:custGeom>
                <a:avLst/>
                <a:gdLst>
                  <a:gd name="T0" fmla="*/ 8 w 28"/>
                  <a:gd name="T1" fmla="*/ 22 h 22"/>
                  <a:gd name="T2" fmla="*/ 8 w 28"/>
                  <a:gd name="T3" fmla="*/ 22 h 22"/>
                  <a:gd name="T4" fmla="*/ 12 w 28"/>
                  <a:gd name="T5" fmla="*/ 22 h 22"/>
                  <a:gd name="T6" fmla="*/ 18 w 28"/>
                  <a:gd name="T7" fmla="*/ 22 h 22"/>
                  <a:gd name="T8" fmla="*/ 22 w 28"/>
                  <a:gd name="T9" fmla="*/ 20 h 22"/>
                  <a:gd name="T10" fmla="*/ 26 w 28"/>
                  <a:gd name="T11" fmla="*/ 16 h 22"/>
                  <a:gd name="T12" fmla="*/ 26 w 28"/>
                  <a:gd name="T13" fmla="*/ 16 h 22"/>
                  <a:gd name="T14" fmla="*/ 28 w 28"/>
                  <a:gd name="T15" fmla="*/ 12 h 22"/>
                  <a:gd name="T16" fmla="*/ 28 w 28"/>
                  <a:gd name="T17" fmla="*/ 12 h 22"/>
                  <a:gd name="T18" fmla="*/ 26 w 28"/>
                  <a:gd name="T19" fmla="*/ 6 h 22"/>
                  <a:gd name="T20" fmla="*/ 22 w 28"/>
                  <a:gd name="T21" fmla="*/ 0 h 22"/>
                  <a:gd name="T22" fmla="*/ 22 w 28"/>
                  <a:gd name="T23" fmla="*/ 0 h 22"/>
                  <a:gd name="T24" fmla="*/ 16 w 28"/>
                  <a:gd name="T25" fmla="*/ 0 h 22"/>
                  <a:gd name="T26" fmla="*/ 10 w 28"/>
                  <a:gd name="T27" fmla="*/ 0 h 22"/>
                  <a:gd name="T28" fmla="*/ 6 w 28"/>
                  <a:gd name="T29" fmla="*/ 2 h 22"/>
                  <a:gd name="T30" fmla="*/ 2 w 28"/>
                  <a:gd name="T31" fmla="*/ 6 h 22"/>
                  <a:gd name="T32" fmla="*/ 2 w 28"/>
                  <a:gd name="T33" fmla="*/ 6 h 22"/>
                  <a:gd name="T34" fmla="*/ 0 w 28"/>
                  <a:gd name="T35" fmla="*/ 10 h 22"/>
                  <a:gd name="T36" fmla="*/ 0 w 28"/>
                  <a:gd name="T37" fmla="*/ 10 h 22"/>
                  <a:gd name="T38" fmla="*/ 0 w 28"/>
                  <a:gd name="T39" fmla="*/ 12 h 22"/>
                  <a:gd name="T40" fmla="*/ 0 w 28"/>
                  <a:gd name="T41" fmla="*/ 12 h 22"/>
                  <a:gd name="T42" fmla="*/ 2 w 28"/>
                  <a:gd name="T43" fmla="*/ 18 h 22"/>
                  <a:gd name="T44" fmla="*/ 8 w 28"/>
                  <a:gd name="T45" fmla="*/ 22 h 22"/>
                  <a:gd name="T46" fmla="*/ 8 w 28"/>
                  <a:gd name="T47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2">
                    <a:moveTo>
                      <a:pt x="8" y="22"/>
                    </a:moveTo>
                    <a:lnTo>
                      <a:pt x="8" y="22"/>
                    </a:lnTo>
                    <a:lnTo>
                      <a:pt x="12" y="22"/>
                    </a:lnTo>
                    <a:lnTo>
                      <a:pt x="18" y="22"/>
                    </a:lnTo>
                    <a:lnTo>
                      <a:pt x="22" y="20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8" y="22"/>
                    </a:lnTo>
                    <a:lnTo>
                      <a:pt x="8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9" name="Freeform 195"/>
              <p:cNvSpPr>
                <a:spLocks/>
              </p:cNvSpPr>
              <p:nvPr/>
            </p:nvSpPr>
            <p:spPr bwMode="auto">
              <a:xfrm>
                <a:off x="3038" y="2442"/>
                <a:ext cx="28" cy="24"/>
              </a:xfrm>
              <a:custGeom>
                <a:avLst/>
                <a:gdLst>
                  <a:gd name="T0" fmla="*/ 16 w 28"/>
                  <a:gd name="T1" fmla="*/ 0 h 24"/>
                  <a:gd name="T2" fmla="*/ 16 w 28"/>
                  <a:gd name="T3" fmla="*/ 0 h 24"/>
                  <a:gd name="T4" fmla="*/ 12 w 28"/>
                  <a:gd name="T5" fmla="*/ 0 h 24"/>
                  <a:gd name="T6" fmla="*/ 6 w 28"/>
                  <a:gd name="T7" fmla="*/ 2 h 24"/>
                  <a:gd name="T8" fmla="*/ 6 w 28"/>
                  <a:gd name="T9" fmla="*/ 2 h 24"/>
                  <a:gd name="T10" fmla="*/ 2 w 28"/>
                  <a:gd name="T11" fmla="*/ 6 h 24"/>
                  <a:gd name="T12" fmla="*/ 0 w 28"/>
                  <a:gd name="T13" fmla="*/ 12 h 24"/>
                  <a:gd name="T14" fmla="*/ 0 w 28"/>
                  <a:gd name="T15" fmla="*/ 12 h 24"/>
                  <a:gd name="T16" fmla="*/ 2 w 28"/>
                  <a:gd name="T17" fmla="*/ 18 h 24"/>
                  <a:gd name="T18" fmla="*/ 2 w 28"/>
                  <a:gd name="T19" fmla="*/ 18 h 24"/>
                  <a:gd name="T20" fmla="*/ 2 w 28"/>
                  <a:gd name="T21" fmla="*/ 18 h 24"/>
                  <a:gd name="T22" fmla="*/ 4 w 28"/>
                  <a:gd name="T23" fmla="*/ 22 h 24"/>
                  <a:gd name="T24" fmla="*/ 10 w 28"/>
                  <a:gd name="T25" fmla="*/ 24 h 24"/>
                  <a:gd name="T26" fmla="*/ 14 w 28"/>
                  <a:gd name="T27" fmla="*/ 24 h 24"/>
                  <a:gd name="T28" fmla="*/ 20 w 28"/>
                  <a:gd name="T29" fmla="*/ 22 h 24"/>
                  <a:gd name="T30" fmla="*/ 20 w 28"/>
                  <a:gd name="T31" fmla="*/ 22 h 24"/>
                  <a:gd name="T32" fmla="*/ 24 w 28"/>
                  <a:gd name="T33" fmla="*/ 18 h 24"/>
                  <a:gd name="T34" fmla="*/ 26 w 28"/>
                  <a:gd name="T35" fmla="*/ 14 h 24"/>
                  <a:gd name="T36" fmla="*/ 26 w 28"/>
                  <a:gd name="T37" fmla="*/ 14 h 24"/>
                  <a:gd name="T38" fmla="*/ 28 w 28"/>
                  <a:gd name="T39" fmla="*/ 12 h 24"/>
                  <a:gd name="T40" fmla="*/ 28 w 28"/>
                  <a:gd name="T41" fmla="*/ 12 h 24"/>
                  <a:gd name="T42" fmla="*/ 26 w 28"/>
                  <a:gd name="T43" fmla="*/ 8 h 24"/>
                  <a:gd name="T44" fmla="*/ 26 w 28"/>
                  <a:gd name="T45" fmla="*/ 8 h 24"/>
                  <a:gd name="T46" fmla="*/ 22 w 28"/>
                  <a:gd name="T47" fmla="*/ 4 h 24"/>
                  <a:gd name="T48" fmla="*/ 16 w 28"/>
                  <a:gd name="T49" fmla="*/ 0 h 24"/>
                  <a:gd name="T50" fmla="*/ 16 w 28"/>
                  <a:gd name="T5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8" h="24">
                    <a:moveTo>
                      <a:pt x="16" y="0"/>
                    </a:move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2" y="18"/>
                    </a:lnTo>
                    <a:lnTo>
                      <a:pt x="4" y="22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24" y="18"/>
                    </a:lnTo>
                    <a:lnTo>
                      <a:pt x="26" y="14"/>
                    </a:lnTo>
                    <a:lnTo>
                      <a:pt x="26" y="14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2" y="4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0" name="Freeform 196"/>
              <p:cNvSpPr>
                <a:spLocks/>
              </p:cNvSpPr>
              <p:nvPr/>
            </p:nvSpPr>
            <p:spPr bwMode="auto">
              <a:xfrm>
                <a:off x="2696" y="1850"/>
                <a:ext cx="28" cy="24"/>
              </a:xfrm>
              <a:custGeom>
                <a:avLst/>
                <a:gdLst>
                  <a:gd name="T0" fmla="*/ 20 w 28"/>
                  <a:gd name="T1" fmla="*/ 22 h 24"/>
                  <a:gd name="T2" fmla="*/ 20 w 28"/>
                  <a:gd name="T3" fmla="*/ 22 h 24"/>
                  <a:gd name="T4" fmla="*/ 24 w 28"/>
                  <a:gd name="T5" fmla="*/ 18 h 24"/>
                  <a:gd name="T6" fmla="*/ 28 w 28"/>
                  <a:gd name="T7" fmla="*/ 12 h 24"/>
                  <a:gd name="T8" fmla="*/ 28 w 28"/>
                  <a:gd name="T9" fmla="*/ 12 h 24"/>
                  <a:gd name="T10" fmla="*/ 26 w 28"/>
                  <a:gd name="T11" fmla="*/ 6 h 24"/>
                  <a:gd name="T12" fmla="*/ 26 w 28"/>
                  <a:gd name="T13" fmla="*/ 6 h 24"/>
                  <a:gd name="T14" fmla="*/ 22 w 28"/>
                  <a:gd name="T15" fmla="*/ 2 h 24"/>
                  <a:gd name="T16" fmla="*/ 16 w 28"/>
                  <a:gd name="T17" fmla="*/ 0 h 24"/>
                  <a:gd name="T18" fmla="*/ 12 w 28"/>
                  <a:gd name="T19" fmla="*/ 0 h 24"/>
                  <a:gd name="T20" fmla="*/ 6 w 28"/>
                  <a:gd name="T21" fmla="*/ 2 h 24"/>
                  <a:gd name="T22" fmla="*/ 6 w 28"/>
                  <a:gd name="T23" fmla="*/ 2 h 24"/>
                  <a:gd name="T24" fmla="*/ 2 w 28"/>
                  <a:gd name="T25" fmla="*/ 6 h 24"/>
                  <a:gd name="T26" fmla="*/ 0 w 28"/>
                  <a:gd name="T27" fmla="*/ 10 h 24"/>
                  <a:gd name="T28" fmla="*/ 0 w 28"/>
                  <a:gd name="T29" fmla="*/ 10 h 24"/>
                  <a:gd name="T30" fmla="*/ 0 w 28"/>
                  <a:gd name="T31" fmla="*/ 12 h 24"/>
                  <a:gd name="T32" fmla="*/ 0 w 28"/>
                  <a:gd name="T33" fmla="*/ 12 h 24"/>
                  <a:gd name="T34" fmla="*/ 2 w 28"/>
                  <a:gd name="T35" fmla="*/ 16 h 24"/>
                  <a:gd name="T36" fmla="*/ 2 w 28"/>
                  <a:gd name="T37" fmla="*/ 16 h 24"/>
                  <a:gd name="T38" fmla="*/ 4 w 28"/>
                  <a:gd name="T39" fmla="*/ 20 h 24"/>
                  <a:gd name="T40" fmla="*/ 10 w 28"/>
                  <a:gd name="T41" fmla="*/ 24 h 24"/>
                  <a:gd name="T42" fmla="*/ 14 w 28"/>
                  <a:gd name="T43" fmla="*/ 24 h 24"/>
                  <a:gd name="T44" fmla="*/ 20 w 28"/>
                  <a:gd name="T45" fmla="*/ 22 h 24"/>
                  <a:gd name="T46" fmla="*/ 20 w 28"/>
                  <a:gd name="T47" fmla="*/ 22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8" h="24">
                    <a:moveTo>
                      <a:pt x="20" y="22"/>
                    </a:moveTo>
                    <a:lnTo>
                      <a:pt x="20" y="22"/>
                    </a:lnTo>
                    <a:lnTo>
                      <a:pt x="24" y="18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6" y="6"/>
                    </a:lnTo>
                    <a:lnTo>
                      <a:pt x="26" y="6"/>
                    </a:lnTo>
                    <a:lnTo>
                      <a:pt x="22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4" y="20"/>
                    </a:lnTo>
                    <a:lnTo>
                      <a:pt x="10" y="24"/>
                    </a:lnTo>
                    <a:lnTo>
                      <a:pt x="14" y="24"/>
                    </a:lnTo>
                    <a:lnTo>
                      <a:pt x="20" y="22"/>
                    </a:lnTo>
                    <a:lnTo>
                      <a:pt x="20" y="22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1" name="Freeform 197"/>
              <p:cNvSpPr>
                <a:spLocks noEditPoints="1"/>
              </p:cNvSpPr>
              <p:nvPr/>
            </p:nvSpPr>
            <p:spPr bwMode="auto">
              <a:xfrm>
                <a:off x="2446" y="1726"/>
                <a:ext cx="868" cy="868"/>
              </a:xfrm>
              <a:custGeom>
                <a:avLst/>
                <a:gdLst>
                  <a:gd name="T0" fmla="*/ 10 w 868"/>
                  <a:gd name="T1" fmla="*/ 390 h 868"/>
                  <a:gd name="T2" fmla="*/ 42 w 868"/>
                  <a:gd name="T3" fmla="*/ 268 h 868"/>
                  <a:gd name="T4" fmla="*/ 106 w 868"/>
                  <a:gd name="T5" fmla="*/ 164 h 868"/>
                  <a:gd name="T6" fmla="*/ 196 w 868"/>
                  <a:gd name="T7" fmla="*/ 82 h 868"/>
                  <a:gd name="T8" fmla="*/ 308 w 868"/>
                  <a:gd name="T9" fmla="*/ 28 h 868"/>
                  <a:gd name="T10" fmla="*/ 434 w 868"/>
                  <a:gd name="T11" fmla="*/ 8 h 868"/>
                  <a:gd name="T12" fmla="*/ 520 w 868"/>
                  <a:gd name="T13" fmla="*/ 16 h 868"/>
                  <a:gd name="T14" fmla="*/ 636 w 868"/>
                  <a:gd name="T15" fmla="*/ 60 h 868"/>
                  <a:gd name="T16" fmla="*/ 734 w 868"/>
                  <a:gd name="T17" fmla="*/ 134 h 868"/>
                  <a:gd name="T18" fmla="*/ 808 w 868"/>
                  <a:gd name="T19" fmla="*/ 232 h 868"/>
                  <a:gd name="T20" fmla="*/ 852 w 868"/>
                  <a:gd name="T21" fmla="*/ 348 h 868"/>
                  <a:gd name="T22" fmla="*/ 860 w 868"/>
                  <a:gd name="T23" fmla="*/ 434 h 868"/>
                  <a:gd name="T24" fmla="*/ 840 w 868"/>
                  <a:gd name="T25" fmla="*/ 560 h 868"/>
                  <a:gd name="T26" fmla="*/ 786 w 868"/>
                  <a:gd name="T27" fmla="*/ 672 h 868"/>
                  <a:gd name="T28" fmla="*/ 704 w 868"/>
                  <a:gd name="T29" fmla="*/ 762 h 868"/>
                  <a:gd name="T30" fmla="*/ 600 w 868"/>
                  <a:gd name="T31" fmla="*/ 826 h 868"/>
                  <a:gd name="T32" fmla="*/ 478 w 868"/>
                  <a:gd name="T33" fmla="*/ 858 h 868"/>
                  <a:gd name="T34" fmla="*/ 390 w 868"/>
                  <a:gd name="T35" fmla="*/ 858 h 868"/>
                  <a:gd name="T36" fmla="*/ 268 w 868"/>
                  <a:gd name="T37" fmla="*/ 826 h 868"/>
                  <a:gd name="T38" fmla="*/ 164 w 868"/>
                  <a:gd name="T39" fmla="*/ 762 h 868"/>
                  <a:gd name="T40" fmla="*/ 82 w 868"/>
                  <a:gd name="T41" fmla="*/ 672 h 868"/>
                  <a:gd name="T42" fmla="*/ 28 w 868"/>
                  <a:gd name="T43" fmla="*/ 560 h 868"/>
                  <a:gd name="T44" fmla="*/ 8 w 868"/>
                  <a:gd name="T45" fmla="*/ 434 h 868"/>
                  <a:gd name="T46" fmla="*/ 0 w 868"/>
                  <a:gd name="T47" fmla="*/ 434 h 868"/>
                  <a:gd name="T48" fmla="*/ 20 w 868"/>
                  <a:gd name="T49" fmla="*/ 562 h 868"/>
                  <a:gd name="T50" fmla="*/ 74 w 868"/>
                  <a:gd name="T51" fmla="*/ 676 h 868"/>
                  <a:gd name="T52" fmla="*/ 158 w 868"/>
                  <a:gd name="T53" fmla="*/ 768 h 868"/>
                  <a:gd name="T54" fmla="*/ 266 w 868"/>
                  <a:gd name="T55" fmla="*/ 834 h 868"/>
                  <a:gd name="T56" fmla="*/ 390 w 868"/>
                  <a:gd name="T57" fmla="*/ 866 h 868"/>
                  <a:gd name="T58" fmla="*/ 478 w 868"/>
                  <a:gd name="T59" fmla="*/ 866 h 868"/>
                  <a:gd name="T60" fmla="*/ 602 w 868"/>
                  <a:gd name="T61" fmla="*/ 834 h 868"/>
                  <a:gd name="T62" fmla="*/ 710 w 868"/>
                  <a:gd name="T63" fmla="*/ 768 h 868"/>
                  <a:gd name="T64" fmla="*/ 794 w 868"/>
                  <a:gd name="T65" fmla="*/ 676 h 868"/>
                  <a:gd name="T66" fmla="*/ 848 w 868"/>
                  <a:gd name="T67" fmla="*/ 562 h 868"/>
                  <a:gd name="T68" fmla="*/ 868 w 868"/>
                  <a:gd name="T69" fmla="*/ 434 h 868"/>
                  <a:gd name="T70" fmla="*/ 858 w 868"/>
                  <a:gd name="T71" fmla="*/ 346 h 868"/>
                  <a:gd name="T72" fmla="*/ 816 w 868"/>
                  <a:gd name="T73" fmla="*/ 228 h 868"/>
                  <a:gd name="T74" fmla="*/ 740 w 868"/>
                  <a:gd name="T75" fmla="*/ 128 h 868"/>
                  <a:gd name="T76" fmla="*/ 640 w 868"/>
                  <a:gd name="T77" fmla="*/ 52 h 868"/>
                  <a:gd name="T78" fmla="*/ 522 w 868"/>
                  <a:gd name="T79" fmla="*/ 10 h 868"/>
                  <a:gd name="T80" fmla="*/ 434 w 868"/>
                  <a:gd name="T81" fmla="*/ 0 h 868"/>
                  <a:gd name="T82" fmla="*/ 306 w 868"/>
                  <a:gd name="T83" fmla="*/ 20 h 868"/>
                  <a:gd name="T84" fmla="*/ 192 w 868"/>
                  <a:gd name="T85" fmla="*/ 74 h 868"/>
                  <a:gd name="T86" fmla="*/ 100 w 868"/>
                  <a:gd name="T87" fmla="*/ 158 h 868"/>
                  <a:gd name="T88" fmla="*/ 34 w 868"/>
                  <a:gd name="T89" fmla="*/ 266 h 868"/>
                  <a:gd name="T90" fmla="*/ 2 w 868"/>
                  <a:gd name="T91" fmla="*/ 390 h 8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68" h="868">
                    <a:moveTo>
                      <a:pt x="8" y="434"/>
                    </a:moveTo>
                    <a:lnTo>
                      <a:pt x="8" y="434"/>
                    </a:lnTo>
                    <a:lnTo>
                      <a:pt x="10" y="390"/>
                    </a:lnTo>
                    <a:lnTo>
                      <a:pt x="16" y="348"/>
                    </a:lnTo>
                    <a:lnTo>
                      <a:pt x="28" y="308"/>
                    </a:lnTo>
                    <a:lnTo>
                      <a:pt x="42" y="268"/>
                    </a:lnTo>
                    <a:lnTo>
                      <a:pt x="60" y="232"/>
                    </a:lnTo>
                    <a:lnTo>
                      <a:pt x="82" y="196"/>
                    </a:lnTo>
                    <a:lnTo>
                      <a:pt x="106" y="164"/>
                    </a:lnTo>
                    <a:lnTo>
                      <a:pt x="134" y="134"/>
                    </a:lnTo>
                    <a:lnTo>
                      <a:pt x="164" y="106"/>
                    </a:lnTo>
                    <a:lnTo>
                      <a:pt x="196" y="82"/>
                    </a:lnTo>
                    <a:lnTo>
                      <a:pt x="232" y="60"/>
                    </a:lnTo>
                    <a:lnTo>
                      <a:pt x="268" y="42"/>
                    </a:lnTo>
                    <a:lnTo>
                      <a:pt x="308" y="28"/>
                    </a:lnTo>
                    <a:lnTo>
                      <a:pt x="348" y="16"/>
                    </a:lnTo>
                    <a:lnTo>
                      <a:pt x="390" y="10"/>
                    </a:lnTo>
                    <a:lnTo>
                      <a:pt x="434" y="8"/>
                    </a:lnTo>
                    <a:lnTo>
                      <a:pt x="434" y="8"/>
                    </a:lnTo>
                    <a:lnTo>
                      <a:pt x="478" y="10"/>
                    </a:lnTo>
                    <a:lnTo>
                      <a:pt x="520" y="16"/>
                    </a:lnTo>
                    <a:lnTo>
                      <a:pt x="560" y="28"/>
                    </a:lnTo>
                    <a:lnTo>
                      <a:pt x="600" y="42"/>
                    </a:lnTo>
                    <a:lnTo>
                      <a:pt x="636" y="60"/>
                    </a:lnTo>
                    <a:lnTo>
                      <a:pt x="672" y="82"/>
                    </a:lnTo>
                    <a:lnTo>
                      <a:pt x="704" y="106"/>
                    </a:lnTo>
                    <a:lnTo>
                      <a:pt x="734" y="134"/>
                    </a:lnTo>
                    <a:lnTo>
                      <a:pt x="762" y="164"/>
                    </a:lnTo>
                    <a:lnTo>
                      <a:pt x="786" y="196"/>
                    </a:lnTo>
                    <a:lnTo>
                      <a:pt x="808" y="232"/>
                    </a:lnTo>
                    <a:lnTo>
                      <a:pt x="826" y="268"/>
                    </a:lnTo>
                    <a:lnTo>
                      <a:pt x="840" y="308"/>
                    </a:lnTo>
                    <a:lnTo>
                      <a:pt x="852" y="348"/>
                    </a:lnTo>
                    <a:lnTo>
                      <a:pt x="858" y="390"/>
                    </a:lnTo>
                    <a:lnTo>
                      <a:pt x="860" y="434"/>
                    </a:lnTo>
                    <a:lnTo>
                      <a:pt x="860" y="434"/>
                    </a:lnTo>
                    <a:lnTo>
                      <a:pt x="858" y="478"/>
                    </a:lnTo>
                    <a:lnTo>
                      <a:pt x="852" y="520"/>
                    </a:lnTo>
                    <a:lnTo>
                      <a:pt x="840" y="560"/>
                    </a:lnTo>
                    <a:lnTo>
                      <a:pt x="826" y="600"/>
                    </a:lnTo>
                    <a:lnTo>
                      <a:pt x="808" y="636"/>
                    </a:lnTo>
                    <a:lnTo>
                      <a:pt x="786" y="672"/>
                    </a:lnTo>
                    <a:lnTo>
                      <a:pt x="762" y="704"/>
                    </a:lnTo>
                    <a:lnTo>
                      <a:pt x="734" y="734"/>
                    </a:lnTo>
                    <a:lnTo>
                      <a:pt x="704" y="762"/>
                    </a:lnTo>
                    <a:lnTo>
                      <a:pt x="672" y="786"/>
                    </a:lnTo>
                    <a:lnTo>
                      <a:pt x="636" y="808"/>
                    </a:lnTo>
                    <a:lnTo>
                      <a:pt x="600" y="826"/>
                    </a:lnTo>
                    <a:lnTo>
                      <a:pt x="560" y="840"/>
                    </a:lnTo>
                    <a:lnTo>
                      <a:pt x="520" y="852"/>
                    </a:lnTo>
                    <a:lnTo>
                      <a:pt x="478" y="858"/>
                    </a:lnTo>
                    <a:lnTo>
                      <a:pt x="434" y="860"/>
                    </a:lnTo>
                    <a:lnTo>
                      <a:pt x="434" y="860"/>
                    </a:lnTo>
                    <a:lnTo>
                      <a:pt x="390" y="858"/>
                    </a:lnTo>
                    <a:lnTo>
                      <a:pt x="348" y="852"/>
                    </a:lnTo>
                    <a:lnTo>
                      <a:pt x="308" y="840"/>
                    </a:lnTo>
                    <a:lnTo>
                      <a:pt x="268" y="826"/>
                    </a:lnTo>
                    <a:lnTo>
                      <a:pt x="232" y="808"/>
                    </a:lnTo>
                    <a:lnTo>
                      <a:pt x="196" y="786"/>
                    </a:lnTo>
                    <a:lnTo>
                      <a:pt x="164" y="762"/>
                    </a:lnTo>
                    <a:lnTo>
                      <a:pt x="134" y="734"/>
                    </a:lnTo>
                    <a:lnTo>
                      <a:pt x="106" y="704"/>
                    </a:lnTo>
                    <a:lnTo>
                      <a:pt x="82" y="672"/>
                    </a:lnTo>
                    <a:lnTo>
                      <a:pt x="60" y="636"/>
                    </a:lnTo>
                    <a:lnTo>
                      <a:pt x="42" y="600"/>
                    </a:lnTo>
                    <a:lnTo>
                      <a:pt x="28" y="560"/>
                    </a:lnTo>
                    <a:lnTo>
                      <a:pt x="16" y="520"/>
                    </a:lnTo>
                    <a:lnTo>
                      <a:pt x="10" y="478"/>
                    </a:lnTo>
                    <a:lnTo>
                      <a:pt x="8" y="434"/>
                    </a:lnTo>
                    <a:lnTo>
                      <a:pt x="8" y="434"/>
                    </a:lnTo>
                    <a:close/>
                    <a:moveTo>
                      <a:pt x="0" y="434"/>
                    </a:moveTo>
                    <a:lnTo>
                      <a:pt x="0" y="434"/>
                    </a:lnTo>
                    <a:lnTo>
                      <a:pt x="2" y="478"/>
                    </a:lnTo>
                    <a:lnTo>
                      <a:pt x="10" y="522"/>
                    </a:lnTo>
                    <a:lnTo>
                      <a:pt x="20" y="562"/>
                    </a:lnTo>
                    <a:lnTo>
                      <a:pt x="34" y="602"/>
                    </a:lnTo>
                    <a:lnTo>
                      <a:pt x="52" y="640"/>
                    </a:lnTo>
                    <a:lnTo>
                      <a:pt x="74" y="676"/>
                    </a:lnTo>
                    <a:lnTo>
                      <a:pt x="100" y="710"/>
                    </a:lnTo>
                    <a:lnTo>
                      <a:pt x="128" y="740"/>
                    </a:lnTo>
                    <a:lnTo>
                      <a:pt x="158" y="768"/>
                    </a:lnTo>
                    <a:lnTo>
                      <a:pt x="192" y="794"/>
                    </a:lnTo>
                    <a:lnTo>
                      <a:pt x="228" y="816"/>
                    </a:lnTo>
                    <a:lnTo>
                      <a:pt x="266" y="834"/>
                    </a:lnTo>
                    <a:lnTo>
                      <a:pt x="306" y="848"/>
                    </a:lnTo>
                    <a:lnTo>
                      <a:pt x="346" y="858"/>
                    </a:lnTo>
                    <a:lnTo>
                      <a:pt x="390" y="866"/>
                    </a:lnTo>
                    <a:lnTo>
                      <a:pt x="434" y="868"/>
                    </a:lnTo>
                    <a:lnTo>
                      <a:pt x="434" y="868"/>
                    </a:lnTo>
                    <a:lnTo>
                      <a:pt x="478" y="866"/>
                    </a:lnTo>
                    <a:lnTo>
                      <a:pt x="522" y="858"/>
                    </a:lnTo>
                    <a:lnTo>
                      <a:pt x="562" y="848"/>
                    </a:lnTo>
                    <a:lnTo>
                      <a:pt x="602" y="834"/>
                    </a:lnTo>
                    <a:lnTo>
                      <a:pt x="640" y="816"/>
                    </a:lnTo>
                    <a:lnTo>
                      <a:pt x="676" y="794"/>
                    </a:lnTo>
                    <a:lnTo>
                      <a:pt x="710" y="768"/>
                    </a:lnTo>
                    <a:lnTo>
                      <a:pt x="740" y="740"/>
                    </a:lnTo>
                    <a:lnTo>
                      <a:pt x="768" y="710"/>
                    </a:lnTo>
                    <a:lnTo>
                      <a:pt x="794" y="676"/>
                    </a:lnTo>
                    <a:lnTo>
                      <a:pt x="816" y="640"/>
                    </a:lnTo>
                    <a:lnTo>
                      <a:pt x="834" y="602"/>
                    </a:lnTo>
                    <a:lnTo>
                      <a:pt x="848" y="562"/>
                    </a:lnTo>
                    <a:lnTo>
                      <a:pt x="858" y="522"/>
                    </a:lnTo>
                    <a:lnTo>
                      <a:pt x="866" y="478"/>
                    </a:lnTo>
                    <a:lnTo>
                      <a:pt x="868" y="434"/>
                    </a:lnTo>
                    <a:lnTo>
                      <a:pt x="868" y="434"/>
                    </a:lnTo>
                    <a:lnTo>
                      <a:pt x="866" y="390"/>
                    </a:lnTo>
                    <a:lnTo>
                      <a:pt x="858" y="346"/>
                    </a:lnTo>
                    <a:lnTo>
                      <a:pt x="848" y="306"/>
                    </a:lnTo>
                    <a:lnTo>
                      <a:pt x="834" y="266"/>
                    </a:lnTo>
                    <a:lnTo>
                      <a:pt x="816" y="228"/>
                    </a:lnTo>
                    <a:lnTo>
                      <a:pt x="794" y="192"/>
                    </a:lnTo>
                    <a:lnTo>
                      <a:pt x="768" y="158"/>
                    </a:lnTo>
                    <a:lnTo>
                      <a:pt x="740" y="128"/>
                    </a:lnTo>
                    <a:lnTo>
                      <a:pt x="710" y="100"/>
                    </a:lnTo>
                    <a:lnTo>
                      <a:pt x="676" y="74"/>
                    </a:lnTo>
                    <a:lnTo>
                      <a:pt x="640" y="52"/>
                    </a:lnTo>
                    <a:lnTo>
                      <a:pt x="602" y="34"/>
                    </a:lnTo>
                    <a:lnTo>
                      <a:pt x="562" y="20"/>
                    </a:lnTo>
                    <a:lnTo>
                      <a:pt x="522" y="10"/>
                    </a:lnTo>
                    <a:lnTo>
                      <a:pt x="478" y="2"/>
                    </a:lnTo>
                    <a:lnTo>
                      <a:pt x="434" y="0"/>
                    </a:lnTo>
                    <a:lnTo>
                      <a:pt x="434" y="0"/>
                    </a:lnTo>
                    <a:lnTo>
                      <a:pt x="390" y="2"/>
                    </a:lnTo>
                    <a:lnTo>
                      <a:pt x="346" y="10"/>
                    </a:lnTo>
                    <a:lnTo>
                      <a:pt x="306" y="20"/>
                    </a:lnTo>
                    <a:lnTo>
                      <a:pt x="266" y="34"/>
                    </a:lnTo>
                    <a:lnTo>
                      <a:pt x="228" y="52"/>
                    </a:lnTo>
                    <a:lnTo>
                      <a:pt x="192" y="74"/>
                    </a:lnTo>
                    <a:lnTo>
                      <a:pt x="158" y="100"/>
                    </a:lnTo>
                    <a:lnTo>
                      <a:pt x="128" y="128"/>
                    </a:lnTo>
                    <a:lnTo>
                      <a:pt x="100" y="158"/>
                    </a:lnTo>
                    <a:lnTo>
                      <a:pt x="74" y="192"/>
                    </a:lnTo>
                    <a:lnTo>
                      <a:pt x="52" y="228"/>
                    </a:lnTo>
                    <a:lnTo>
                      <a:pt x="34" y="266"/>
                    </a:lnTo>
                    <a:lnTo>
                      <a:pt x="20" y="306"/>
                    </a:lnTo>
                    <a:lnTo>
                      <a:pt x="10" y="346"/>
                    </a:lnTo>
                    <a:lnTo>
                      <a:pt x="2" y="390"/>
                    </a:lnTo>
                    <a:lnTo>
                      <a:pt x="0" y="434"/>
                    </a:lnTo>
                    <a:lnTo>
                      <a:pt x="0" y="434"/>
                    </a:lnTo>
                    <a:close/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2" name="Freeform 198"/>
              <p:cNvSpPr>
                <a:spLocks noEditPoints="1"/>
              </p:cNvSpPr>
              <p:nvPr/>
            </p:nvSpPr>
            <p:spPr bwMode="auto">
              <a:xfrm>
                <a:off x="2452" y="1732"/>
                <a:ext cx="856" cy="856"/>
              </a:xfrm>
              <a:custGeom>
                <a:avLst/>
                <a:gdLst>
                  <a:gd name="T0" fmla="*/ 10 w 856"/>
                  <a:gd name="T1" fmla="*/ 386 h 856"/>
                  <a:gd name="T2" fmla="*/ 42 w 856"/>
                  <a:gd name="T3" fmla="*/ 264 h 856"/>
                  <a:gd name="T4" fmla="*/ 104 w 856"/>
                  <a:gd name="T5" fmla="*/ 162 h 856"/>
                  <a:gd name="T6" fmla="*/ 194 w 856"/>
                  <a:gd name="T7" fmla="*/ 80 h 856"/>
                  <a:gd name="T8" fmla="*/ 304 w 856"/>
                  <a:gd name="T9" fmla="*/ 28 h 856"/>
                  <a:gd name="T10" fmla="*/ 428 w 856"/>
                  <a:gd name="T11" fmla="*/ 8 h 856"/>
                  <a:gd name="T12" fmla="*/ 512 w 856"/>
                  <a:gd name="T13" fmla="*/ 18 h 856"/>
                  <a:gd name="T14" fmla="*/ 628 w 856"/>
                  <a:gd name="T15" fmla="*/ 60 h 856"/>
                  <a:gd name="T16" fmla="*/ 724 w 856"/>
                  <a:gd name="T17" fmla="*/ 132 h 856"/>
                  <a:gd name="T18" fmla="*/ 796 w 856"/>
                  <a:gd name="T19" fmla="*/ 228 h 856"/>
                  <a:gd name="T20" fmla="*/ 838 w 856"/>
                  <a:gd name="T21" fmla="*/ 344 h 856"/>
                  <a:gd name="T22" fmla="*/ 848 w 856"/>
                  <a:gd name="T23" fmla="*/ 428 h 856"/>
                  <a:gd name="T24" fmla="*/ 828 w 856"/>
                  <a:gd name="T25" fmla="*/ 552 h 856"/>
                  <a:gd name="T26" fmla="*/ 776 w 856"/>
                  <a:gd name="T27" fmla="*/ 662 h 856"/>
                  <a:gd name="T28" fmla="*/ 694 w 856"/>
                  <a:gd name="T29" fmla="*/ 752 h 856"/>
                  <a:gd name="T30" fmla="*/ 592 w 856"/>
                  <a:gd name="T31" fmla="*/ 814 h 856"/>
                  <a:gd name="T32" fmla="*/ 470 w 856"/>
                  <a:gd name="T33" fmla="*/ 846 h 856"/>
                  <a:gd name="T34" fmla="*/ 386 w 856"/>
                  <a:gd name="T35" fmla="*/ 846 h 856"/>
                  <a:gd name="T36" fmla="*/ 264 w 856"/>
                  <a:gd name="T37" fmla="*/ 814 h 856"/>
                  <a:gd name="T38" fmla="*/ 162 w 856"/>
                  <a:gd name="T39" fmla="*/ 752 h 856"/>
                  <a:gd name="T40" fmla="*/ 80 w 856"/>
                  <a:gd name="T41" fmla="*/ 662 h 856"/>
                  <a:gd name="T42" fmla="*/ 28 w 856"/>
                  <a:gd name="T43" fmla="*/ 552 h 856"/>
                  <a:gd name="T44" fmla="*/ 8 w 856"/>
                  <a:gd name="T45" fmla="*/ 428 h 856"/>
                  <a:gd name="T46" fmla="*/ 0 w 856"/>
                  <a:gd name="T47" fmla="*/ 428 h 856"/>
                  <a:gd name="T48" fmla="*/ 20 w 856"/>
                  <a:gd name="T49" fmla="*/ 554 h 856"/>
                  <a:gd name="T50" fmla="*/ 74 w 856"/>
                  <a:gd name="T51" fmla="*/ 666 h 856"/>
                  <a:gd name="T52" fmla="*/ 156 w 856"/>
                  <a:gd name="T53" fmla="*/ 758 h 856"/>
                  <a:gd name="T54" fmla="*/ 262 w 856"/>
                  <a:gd name="T55" fmla="*/ 822 h 856"/>
                  <a:gd name="T56" fmla="*/ 384 w 856"/>
                  <a:gd name="T57" fmla="*/ 854 h 856"/>
                  <a:gd name="T58" fmla="*/ 472 w 856"/>
                  <a:gd name="T59" fmla="*/ 854 h 856"/>
                  <a:gd name="T60" fmla="*/ 594 w 856"/>
                  <a:gd name="T61" fmla="*/ 822 h 856"/>
                  <a:gd name="T62" fmla="*/ 700 w 856"/>
                  <a:gd name="T63" fmla="*/ 758 h 856"/>
                  <a:gd name="T64" fmla="*/ 782 w 856"/>
                  <a:gd name="T65" fmla="*/ 666 h 856"/>
                  <a:gd name="T66" fmla="*/ 836 w 856"/>
                  <a:gd name="T67" fmla="*/ 554 h 856"/>
                  <a:gd name="T68" fmla="*/ 856 w 856"/>
                  <a:gd name="T69" fmla="*/ 428 h 856"/>
                  <a:gd name="T70" fmla="*/ 846 w 856"/>
                  <a:gd name="T71" fmla="*/ 342 h 856"/>
                  <a:gd name="T72" fmla="*/ 804 w 856"/>
                  <a:gd name="T73" fmla="*/ 224 h 856"/>
                  <a:gd name="T74" fmla="*/ 730 w 856"/>
                  <a:gd name="T75" fmla="*/ 126 h 856"/>
                  <a:gd name="T76" fmla="*/ 632 w 856"/>
                  <a:gd name="T77" fmla="*/ 52 h 856"/>
                  <a:gd name="T78" fmla="*/ 514 w 856"/>
                  <a:gd name="T79" fmla="*/ 10 h 856"/>
                  <a:gd name="T80" fmla="*/ 428 w 856"/>
                  <a:gd name="T81" fmla="*/ 0 h 856"/>
                  <a:gd name="T82" fmla="*/ 302 w 856"/>
                  <a:gd name="T83" fmla="*/ 20 h 856"/>
                  <a:gd name="T84" fmla="*/ 190 w 856"/>
                  <a:gd name="T85" fmla="*/ 74 h 856"/>
                  <a:gd name="T86" fmla="*/ 98 w 856"/>
                  <a:gd name="T87" fmla="*/ 156 h 856"/>
                  <a:gd name="T88" fmla="*/ 34 w 856"/>
                  <a:gd name="T89" fmla="*/ 262 h 856"/>
                  <a:gd name="T90" fmla="*/ 2 w 856"/>
                  <a:gd name="T91" fmla="*/ 384 h 8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856" h="856">
                    <a:moveTo>
                      <a:pt x="8" y="428"/>
                    </a:moveTo>
                    <a:lnTo>
                      <a:pt x="8" y="428"/>
                    </a:lnTo>
                    <a:lnTo>
                      <a:pt x="10" y="386"/>
                    </a:lnTo>
                    <a:lnTo>
                      <a:pt x="18" y="344"/>
                    </a:lnTo>
                    <a:lnTo>
                      <a:pt x="28" y="304"/>
                    </a:lnTo>
                    <a:lnTo>
                      <a:pt x="42" y="264"/>
                    </a:lnTo>
                    <a:lnTo>
                      <a:pt x="60" y="228"/>
                    </a:lnTo>
                    <a:lnTo>
                      <a:pt x="80" y="194"/>
                    </a:lnTo>
                    <a:lnTo>
                      <a:pt x="104" y="162"/>
                    </a:lnTo>
                    <a:lnTo>
                      <a:pt x="132" y="132"/>
                    </a:lnTo>
                    <a:lnTo>
                      <a:pt x="162" y="104"/>
                    </a:lnTo>
                    <a:lnTo>
                      <a:pt x="194" y="80"/>
                    </a:lnTo>
                    <a:lnTo>
                      <a:pt x="228" y="60"/>
                    </a:lnTo>
                    <a:lnTo>
                      <a:pt x="264" y="42"/>
                    </a:lnTo>
                    <a:lnTo>
                      <a:pt x="304" y="28"/>
                    </a:lnTo>
                    <a:lnTo>
                      <a:pt x="344" y="18"/>
                    </a:lnTo>
                    <a:lnTo>
                      <a:pt x="386" y="10"/>
                    </a:lnTo>
                    <a:lnTo>
                      <a:pt x="428" y="8"/>
                    </a:lnTo>
                    <a:lnTo>
                      <a:pt x="428" y="8"/>
                    </a:lnTo>
                    <a:lnTo>
                      <a:pt x="470" y="10"/>
                    </a:lnTo>
                    <a:lnTo>
                      <a:pt x="512" y="18"/>
                    </a:lnTo>
                    <a:lnTo>
                      <a:pt x="552" y="28"/>
                    </a:lnTo>
                    <a:lnTo>
                      <a:pt x="592" y="42"/>
                    </a:lnTo>
                    <a:lnTo>
                      <a:pt x="628" y="60"/>
                    </a:lnTo>
                    <a:lnTo>
                      <a:pt x="662" y="80"/>
                    </a:lnTo>
                    <a:lnTo>
                      <a:pt x="694" y="104"/>
                    </a:lnTo>
                    <a:lnTo>
                      <a:pt x="724" y="132"/>
                    </a:lnTo>
                    <a:lnTo>
                      <a:pt x="752" y="162"/>
                    </a:lnTo>
                    <a:lnTo>
                      <a:pt x="776" y="194"/>
                    </a:lnTo>
                    <a:lnTo>
                      <a:pt x="796" y="228"/>
                    </a:lnTo>
                    <a:lnTo>
                      <a:pt x="814" y="264"/>
                    </a:lnTo>
                    <a:lnTo>
                      <a:pt x="828" y="304"/>
                    </a:lnTo>
                    <a:lnTo>
                      <a:pt x="838" y="344"/>
                    </a:lnTo>
                    <a:lnTo>
                      <a:pt x="846" y="386"/>
                    </a:lnTo>
                    <a:lnTo>
                      <a:pt x="848" y="428"/>
                    </a:lnTo>
                    <a:lnTo>
                      <a:pt x="848" y="428"/>
                    </a:lnTo>
                    <a:lnTo>
                      <a:pt x="846" y="470"/>
                    </a:lnTo>
                    <a:lnTo>
                      <a:pt x="838" y="512"/>
                    </a:lnTo>
                    <a:lnTo>
                      <a:pt x="828" y="552"/>
                    </a:lnTo>
                    <a:lnTo>
                      <a:pt x="814" y="592"/>
                    </a:lnTo>
                    <a:lnTo>
                      <a:pt x="796" y="628"/>
                    </a:lnTo>
                    <a:lnTo>
                      <a:pt x="776" y="662"/>
                    </a:lnTo>
                    <a:lnTo>
                      <a:pt x="752" y="694"/>
                    </a:lnTo>
                    <a:lnTo>
                      <a:pt x="724" y="724"/>
                    </a:lnTo>
                    <a:lnTo>
                      <a:pt x="694" y="752"/>
                    </a:lnTo>
                    <a:lnTo>
                      <a:pt x="662" y="776"/>
                    </a:lnTo>
                    <a:lnTo>
                      <a:pt x="628" y="796"/>
                    </a:lnTo>
                    <a:lnTo>
                      <a:pt x="592" y="814"/>
                    </a:lnTo>
                    <a:lnTo>
                      <a:pt x="552" y="828"/>
                    </a:lnTo>
                    <a:lnTo>
                      <a:pt x="512" y="838"/>
                    </a:lnTo>
                    <a:lnTo>
                      <a:pt x="470" y="846"/>
                    </a:lnTo>
                    <a:lnTo>
                      <a:pt x="428" y="848"/>
                    </a:lnTo>
                    <a:lnTo>
                      <a:pt x="428" y="848"/>
                    </a:lnTo>
                    <a:lnTo>
                      <a:pt x="386" y="846"/>
                    </a:lnTo>
                    <a:lnTo>
                      <a:pt x="344" y="838"/>
                    </a:lnTo>
                    <a:lnTo>
                      <a:pt x="304" y="828"/>
                    </a:lnTo>
                    <a:lnTo>
                      <a:pt x="264" y="814"/>
                    </a:lnTo>
                    <a:lnTo>
                      <a:pt x="228" y="796"/>
                    </a:lnTo>
                    <a:lnTo>
                      <a:pt x="194" y="776"/>
                    </a:lnTo>
                    <a:lnTo>
                      <a:pt x="162" y="752"/>
                    </a:lnTo>
                    <a:lnTo>
                      <a:pt x="132" y="724"/>
                    </a:lnTo>
                    <a:lnTo>
                      <a:pt x="104" y="694"/>
                    </a:lnTo>
                    <a:lnTo>
                      <a:pt x="80" y="662"/>
                    </a:lnTo>
                    <a:lnTo>
                      <a:pt x="60" y="628"/>
                    </a:lnTo>
                    <a:lnTo>
                      <a:pt x="42" y="592"/>
                    </a:lnTo>
                    <a:lnTo>
                      <a:pt x="28" y="552"/>
                    </a:lnTo>
                    <a:lnTo>
                      <a:pt x="18" y="512"/>
                    </a:lnTo>
                    <a:lnTo>
                      <a:pt x="10" y="470"/>
                    </a:lnTo>
                    <a:lnTo>
                      <a:pt x="8" y="428"/>
                    </a:lnTo>
                    <a:lnTo>
                      <a:pt x="8" y="428"/>
                    </a:lnTo>
                    <a:close/>
                    <a:moveTo>
                      <a:pt x="0" y="428"/>
                    </a:moveTo>
                    <a:lnTo>
                      <a:pt x="0" y="428"/>
                    </a:lnTo>
                    <a:lnTo>
                      <a:pt x="2" y="472"/>
                    </a:lnTo>
                    <a:lnTo>
                      <a:pt x="10" y="514"/>
                    </a:lnTo>
                    <a:lnTo>
                      <a:pt x="20" y="554"/>
                    </a:lnTo>
                    <a:lnTo>
                      <a:pt x="34" y="594"/>
                    </a:lnTo>
                    <a:lnTo>
                      <a:pt x="52" y="632"/>
                    </a:lnTo>
                    <a:lnTo>
                      <a:pt x="74" y="666"/>
                    </a:lnTo>
                    <a:lnTo>
                      <a:pt x="98" y="700"/>
                    </a:lnTo>
                    <a:lnTo>
                      <a:pt x="126" y="730"/>
                    </a:lnTo>
                    <a:lnTo>
                      <a:pt x="156" y="758"/>
                    </a:lnTo>
                    <a:lnTo>
                      <a:pt x="190" y="782"/>
                    </a:lnTo>
                    <a:lnTo>
                      <a:pt x="224" y="804"/>
                    </a:lnTo>
                    <a:lnTo>
                      <a:pt x="262" y="822"/>
                    </a:lnTo>
                    <a:lnTo>
                      <a:pt x="302" y="836"/>
                    </a:lnTo>
                    <a:lnTo>
                      <a:pt x="342" y="846"/>
                    </a:lnTo>
                    <a:lnTo>
                      <a:pt x="384" y="854"/>
                    </a:lnTo>
                    <a:lnTo>
                      <a:pt x="428" y="856"/>
                    </a:lnTo>
                    <a:lnTo>
                      <a:pt x="428" y="856"/>
                    </a:lnTo>
                    <a:lnTo>
                      <a:pt x="472" y="854"/>
                    </a:lnTo>
                    <a:lnTo>
                      <a:pt x="514" y="846"/>
                    </a:lnTo>
                    <a:lnTo>
                      <a:pt x="554" y="836"/>
                    </a:lnTo>
                    <a:lnTo>
                      <a:pt x="594" y="822"/>
                    </a:lnTo>
                    <a:lnTo>
                      <a:pt x="632" y="804"/>
                    </a:lnTo>
                    <a:lnTo>
                      <a:pt x="666" y="782"/>
                    </a:lnTo>
                    <a:lnTo>
                      <a:pt x="700" y="758"/>
                    </a:lnTo>
                    <a:lnTo>
                      <a:pt x="730" y="730"/>
                    </a:lnTo>
                    <a:lnTo>
                      <a:pt x="758" y="700"/>
                    </a:lnTo>
                    <a:lnTo>
                      <a:pt x="782" y="666"/>
                    </a:lnTo>
                    <a:lnTo>
                      <a:pt x="804" y="632"/>
                    </a:lnTo>
                    <a:lnTo>
                      <a:pt x="822" y="594"/>
                    </a:lnTo>
                    <a:lnTo>
                      <a:pt x="836" y="554"/>
                    </a:lnTo>
                    <a:lnTo>
                      <a:pt x="846" y="514"/>
                    </a:lnTo>
                    <a:lnTo>
                      <a:pt x="854" y="472"/>
                    </a:lnTo>
                    <a:lnTo>
                      <a:pt x="856" y="428"/>
                    </a:lnTo>
                    <a:lnTo>
                      <a:pt x="856" y="428"/>
                    </a:lnTo>
                    <a:lnTo>
                      <a:pt x="854" y="384"/>
                    </a:lnTo>
                    <a:lnTo>
                      <a:pt x="846" y="342"/>
                    </a:lnTo>
                    <a:lnTo>
                      <a:pt x="836" y="302"/>
                    </a:lnTo>
                    <a:lnTo>
                      <a:pt x="822" y="262"/>
                    </a:lnTo>
                    <a:lnTo>
                      <a:pt x="804" y="224"/>
                    </a:lnTo>
                    <a:lnTo>
                      <a:pt x="782" y="190"/>
                    </a:lnTo>
                    <a:lnTo>
                      <a:pt x="758" y="156"/>
                    </a:lnTo>
                    <a:lnTo>
                      <a:pt x="730" y="126"/>
                    </a:lnTo>
                    <a:lnTo>
                      <a:pt x="700" y="98"/>
                    </a:lnTo>
                    <a:lnTo>
                      <a:pt x="666" y="74"/>
                    </a:lnTo>
                    <a:lnTo>
                      <a:pt x="632" y="52"/>
                    </a:lnTo>
                    <a:lnTo>
                      <a:pt x="594" y="34"/>
                    </a:lnTo>
                    <a:lnTo>
                      <a:pt x="554" y="20"/>
                    </a:lnTo>
                    <a:lnTo>
                      <a:pt x="514" y="10"/>
                    </a:lnTo>
                    <a:lnTo>
                      <a:pt x="472" y="2"/>
                    </a:lnTo>
                    <a:lnTo>
                      <a:pt x="428" y="0"/>
                    </a:lnTo>
                    <a:lnTo>
                      <a:pt x="428" y="0"/>
                    </a:lnTo>
                    <a:lnTo>
                      <a:pt x="384" y="2"/>
                    </a:lnTo>
                    <a:lnTo>
                      <a:pt x="342" y="10"/>
                    </a:lnTo>
                    <a:lnTo>
                      <a:pt x="302" y="20"/>
                    </a:lnTo>
                    <a:lnTo>
                      <a:pt x="262" y="34"/>
                    </a:lnTo>
                    <a:lnTo>
                      <a:pt x="224" y="52"/>
                    </a:lnTo>
                    <a:lnTo>
                      <a:pt x="190" y="74"/>
                    </a:lnTo>
                    <a:lnTo>
                      <a:pt x="156" y="98"/>
                    </a:lnTo>
                    <a:lnTo>
                      <a:pt x="126" y="126"/>
                    </a:lnTo>
                    <a:lnTo>
                      <a:pt x="98" y="156"/>
                    </a:lnTo>
                    <a:lnTo>
                      <a:pt x="74" y="190"/>
                    </a:lnTo>
                    <a:lnTo>
                      <a:pt x="52" y="224"/>
                    </a:lnTo>
                    <a:lnTo>
                      <a:pt x="34" y="262"/>
                    </a:lnTo>
                    <a:lnTo>
                      <a:pt x="20" y="302"/>
                    </a:lnTo>
                    <a:lnTo>
                      <a:pt x="10" y="342"/>
                    </a:lnTo>
                    <a:lnTo>
                      <a:pt x="2" y="384"/>
                    </a:lnTo>
                    <a:lnTo>
                      <a:pt x="0" y="428"/>
                    </a:lnTo>
                    <a:lnTo>
                      <a:pt x="0" y="42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3" name="Freeform 205"/>
              <p:cNvSpPr>
                <a:spLocks/>
              </p:cNvSpPr>
              <p:nvPr/>
            </p:nvSpPr>
            <p:spPr bwMode="auto">
              <a:xfrm>
                <a:off x="2852" y="2130"/>
                <a:ext cx="58" cy="58"/>
              </a:xfrm>
              <a:custGeom>
                <a:avLst/>
                <a:gdLst>
                  <a:gd name="T0" fmla="*/ 28 w 58"/>
                  <a:gd name="T1" fmla="*/ 0 h 58"/>
                  <a:gd name="T2" fmla="*/ 28 w 58"/>
                  <a:gd name="T3" fmla="*/ 0 h 58"/>
                  <a:gd name="T4" fmla="*/ 16 w 58"/>
                  <a:gd name="T5" fmla="*/ 4 h 58"/>
                  <a:gd name="T6" fmla="*/ 8 w 58"/>
                  <a:gd name="T7" fmla="*/ 10 h 58"/>
                  <a:gd name="T8" fmla="*/ 2 w 58"/>
                  <a:gd name="T9" fmla="*/ 18 h 58"/>
                  <a:gd name="T10" fmla="*/ 0 w 58"/>
                  <a:gd name="T11" fmla="*/ 30 h 58"/>
                  <a:gd name="T12" fmla="*/ 0 w 58"/>
                  <a:gd name="T13" fmla="*/ 30 h 58"/>
                  <a:gd name="T14" fmla="*/ 2 w 58"/>
                  <a:gd name="T15" fmla="*/ 42 h 58"/>
                  <a:gd name="T16" fmla="*/ 8 w 58"/>
                  <a:gd name="T17" fmla="*/ 50 h 58"/>
                  <a:gd name="T18" fmla="*/ 16 w 58"/>
                  <a:gd name="T19" fmla="*/ 56 h 58"/>
                  <a:gd name="T20" fmla="*/ 28 w 58"/>
                  <a:gd name="T21" fmla="*/ 58 h 58"/>
                  <a:gd name="T22" fmla="*/ 28 w 58"/>
                  <a:gd name="T23" fmla="*/ 58 h 58"/>
                  <a:gd name="T24" fmla="*/ 40 w 58"/>
                  <a:gd name="T25" fmla="*/ 56 h 58"/>
                  <a:gd name="T26" fmla="*/ 48 w 58"/>
                  <a:gd name="T27" fmla="*/ 50 h 58"/>
                  <a:gd name="T28" fmla="*/ 54 w 58"/>
                  <a:gd name="T29" fmla="*/ 42 h 58"/>
                  <a:gd name="T30" fmla="*/ 58 w 58"/>
                  <a:gd name="T31" fmla="*/ 30 h 58"/>
                  <a:gd name="T32" fmla="*/ 58 w 58"/>
                  <a:gd name="T33" fmla="*/ 30 h 58"/>
                  <a:gd name="T34" fmla="*/ 54 w 58"/>
                  <a:gd name="T35" fmla="*/ 18 h 58"/>
                  <a:gd name="T36" fmla="*/ 48 w 58"/>
                  <a:gd name="T37" fmla="*/ 10 h 58"/>
                  <a:gd name="T38" fmla="*/ 40 w 58"/>
                  <a:gd name="T39" fmla="*/ 4 h 58"/>
                  <a:gd name="T40" fmla="*/ 28 w 58"/>
                  <a:gd name="T41" fmla="*/ 0 h 58"/>
                  <a:gd name="T42" fmla="*/ 28 w 58"/>
                  <a:gd name="T43" fmla="*/ 0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8" h="58">
                    <a:moveTo>
                      <a:pt x="28" y="0"/>
                    </a:moveTo>
                    <a:lnTo>
                      <a:pt x="28" y="0"/>
                    </a:lnTo>
                    <a:lnTo>
                      <a:pt x="16" y="4"/>
                    </a:lnTo>
                    <a:lnTo>
                      <a:pt x="8" y="10"/>
                    </a:lnTo>
                    <a:lnTo>
                      <a:pt x="2" y="18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2" y="42"/>
                    </a:lnTo>
                    <a:lnTo>
                      <a:pt x="8" y="50"/>
                    </a:lnTo>
                    <a:lnTo>
                      <a:pt x="16" y="56"/>
                    </a:lnTo>
                    <a:lnTo>
                      <a:pt x="28" y="58"/>
                    </a:lnTo>
                    <a:lnTo>
                      <a:pt x="28" y="58"/>
                    </a:lnTo>
                    <a:lnTo>
                      <a:pt x="40" y="56"/>
                    </a:lnTo>
                    <a:lnTo>
                      <a:pt x="48" y="50"/>
                    </a:lnTo>
                    <a:lnTo>
                      <a:pt x="54" y="42"/>
                    </a:lnTo>
                    <a:lnTo>
                      <a:pt x="58" y="30"/>
                    </a:lnTo>
                    <a:lnTo>
                      <a:pt x="58" y="30"/>
                    </a:lnTo>
                    <a:lnTo>
                      <a:pt x="54" y="18"/>
                    </a:lnTo>
                    <a:lnTo>
                      <a:pt x="48" y="10"/>
                    </a:lnTo>
                    <a:lnTo>
                      <a:pt x="40" y="4"/>
                    </a:lnTo>
                    <a:lnTo>
                      <a:pt x="28" y="0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94" name="Obdélník 293"/>
            <p:cNvSpPr/>
            <p:nvPr/>
          </p:nvSpPr>
          <p:spPr>
            <a:xfrm>
              <a:off x="4416917" y="2132696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95" name="Obdélník 294"/>
            <p:cNvSpPr/>
            <p:nvPr/>
          </p:nvSpPr>
          <p:spPr>
            <a:xfrm>
              <a:off x="4683700" y="246781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2</a:t>
              </a:r>
            </a:p>
          </p:txBody>
        </p:sp>
        <p:sp>
          <p:nvSpPr>
            <p:cNvPr id="296" name="Obdélník 295"/>
            <p:cNvSpPr/>
            <p:nvPr/>
          </p:nvSpPr>
          <p:spPr>
            <a:xfrm>
              <a:off x="4828032" y="2891343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3</a:t>
              </a:r>
            </a:p>
          </p:txBody>
        </p:sp>
        <p:sp>
          <p:nvSpPr>
            <p:cNvPr id="297" name="Obdélník 296"/>
            <p:cNvSpPr/>
            <p:nvPr/>
          </p:nvSpPr>
          <p:spPr>
            <a:xfrm>
              <a:off x="3230114" y="2879121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9</a:t>
              </a:r>
            </a:p>
          </p:txBody>
        </p:sp>
        <p:sp>
          <p:nvSpPr>
            <p:cNvPr id="298" name="Obdélník 297"/>
            <p:cNvSpPr/>
            <p:nvPr/>
          </p:nvSpPr>
          <p:spPr>
            <a:xfrm>
              <a:off x="4406184" y="3599900"/>
              <a:ext cx="36157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5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299" name="Obdélník 298"/>
            <p:cNvSpPr/>
            <p:nvPr/>
          </p:nvSpPr>
          <p:spPr>
            <a:xfrm>
              <a:off x="4028300" y="3668089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6</a:t>
              </a:r>
            </a:p>
          </p:txBody>
        </p:sp>
        <p:sp>
          <p:nvSpPr>
            <p:cNvPr id="300" name="Obdélník 299"/>
            <p:cNvSpPr/>
            <p:nvPr/>
          </p:nvSpPr>
          <p:spPr>
            <a:xfrm>
              <a:off x="3638845" y="3577446"/>
              <a:ext cx="425765" cy="63440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7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01" name="Obdélník 300"/>
            <p:cNvSpPr/>
            <p:nvPr/>
          </p:nvSpPr>
          <p:spPr>
            <a:xfrm>
              <a:off x="4702255" y="3310801"/>
              <a:ext cx="32621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4</a:t>
              </a:r>
            </a:p>
          </p:txBody>
        </p:sp>
        <p:sp>
          <p:nvSpPr>
            <p:cNvPr id="302" name="Obdélník 301"/>
            <p:cNvSpPr/>
            <p:nvPr/>
          </p:nvSpPr>
          <p:spPr>
            <a:xfrm>
              <a:off x="3319266" y="2449900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10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03" name="Obdélník 302"/>
            <p:cNvSpPr/>
            <p:nvPr/>
          </p:nvSpPr>
          <p:spPr>
            <a:xfrm>
              <a:off x="3350318" y="3306304"/>
              <a:ext cx="438158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>
                  <a:solidFill>
                    <a:srgbClr val="C00000"/>
                  </a:solidFill>
                </a:rPr>
                <a:t>8</a:t>
              </a:r>
            </a:p>
          </p:txBody>
        </p:sp>
        <p:sp>
          <p:nvSpPr>
            <p:cNvPr id="304" name="Obdélník 303"/>
            <p:cNvSpPr/>
            <p:nvPr/>
          </p:nvSpPr>
          <p:spPr>
            <a:xfrm>
              <a:off x="3578730" y="2160579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11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  <p:sp>
          <p:nvSpPr>
            <p:cNvPr id="305" name="Obdélník 304"/>
            <p:cNvSpPr/>
            <p:nvPr/>
          </p:nvSpPr>
          <p:spPr>
            <a:xfrm>
              <a:off x="3973874" y="2053568"/>
              <a:ext cx="638447" cy="63440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400" b="1" dirty="0" smtClean="0">
                  <a:solidFill>
                    <a:srgbClr val="C00000"/>
                  </a:solidFill>
                </a:rPr>
                <a:t>12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092485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359</Words>
  <Application>Microsoft Office PowerPoint</Application>
  <PresentationFormat>Předvádění na obrazovce (4:3)</PresentationFormat>
  <Paragraphs>165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Rok, měsíc, dny v týdnu </vt:lpstr>
      <vt:lpstr>Rok, měsíc, dny v týdnu </vt:lpstr>
      <vt:lpstr>Spoj činnosti s částmi dne</vt:lpstr>
      <vt:lpstr>Prezentace aplikace PowerPoint</vt:lpstr>
      <vt:lpstr>Dokresli ručičky na hodiny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4</cp:revision>
  <dcterms:created xsi:type="dcterms:W3CDTF">2012-06-04T10:41:38Z</dcterms:created>
  <dcterms:modified xsi:type="dcterms:W3CDTF">2012-11-11T18:10:57Z</dcterms:modified>
</cp:coreProperties>
</file>