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7" r:id="rId2"/>
    <p:sldId id="258" r:id="rId3"/>
    <p:sldId id="259" r:id="rId4"/>
    <p:sldId id="261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84" y="-4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F1B084-C94B-4CA4-85F8-1C6D1B88C45C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7BF2AB-6792-41A7-AF9E-7F6F0F0370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81212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b="1" baseline="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A8429A-1525-4D55-9855-6C36E9814C04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74969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 smtClean="0"/>
              <a:t>1. POJMENUJ SAVCE, ŘEKNI,</a:t>
            </a:r>
            <a:r>
              <a:rPr lang="cs-CZ" b="1" baseline="0" dirty="0" smtClean="0"/>
              <a:t> CO O NICH VÍŠ.</a:t>
            </a:r>
          </a:p>
          <a:p>
            <a:r>
              <a:rPr lang="cs-CZ" b="1" baseline="0" dirty="0" smtClean="0"/>
              <a:t>2. VÍŠ, JAK TATO ZVÍŘATA PŘEČKÁVAJÍ ZIMU?</a:t>
            </a:r>
            <a:endParaRPr lang="cs-CZ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A8429A-1525-4D55-9855-6C36E9814C0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74969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C8269-7506-4A02-B9B2-1BFDDB807326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72B0A-91D5-48DA-A8D4-A8AAA128EA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91789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C8269-7506-4A02-B9B2-1BFDDB807326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72B0A-91D5-48DA-A8D4-A8AAA128EA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3820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C8269-7506-4A02-B9B2-1BFDDB807326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72B0A-91D5-48DA-A8D4-A8AAA128EA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93200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C8269-7506-4A02-B9B2-1BFDDB807326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72B0A-91D5-48DA-A8D4-A8AAA128EA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0906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C8269-7506-4A02-B9B2-1BFDDB807326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72B0A-91D5-48DA-A8D4-A8AAA128EA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06945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C8269-7506-4A02-B9B2-1BFDDB807326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72B0A-91D5-48DA-A8D4-A8AAA128EA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9267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C8269-7506-4A02-B9B2-1BFDDB807326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72B0A-91D5-48DA-A8D4-A8AAA128EA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51882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C8269-7506-4A02-B9B2-1BFDDB807326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72B0A-91D5-48DA-A8D4-A8AAA128EA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55282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C8269-7506-4A02-B9B2-1BFDDB807326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72B0A-91D5-48DA-A8D4-A8AAA128EA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35524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C8269-7506-4A02-B9B2-1BFDDB807326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72B0A-91D5-48DA-A8D4-A8AAA128EA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85096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C8269-7506-4A02-B9B2-1BFDDB807326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72B0A-91D5-48DA-A8D4-A8AAA128EA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92338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AC8269-7506-4A02-B9B2-1BFDDB807326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972B0A-91D5-48DA-A8D4-A8AAA128EA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3012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Relationship Id="rId9" Type="http://schemas.openxmlformats.org/officeDocument/2006/relationships/image" Target="../media/image16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3701811"/>
              </p:ext>
            </p:extLst>
          </p:nvPr>
        </p:nvGraphicFramePr>
        <p:xfrm>
          <a:off x="1511660" y="1196752"/>
          <a:ext cx="6120680" cy="5307552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22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VY_ 52_INOVACE_31_SAVCI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Kukuczková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Prvouka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2. ročník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V/2 Inovace a zkvalitnění v oblasti přírodních věd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3. 10. 2011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SAVCI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-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ZNAKY, STAVBA TĚLA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Rozliší savce podle stavby těla, lesní zvířata v zimě, péče o ně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použity z klipartu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713921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30" name="Picture 10" descr="C:\Users\Petra\AppData\Local\Microsoft\Windows\Temporary Internet Files\Content.IE5\S7687CZ2\MP900262276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24" t="16426" r="28030" b="7243"/>
          <a:stretch/>
        </p:blipFill>
        <p:spPr bwMode="auto">
          <a:xfrm>
            <a:off x="6147855" y="4862245"/>
            <a:ext cx="1537855" cy="1842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440160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SAVCI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836712"/>
            <a:ext cx="8363272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SAVCI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RODÍ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ŽIVÁ MLÁĎATA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, KTERÁ PO NAROZENÍ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SAJÍ MATEŘSKÉ MLÉKO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. JEJICH TĚLO JE VĚTŠINOU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KRYTO SRSTÍ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. MAJÍ STÁLOU TĚLNÍ TEPLOTU, DÝCHAJÍ PLÍCEMI.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MEZI SAVCE ZAHRNUJEME MNOHO           DRUHŮ, MEZI NIMI I ČLOVĚKA.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5122" name="Picture 2" descr="C:\Users\Petra\AppData\Local\Microsoft\Windows\Temporary Internet Files\Content.IE5\VJ8JBHB1\MP900262568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49"/>
          <a:stretch/>
        </p:blipFill>
        <p:spPr bwMode="auto">
          <a:xfrm>
            <a:off x="1619672" y="3996637"/>
            <a:ext cx="1942728" cy="1636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Petra\AppData\Local\Microsoft\Windows\Temporary Internet Files\Content.IE5\VJ8JBHB1\MP90040685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836631"/>
            <a:ext cx="1564762" cy="2051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Petra\AppData\Local\Microsoft\Windows\Temporary Internet Files\Content.IE5\ME8R1IM6\MP900308947[1]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767"/>
          <a:stretch/>
        </p:blipFill>
        <p:spPr bwMode="auto">
          <a:xfrm>
            <a:off x="7015755" y="2525310"/>
            <a:ext cx="1872208" cy="2527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Petra\AppData\Local\Microsoft\Windows\Temporary Internet Files\Content.IE5\S7687CZ2\MP90018141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778" y="5287964"/>
            <a:ext cx="2157771" cy="1416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Petra\AppData\Local\Microsoft\Windows\Temporary Internet Files\Content.IE5\VJ8JBHB1\MP900427655[1]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25" t="3482" r="8318"/>
          <a:stretch/>
        </p:blipFill>
        <p:spPr bwMode="auto">
          <a:xfrm>
            <a:off x="3347864" y="5192140"/>
            <a:ext cx="1709223" cy="1607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228043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3" name="Picture 9" descr="C:\Users\Petra\AppData\Local\Microsoft\Windows\Temporary Internet Files\Content.IE5\R8S25GK3\MP900427890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51" t="30303" r="14010" b="11111"/>
          <a:stretch/>
        </p:blipFill>
        <p:spPr bwMode="auto">
          <a:xfrm>
            <a:off x="3023381" y="1196752"/>
            <a:ext cx="4089470" cy="4982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029" y="116632"/>
            <a:ext cx="9144000" cy="106613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STAVBA TĚLA ČTYŘNOHÝCH ŽIVOČICHŮ</a:t>
            </a:r>
            <a:endParaRPr lang="cs-CZ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85740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                         HLAVA                  UŠI                                       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            OČI                                            KRK</a:t>
            </a:r>
            <a:endParaRPr lang="cs-CZ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        ČENICH                                                                TRUP</a:t>
            </a:r>
            <a:endParaRPr lang="cs-CZ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                                                                           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PŘEDNÍ KONČETINY</a:t>
            </a:r>
          </a:p>
          <a:p>
            <a:pPr marL="0" indent="0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ZADNÍ KONČETINY                                                OCAS</a:t>
            </a:r>
            <a:endParaRPr lang="cs-CZ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 </a:t>
            </a:r>
          </a:p>
        </p:txBody>
      </p:sp>
      <p:cxnSp>
        <p:nvCxnSpPr>
          <p:cNvPr id="6" name="Přímá spojnice 5"/>
          <p:cNvCxnSpPr/>
          <p:nvPr/>
        </p:nvCxnSpPr>
        <p:spPr>
          <a:xfrm flipH="1">
            <a:off x="4427984" y="1445568"/>
            <a:ext cx="468051" cy="21778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5796136" y="2575528"/>
            <a:ext cx="1728192" cy="76283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 flipV="1">
            <a:off x="6876256" y="4221088"/>
            <a:ext cx="648072" cy="648073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2195736" y="2382803"/>
            <a:ext cx="1656184" cy="116442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3275856" y="3385681"/>
            <a:ext cx="468051" cy="489711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H="1">
            <a:off x="3023828" y="4527122"/>
            <a:ext cx="2044288" cy="459089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flipH="1" flipV="1">
            <a:off x="3419873" y="1554458"/>
            <a:ext cx="432047" cy="218358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 flipH="1">
            <a:off x="1835698" y="2060848"/>
            <a:ext cx="1908209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flipH="1">
            <a:off x="4427984" y="2060848"/>
            <a:ext cx="1098122" cy="321955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34028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3" name="Picture 9" descr="C:\Users\Petra\AppData\Local\Microsoft\Windows\Temporary Internet Files\Content.IE5\R8S25GK3\MP900427890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51" t="30303" r="14010" b="11111"/>
          <a:stretch/>
        </p:blipFill>
        <p:spPr bwMode="auto">
          <a:xfrm>
            <a:off x="3023381" y="1196752"/>
            <a:ext cx="4089470" cy="4982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029" y="0"/>
            <a:ext cx="9144000" cy="134076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STAVBA TĚLA ČTYŘNOHÝCH ŽIVOČICHŮ- DOPLŇ</a:t>
            </a:r>
            <a:endParaRPr lang="cs-CZ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85740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                         …………                  ………..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       .……….                                             …………</a:t>
            </a:r>
            <a:endParaRPr lang="cs-CZ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        ……………                                                              …………..</a:t>
            </a:r>
            <a:endParaRPr lang="cs-CZ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                                                                           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     …………………….</a:t>
            </a:r>
          </a:p>
          <a:p>
            <a:pPr marL="0" indent="0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</a:rPr>
              <a:t> </a:t>
            </a:r>
            <a:r>
              <a:rPr lang="cs-CZ" dirty="0" smtClean="0">
                <a:solidFill>
                  <a:schemeClr val="tx2"/>
                </a:solidFill>
              </a:rPr>
              <a:t>   ………………………                                                    ……………</a:t>
            </a:r>
            <a:endParaRPr lang="cs-CZ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 </a:t>
            </a:r>
          </a:p>
        </p:txBody>
      </p:sp>
      <p:cxnSp>
        <p:nvCxnSpPr>
          <p:cNvPr id="6" name="Přímá spojnice 5"/>
          <p:cNvCxnSpPr/>
          <p:nvPr/>
        </p:nvCxnSpPr>
        <p:spPr>
          <a:xfrm flipH="1">
            <a:off x="4427985" y="1554458"/>
            <a:ext cx="468050" cy="10889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5796136" y="2575528"/>
            <a:ext cx="1728192" cy="76283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 flipV="1">
            <a:off x="6876256" y="4221089"/>
            <a:ext cx="504056" cy="864095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2267744" y="2382803"/>
            <a:ext cx="1584176" cy="192725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2915816" y="3385681"/>
            <a:ext cx="828092" cy="691391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H="1">
            <a:off x="3023828" y="4527122"/>
            <a:ext cx="2044288" cy="459089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flipH="1" flipV="1">
            <a:off x="3419873" y="1554458"/>
            <a:ext cx="432047" cy="218358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 flipH="1">
            <a:off x="1835698" y="2060848"/>
            <a:ext cx="1908209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flipH="1">
            <a:off x="4427984" y="2060848"/>
            <a:ext cx="1098122" cy="321955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005211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36104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ŽIVOČICHOVÉ VE VOLNÉ PŘÍRODĚ</a:t>
            </a:r>
            <a:endParaRPr lang="cs-CZ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4726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SAVCI</a:t>
            </a:r>
            <a:endParaRPr lang="cs-CZ" sz="4400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101" name="Picture 5" descr="C:\Users\Petra\AppData\Local\Microsoft\Windows\Temporary Internet Files\Content.IE5\ME8R1IM6\MC900337942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758"/>
          <a:stretch/>
        </p:blipFill>
        <p:spPr bwMode="auto">
          <a:xfrm>
            <a:off x="6804248" y="1196752"/>
            <a:ext cx="2022326" cy="15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Petra\AppData\Local\Microsoft\Windows\Temporary Internet Files\Content.IE5\S7687CZ2\MC9003323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4095" y="4653136"/>
            <a:ext cx="2576449" cy="1851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Petra\AppData\Local\Microsoft\Windows\Temporary Internet Files\Content.IE5\AM1I8PN9\MC9004413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00628"/>
            <a:ext cx="2160240" cy="2122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Petra\AppData\Local\Microsoft\Windows\Temporary Internet Files\Content.IE5\AM1I8PN9\MC900332402[1].wmf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99" t="5596" r="5579" b="15171"/>
          <a:stretch/>
        </p:blipFill>
        <p:spPr bwMode="auto">
          <a:xfrm>
            <a:off x="172221" y="1022312"/>
            <a:ext cx="2758697" cy="3013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Petra\AppData\Local\Microsoft\Windows\Temporary Internet Files\Content.IE5\W0JDQO07\MC90001324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2468" y="3491163"/>
            <a:ext cx="1005885" cy="810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Petra\AppData\Local\Microsoft\Windows\Temporary Internet Files\Content.IE5\K0O7W0UI\MC900332318[1].wmf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18" t="7976" r="3018" b="7976"/>
          <a:stretch/>
        </p:blipFill>
        <p:spPr bwMode="auto">
          <a:xfrm>
            <a:off x="3109066" y="1985451"/>
            <a:ext cx="3563496" cy="2614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etra\AppData\Local\Microsoft\Windows\Temporary Internet Files\Content.IE5\VJ8JBHB1\MC90034698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5016423"/>
            <a:ext cx="2141806" cy="1666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959991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205</Words>
  <Application>Microsoft Office PowerPoint</Application>
  <PresentationFormat>Předvádění na obrazovce (4:3)</PresentationFormat>
  <Paragraphs>51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SAVCI </vt:lpstr>
      <vt:lpstr>STAVBA TĚLA ČTYŘNOHÝCH ŽIVOČICHŮ</vt:lpstr>
      <vt:lpstr>STAVBA TĚLA ČTYŘNOHÝCH ŽIVOČICHŮ- DOPLŇ</vt:lpstr>
      <vt:lpstr>ŽIVOČICHOVÉ VE VOLNÉ PŘÍRODĚ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Petra</cp:lastModifiedBy>
  <cp:revision>2</cp:revision>
  <dcterms:created xsi:type="dcterms:W3CDTF">2012-06-04T10:43:30Z</dcterms:created>
  <dcterms:modified xsi:type="dcterms:W3CDTF">2012-06-05T12:24:20Z</dcterms:modified>
</cp:coreProperties>
</file>