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4771A-F167-4279-A28C-6C3B9DE3DE2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9D4FF4-73DC-49E4-B91D-373779354E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3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1. POJMENUJ SAVCE, ŘEKNI,</a:t>
            </a:r>
            <a:r>
              <a:rPr lang="cs-CZ" b="1" baseline="0" dirty="0" smtClean="0"/>
              <a:t> CO O NICH VÍŠ.</a:t>
            </a:r>
          </a:p>
          <a:p>
            <a:r>
              <a:rPr lang="cs-CZ" b="1" baseline="0" dirty="0" smtClean="0"/>
              <a:t>2. VÍŠ, JAK TATO ZVÍŘATA PŘEČKÁVAJÍ ZIMU?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96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969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b="1" dirty="0" smtClean="0"/>
              <a:t>POJMENUJ HMYZ, ŘEKNI,</a:t>
            </a:r>
            <a:r>
              <a:rPr lang="cs-CZ" b="1" baseline="0" dirty="0" smtClean="0"/>
              <a:t> CO O NĚM VÍŠ.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496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0111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412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839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837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523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000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15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0257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0452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920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98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53F968-B777-497E-99D6-E86C4EB07CD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F49D2-0828-43BB-9D59-63FA23EDAD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9615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13.jpeg"/><Relationship Id="rId10" Type="http://schemas.openxmlformats.org/officeDocument/2006/relationships/image" Target="../media/image9.png"/><Relationship Id="rId4" Type="http://schemas.openxmlformats.org/officeDocument/2006/relationships/image" Target="../media/image12.jpeg"/><Relationship Id="rId9" Type="http://schemas.openxmlformats.org/officeDocument/2006/relationships/image" Target="../media/image1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868148"/>
              </p:ext>
            </p:extLst>
          </p:nvPr>
        </p:nvGraphicFramePr>
        <p:xfrm>
          <a:off x="1511660" y="1196752"/>
          <a:ext cx="6120680" cy="552091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52_INOVACE_32_PTÁCI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6. 10. 2011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  <a:defRPr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PTÁCI – ZNAKY,  STAVBA TĚLA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Rozliší ptáka podle stavby těla, pojmenuje rozdíl mezi tažnými a stálými ptáky, některé vyjmenuje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77471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PTÁCI</a:t>
            </a:r>
            <a: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363272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JEJICH MLÁĎATA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SE LÍHNOU Z VAJEC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PTÁCI MAJÍ TĚLO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POROSTLÉ PEŘÍM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PŘEDNÍ KONČETINY JSOU PŘEMĚNĚNY V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KŘÍDLA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MAJÍ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ZOBÁK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NĚKTEŘÍ PTÁCI SE NA ZIMU STĚHUJÍ DO JIŽNÍCH ZEMÍ –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STĚHOVAVÍ PTÁCI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JINÍ U NÁS ŽIJÍ PO CELÝ ROK –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STÁLÍ PTÁCI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7172" name="Picture 4" descr="C:\Users\Petra\AppData\Local\Microsoft\Windows\Temporary Internet Files\Content.IE5\K0O7W0UI\MP900438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957" y="4455165"/>
            <a:ext cx="259599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etra\AppData\Local\Microsoft\Windows\Temporary Internet Files\Content.IE5\K0O7W0UI\MP90017876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30"/>
          <a:stretch/>
        </p:blipFill>
        <p:spPr bwMode="auto">
          <a:xfrm>
            <a:off x="2093130" y="4020886"/>
            <a:ext cx="2193414" cy="178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Petra\AppData\Local\Microsoft\Windows\Temporary Internet Files\Content.IE5\VJ8JBHB1\MP90018047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220" y="4056990"/>
            <a:ext cx="1937883" cy="279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1" name="Picture 13" descr="C:\Users\Petra\AppData\Local\Microsoft\Windows\Temporary Internet Files\Content.IE5\AM1I8PN9\MP90040649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42" b="35652"/>
          <a:stretch/>
        </p:blipFill>
        <p:spPr bwMode="auto">
          <a:xfrm>
            <a:off x="-44584" y="4173218"/>
            <a:ext cx="2112630" cy="2684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2" name="Picture 14" descr="C:\Users\Petra\AppData\Local\Microsoft\Windows\Temporary Internet Files\Content.IE5\AM1I8PN9\MP9002627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81264"/>
            <a:ext cx="1390053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513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etra\AppData\Local\Microsoft\Windows\Temporary Internet Files\Content.IE5\VJ8JBHB1\MP90022765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5" r="27536" b="9889"/>
          <a:stretch/>
        </p:blipFill>
        <p:spPr bwMode="auto">
          <a:xfrm>
            <a:off x="2338417" y="1340767"/>
            <a:ext cx="5112568" cy="445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029" y="116632"/>
            <a:ext cx="9144000" cy="106613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PTÁKŮ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189436"/>
            <a:ext cx="9036496" cy="5047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HLAVA   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KRK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HLAVA                                                               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 ZOBÁK       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      NOHY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KŘÍDLO                                                             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       OCAS                                                                        </a:t>
            </a: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6084168" y="4433292"/>
            <a:ext cx="1656184" cy="76283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6464608" y="4729791"/>
            <a:ext cx="1347752" cy="78744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989593" y="3643717"/>
            <a:ext cx="2682294" cy="77225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2123728" y="4869160"/>
            <a:ext cx="2232248" cy="11705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 flipV="1">
            <a:off x="1835699" y="2651811"/>
            <a:ext cx="3141346" cy="849197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1767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etra\AppData\Local\Microsoft\Windows\Temporary Internet Files\Content.IE5\VJ8JBHB1\MP90022765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5" r="27536" b="9889"/>
          <a:stretch/>
        </p:blipFill>
        <p:spPr bwMode="auto">
          <a:xfrm>
            <a:off x="2338417" y="1340767"/>
            <a:ext cx="5112568" cy="445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029" y="116632"/>
            <a:ext cx="9144000" cy="106613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PTÁKŮ - DOPLŇ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7504" y="1189436"/>
            <a:ext cx="9036496" cy="5047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HLAVA            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KRK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………….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    …………..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      ………….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..…………..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                 …………</a:t>
            </a: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6084168" y="4509575"/>
            <a:ext cx="1656184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6464608" y="4729792"/>
            <a:ext cx="1347752" cy="931456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989593" y="3643717"/>
            <a:ext cx="2682294" cy="21733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2123728" y="4869160"/>
            <a:ext cx="2232248" cy="254351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 flipV="1">
            <a:off x="1835696" y="2780928"/>
            <a:ext cx="3141349" cy="720082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64817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8772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MEZI HMYZ PATŘÍ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DROBNÍ ŽIVOČICHOVÉ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, KTEŘÍ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NEMAJÍ V TĚLE KOSTI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. HMYZ MÁ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ŠEST NOHOU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DVA PÁRY KŘÍDEL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NĚKDY VŠAK KŘÍDLA NEMAJÍ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).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MEZI HMYZ ŘADÍME TAKÉ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VČELY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     (TY PŘEZIMOVÁVAJÍ V ÚLU)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     NEBO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MRAVENCE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                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       (TI PŘEČKAJÍ ZIMU V MRAVENIŠTI).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BROUCI A MOUCHY SI HLEDAJÍ ÚKRYT V MALÝCH SKULINÁCH.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" name="Picture 14" descr="C:\Users\Petra\AppData\Local\Microsoft\Windows\Temporary Internet Files\Content.IE5\K0O7W0UI\MC9004380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427" y="2204864"/>
            <a:ext cx="1840122" cy="184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Petra\AppData\Local\Microsoft\Windows\Temporary Internet Files\Content.IE5\ME8R1IM6\MC9004380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8942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558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VE VOLNÉ PŘÍRODĚ</a:t>
            </a:r>
            <a:endParaRPr lang="cs-CZ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726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</a:t>
            </a:r>
          </a:p>
          <a:p>
            <a:pPr marL="0" indent="0" algn="ctr">
              <a:buNone/>
            </a:pPr>
            <a:endParaRPr lang="cs-CZ" sz="4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8197" name="Picture 5" descr="C:\Users\Petra\AppData\Local\Microsoft\Windows\Temporary Internet Files\Content.IE5\DE4CGPLA\MP9004448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80" y="4334772"/>
            <a:ext cx="2867532" cy="2214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etra\AppData\Local\Microsoft\Windows\Temporary Internet Files\Content.IE5\VJ8JBHB1\MP90031377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1334199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Petra\AppData\Local\Microsoft\Windows\Temporary Internet Files\Content.IE5\R8S25GK3\MP90031687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028" y="2371018"/>
            <a:ext cx="2037020" cy="2815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Petra\AppData\Local\Microsoft\Windows\Temporary Internet Files\Content.IE5\ME8R1IM6\MC90043802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Petra\AppData\Local\Microsoft\Windows\Temporary Internet Files\Content.IE5\R8S25GK3\MC90043391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86370"/>
            <a:ext cx="1087344" cy="108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4" name="Picture 12" descr="C:\Users\Petra\AppData\Local\Microsoft\Windows\Temporary Internet Files\Content.IE5\K0O7W0UI\MC900438023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2758"/>
            <a:ext cx="3112064" cy="3112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C:\Users\Petra\AppData\Local\Microsoft\Windows\Temporary Internet Files\Content.IE5\DE4CGPLA\MC9003468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8693" y="3938362"/>
            <a:ext cx="1826057" cy="1039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Petra\AppData\Local\Microsoft\Windows\Temporary Internet Files\Content.IE5\K0O7W0UI\MC900438018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73665"/>
            <a:ext cx="2280202" cy="228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13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284</Words>
  <Application>Microsoft Office PowerPoint</Application>
  <PresentationFormat>Předvádění na obrazovce (4:3)</PresentationFormat>
  <Paragraphs>59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PTÁCI </vt:lpstr>
      <vt:lpstr>STAVBA TĚLA PTÁKŮ</vt:lpstr>
      <vt:lpstr>STAVBA TĚLA PTÁKŮ - DOPLŇ</vt:lpstr>
      <vt:lpstr>HMYZ</vt:lpstr>
      <vt:lpstr>ŽIVOČICHOVÉ VE VOLNÉ PŘÍRODĚ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2</cp:revision>
  <dcterms:created xsi:type="dcterms:W3CDTF">2012-06-04T10:51:53Z</dcterms:created>
  <dcterms:modified xsi:type="dcterms:W3CDTF">2012-11-11T18:14:31Z</dcterms:modified>
</cp:coreProperties>
</file>