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016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262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049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343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271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406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207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803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467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060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771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5CC6D-FDF7-4368-A5B3-48B47EB0004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A36D99-CC20-4FE3-B2E9-B067CB48A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266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5106747"/>
              </p:ext>
            </p:extLst>
          </p:nvPr>
        </p:nvGraphicFramePr>
        <p:xfrm>
          <a:off x="1511660" y="1196752"/>
          <a:ext cx="6120680" cy="535398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52_INOVACE_33_ROSTLINY – SPOLEČNÉ ZNAKY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12. 3. 2012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ROSTLINY – SPOLEČNÉ ZNAKY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Popíše základní části těla rostlin, vysvětlí jejich význam, rozlišuje dužnatý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 dřevnatý stonek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6913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Petra\AppData\Local\Microsoft\Windows\Temporary Internet Files\Content.IE5\R8S25GK3\MC900441822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88" b="20603"/>
          <a:stretch/>
        </p:blipFill>
        <p:spPr bwMode="auto">
          <a:xfrm>
            <a:off x="342999" y="404664"/>
            <a:ext cx="443974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Petra\AppData\Local\Microsoft\Windows\Temporary Internet Files\Content.IE5\AM1I8PN9\MC900441870[1].wm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703"/>
          <a:stretch/>
        </p:blipFill>
        <p:spPr bwMode="auto">
          <a:xfrm>
            <a:off x="6057230" y="5081748"/>
            <a:ext cx="2502145" cy="15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etra\AppData\Local\Microsoft\Windows\Temporary Internet Files\Content.IE5\R8S25GK3\MC900441822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88" b="20603"/>
          <a:stretch/>
        </p:blipFill>
        <p:spPr bwMode="auto">
          <a:xfrm>
            <a:off x="5976379" y="3615684"/>
            <a:ext cx="266384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9"/>
          <p:cNvGrpSpPr>
            <a:grpSpLocks noChangeAspect="1"/>
          </p:cNvGrpSpPr>
          <p:nvPr/>
        </p:nvGrpSpPr>
        <p:grpSpPr bwMode="auto">
          <a:xfrm>
            <a:off x="-188740" y="404453"/>
            <a:ext cx="5530837" cy="6476819"/>
            <a:chOff x="332" y="1036"/>
            <a:chExt cx="2631" cy="3081"/>
          </a:xfrm>
        </p:grpSpPr>
        <p:sp>
          <p:nvSpPr>
            <p:cNvPr id="5" name="Freeform 11"/>
            <p:cNvSpPr>
              <a:spLocks/>
            </p:cNvSpPr>
            <p:nvPr/>
          </p:nvSpPr>
          <p:spPr bwMode="auto">
            <a:xfrm>
              <a:off x="507" y="1036"/>
              <a:ext cx="2277" cy="1473"/>
            </a:xfrm>
            <a:custGeom>
              <a:avLst/>
              <a:gdLst>
                <a:gd name="T0" fmla="*/ 237 w 1932"/>
                <a:gd name="T1" fmla="*/ 1241 h 1246"/>
                <a:gd name="T2" fmla="*/ 155 w 1932"/>
                <a:gd name="T3" fmla="*/ 1220 h 1246"/>
                <a:gd name="T4" fmla="*/ 82 w 1932"/>
                <a:gd name="T5" fmla="*/ 1174 h 1246"/>
                <a:gd name="T6" fmla="*/ 27 w 1932"/>
                <a:gd name="T7" fmla="*/ 1091 h 1246"/>
                <a:gd name="T8" fmla="*/ 0 w 1932"/>
                <a:gd name="T9" fmla="*/ 978 h 1246"/>
                <a:gd name="T10" fmla="*/ 0 w 1932"/>
                <a:gd name="T11" fmla="*/ 916 h 1246"/>
                <a:gd name="T12" fmla="*/ 18 w 1932"/>
                <a:gd name="T13" fmla="*/ 772 h 1246"/>
                <a:gd name="T14" fmla="*/ 64 w 1932"/>
                <a:gd name="T15" fmla="*/ 618 h 1246"/>
                <a:gd name="T16" fmla="*/ 141 w 1932"/>
                <a:gd name="T17" fmla="*/ 458 h 1246"/>
                <a:gd name="T18" fmla="*/ 251 w 1932"/>
                <a:gd name="T19" fmla="*/ 304 h 1246"/>
                <a:gd name="T20" fmla="*/ 360 w 1932"/>
                <a:gd name="T21" fmla="*/ 201 h 1246"/>
                <a:gd name="T22" fmla="*/ 447 w 1932"/>
                <a:gd name="T23" fmla="*/ 144 h 1246"/>
                <a:gd name="T24" fmla="*/ 543 w 1932"/>
                <a:gd name="T25" fmla="*/ 93 h 1246"/>
                <a:gd name="T26" fmla="*/ 653 w 1932"/>
                <a:gd name="T27" fmla="*/ 52 h 1246"/>
                <a:gd name="T28" fmla="*/ 776 w 1932"/>
                <a:gd name="T29" fmla="*/ 21 h 1246"/>
                <a:gd name="T30" fmla="*/ 909 w 1932"/>
                <a:gd name="T31" fmla="*/ 0 h 1246"/>
                <a:gd name="T32" fmla="*/ 982 w 1932"/>
                <a:gd name="T33" fmla="*/ 0 h 1246"/>
                <a:gd name="T34" fmla="*/ 1151 w 1932"/>
                <a:gd name="T35" fmla="*/ 5 h 1246"/>
                <a:gd name="T36" fmla="*/ 1311 w 1932"/>
                <a:gd name="T37" fmla="*/ 41 h 1246"/>
                <a:gd name="T38" fmla="*/ 1448 w 1932"/>
                <a:gd name="T39" fmla="*/ 103 h 1246"/>
                <a:gd name="T40" fmla="*/ 1566 w 1932"/>
                <a:gd name="T41" fmla="*/ 180 h 1246"/>
                <a:gd name="T42" fmla="*/ 1671 w 1932"/>
                <a:gd name="T43" fmla="*/ 268 h 1246"/>
                <a:gd name="T44" fmla="*/ 1758 w 1932"/>
                <a:gd name="T45" fmla="*/ 376 h 1246"/>
                <a:gd name="T46" fmla="*/ 1827 w 1932"/>
                <a:gd name="T47" fmla="*/ 484 h 1246"/>
                <a:gd name="T48" fmla="*/ 1881 w 1932"/>
                <a:gd name="T49" fmla="*/ 597 h 1246"/>
                <a:gd name="T50" fmla="*/ 1913 w 1932"/>
                <a:gd name="T51" fmla="*/ 716 h 1246"/>
                <a:gd name="T52" fmla="*/ 1932 w 1932"/>
                <a:gd name="T53" fmla="*/ 829 h 1246"/>
                <a:gd name="T54" fmla="*/ 1932 w 1932"/>
                <a:gd name="T55" fmla="*/ 932 h 1246"/>
                <a:gd name="T56" fmla="*/ 1913 w 1932"/>
                <a:gd name="T57" fmla="*/ 1030 h 1246"/>
                <a:gd name="T58" fmla="*/ 1877 w 1932"/>
                <a:gd name="T59" fmla="*/ 1107 h 1246"/>
                <a:gd name="T60" fmla="*/ 1827 w 1932"/>
                <a:gd name="T61" fmla="*/ 1169 h 1246"/>
                <a:gd name="T62" fmla="*/ 1758 w 1932"/>
                <a:gd name="T63" fmla="*/ 1210 h 1246"/>
                <a:gd name="T64" fmla="*/ 1671 w 1932"/>
                <a:gd name="T65" fmla="*/ 1230 h 1246"/>
                <a:gd name="T66" fmla="*/ 1237 w 1932"/>
                <a:gd name="T67" fmla="*/ 1241 h 1246"/>
                <a:gd name="T68" fmla="*/ 465 w 1932"/>
                <a:gd name="T69" fmla="*/ 1246 h 1246"/>
                <a:gd name="T70" fmla="*/ 237 w 1932"/>
                <a:gd name="T71" fmla="*/ 1241 h 1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932" h="1246">
                  <a:moveTo>
                    <a:pt x="237" y="1241"/>
                  </a:moveTo>
                  <a:lnTo>
                    <a:pt x="237" y="1241"/>
                  </a:lnTo>
                  <a:lnTo>
                    <a:pt x="196" y="1236"/>
                  </a:lnTo>
                  <a:lnTo>
                    <a:pt x="155" y="1220"/>
                  </a:lnTo>
                  <a:lnTo>
                    <a:pt x="114" y="1200"/>
                  </a:lnTo>
                  <a:lnTo>
                    <a:pt x="82" y="1174"/>
                  </a:lnTo>
                  <a:lnTo>
                    <a:pt x="50" y="1138"/>
                  </a:lnTo>
                  <a:lnTo>
                    <a:pt x="27" y="1091"/>
                  </a:lnTo>
                  <a:lnTo>
                    <a:pt x="9" y="1040"/>
                  </a:lnTo>
                  <a:lnTo>
                    <a:pt x="0" y="978"/>
                  </a:lnTo>
                  <a:lnTo>
                    <a:pt x="0" y="978"/>
                  </a:lnTo>
                  <a:lnTo>
                    <a:pt x="0" y="916"/>
                  </a:lnTo>
                  <a:lnTo>
                    <a:pt x="4" y="849"/>
                  </a:lnTo>
                  <a:lnTo>
                    <a:pt x="18" y="772"/>
                  </a:lnTo>
                  <a:lnTo>
                    <a:pt x="36" y="695"/>
                  </a:lnTo>
                  <a:lnTo>
                    <a:pt x="64" y="618"/>
                  </a:lnTo>
                  <a:lnTo>
                    <a:pt x="96" y="535"/>
                  </a:lnTo>
                  <a:lnTo>
                    <a:pt x="141" y="458"/>
                  </a:lnTo>
                  <a:lnTo>
                    <a:pt x="191" y="381"/>
                  </a:lnTo>
                  <a:lnTo>
                    <a:pt x="251" y="304"/>
                  </a:lnTo>
                  <a:lnTo>
                    <a:pt x="324" y="237"/>
                  </a:lnTo>
                  <a:lnTo>
                    <a:pt x="360" y="201"/>
                  </a:lnTo>
                  <a:lnTo>
                    <a:pt x="402" y="170"/>
                  </a:lnTo>
                  <a:lnTo>
                    <a:pt x="447" y="144"/>
                  </a:lnTo>
                  <a:lnTo>
                    <a:pt x="497" y="113"/>
                  </a:lnTo>
                  <a:lnTo>
                    <a:pt x="543" y="93"/>
                  </a:lnTo>
                  <a:lnTo>
                    <a:pt x="598" y="67"/>
                  </a:lnTo>
                  <a:lnTo>
                    <a:pt x="653" y="52"/>
                  </a:lnTo>
                  <a:lnTo>
                    <a:pt x="712" y="31"/>
                  </a:lnTo>
                  <a:lnTo>
                    <a:pt x="776" y="21"/>
                  </a:lnTo>
                  <a:lnTo>
                    <a:pt x="840" y="10"/>
                  </a:lnTo>
                  <a:lnTo>
                    <a:pt x="909" y="0"/>
                  </a:lnTo>
                  <a:lnTo>
                    <a:pt x="982" y="0"/>
                  </a:lnTo>
                  <a:lnTo>
                    <a:pt x="982" y="0"/>
                  </a:lnTo>
                  <a:lnTo>
                    <a:pt x="1068" y="0"/>
                  </a:lnTo>
                  <a:lnTo>
                    <a:pt x="1151" y="5"/>
                  </a:lnTo>
                  <a:lnTo>
                    <a:pt x="1233" y="21"/>
                  </a:lnTo>
                  <a:lnTo>
                    <a:pt x="1311" y="41"/>
                  </a:lnTo>
                  <a:lnTo>
                    <a:pt x="1379" y="72"/>
                  </a:lnTo>
                  <a:lnTo>
                    <a:pt x="1448" y="103"/>
                  </a:lnTo>
                  <a:lnTo>
                    <a:pt x="1511" y="139"/>
                  </a:lnTo>
                  <a:lnTo>
                    <a:pt x="1566" y="180"/>
                  </a:lnTo>
                  <a:lnTo>
                    <a:pt x="1621" y="221"/>
                  </a:lnTo>
                  <a:lnTo>
                    <a:pt x="1671" y="268"/>
                  </a:lnTo>
                  <a:lnTo>
                    <a:pt x="1717" y="319"/>
                  </a:lnTo>
                  <a:lnTo>
                    <a:pt x="1758" y="376"/>
                  </a:lnTo>
                  <a:lnTo>
                    <a:pt x="1795" y="427"/>
                  </a:lnTo>
                  <a:lnTo>
                    <a:pt x="1827" y="484"/>
                  </a:lnTo>
                  <a:lnTo>
                    <a:pt x="1854" y="541"/>
                  </a:lnTo>
                  <a:lnTo>
                    <a:pt x="1881" y="597"/>
                  </a:lnTo>
                  <a:lnTo>
                    <a:pt x="1900" y="659"/>
                  </a:lnTo>
                  <a:lnTo>
                    <a:pt x="1913" y="716"/>
                  </a:lnTo>
                  <a:lnTo>
                    <a:pt x="1923" y="772"/>
                  </a:lnTo>
                  <a:lnTo>
                    <a:pt x="1932" y="829"/>
                  </a:lnTo>
                  <a:lnTo>
                    <a:pt x="1932" y="880"/>
                  </a:lnTo>
                  <a:lnTo>
                    <a:pt x="1932" y="932"/>
                  </a:lnTo>
                  <a:lnTo>
                    <a:pt x="1923" y="983"/>
                  </a:lnTo>
                  <a:lnTo>
                    <a:pt x="1913" y="1030"/>
                  </a:lnTo>
                  <a:lnTo>
                    <a:pt x="1900" y="1071"/>
                  </a:lnTo>
                  <a:lnTo>
                    <a:pt x="1877" y="1107"/>
                  </a:lnTo>
                  <a:lnTo>
                    <a:pt x="1854" y="1143"/>
                  </a:lnTo>
                  <a:lnTo>
                    <a:pt x="1827" y="1169"/>
                  </a:lnTo>
                  <a:lnTo>
                    <a:pt x="1795" y="1194"/>
                  </a:lnTo>
                  <a:lnTo>
                    <a:pt x="1758" y="1210"/>
                  </a:lnTo>
                  <a:lnTo>
                    <a:pt x="1717" y="1225"/>
                  </a:lnTo>
                  <a:lnTo>
                    <a:pt x="1671" y="1230"/>
                  </a:lnTo>
                  <a:lnTo>
                    <a:pt x="1671" y="1230"/>
                  </a:lnTo>
                  <a:lnTo>
                    <a:pt x="1237" y="1241"/>
                  </a:lnTo>
                  <a:lnTo>
                    <a:pt x="817" y="1246"/>
                  </a:lnTo>
                  <a:lnTo>
                    <a:pt x="465" y="1246"/>
                  </a:lnTo>
                  <a:lnTo>
                    <a:pt x="333" y="1246"/>
                  </a:lnTo>
                  <a:lnTo>
                    <a:pt x="237" y="1241"/>
                  </a:lnTo>
                  <a:lnTo>
                    <a:pt x="237" y="1241"/>
                  </a:lnTo>
                  <a:close/>
                </a:path>
              </a:pathLst>
            </a:custGeom>
            <a:solidFill>
              <a:srgbClr val="D5E0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" name="AutoShape 8"/>
            <p:cNvSpPr>
              <a:spLocks noChangeAspect="1" noChangeArrowheads="1" noTextEdit="1"/>
            </p:cNvSpPr>
            <p:nvPr/>
          </p:nvSpPr>
          <p:spPr bwMode="auto">
            <a:xfrm>
              <a:off x="332" y="2448"/>
              <a:ext cx="2631" cy="16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Freeform 10"/>
            <p:cNvSpPr>
              <a:spLocks/>
            </p:cNvSpPr>
            <p:nvPr/>
          </p:nvSpPr>
          <p:spPr bwMode="auto">
            <a:xfrm>
              <a:off x="566" y="3021"/>
              <a:ext cx="2218" cy="998"/>
            </a:xfrm>
            <a:custGeom>
              <a:avLst/>
              <a:gdLst>
                <a:gd name="T0" fmla="*/ 1316 w 2631"/>
                <a:gd name="T1" fmla="*/ 0 h 1318"/>
                <a:gd name="T2" fmla="*/ 1183 w 2631"/>
                <a:gd name="T3" fmla="*/ 5 h 1318"/>
                <a:gd name="T4" fmla="*/ 1051 w 2631"/>
                <a:gd name="T5" fmla="*/ 26 h 1318"/>
                <a:gd name="T6" fmla="*/ 927 w 2631"/>
                <a:gd name="T7" fmla="*/ 57 h 1318"/>
                <a:gd name="T8" fmla="*/ 804 w 2631"/>
                <a:gd name="T9" fmla="*/ 103 h 1318"/>
                <a:gd name="T10" fmla="*/ 690 w 2631"/>
                <a:gd name="T11" fmla="*/ 160 h 1318"/>
                <a:gd name="T12" fmla="*/ 585 w 2631"/>
                <a:gd name="T13" fmla="*/ 227 h 1318"/>
                <a:gd name="T14" fmla="*/ 484 w 2631"/>
                <a:gd name="T15" fmla="*/ 299 h 1318"/>
                <a:gd name="T16" fmla="*/ 388 w 2631"/>
                <a:gd name="T17" fmla="*/ 386 h 1318"/>
                <a:gd name="T18" fmla="*/ 306 w 2631"/>
                <a:gd name="T19" fmla="*/ 479 h 1318"/>
                <a:gd name="T20" fmla="*/ 228 w 2631"/>
                <a:gd name="T21" fmla="*/ 582 h 1318"/>
                <a:gd name="T22" fmla="*/ 164 w 2631"/>
                <a:gd name="T23" fmla="*/ 690 h 1318"/>
                <a:gd name="T24" fmla="*/ 105 w 2631"/>
                <a:gd name="T25" fmla="*/ 803 h 1318"/>
                <a:gd name="T26" fmla="*/ 64 w 2631"/>
                <a:gd name="T27" fmla="*/ 927 h 1318"/>
                <a:gd name="T28" fmla="*/ 27 w 2631"/>
                <a:gd name="T29" fmla="*/ 1050 h 1318"/>
                <a:gd name="T30" fmla="*/ 9 w 2631"/>
                <a:gd name="T31" fmla="*/ 1184 h 1318"/>
                <a:gd name="T32" fmla="*/ 0 w 2631"/>
                <a:gd name="T33" fmla="*/ 1318 h 1318"/>
                <a:gd name="T34" fmla="*/ 2631 w 2631"/>
                <a:gd name="T35" fmla="*/ 1318 h 1318"/>
                <a:gd name="T36" fmla="*/ 2622 w 2631"/>
                <a:gd name="T37" fmla="*/ 1184 h 1318"/>
                <a:gd name="T38" fmla="*/ 2599 w 2631"/>
                <a:gd name="T39" fmla="*/ 1050 h 1318"/>
                <a:gd name="T40" fmla="*/ 2567 w 2631"/>
                <a:gd name="T41" fmla="*/ 927 h 1318"/>
                <a:gd name="T42" fmla="*/ 2521 w 2631"/>
                <a:gd name="T43" fmla="*/ 803 h 1318"/>
                <a:gd name="T44" fmla="*/ 2467 w 2631"/>
                <a:gd name="T45" fmla="*/ 690 h 1318"/>
                <a:gd name="T46" fmla="*/ 2403 w 2631"/>
                <a:gd name="T47" fmla="*/ 582 h 1318"/>
                <a:gd name="T48" fmla="*/ 2325 w 2631"/>
                <a:gd name="T49" fmla="*/ 479 h 1318"/>
                <a:gd name="T50" fmla="*/ 2243 w 2631"/>
                <a:gd name="T51" fmla="*/ 386 h 1318"/>
                <a:gd name="T52" fmla="*/ 2147 w 2631"/>
                <a:gd name="T53" fmla="*/ 299 h 1318"/>
                <a:gd name="T54" fmla="*/ 2046 w 2631"/>
                <a:gd name="T55" fmla="*/ 227 h 1318"/>
                <a:gd name="T56" fmla="*/ 1937 w 2631"/>
                <a:gd name="T57" fmla="*/ 160 h 1318"/>
                <a:gd name="T58" fmla="*/ 1823 w 2631"/>
                <a:gd name="T59" fmla="*/ 103 h 1318"/>
                <a:gd name="T60" fmla="*/ 1704 w 2631"/>
                <a:gd name="T61" fmla="*/ 57 h 1318"/>
                <a:gd name="T62" fmla="*/ 1580 w 2631"/>
                <a:gd name="T63" fmla="*/ 26 h 1318"/>
                <a:gd name="T64" fmla="*/ 1448 w 2631"/>
                <a:gd name="T65" fmla="*/ 5 h 1318"/>
                <a:gd name="T66" fmla="*/ 1316 w 2631"/>
                <a:gd name="T67" fmla="*/ 0 h 13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631" h="1318">
                  <a:moveTo>
                    <a:pt x="1316" y="0"/>
                  </a:moveTo>
                  <a:lnTo>
                    <a:pt x="1316" y="0"/>
                  </a:lnTo>
                  <a:lnTo>
                    <a:pt x="1247" y="0"/>
                  </a:lnTo>
                  <a:lnTo>
                    <a:pt x="1183" y="5"/>
                  </a:lnTo>
                  <a:lnTo>
                    <a:pt x="1115" y="16"/>
                  </a:lnTo>
                  <a:lnTo>
                    <a:pt x="1051" y="26"/>
                  </a:lnTo>
                  <a:lnTo>
                    <a:pt x="987" y="41"/>
                  </a:lnTo>
                  <a:lnTo>
                    <a:pt x="927" y="57"/>
                  </a:lnTo>
                  <a:lnTo>
                    <a:pt x="863" y="77"/>
                  </a:lnTo>
                  <a:lnTo>
                    <a:pt x="804" y="103"/>
                  </a:lnTo>
                  <a:lnTo>
                    <a:pt x="749" y="129"/>
                  </a:lnTo>
                  <a:lnTo>
                    <a:pt x="690" y="160"/>
                  </a:lnTo>
                  <a:lnTo>
                    <a:pt x="635" y="191"/>
                  </a:lnTo>
                  <a:lnTo>
                    <a:pt x="585" y="227"/>
                  </a:lnTo>
                  <a:lnTo>
                    <a:pt x="530" y="263"/>
                  </a:lnTo>
                  <a:lnTo>
                    <a:pt x="484" y="299"/>
                  </a:lnTo>
                  <a:lnTo>
                    <a:pt x="434" y="340"/>
                  </a:lnTo>
                  <a:lnTo>
                    <a:pt x="388" y="386"/>
                  </a:lnTo>
                  <a:lnTo>
                    <a:pt x="347" y="433"/>
                  </a:lnTo>
                  <a:lnTo>
                    <a:pt x="306" y="479"/>
                  </a:lnTo>
                  <a:lnTo>
                    <a:pt x="265" y="530"/>
                  </a:lnTo>
                  <a:lnTo>
                    <a:pt x="228" y="582"/>
                  </a:lnTo>
                  <a:lnTo>
                    <a:pt x="196" y="633"/>
                  </a:lnTo>
                  <a:lnTo>
                    <a:pt x="164" y="690"/>
                  </a:lnTo>
                  <a:lnTo>
                    <a:pt x="132" y="747"/>
                  </a:lnTo>
                  <a:lnTo>
                    <a:pt x="105" y="803"/>
                  </a:lnTo>
                  <a:lnTo>
                    <a:pt x="82" y="865"/>
                  </a:lnTo>
                  <a:lnTo>
                    <a:pt x="64" y="927"/>
                  </a:lnTo>
                  <a:lnTo>
                    <a:pt x="46" y="989"/>
                  </a:lnTo>
                  <a:lnTo>
                    <a:pt x="27" y="1050"/>
                  </a:lnTo>
                  <a:lnTo>
                    <a:pt x="18" y="1117"/>
                  </a:lnTo>
                  <a:lnTo>
                    <a:pt x="9" y="1184"/>
                  </a:lnTo>
                  <a:lnTo>
                    <a:pt x="5" y="1251"/>
                  </a:lnTo>
                  <a:lnTo>
                    <a:pt x="0" y="1318"/>
                  </a:lnTo>
                  <a:lnTo>
                    <a:pt x="2631" y="1318"/>
                  </a:lnTo>
                  <a:lnTo>
                    <a:pt x="2631" y="1318"/>
                  </a:lnTo>
                  <a:lnTo>
                    <a:pt x="2626" y="1251"/>
                  </a:lnTo>
                  <a:lnTo>
                    <a:pt x="2622" y="1184"/>
                  </a:lnTo>
                  <a:lnTo>
                    <a:pt x="2613" y="1117"/>
                  </a:lnTo>
                  <a:lnTo>
                    <a:pt x="2599" y="1050"/>
                  </a:lnTo>
                  <a:lnTo>
                    <a:pt x="2585" y="989"/>
                  </a:lnTo>
                  <a:lnTo>
                    <a:pt x="2567" y="927"/>
                  </a:lnTo>
                  <a:lnTo>
                    <a:pt x="2549" y="865"/>
                  </a:lnTo>
                  <a:lnTo>
                    <a:pt x="2521" y="803"/>
                  </a:lnTo>
                  <a:lnTo>
                    <a:pt x="2499" y="747"/>
                  </a:lnTo>
                  <a:lnTo>
                    <a:pt x="2467" y="690"/>
                  </a:lnTo>
                  <a:lnTo>
                    <a:pt x="2435" y="633"/>
                  </a:lnTo>
                  <a:lnTo>
                    <a:pt x="2403" y="582"/>
                  </a:lnTo>
                  <a:lnTo>
                    <a:pt x="2366" y="530"/>
                  </a:lnTo>
                  <a:lnTo>
                    <a:pt x="2325" y="479"/>
                  </a:lnTo>
                  <a:lnTo>
                    <a:pt x="2284" y="433"/>
                  </a:lnTo>
                  <a:lnTo>
                    <a:pt x="2243" y="386"/>
                  </a:lnTo>
                  <a:lnTo>
                    <a:pt x="2197" y="340"/>
                  </a:lnTo>
                  <a:lnTo>
                    <a:pt x="2147" y="299"/>
                  </a:lnTo>
                  <a:lnTo>
                    <a:pt x="2097" y="263"/>
                  </a:lnTo>
                  <a:lnTo>
                    <a:pt x="2046" y="227"/>
                  </a:lnTo>
                  <a:lnTo>
                    <a:pt x="1992" y="191"/>
                  </a:lnTo>
                  <a:lnTo>
                    <a:pt x="1937" y="160"/>
                  </a:lnTo>
                  <a:lnTo>
                    <a:pt x="1882" y="129"/>
                  </a:lnTo>
                  <a:lnTo>
                    <a:pt x="1823" y="103"/>
                  </a:lnTo>
                  <a:lnTo>
                    <a:pt x="1763" y="77"/>
                  </a:lnTo>
                  <a:lnTo>
                    <a:pt x="1704" y="57"/>
                  </a:lnTo>
                  <a:lnTo>
                    <a:pt x="1640" y="41"/>
                  </a:lnTo>
                  <a:lnTo>
                    <a:pt x="1580" y="26"/>
                  </a:lnTo>
                  <a:lnTo>
                    <a:pt x="1516" y="16"/>
                  </a:lnTo>
                  <a:lnTo>
                    <a:pt x="1448" y="5"/>
                  </a:lnTo>
                  <a:lnTo>
                    <a:pt x="1384" y="0"/>
                  </a:lnTo>
                  <a:lnTo>
                    <a:pt x="1316" y="0"/>
                  </a:lnTo>
                  <a:lnTo>
                    <a:pt x="1316" y="0"/>
                  </a:lnTo>
                  <a:close/>
                </a:path>
              </a:pathLst>
            </a:custGeom>
            <a:solidFill>
              <a:srgbClr val="A577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12"/>
            <p:cNvSpPr>
              <a:spLocks/>
            </p:cNvSpPr>
            <p:nvPr/>
          </p:nvSpPr>
          <p:spPr bwMode="auto">
            <a:xfrm>
              <a:off x="1191" y="1461"/>
              <a:ext cx="520" cy="1580"/>
            </a:xfrm>
            <a:custGeom>
              <a:avLst/>
              <a:gdLst>
                <a:gd name="T0" fmla="*/ 393 w 520"/>
                <a:gd name="T1" fmla="*/ 1580 h 1580"/>
                <a:gd name="T2" fmla="*/ 393 w 520"/>
                <a:gd name="T3" fmla="*/ 1580 h 1580"/>
                <a:gd name="T4" fmla="*/ 516 w 520"/>
                <a:gd name="T5" fmla="*/ 1575 h 1580"/>
                <a:gd name="T6" fmla="*/ 516 w 520"/>
                <a:gd name="T7" fmla="*/ 1575 h 1580"/>
                <a:gd name="T8" fmla="*/ 520 w 520"/>
                <a:gd name="T9" fmla="*/ 1498 h 1580"/>
                <a:gd name="T10" fmla="*/ 516 w 520"/>
                <a:gd name="T11" fmla="*/ 1415 h 1580"/>
                <a:gd name="T12" fmla="*/ 507 w 520"/>
                <a:gd name="T13" fmla="*/ 1338 h 1580"/>
                <a:gd name="T14" fmla="*/ 498 w 520"/>
                <a:gd name="T15" fmla="*/ 1261 h 1580"/>
                <a:gd name="T16" fmla="*/ 498 w 520"/>
                <a:gd name="T17" fmla="*/ 1261 h 1580"/>
                <a:gd name="T18" fmla="*/ 479 w 520"/>
                <a:gd name="T19" fmla="*/ 1143 h 1580"/>
                <a:gd name="T20" fmla="*/ 452 w 520"/>
                <a:gd name="T21" fmla="*/ 1035 h 1580"/>
                <a:gd name="T22" fmla="*/ 420 w 520"/>
                <a:gd name="T23" fmla="*/ 921 h 1580"/>
                <a:gd name="T24" fmla="*/ 379 w 520"/>
                <a:gd name="T25" fmla="*/ 813 h 1580"/>
                <a:gd name="T26" fmla="*/ 379 w 520"/>
                <a:gd name="T27" fmla="*/ 813 h 1580"/>
                <a:gd name="T28" fmla="*/ 329 w 520"/>
                <a:gd name="T29" fmla="*/ 710 h 1580"/>
                <a:gd name="T30" fmla="*/ 274 w 520"/>
                <a:gd name="T31" fmla="*/ 612 h 1580"/>
                <a:gd name="T32" fmla="*/ 164 w 520"/>
                <a:gd name="T33" fmla="*/ 417 h 1580"/>
                <a:gd name="T34" fmla="*/ 109 w 520"/>
                <a:gd name="T35" fmla="*/ 319 h 1580"/>
                <a:gd name="T36" fmla="*/ 64 w 520"/>
                <a:gd name="T37" fmla="*/ 216 h 1580"/>
                <a:gd name="T38" fmla="*/ 45 w 520"/>
                <a:gd name="T39" fmla="*/ 165 h 1580"/>
                <a:gd name="T40" fmla="*/ 27 w 520"/>
                <a:gd name="T41" fmla="*/ 113 h 1580"/>
                <a:gd name="T42" fmla="*/ 13 w 520"/>
                <a:gd name="T43" fmla="*/ 56 h 1580"/>
                <a:gd name="T44" fmla="*/ 0 w 520"/>
                <a:gd name="T45" fmla="*/ 0 h 1580"/>
                <a:gd name="T46" fmla="*/ 0 w 520"/>
                <a:gd name="T47" fmla="*/ 0 h 1580"/>
                <a:gd name="T48" fmla="*/ 0 w 520"/>
                <a:gd name="T49" fmla="*/ 0 h 1580"/>
                <a:gd name="T50" fmla="*/ 0 w 520"/>
                <a:gd name="T51" fmla="*/ 0 h 1580"/>
                <a:gd name="T52" fmla="*/ 0 w 520"/>
                <a:gd name="T53" fmla="*/ 0 h 1580"/>
                <a:gd name="T54" fmla="*/ 4 w 520"/>
                <a:gd name="T55" fmla="*/ 51 h 1580"/>
                <a:gd name="T56" fmla="*/ 9 w 520"/>
                <a:gd name="T57" fmla="*/ 98 h 1580"/>
                <a:gd name="T58" fmla="*/ 36 w 520"/>
                <a:gd name="T59" fmla="*/ 195 h 1580"/>
                <a:gd name="T60" fmla="*/ 68 w 520"/>
                <a:gd name="T61" fmla="*/ 288 h 1580"/>
                <a:gd name="T62" fmla="*/ 109 w 520"/>
                <a:gd name="T63" fmla="*/ 381 h 1580"/>
                <a:gd name="T64" fmla="*/ 150 w 520"/>
                <a:gd name="T65" fmla="*/ 473 h 1580"/>
                <a:gd name="T66" fmla="*/ 201 w 520"/>
                <a:gd name="T67" fmla="*/ 561 h 1580"/>
                <a:gd name="T68" fmla="*/ 292 w 520"/>
                <a:gd name="T69" fmla="*/ 736 h 1580"/>
                <a:gd name="T70" fmla="*/ 292 w 520"/>
                <a:gd name="T71" fmla="*/ 736 h 1580"/>
                <a:gd name="T72" fmla="*/ 338 w 520"/>
                <a:gd name="T73" fmla="*/ 829 h 1580"/>
                <a:gd name="T74" fmla="*/ 351 w 520"/>
                <a:gd name="T75" fmla="*/ 875 h 1580"/>
                <a:gd name="T76" fmla="*/ 365 w 520"/>
                <a:gd name="T77" fmla="*/ 916 h 1580"/>
                <a:gd name="T78" fmla="*/ 379 w 520"/>
                <a:gd name="T79" fmla="*/ 962 h 1580"/>
                <a:gd name="T80" fmla="*/ 388 w 520"/>
                <a:gd name="T81" fmla="*/ 1014 h 1580"/>
                <a:gd name="T82" fmla="*/ 402 w 520"/>
                <a:gd name="T83" fmla="*/ 1143 h 1580"/>
                <a:gd name="T84" fmla="*/ 402 w 520"/>
                <a:gd name="T85" fmla="*/ 1143 h 1580"/>
                <a:gd name="T86" fmla="*/ 411 w 520"/>
                <a:gd name="T87" fmla="*/ 1261 h 1580"/>
                <a:gd name="T88" fmla="*/ 411 w 520"/>
                <a:gd name="T89" fmla="*/ 1369 h 1580"/>
                <a:gd name="T90" fmla="*/ 406 w 520"/>
                <a:gd name="T91" fmla="*/ 1477 h 1580"/>
                <a:gd name="T92" fmla="*/ 393 w 520"/>
                <a:gd name="T93" fmla="*/ 1580 h 1580"/>
                <a:gd name="T94" fmla="*/ 393 w 520"/>
                <a:gd name="T95" fmla="*/ 1580 h 15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20" h="1580">
                  <a:moveTo>
                    <a:pt x="393" y="1580"/>
                  </a:moveTo>
                  <a:lnTo>
                    <a:pt x="393" y="1580"/>
                  </a:lnTo>
                  <a:lnTo>
                    <a:pt x="516" y="1575"/>
                  </a:lnTo>
                  <a:lnTo>
                    <a:pt x="516" y="1575"/>
                  </a:lnTo>
                  <a:lnTo>
                    <a:pt x="520" y="1498"/>
                  </a:lnTo>
                  <a:lnTo>
                    <a:pt x="516" y="1415"/>
                  </a:lnTo>
                  <a:lnTo>
                    <a:pt x="507" y="1338"/>
                  </a:lnTo>
                  <a:lnTo>
                    <a:pt x="498" y="1261"/>
                  </a:lnTo>
                  <a:lnTo>
                    <a:pt x="498" y="1261"/>
                  </a:lnTo>
                  <a:lnTo>
                    <a:pt x="479" y="1143"/>
                  </a:lnTo>
                  <a:lnTo>
                    <a:pt x="452" y="1035"/>
                  </a:lnTo>
                  <a:lnTo>
                    <a:pt x="420" y="921"/>
                  </a:lnTo>
                  <a:lnTo>
                    <a:pt x="379" y="813"/>
                  </a:lnTo>
                  <a:lnTo>
                    <a:pt x="379" y="813"/>
                  </a:lnTo>
                  <a:lnTo>
                    <a:pt x="329" y="710"/>
                  </a:lnTo>
                  <a:lnTo>
                    <a:pt x="274" y="612"/>
                  </a:lnTo>
                  <a:lnTo>
                    <a:pt x="164" y="417"/>
                  </a:lnTo>
                  <a:lnTo>
                    <a:pt x="109" y="319"/>
                  </a:lnTo>
                  <a:lnTo>
                    <a:pt x="64" y="216"/>
                  </a:lnTo>
                  <a:lnTo>
                    <a:pt x="45" y="165"/>
                  </a:lnTo>
                  <a:lnTo>
                    <a:pt x="27" y="113"/>
                  </a:lnTo>
                  <a:lnTo>
                    <a:pt x="13" y="5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51"/>
                  </a:lnTo>
                  <a:lnTo>
                    <a:pt x="9" y="98"/>
                  </a:lnTo>
                  <a:lnTo>
                    <a:pt x="36" y="195"/>
                  </a:lnTo>
                  <a:lnTo>
                    <a:pt x="68" y="288"/>
                  </a:lnTo>
                  <a:lnTo>
                    <a:pt x="109" y="381"/>
                  </a:lnTo>
                  <a:lnTo>
                    <a:pt x="150" y="473"/>
                  </a:lnTo>
                  <a:lnTo>
                    <a:pt x="201" y="561"/>
                  </a:lnTo>
                  <a:lnTo>
                    <a:pt x="292" y="736"/>
                  </a:lnTo>
                  <a:lnTo>
                    <a:pt x="292" y="736"/>
                  </a:lnTo>
                  <a:lnTo>
                    <a:pt x="338" y="829"/>
                  </a:lnTo>
                  <a:lnTo>
                    <a:pt x="351" y="875"/>
                  </a:lnTo>
                  <a:lnTo>
                    <a:pt x="365" y="916"/>
                  </a:lnTo>
                  <a:lnTo>
                    <a:pt x="379" y="962"/>
                  </a:lnTo>
                  <a:lnTo>
                    <a:pt x="388" y="1014"/>
                  </a:lnTo>
                  <a:lnTo>
                    <a:pt x="402" y="1143"/>
                  </a:lnTo>
                  <a:lnTo>
                    <a:pt x="402" y="1143"/>
                  </a:lnTo>
                  <a:lnTo>
                    <a:pt x="411" y="1261"/>
                  </a:lnTo>
                  <a:lnTo>
                    <a:pt x="411" y="1369"/>
                  </a:lnTo>
                  <a:lnTo>
                    <a:pt x="406" y="1477"/>
                  </a:lnTo>
                  <a:lnTo>
                    <a:pt x="393" y="1580"/>
                  </a:lnTo>
                  <a:lnTo>
                    <a:pt x="393" y="158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3"/>
            <p:cNvSpPr>
              <a:spLocks/>
            </p:cNvSpPr>
            <p:nvPr/>
          </p:nvSpPr>
          <p:spPr bwMode="auto">
            <a:xfrm>
              <a:off x="1118" y="1729"/>
              <a:ext cx="210" cy="164"/>
            </a:xfrm>
            <a:custGeom>
              <a:avLst/>
              <a:gdLst>
                <a:gd name="T0" fmla="*/ 0 w 210"/>
                <a:gd name="T1" fmla="*/ 0 h 164"/>
                <a:gd name="T2" fmla="*/ 0 w 210"/>
                <a:gd name="T3" fmla="*/ 0 h 164"/>
                <a:gd name="T4" fmla="*/ 54 w 210"/>
                <a:gd name="T5" fmla="*/ 61 h 164"/>
                <a:gd name="T6" fmla="*/ 114 w 210"/>
                <a:gd name="T7" fmla="*/ 108 h 164"/>
                <a:gd name="T8" fmla="*/ 114 w 210"/>
                <a:gd name="T9" fmla="*/ 108 h 164"/>
                <a:gd name="T10" fmla="*/ 178 w 210"/>
                <a:gd name="T11" fmla="*/ 149 h 164"/>
                <a:gd name="T12" fmla="*/ 178 w 210"/>
                <a:gd name="T13" fmla="*/ 149 h 164"/>
                <a:gd name="T14" fmla="*/ 187 w 210"/>
                <a:gd name="T15" fmla="*/ 159 h 164"/>
                <a:gd name="T16" fmla="*/ 191 w 210"/>
                <a:gd name="T17" fmla="*/ 164 h 164"/>
                <a:gd name="T18" fmla="*/ 201 w 210"/>
                <a:gd name="T19" fmla="*/ 164 h 164"/>
                <a:gd name="T20" fmla="*/ 201 w 210"/>
                <a:gd name="T21" fmla="*/ 164 h 164"/>
                <a:gd name="T22" fmla="*/ 210 w 210"/>
                <a:gd name="T23" fmla="*/ 164 h 164"/>
                <a:gd name="T24" fmla="*/ 210 w 210"/>
                <a:gd name="T25" fmla="*/ 159 h 164"/>
                <a:gd name="T26" fmla="*/ 210 w 210"/>
                <a:gd name="T27" fmla="*/ 149 h 164"/>
                <a:gd name="T28" fmla="*/ 205 w 210"/>
                <a:gd name="T29" fmla="*/ 133 h 164"/>
                <a:gd name="T30" fmla="*/ 201 w 210"/>
                <a:gd name="T31" fmla="*/ 128 h 164"/>
                <a:gd name="T32" fmla="*/ 201 w 210"/>
                <a:gd name="T33" fmla="*/ 128 h 164"/>
                <a:gd name="T34" fmla="*/ 169 w 210"/>
                <a:gd name="T35" fmla="*/ 118 h 164"/>
                <a:gd name="T36" fmla="*/ 146 w 210"/>
                <a:gd name="T37" fmla="*/ 108 h 164"/>
                <a:gd name="T38" fmla="*/ 96 w 210"/>
                <a:gd name="T39" fmla="*/ 77 h 164"/>
                <a:gd name="T40" fmla="*/ 96 w 210"/>
                <a:gd name="T41" fmla="*/ 77 h 164"/>
                <a:gd name="T42" fmla="*/ 45 w 210"/>
                <a:gd name="T43" fmla="*/ 41 h 164"/>
                <a:gd name="T44" fmla="*/ 4 w 210"/>
                <a:gd name="T45" fmla="*/ 0 h 164"/>
                <a:gd name="T46" fmla="*/ 4 w 210"/>
                <a:gd name="T47" fmla="*/ 0 h 164"/>
                <a:gd name="T48" fmla="*/ 0 w 210"/>
                <a:gd name="T49" fmla="*/ 0 h 164"/>
                <a:gd name="T50" fmla="*/ 0 w 210"/>
                <a:gd name="T51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10" h="164">
                  <a:moveTo>
                    <a:pt x="0" y="0"/>
                  </a:moveTo>
                  <a:lnTo>
                    <a:pt x="0" y="0"/>
                  </a:lnTo>
                  <a:lnTo>
                    <a:pt x="54" y="61"/>
                  </a:lnTo>
                  <a:lnTo>
                    <a:pt x="114" y="108"/>
                  </a:lnTo>
                  <a:lnTo>
                    <a:pt x="114" y="108"/>
                  </a:lnTo>
                  <a:lnTo>
                    <a:pt x="178" y="149"/>
                  </a:lnTo>
                  <a:lnTo>
                    <a:pt x="178" y="149"/>
                  </a:lnTo>
                  <a:lnTo>
                    <a:pt x="187" y="159"/>
                  </a:lnTo>
                  <a:lnTo>
                    <a:pt x="191" y="164"/>
                  </a:lnTo>
                  <a:lnTo>
                    <a:pt x="201" y="164"/>
                  </a:lnTo>
                  <a:lnTo>
                    <a:pt x="201" y="164"/>
                  </a:lnTo>
                  <a:lnTo>
                    <a:pt x="210" y="164"/>
                  </a:lnTo>
                  <a:lnTo>
                    <a:pt x="210" y="159"/>
                  </a:lnTo>
                  <a:lnTo>
                    <a:pt x="210" y="149"/>
                  </a:lnTo>
                  <a:lnTo>
                    <a:pt x="205" y="133"/>
                  </a:lnTo>
                  <a:lnTo>
                    <a:pt x="201" y="128"/>
                  </a:lnTo>
                  <a:lnTo>
                    <a:pt x="201" y="128"/>
                  </a:lnTo>
                  <a:lnTo>
                    <a:pt x="169" y="118"/>
                  </a:lnTo>
                  <a:lnTo>
                    <a:pt x="146" y="108"/>
                  </a:lnTo>
                  <a:lnTo>
                    <a:pt x="96" y="77"/>
                  </a:lnTo>
                  <a:lnTo>
                    <a:pt x="96" y="77"/>
                  </a:lnTo>
                  <a:lnTo>
                    <a:pt x="45" y="41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4"/>
            <p:cNvSpPr>
              <a:spLocks/>
            </p:cNvSpPr>
            <p:nvPr/>
          </p:nvSpPr>
          <p:spPr bwMode="auto">
            <a:xfrm>
              <a:off x="1460" y="1759"/>
              <a:ext cx="78" cy="448"/>
            </a:xfrm>
            <a:custGeom>
              <a:avLst/>
              <a:gdLst>
                <a:gd name="T0" fmla="*/ 78 w 78"/>
                <a:gd name="T1" fmla="*/ 0 h 448"/>
                <a:gd name="T2" fmla="*/ 78 w 78"/>
                <a:gd name="T3" fmla="*/ 0 h 448"/>
                <a:gd name="T4" fmla="*/ 37 w 78"/>
                <a:gd name="T5" fmla="*/ 103 h 448"/>
                <a:gd name="T6" fmla="*/ 18 w 78"/>
                <a:gd name="T7" fmla="*/ 160 h 448"/>
                <a:gd name="T8" fmla="*/ 9 w 78"/>
                <a:gd name="T9" fmla="*/ 222 h 448"/>
                <a:gd name="T10" fmla="*/ 0 w 78"/>
                <a:gd name="T11" fmla="*/ 278 h 448"/>
                <a:gd name="T12" fmla="*/ 5 w 78"/>
                <a:gd name="T13" fmla="*/ 340 h 448"/>
                <a:gd name="T14" fmla="*/ 5 w 78"/>
                <a:gd name="T15" fmla="*/ 366 h 448"/>
                <a:gd name="T16" fmla="*/ 14 w 78"/>
                <a:gd name="T17" fmla="*/ 392 h 448"/>
                <a:gd name="T18" fmla="*/ 23 w 78"/>
                <a:gd name="T19" fmla="*/ 417 h 448"/>
                <a:gd name="T20" fmla="*/ 37 w 78"/>
                <a:gd name="T21" fmla="*/ 443 h 448"/>
                <a:gd name="T22" fmla="*/ 37 w 78"/>
                <a:gd name="T23" fmla="*/ 443 h 448"/>
                <a:gd name="T24" fmla="*/ 41 w 78"/>
                <a:gd name="T25" fmla="*/ 448 h 448"/>
                <a:gd name="T26" fmla="*/ 50 w 78"/>
                <a:gd name="T27" fmla="*/ 448 h 448"/>
                <a:gd name="T28" fmla="*/ 55 w 78"/>
                <a:gd name="T29" fmla="*/ 443 h 448"/>
                <a:gd name="T30" fmla="*/ 60 w 78"/>
                <a:gd name="T31" fmla="*/ 433 h 448"/>
                <a:gd name="T32" fmla="*/ 60 w 78"/>
                <a:gd name="T33" fmla="*/ 433 h 448"/>
                <a:gd name="T34" fmla="*/ 37 w 78"/>
                <a:gd name="T35" fmla="*/ 335 h 448"/>
                <a:gd name="T36" fmla="*/ 28 w 78"/>
                <a:gd name="T37" fmla="*/ 284 h 448"/>
                <a:gd name="T38" fmla="*/ 28 w 78"/>
                <a:gd name="T39" fmla="*/ 232 h 448"/>
                <a:gd name="T40" fmla="*/ 28 w 78"/>
                <a:gd name="T41" fmla="*/ 232 h 448"/>
                <a:gd name="T42" fmla="*/ 32 w 78"/>
                <a:gd name="T43" fmla="*/ 175 h 448"/>
                <a:gd name="T44" fmla="*/ 46 w 78"/>
                <a:gd name="T45" fmla="*/ 114 h 448"/>
                <a:gd name="T46" fmla="*/ 78 w 78"/>
                <a:gd name="T47" fmla="*/ 0 h 448"/>
                <a:gd name="T48" fmla="*/ 78 w 78"/>
                <a:gd name="T49" fmla="*/ 0 h 448"/>
                <a:gd name="T50" fmla="*/ 78 w 78"/>
                <a:gd name="T51" fmla="*/ 0 h 448"/>
                <a:gd name="T52" fmla="*/ 78 w 78"/>
                <a:gd name="T53" fmla="*/ 0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8" h="448">
                  <a:moveTo>
                    <a:pt x="78" y="0"/>
                  </a:moveTo>
                  <a:lnTo>
                    <a:pt x="78" y="0"/>
                  </a:lnTo>
                  <a:lnTo>
                    <a:pt x="37" y="103"/>
                  </a:lnTo>
                  <a:lnTo>
                    <a:pt x="18" y="160"/>
                  </a:lnTo>
                  <a:lnTo>
                    <a:pt x="9" y="222"/>
                  </a:lnTo>
                  <a:lnTo>
                    <a:pt x="0" y="278"/>
                  </a:lnTo>
                  <a:lnTo>
                    <a:pt x="5" y="340"/>
                  </a:lnTo>
                  <a:lnTo>
                    <a:pt x="5" y="366"/>
                  </a:lnTo>
                  <a:lnTo>
                    <a:pt x="14" y="392"/>
                  </a:lnTo>
                  <a:lnTo>
                    <a:pt x="23" y="417"/>
                  </a:lnTo>
                  <a:lnTo>
                    <a:pt x="37" y="443"/>
                  </a:lnTo>
                  <a:lnTo>
                    <a:pt x="37" y="443"/>
                  </a:lnTo>
                  <a:lnTo>
                    <a:pt x="41" y="448"/>
                  </a:lnTo>
                  <a:lnTo>
                    <a:pt x="50" y="448"/>
                  </a:lnTo>
                  <a:lnTo>
                    <a:pt x="55" y="443"/>
                  </a:lnTo>
                  <a:lnTo>
                    <a:pt x="60" y="433"/>
                  </a:lnTo>
                  <a:lnTo>
                    <a:pt x="60" y="433"/>
                  </a:lnTo>
                  <a:lnTo>
                    <a:pt x="37" y="335"/>
                  </a:lnTo>
                  <a:lnTo>
                    <a:pt x="28" y="284"/>
                  </a:lnTo>
                  <a:lnTo>
                    <a:pt x="28" y="232"/>
                  </a:lnTo>
                  <a:lnTo>
                    <a:pt x="28" y="232"/>
                  </a:lnTo>
                  <a:lnTo>
                    <a:pt x="32" y="175"/>
                  </a:lnTo>
                  <a:lnTo>
                    <a:pt x="46" y="114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auto">
            <a:xfrm>
              <a:off x="1597" y="1404"/>
              <a:ext cx="215" cy="1174"/>
            </a:xfrm>
            <a:custGeom>
              <a:avLst/>
              <a:gdLst>
                <a:gd name="T0" fmla="*/ 215 w 215"/>
                <a:gd name="T1" fmla="*/ 0 h 1174"/>
                <a:gd name="T2" fmla="*/ 215 w 215"/>
                <a:gd name="T3" fmla="*/ 0 h 1174"/>
                <a:gd name="T4" fmla="*/ 178 w 215"/>
                <a:gd name="T5" fmla="*/ 67 h 1174"/>
                <a:gd name="T6" fmla="*/ 146 w 215"/>
                <a:gd name="T7" fmla="*/ 134 h 1174"/>
                <a:gd name="T8" fmla="*/ 114 w 215"/>
                <a:gd name="T9" fmla="*/ 206 h 1174"/>
                <a:gd name="T10" fmla="*/ 87 w 215"/>
                <a:gd name="T11" fmla="*/ 278 h 1174"/>
                <a:gd name="T12" fmla="*/ 69 w 215"/>
                <a:gd name="T13" fmla="*/ 350 h 1174"/>
                <a:gd name="T14" fmla="*/ 46 w 215"/>
                <a:gd name="T15" fmla="*/ 422 h 1174"/>
                <a:gd name="T16" fmla="*/ 32 w 215"/>
                <a:gd name="T17" fmla="*/ 494 h 1174"/>
                <a:gd name="T18" fmla="*/ 19 w 215"/>
                <a:gd name="T19" fmla="*/ 572 h 1174"/>
                <a:gd name="T20" fmla="*/ 19 w 215"/>
                <a:gd name="T21" fmla="*/ 572 h 1174"/>
                <a:gd name="T22" fmla="*/ 9 w 215"/>
                <a:gd name="T23" fmla="*/ 639 h 1174"/>
                <a:gd name="T24" fmla="*/ 5 w 215"/>
                <a:gd name="T25" fmla="*/ 705 h 1174"/>
                <a:gd name="T26" fmla="*/ 0 w 215"/>
                <a:gd name="T27" fmla="*/ 839 h 1174"/>
                <a:gd name="T28" fmla="*/ 0 w 215"/>
                <a:gd name="T29" fmla="*/ 839 h 1174"/>
                <a:gd name="T30" fmla="*/ 0 w 215"/>
                <a:gd name="T31" fmla="*/ 922 h 1174"/>
                <a:gd name="T32" fmla="*/ 0 w 215"/>
                <a:gd name="T33" fmla="*/ 999 h 1174"/>
                <a:gd name="T34" fmla="*/ 9 w 215"/>
                <a:gd name="T35" fmla="*/ 1081 h 1174"/>
                <a:gd name="T36" fmla="*/ 19 w 215"/>
                <a:gd name="T37" fmla="*/ 1158 h 1174"/>
                <a:gd name="T38" fmla="*/ 19 w 215"/>
                <a:gd name="T39" fmla="*/ 1158 h 1174"/>
                <a:gd name="T40" fmla="*/ 23 w 215"/>
                <a:gd name="T41" fmla="*/ 1169 h 1174"/>
                <a:gd name="T42" fmla="*/ 32 w 215"/>
                <a:gd name="T43" fmla="*/ 1174 h 1174"/>
                <a:gd name="T44" fmla="*/ 41 w 215"/>
                <a:gd name="T45" fmla="*/ 1174 h 1174"/>
                <a:gd name="T46" fmla="*/ 55 w 215"/>
                <a:gd name="T47" fmla="*/ 1174 h 1174"/>
                <a:gd name="T48" fmla="*/ 78 w 215"/>
                <a:gd name="T49" fmla="*/ 1158 h 1174"/>
                <a:gd name="T50" fmla="*/ 82 w 215"/>
                <a:gd name="T51" fmla="*/ 1153 h 1174"/>
                <a:gd name="T52" fmla="*/ 87 w 215"/>
                <a:gd name="T53" fmla="*/ 1143 h 1174"/>
                <a:gd name="T54" fmla="*/ 87 w 215"/>
                <a:gd name="T55" fmla="*/ 1143 h 1174"/>
                <a:gd name="T56" fmla="*/ 87 w 215"/>
                <a:gd name="T57" fmla="*/ 1107 h 1174"/>
                <a:gd name="T58" fmla="*/ 82 w 215"/>
                <a:gd name="T59" fmla="*/ 1076 h 1174"/>
                <a:gd name="T60" fmla="*/ 69 w 215"/>
                <a:gd name="T61" fmla="*/ 1009 h 1174"/>
                <a:gd name="T62" fmla="*/ 55 w 215"/>
                <a:gd name="T63" fmla="*/ 942 h 1174"/>
                <a:gd name="T64" fmla="*/ 46 w 215"/>
                <a:gd name="T65" fmla="*/ 911 h 1174"/>
                <a:gd name="T66" fmla="*/ 41 w 215"/>
                <a:gd name="T67" fmla="*/ 875 h 1174"/>
                <a:gd name="T68" fmla="*/ 41 w 215"/>
                <a:gd name="T69" fmla="*/ 875 h 1174"/>
                <a:gd name="T70" fmla="*/ 41 w 215"/>
                <a:gd name="T71" fmla="*/ 741 h 1174"/>
                <a:gd name="T72" fmla="*/ 46 w 215"/>
                <a:gd name="T73" fmla="*/ 608 h 1174"/>
                <a:gd name="T74" fmla="*/ 46 w 215"/>
                <a:gd name="T75" fmla="*/ 608 h 1174"/>
                <a:gd name="T76" fmla="*/ 55 w 215"/>
                <a:gd name="T77" fmla="*/ 530 h 1174"/>
                <a:gd name="T78" fmla="*/ 64 w 215"/>
                <a:gd name="T79" fmla="*/ 448 h 1174"/>
                <a:gd name="T80" fmla="*/ 78 w 215"/>
                <a:gd name="T81" fmla="*/ 371 h 1174"/>
                <a:gd name="T82" fmla="*/ 96 w 215"/>
                <a:gd name="T83" fmla="*/ 294 h 1174"/>
                <a:gd name="T84" fmla="*/ 119 w 215"/>
                <a:gd name="T85" fmla="*/ 216 h 1174"/>
                <a:gd name="T86" fmla="*/ 146 w 215"/>
                <a:gd name="T87" fmla="*/ 144 h 1174"/>
                <a:gd name="T88" fmla="*/ 178 w 215"/>
                <a:gd name="T89" fmla="*/ 72 h 1174"/>
                <a:gd name="T90" fmla="*/ 215 w 215"/>
                <a:gd name="T91" fmla="*/ 0 h 1174"/>
                <a:gd name="T92" fmla="*/ 215 w 215"/>
                <a:gd name="T93" fmla="*/ 0 h 1174"/>
                <a:gd name="T94" fmla="*/ 215 w 215"/>
                <a:gd name="T95" fmla="*/ 0 h 1174"/>
                <a:gd name="T96" fmla="*/ 215 w 215"/>
                <a:gd name="T97" fmla="*/ 0 h 1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15" h="1174">
                  <a:moveTo>
                    <a:pt x="215" y="0"/>
                  </a:moveTo>
                  <a:lnTo>
                    <a:pt x="215" y="0"/>
                  </a:lnTo>
                  <a:lnTo>
                    <a:pt x="178" y="67"/>
                  </a:lnTo>
                  <a:lnTo>
                    <a:pt x="146" y="134"/>
                  </a:lnTo>
                  <a:lnTo>
                    <a:pt x="114" y="206"/>
                  </a:lnTo>
                  <a:lnTo>
                    <a:pt x="87" y="278"/>
                  </a:lnTo>
                  <a:lnTo>
                    <a:pt x="69" y="350"/>
                  </a:lnTo>
                  <a:lnTo>
                    <a:pt x="46" y="422"/>
                  </a:lnTo>
                  <a:lnTo>
                    <a:pt x="32" y="494"/>
                  </a:lnTo>
                  <a:lnTo>
                    <a:pt x="19" y="572"/>
                  </a:lnTo>
                  <a:lnTo>
                    <a:pt x="19" y="572"/>
                  </a:lnTo>
                  <a:lnTo>
                    <a:pt x="9" y="639"/>
                  </a:lnTo>
                  <a:lnTo>
                    <a:pt x="5" y="705"/>
                  </a:lnTo>
                  <a:lnTo>
                    <a:pt x="0" y="839"/>
                  </a:lnTo>
                  <a:lnTo>
                    <a:pt x="0" y="839"/>
                  </a:lnTo>
                  <a:lnTo>
                    <a:pt x="0" y="922"/>
                  </a:lnTo>
                  <a:lnTo>
                    <a:pt x="0" y="999"/>
                  </a:lnTo>
                  <a:lnTo>
                    <a:pt x="9" y="1081"/>
                  </a:lnTo>
                  <a:lnTo>
                    <a:pt x="19" y="1158"/>
                  </a:lnTo>
                  <a:lnTo>
                    <a:pt x="19" y="1158"/>
                  </a:lnTo>
                  <a:lnTo>
                    <a:pt x="23" y="1169"/>
                  </a:lnTo>
                  <a:lnTo>
                    <a:pt x="32" y="1174"/>
                  </a:lnTo>
                  <a:lnTo>
                    <a:pt x="41" y="1174"/>
                  </a:lnTo>
                  <a:lnTo>
                    <a:pt x="55" y="1174"/>
                  </a:lnTo>
                  <a:lnTo>
                    <a:pt x="78" y="1158"/>
                  </a:lnTo>
                  <a:lnTo>
                    <a:pt x="82" y="1153"/>
                  </a:lnTo>
                  <a:lnTo>
                    <a:pt x="87" y="1143"/>
                  </a:lnTo>
                  <a:lnTo>
                    <a:pt x="87" y="1143"/>
                  </a:lnTo>
                  <a:lnTo>
                    <a:pt x="87" y="1107"/>
                  </a:lnTo>
                  <a:lnTo>
                    <a:pt x="82" y="1076"/>
                  </a:lnTo>
                  <a:lnTo>
                    <a:pt x="69" y="1009"/>
                  </a:lnTo>
                  <a:lnTo>
                    <a:pt x="55" y="942"/>
                  </a:lnTo>
                  <a:lnTo>
                    <a:pt x="46" y="911"/>
                  </a:lnTo>
                  <a:lnTo>
                    <a:pt x="41" y="875"/>
                  </a:lnTo>
                  <a:lnTo>
                    <a:pt x="41" y="875"/>
                  </a:lnTo>
                  <a:lnTo>
                    <a:pt x="41" y="741"/>
                  </a:lnTo>
                  <a:lnTo>
                    <a:pt x="46" y="608"/>
                  </a:lnTo>
                  <a:lnTo>
                    <a:pt x="46" y="608"/>
                  </a:lnTo>
                  <a:lnTo>
                    <a:pt x="55" y="530"/>
                  </a:lnTo>
                  <a:lnTo>
                    <a:pt x="64" y="448"/>
                  </a:lnTo>
                  <a:lnTo>
                    <a:pt x="78" y="371"/>
                  </a:lnTo>
                  <a:lnTo>
                    <a:pt x="96" y="294"/>
                  </a:lnTo>
                  <a:lnTo>
                    <a:pt x="119" y="216"/>
                  </a:lnTo>
                  <a:lnTo>
                    <a:pt x="146" y="144"/>
                  </a:lnTo>
                  <a:lnTo>
                    <a:pt x="178" y="72"/>
                  </a:lnTo>
                  <a:lnTo>
                    <a:pt x="215" y="0"/>
                  </a:lnTo>
                  <a:lnTo>
                    <a:pt x="215" y="0"/>
                  </a:lnTo>
                  <a:lnTo>
                    <a:pt x="215" y="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auto">
            <a:xfrm>
              <a:off x="1588" y="1512"/>
              <a:ext cx="46" cy="474"/>
            </a:xfrm>
            <a:custGeom>
              <a:avLst/>
              <a:gdLst>
                <a:gd name="T0" fmla="*/ 0 w 46"/>
                <a:gd name="T1" fmla="*/ 0 h 474"/>
                <a:gd name="T2" fmla="*/ 0 w 46"/>
                <a:gd name="T3" fmla="*/ 0 h 474"/>
                <a:gd name="T4" fmla="*/ 18 w 46"/>
                <a:gd name="T5" fmla="*/ 237 h 474"/>
                <a:gd name="T6" fmla="*/ 37 w 46"/>
                <a:gd name="T7" fmla="*/ 474 h 474"/>
                <a:gd name="T8" fmla="*/ 37 w 46"/>
                <a:gd name="T9" fmla="*/ 474 h 474"/>
                <a:gd name="T10" fmla="*/ 41 w 46"/>
                <a:gd name="T11" fmla="*/ 474 h 474"/>
                <a:gd name="T12" fmla="*/ 41 w 46"/>
                <a:gd name="T13" fmla="*/ 474 h 474"/>
                <a:gd name="T14" fmla="*/ 46 w 46"/>
                <a:gd name="T15" fmla="*/ 417 h 474"/>
                <a:gd name="T16" fmla="*/ 41 w 46"/>
                <a:gd name="T17" fmla="*/ 356 h 474"/>
                <a:gd name="T18" fmla="*/ 32 w 46"/>
                <a:gd name="T19" fmla="*/ 237 h 474"/>
                <a:gd name="T20" fmla="*/ 18 w 46"/>
                <a:gd name="T21" fmla="*/ 119 h 474"/>
                <a:gd name="T22" fmla="*/ 0 w 46"/>
                <a:gd name="T23" fmla="*/ 0 h 474"/>
                <a:gd name="T24" fmla="*/ 0 w 46"/>
                <a:gd name="T25" fmla="*/ 0 h 474"/>
                <a:gd name="T26" fmla="*/ 0 w 46"/>
                <a:gd name="T27" fmla="*/ 0 h 474"/>
                <a:gd name="T28" fmla="*/ 0 w 46"/>
                <a:gd name="T29" fmla="*/ 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6" h="474">
                  <a:moveTo>
                    <a:pt x="0" y="0"/>
                  </a:moveTo>
                  <a:lnTo>
                    <a:pt x="0" y="0"/>
                  </a:lnTo>
                  <a:lnTo>
                    <a:pt x="18" y="237"/>
                  </a:lnTo>
                  <a:lnTo>
                    <a:pt x="37" y="474"/>
                  </a:lnTo>
                  <a:lnTo>
                    <a:pt x="37" y="474"/>
                  </a:lnTo>
                  <a:lnTo>
                    <a:pt x="41" y="474"/>
                  </a:lnTo>
                  <a:lnTo>
                    <a:pt x="41" y="474"/>
                  </a:lnTo>
                  <a:lnTo>
                    <a:pt x="46" y="417"/>
                  </a:lnTo>
                  <a:lnTo>
                    <a:pt x="41" y="356"/>
                  </a:lnTo>
                  <a:lnTo>
                    <a:pt x="32" y="237"/>
                  </a:lnTo>
                  <a:lnTo>
                    <a:pt x="18" y="11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auto">
            <a:xfrm>
              <a:off x="1469" y="1538"/>
              <a:ext cx="142" cy="154"/>
            </a:xfrm>
            <a:custGeom>
              <a:avLst/>
              <a:gdLst>
                <a:gd name="T0" fmla="*/ 0 w 142"/>
                <a:gd name="T1" fmla="*/ 5 h 154"/>
                <a:gd name="T2" fmla="*/ 0 w 142"/>
                <a:gd name="T3" fmla="*/ 5 h 154"/>
                <a:gd name="T4" fmla="*/ 32 w 142"/>
                <a:gd name="T5" fmla="*/ 31 h 154"/>
                <a:gd name="T6" fmla="*/ 60 w 142"/>
                <a:gd name="T7" fmla="*/ 57 h 154"/>
                <a:gd name="T8" fmla="*/ 105 w 142"/>
                <a:gd name="T9" fmla="*/ 103 h 154"/>
                <a:gd name="T10" fmla="*/ 142 w 142"/>
                <a:gd name="T11" fmla="*/ 154 h 154"/>
                <a:gd name="T12" fmla="*/ 142 w 142"/>
                <a:gd name="T13" fmla="*/ 154 h 154"/>
                <a:gd name="T14" fmla="*/ 142 w 142"/>
                <a:gd name="T15" fmla="*/ 139 h 154"/>
                <a:gd name="T16" fmla="*/ 137 w 142"/>
                <a:gd name="T17" fmla="*/ 129 h 154"/>
                <a:gd name="T18" fmla="*/ 128 w 142"/>
                <a:gd name="T19" fmla="*/ 108 h 154"/>
                <a:gd name="T20" fmla="*/ 96 w 142"/>
                <a:gd name="T21" fmla="*/ 72 h 154"/>
                <a:gd name="T22" fmla="*/ 96 w 142"/>
                <a:gd name="T23" fmla="*/ 72 h 154"/>
                <a:gd name="T24" fmla="*/ 51 w 142"/>
                <a:gd name="T25" fmla="*/ 31 h 154"/>
                <a:gd name="T26" fmla="*/ 5 w 142"/>
                <a:gd name="T27" fmla="*/ 0 h 154"/>
                <a:gd name="T28" fmla="*/ 5 w 142"/>
                <a:gd name="T29" fmla="*/ 0 h 154"/>
                <a:gd name="T30" fmla="*/ 0 w 142"/>
                <a:gd name="T31" fmla="*/ 0 h 154"/>
                <a:gd name="T32" fmla="*/ 0 w 142"/>
                <a:gd name="T33" fmla="*/ 5 h 154"/>
                <a:gd name="T34" fmla="*/ 0 w 142"/>
                <a:gd name="T35" fmla="*/ 5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54">
                  <a:moveTo>
                    <a:pt x="0" y="5"/>
                  </a:moveTo>
                  <a:lnTo>
                    <a:pt x="0" y="5"/>
                  </a:lnTo>
                  <a:lnTo>
                    <a:pt x="32" y="31"/>
                  </a:lnTo>
                  <a:lnTo>
                    <a:pt x="60" y="57"/>
                  </a:lnTo>
                  <a:lnTo>
                    <a:pt x="105" y="103"/>
                  </a:lnTo>
                  <a:lnTo>
                    <a:pt x="142" y="154"/>
                  </a:lnTo>
                  <a:lnTo>
                    <a:pt x="142" y="154"/>
                  </a:lnTo>
                  <a:lnTo>
                    <a:pt x="142" y="139"/>
                  </a:lnTo>
                  <a:lnTo>
                    <a:pt x="137" y="129"/>
                  </a:lnTo>
                  <a:lnTo>
                    <a:pt x="128" y="108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51" y="31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auto">
            <a:xfrm>
              <a:off x="1638" y="1729"/>
              <a:ext cx="498" cy="1307"/>
            </a:xfrm>
            <a:custGeom>
              <a:avLst/>
              <a:gdLst>
                <a:gd name="T0" fmla="*/ 55 w 498"/>
                <a:gd name="T1" fmla="*/ 1307 h 1307"/>
                <a:gd name="T2" fmla="*/ 55 w 498"/>
                <a:gd name="T3" fmla="*/ 1307 h 1307"/>
                <a:gd name="T4" fmla="*/ 96 w 498"/>
                <a:gd name="T5" fmla="*/ 1307 h 1307"/>
                <a:gd name="T6" fmla="*/ 96 w 498"/>
                <a:gd name="T7" fmla="*/ 1307 h 1307"/>
                <a:gd name="T8" fmla="*/ 96 w 498"/>
                <a:gd name="T9" fmla="*/ 1240 h 1307"/>
                <a:gd name="T10" fmla="*/ 92 w 498"/>
                <a:gd name="T11" fmla="*/ 1178 h 1307"/>
                <a:gd name="T12" fmla="*/ 92 w 498"/>
                <a:gd name="T13" fmla="*/ 1117 h 1307"/>
                <a:gd name="T14" fmla="*/ 92 w 498"/>
                <a:gd name="T15" fmla="*/ 1117 h 1307"/>
                <a:gd name="T16" fmla="*/ 96 w 498"/>
                <a:gd name="T17" fmla="*/ 988 h 1307"/>
                <a:gd name="T18" fmla="*/ 101 w 498"/>
                <a:gd name="T19" fmla="*/ 880 h 1307"/>
                <a:gd name="T20" fmla="*/ 110 w 498"/>
                <a:gd name="T21" fmla="*/ 787 h 1307"/>
                <a:gd name="T22" fmla="*/ 119 w 498"/>
                <a:gd name="T23" fmla="*/ 715 h 1307"/>
                <a:gd name="T24" fmla="*/ 119 w 498"/>
                <a:gd name="T25" fmla="*/ 715 h 1307"/>
                <a:gd name="T26" fmla="*/ 137 w 498"/>
                <a:gd name="T27" fmla="*/ 622 h 1307"/>
                <a:gd name="T28" fmla="*/ 169 w 498"/>
                <a:gd name="T29" fmla="*/ 525 h 1307"/>
                <a:gd name="T30" fmla="*/ 210 w 498"/>
                <a:gd name="T31" fmla="*/ 427 h 1307"/>
                <a:gd name="T32" fmla="*/ 261 w 498"/>
                <a:gd name="T33" fmla="*/ 334 h 1307"/>
                <a:gd name="T34" fmla="*/ 311 w 498"/>
                <a:gd name="T35" fmla="*/ 241 h 1307"/>
                <a:gd name="T36" fmla="*/ 370 w 498"/>
                <a:gd name="T37" fmla="*/ 154 h 1307"/>
                <a:gd name="T38" fmla="*/ 434 w 498"/>
                <a:gd name="T39" fmla="*/ 77 h 1307"/>
                <a:gd name="T40" fmla="*/ 498 w 498"/>
                <a:gd name="T41" fmla="*/ 0 h 1307"/>
                <a:gd name="T42" fmla="*/ 498 w 498"/>
                <a:gd name="T43" fmla="*/ 0 h 1307"/>
                <a:gd name="T44" fmla="*/ 498 w 498"/>
                <a:gd name="T45" fmla="*/ 0 h 1307"/>
                <a:gd name="T46" fmla="*/ 498 w 498"/>
                <a:gd name="T47" fmla="*/ 0 h 1307"/>
                <a:gd name="T48" fmla="*/ 430 w 498"/>
                <a:gd name="T49" fmla="*/ 66 h 1307"/>
                <a:gd name="T50" fmla="*/ 366 w 498"/>
                <a:gd name="T51" fmla="*/ 139 h 1307"/>
                <a:gd name="T52" fmla="*/ 302 w 498"/>
                <a:gd name="T53" fmla="*/ 211 h 1307"/>
                <a:gd name="T54" fmla="*/ 242 w 498"/>
                <a:gd name="T55" fmla="*/ 288 h 1307"/>
                <a:gd name="T56" fmla="*/ 188 w 498"/>
                <a:gd name="T57" fmla="*/ 365 h 1307"/>
                <a:gd name="T58" fmla="*/ 137 w 498"/>
                <a:gd name="T59" fmla="*/ 453 h 1307"/>
                <a:gd name="T60" fmla="*/ 92 w 498"/>
                <a:gd name="T61" fmla="*/ 540 h 1307"/>
                <a:gd name="T62" fmla="*/ 55 w 498"/>
                <a:gd name="T63" fmla="*/ 628 h 1307"/>
                <a:gd name="T64" fmla="*/ 55 w 498"/>
                <a:gd name="T65" fmla="*/ 628 h 1307"/>
                <a:gd name="T66" fmla="*/ 32 w 498"/>
                <a:gd name="T67" fmla="*/ 705 h 1307"/>
                <a:gd name="T68" fmla="*/ 19 w 498"/>
                <a:gd name="T69" fmla="*/ 756 h 1307"/>
                <a:gd name="T70" fmla="*/ 10 w 498"/>
                <a:gd name="T71" fmla="*/ 813 h 1307"/>
                <a:gd name="T72" fmla="*/ 0 w 498"/>
                <a:gd name="T73" fmla="*/ 890 h 1307"/>
                <a:gd name="T74" fmla="*/ 0 w 498"/>
                <a:gd name="T75" fmla="*/ 890 h 1307"/>
                <a:gd name="T76" fmla="*/ 0 w 498"/>
                <a:gd name="T77" fmla="*/ 952 h 1307"/>
                <a:gd name="T78" fmla="*/ 5 w 498"/>
                <a:gd name="T79" fmla="*/ 1034 h 1307"/>
                <a:gd name="T80" fmla="*/ 23 w 498"/>
                <a:gd name="T81" fmla="*/ 1178 h 1307"/>
                <a:gd name="T82" fmla="*/ 23 w 498"/>
                <a:gd name="T83" fmla="*/ 1178 h 1307"/>
                <a:gd name="T84" fmla="*/ 41 w 498"/>
                <a:gd name="T85" fmla="*/ 1240 h 1307"/>
                <a:gd name="T86" fmla="*/ 55 w 498"/>
                <a:gd name="T87" fmla="*/ 1307 h 1307"/>
                <a:gd name="T88" fmla="*/ 55 w 498"/>
                <a:gd name="T89" fmla="*/ 1307 h 1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98" h="1307">
                  <a:moveTo>
                    <a:pt x="55" y="1307"/>
                  </a:moveTo>
                  <a:lnTo>
                    <a:pt x="55" y="1307"/>
                  </a:lnTo>
                  <a:lnTo>
                    <a:pt x="96" y="1307"/>
                  </a:lnTo>
                  <a:lnTo>
                    <a:pt x="96" y="1307"/>
                  </a:lnTo>
                  <a:lnTo>
                    <a:pt x="96" y="1240"/>
                  </a:lnTo>
                  <a:lnTo>
                    <a:pt x="92" y="1178"/>
                  </a:lnTo>
                  <a:lnTo>
                    <a:pt x="92" y="1117"/>
                  </a:lnTo>
                  <a:lnTo>
                    <a:pt x="92" y="1117"/>
                  </a:lnTo>
                  <a:lnTo>
                    <a:pt x="96" y="988"/>
                  </a:lnTo>
                  <a:lnTo>
                    <a:pt x="101" y="880"/>
                  </a:lnTo>
                  <a:lnTo>
                    <a:pt x="110" y="787"/>
                  </a:lnTo>
                  <a:lnTo>
                    <a:pt x="119" y="715"/>
                  </a:lnTo>
                  <a:lnTo>
                    <a:pt x="119" y="715"/>
                  </a:lnTo>
                  <a:lnTo>
                    <a:pt x="137" y="622"/>
                  </a:lnTo>
                  <a:lnTo>
                    <a:pt x="169" y="525"/>
                  </a:lnTo>
                  <a:lnTo>
                    <a:pt x="210" y="427"/>
                  </a:lnTo>
                  <a:lnTo>
                    <a:pt x="261" y="334"/>
                  </a:lnTo>
                  <a:lnTo>
                    <a:pt x="311" y="241"/>
                  </a:lnTo>
                  <a:lnTo>
                    <a:pt x="370" y="154"/>
                  </a:lnTo>
                  <a:lnTo>
                    <a:pt x="434" y="77"/>
                  </a:lnTo>
                  <a:lnTo>
                    <a:pt x="498" y="0"/>
                  </a:lnTo>
                  <a:lnTo>
                    <a:pt x="498" y="0"/>
                  </a:lnTo>
                  <a:lnTo>
                    <a:pt x="498" y="0"/>
                  </a:lnTo>
                  <a:lnTo>
                    <a:pt x="498" y="0"/>
                  </a:lnTo>
                  <a:lnTo>
                    <a:pt x="430" y="66"/>
                  </a:lnTo>
                  <a:lnTo>
                    <a:pt x="366" y="139"/>
                  </a:lnTo>
                  <a:lnTo>
                    <a:pt x="302" y="211"/>
                  </a:lnTo>
                  <a:lnTo>
                    <a:pt x="242" y="288"/>
                  </a:lnTo>
                  <a:lnTo>
                    <a:pt x="188" y="365"/>
                  </a:lnTo>
                  <a:lnTo>
                    <a:pt x="137" y="453"/>
                  </a:lnTo>
                  <a:lnTo>
                    <a:pt x="92" y="540"/>
                  </a:lnTo>
                  <a:lnTo>
                    <a:pt x="55" y="628"/>
                  </a:lnTo>
                  <a:lnTo>
                    <a:pt x="55" y="628"/>
                  </a:lnTo>
                  <a:lnTo>
                    <a:pt x="32" y="705"/>
                  </a:lnTo>
                  <a:lnTo>
                    <a:pt x="19" y="756"/>
                  </a:lnTo>
                  <a:lnTo>
                    <a:pt x="10" y="813"/>
                  </a:lnTo>
                  <a:lnTo>
                    <a:pt x="0" y="890"/>
                  </a:lnTo>
                  <a:lnTo>
                    <a:pt x="0" y="890"/>
                  </a:lnTo>
                  <a:lnTo>
                    <a:pt x="0" y="952"/>
                  </a:lnTo>
                  <a:lnTo>
                    <a:pt x="5" y="1034"/>
                  </a:lnTo>
                  <a:lnTo>
                    <a:pt x="23" y="1178"/>
                  </a:lnTo>
                  <a:lnTo>
                    <a:pt x="23" y="1178"/>
                  </a:lnTo>
                  <a:lnTo>
                    <a:pt x="41" y="1240"/>
                  </a:lnTo>
                  <a:lnTo>
                    <a:pt x="55" y="1307"/>
                  </a:lnTo>
                  <a:lnTo>
                    <a:pt x="55" y="1307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auto">
            <a:xfrm>
              <a:off x="1817" y="1708"/>
              <a:ext cx="68" cy="443"/>
            </a:xfrm>
            <a:custGeom>
              <a:avLst/>
              <a:gdLst>
                <a:gd name="T0" fmla="*/ 13 w 68"/>
                <a:gd name="T1" fmla="*/ 0 h 443"/>
                <a:gd name="T2" fmla="*/ 13 w 68"/>
                <a:gd name="T3" fmla="*/ 0 h 443"/>
                <a:gd name="T4" fmla="*/ 27 w 68"/>
                <a:gd name="T5" fmla="*/ 51 h 443"/>
                <a:gd name="T6" fmla="*/ 31 w 68"/>
                <a:gd name="T7" fmla="*/ 103 h 443"/>
                <a:gd name="T8" fmla="*/ 41 w 68"/>
                <a:gd name="T9" fmla="*/ 206 h 443"/>
                <a:gd name="T10" fmla="*/ 41 w 68"/>
                <a:gd name="T11" fmla="*/ 206 h 443"/>
                <a:gd name="T12" fmla="*/ 36 w 68"/>
                <a:gd name="T13" fmla="*/ 268 h 443"/>
                <a:gd name="T14" fmla="*/ 27 w 68"/>
                <a:gd name="T15" fmla="*/ 324 h 443"/>
                <a:gd name="T16" fmla="*/ 13 w 68"/>
                <a:gd name="T17" fmla="*/ 381 h 443"/>
                <a:gd name="T18" fmla="*/ 0 w 68"/>
                <a:gd name="T19" fmla="*/ 437 h 443"/>
                <a:gd name="T20" fmla="*/ 0 w 68"/>
                <a:gd name="T21" fmla="*/ 437 h 443"/>
                <a:gd name="T22" fmla="*/ 4 w 68"/>
                <a:gd name="T23" fmla="*/ 443 h 443"/>
                <a:gd name="T24" fmla="*/ 9 w 68"/>
                <a:gd name="T25" fmla="*/ 443 h 443"/>
                <a:gd name="T26" fmla="*/ 9 w 68"/>
                <a:gd name="T27" fmla="*/ 443 h 443"/>
                <a:gd name="T28" fmla="*/ 27 w 68"/>
                <a:gd name="T29" fmla="*/ 422 h 443"/>
                <a:gd name="T30" fmla="*/ 41 w 68"/>
                <a:gd name="T31" fmla="*/ 396 h 443"/>
                <a:gd name="T32" fmla="*/ 54 w 68"/>
                <a:gd name="T33" fmla="*/ 371 h 443"/>
                <a:gd name="T34" fmla="*/ 59 w 68"/>
                <a:gd name="T35" fmla="*/ 345 h 443"/>
                <a:gd name="T36" fmla="*/ 68 w 68"/>
                <a:gd name="T37" fmla="*/ 288 h 443"/>
                <a:gd name="T38" fmla="*/ 68 w 68"/>
                <a:gd name="T39" fmla="*/ 226 h 443"/>
                <a:gd name="T40" fmla="*/ 59 w 68"/>
                <a:gd name="T41" fmla="*/ 170 h 443"/>
                <a:gd name="T42" fmla="*/ 45 w 68"/>
                <a:gd name="T43" fmla="*/ 108 h 443"/>
                <a:gd name="T44" fmla="*/ 13 w 68"/>
                <a:gd name="T45" fmla="*/ 0 h 443"/>
                <a:gd name="T46" fmla="*/ 13 w 68"/>
                <a:gd name="T47" fmla="*/ 0 h 443"/>
                <a:gd name="T48" fmla="*/ 13 w 68"/>
                <a:gd name="T49" fmla="*/ 0 h 443"/>
                <a:gd name="T50" fmla="*/ 13 w 68"/>
                <a:gd name="T51" fmla="*/ 0 h 4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8" h="443">
                  <a:moveTo>
                    <a:pt x="13" y="0"/>
                  </a:moveTo>
                  <a:lnTo>
                    <a:pt x="13" y="0"/>
                  </a:lnTo>
                  <a:lnTo>
                    <a:pt x="27" y="51"/>
                  </a:lnTo>
                  <a:lnTo>
                    <a:pt x="31" y="103"/>
                  </a:lnTo>
                  <a:lnTo>
                    <a:pt x="41" y="206"/>
                  </a:lnTo>
                  <a:lnTo>
                    <a:pt x="41" y="206"/>
                  </a:lnTo>
                  <a:lnTo>
                    <a:pt x="36" y="268"/>
                  </a:lnTo>
                  <a:lnTo>
                    <a:pt x="27" y="324"/>
                  </a:lnTo>
                  <a:lnTo>
                    <a:pt x="13" y="381"/>
                  </a:lnTo>
                  <a:lnTo>
                    <a:pt x="0" y="437"/>
                  </a:lnTo>
                  <a:lnTo>
                    <a:pt x="0" y="437"/>
                  </a:lnTo>
                  <a:lnTo>
                    <a:pt x="4" y="443"/>
                  </a:lnTo>
                  <a:lnTo>
                    <a:pt x="9" y="443"/>
                  </a:lnTo>
                  <a:lnTo>
                    <a:pt x="9" y="443"/>
                  </a:lnTo>
                  <a:lnTo>
                    <a:pt x="27" y="422"/>
                  </a:lnTo>
                  <a:lnTo>
                    <a:pt x="41" y="396"/>
                  </a:lnTo>
                  <a:lnTo>
                    <a:pt x="54" y="371"/>
                  </a:lnTo>
                  <a:lnTo>
                    <a:pt x="59" y="345"/>
                  </a:lnTo>
                  <a:lnTo>
                    <a:pt x="68" y="288"/>
                  </a:lnTo>
                  <a:lnTo>
                    <a:pt x="68" y="226"/>
                  </a:lnTo>
                  <a:lnTo>
                    <a:pt x="59" y="170"/>
                  </a:lnTo>
                  <a:lnTo>
                    <a:pt x="45" y="108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auto">
            <a:xfrm>
              <a:off x="1867" y="1600"/>
              <a:ext cx="109" cy="293"/>
            </a:xfrm>
            <a:custGeom>
              <a:avLst/>
              <a:gdLst>
                <a:gd name="T0" fmla="*/ 105 w 109"/>
                <a:gd name="T1" fmla="*/ 0 h 293"/>
                <a:gd name="T2" fmla="*/ 105 w 109"/>
                <a:gd name="T3" fmla="*/ 0 h 293"/>
                <a:gd name="T4" fmla="*/ 73 w 109"/>
                <a:gd name="T5" fmla="*/ 46 h 293"/>
                <a:gd name="T6" fmla="*/ 50 w 109"/>
                <a:gd name="T7" fmla="*/ 72 h 293"/>
                <a:gd name="T8" fmla="*/ 32 w 109"/>
                <a:gd name="T9" fmla="*/ 108 h 293"/>
                <a:gd name="T10" fmla="*/ 13 w 109"/>
                <a:gd name="T11" fmla="*/ 149 h 293"/>
                <a:gd name="T12" fmla="*/ 4 w 109"/>
                <a:gd name="T13" fmla="*/ 190 h 293"/>
                <a:gd name="T14" fmla="*/ 0 w 109"/>
                <a:gd name="T15" fmla="*/ 237 h 293"/>
                <a:gd name="T16" fmla="*/ 4 w 109"/>
                <a:gd name="T17" fmla="*/ 288 h 293"/>
                <a:gd name="T18" fmla="*/ 4 w 109"/>
                <a:gd name="T19" fmla="*/ 288 h 293"/>
                <a:gd name="T20" fmla="*/ 4 w 109"/>
                <a:gd name="T21" fmla="*/ 293 h 293"/>
                <a:gd name="T22" fmla="*/ 9 w 109"/>
                <a:gd name="T23" fmla="*/ 288 h 293"/>
                <a:gd name="T24" fmla="*/ 9 w 109"/>
                <a:gd name="T25" fmla="*/ 288 h 293"/>
                <a:gd name="T26" fmla="*/ 18 w 109"/>
                <a:gd name="T27" fmla="*/ 211 h 293"/>
                <a:gd name="T28" fmla="*/ 23 w 109"/>
                <a:gd name="T29" fmla="*/ 175 h 293"/>
                <a:gd name="T30" fmla="*/ 36 w 109"/>
                <a:gd name="T31" fmla="*/ 139 h 293"/>
                <a:gd name="T32" fmla="*/ 50 w 109"/>
                <a:gd name="T33" fmla="*/ 103 h 293"/>
                <a:gd name="T34" fmla="*/ 64 w 109"/>
                <a:gd name="T35" fmla="*/ 67 h 293"/>
                <a:gd name="T36" fmla="*/ 87 w 109"/>
                <a:gd name="T37" fmla="*/ 36 h 293"/>
                <a:gd name="T38" fmla="*/ 109 w 109"/>
                <a:gd name="T39" fmla="*/ 0 h 293"/>
                <a:gd name="T40" fmla="*/ 109 w 109"/>
                <a:gd name="T41" fmla="*/ 0 h 293"/>
                <a:gd name="T42" fmla="*/ 105 w 109"/>
                <a:gd name="T43" fmla="*/ 0 h 293"/>
                <a:gd name="T44" fmla="*/ 105 w 109"/>
                <a:gd name="T45" fmla="*/ 0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09" h="293">
                  <a:moveTo>
                    <a:pt x="105" y="0"/>
                  </a:moveTo>
                  <a:lnTo>
                    <a:pt x="105" y="0"/>
                  </a:lnTo>
                  <a:lnTo>
                    <a:pt x="73" y="46"/>
                  </a:lnTo>
                  <a:lnTo>
                    <a:pt x="50" y="72"/>
                  </a:lnTo>
                  <a:lnTo>
                    <a:pt x="32" y="108"/>
                  </a:lnTo>
                  <a:lnTo>
                    <a:pt x="13" y="149"/>
                  </a:lnTo>
                  <a:lnTo>
                    <a:pt x="4" y="190"/>
                  </a:lnTo>
                  <a:lnTo>
                    <a:pt x="0" y="237"/>
                  </a:lnTo>
                  <a:lnTo>
                    <a:pt x="4" y="288"/>
                  </a:lnTo>
                  <a:lnTo>
                    <a:pt x="4" y="288"/>
                  </a:lnTo>
                  <a:lnTo>
                    <a:pt x="4" y="293"/>
                  </a:lnTo>
                  <a:lnTo>
                    <a:pt x="9" y="288"/>
                  </a:lnTo>
                  <a:lnTo>
                    <a:pt x="9" y="288"/>
                  </a:lnTo>
                  <a:lnTo>
                    <a:pt x="18" y="211"/>
                  </a:lnTo>
                  <a:lnTo>
                    <a:pt x="23" y="175"/>
                  </a:lnTo>
                  <a:lnTo>
                    <a:pt x="36" y="139"/>
                  </a:lnTo>
                  <a:lnTo>
                    <a:pt x="50" y="103"/>
                  </a:lnTo>
                  <a:lnTo>
                    <a:pt x="64" y="67"/>
                  </a:lnTo>
                  <a:lnTo>
                    <a:pt x="87" y="36"/>
                  </a:lnTo>
                  <a:lnTo>
                    <a:pt x="109" y="0"/>
                  </a:lnTo>
                  <a:lnTo>
                    <a:pt x="109" y="0"/>
                  </a:lnTo>
                  <a:lnTo>
                    <a:pt x="105" y="0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auto">
            <a:xfrm>
              <a:off x="1698" y="1373"/>
              <a:ext cx="18" cy="258"/>
            </a:xfrm>
            <a:custGeom>
              <a:avLst/>
              <a:gdLst>
                <a:gd name="T0" fmla="*/ 0 w 18"/>
                <a:gd name="T1" fmla="*/ 0 h 258"/>
                <a:gd name="T2" fmla="*/ 0 w 18"/>
                <a:gd name="T3" fmla="*/ 0 h 258"/>
                <a:gd name="T4" fmla="*/ 4 w 18"/>
                <a:gd name="T5" fmla="*/ 67 h 258"/>
                <a:gd name="T6" fmla="*/ 9 w 18"/>
                <a:gd name="T7" fmla="*/ 129 h 258"/>
                <a:gd name="T8" fmla="*/ 9 w 18"/>
                <a:gd name="T9" fmla="*/ 129 h 258"/>
                <a:gd name="T10" fmla="*/ 9 w 18"/>
                <a:gd name="T11" fmla="*/ 258 h 258"/>
                <a:gd name="T12" fmla="*/ 9 w 18"/>
                <a:gd name="T13" fmla="*/ 258 h 258"/>
                <a:gd name="T14" fmla="*/ 13 w 18"/>
                <a:gd name="T15" fmla="*/ 258 h 258"/>
                <a:gd name="T16" fmla="*/ 13 w 18"/>
                <a:gd name="T17" fmla="*/ 258 h 258"/>
                <a:gd name="T18" fmla="*/ 13 w 18"/>
                <a:gd name="T19" fmla="*/ 258 h 258"/>
                <a:gd name="T20" fmla="*/ 18 w 18"/>
                <a:gd name="T21" fmla="*/ 232 h 258"/>
                <a:gd name="T22" fmla="*/ 18 w 18"/>
                <a:gd name="T23" fmla="*/ 201 h 258"/>
                <a:gd name="T24" fmla="*/ 13 w 18"/>
                <a:gd name="T25" fmla="*/ 144 h 258"/>
                <a:gd name="T26" fmla="*/ 13 w 18"/>
                <a:gd name="T27" fmla="*/ 144 h 258"/>
                <a:gd name="T28" fmla="*/ 4 w 18"/>
                <a:gd name="T29" fmla="*/ 0 h 258"/>
                <a:gd name="T30" fmla="*/ 4 w 18"/>
                <a:gd name="T31" fmla="*/ 0 h 258"/>
                <a:gd name="T32" fmla="*/ 0 w 18"/>
                <a:gd name="T33" fmla="*/ 0 h 258"/>
                <a:gd name="T34" fmla="*/ 0 w 18"/>
                <a:gd name="T35" fmla="*/ 0 h 2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258">
                  <a:moveTo>
                    <a:pt x="0" y="0"/>
                  </a:moveTo>
                  <a:lnTo>
                    <a:pt x="0" y="0"/>
                  </a:lnTo>
                  <a:lnTo>
                    <a:pt x="4" y="67"/>
                  </a:lnTo>
                  <a:lnTo>
                    <a:pt x="9" y="129"/>
                  </a:lnTo>
                  <a:lnTo>
                    <a:pt x="9" y="129"/>
                  </a:lnTo>
                  <a:lnTo>
                    <a:pt x="9" y="258"/>
                  </a:lnTo>
                  <a:lnTo>
                    <a:pt x="9" y="258"/>
                  </a:lnTo>
                  <a:lnTo>
                    <a:pt x="13" y="258"/>
                  </a:lnTo>
                  <a:lnTo>
                    <a:pt x="13" y="258"/>
                  </a:lnTo>
                  <a:lnTo>
                    <a:pt x="13" y="258"/>
                  </a:lnTo>
                  <a:lnTo>
                    <a:pt x="18" y="232"/>
                  </a:lnTo>
                  <a:lnTo>
                    <a:pt x="18" y="201"/>
                  </a:lnTo>
                  <a:lnTo>
                    <a:pt x="13" y="144"/>
                  </a:lnTo>
                  <a:lnTo>
                    <a:pt x="13" y="144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auto">
            <a:xfrm>
              <a:off x="1268" y="1440"/>
              <a:ext cx="55" cy="304"/>
            </a:xfrm>
            <a:custGeom>
              <a:avLst/>
              <a:gdLst>
                <a:gd name="T0" fmla="*/ 55 w 55"/>
                <a:gd name="T1" fmla="*/ 0 h 304"/>
                <a:gd name="T2" fmla="*/ 55 w 55"/>
                <a:gd name="T3" fmla="*/ 0 h 304"/>
                <a:gd name="T4" fmla="*/ 37 w 55"/>
                <a:gd name="T5" fmla="*/ 31 h 304"/>
                <a:gd name="T6" fmla="*/ 23 w 55"/>
                <a:gd name="T7" fmla="*/ 67 h 304"/>
                <a:gd name="T8" fmla="*/ 14 w 55"/>
                <a:gd name="T9" fmla="*/ 103 h 304"/>
                <a:gd name="T10" fmla="*/ 10 w 55"/>
                <a:gd name="T11" fmla="*/ 139 h 304"/>
                <a:gd name="T12" fmla="*/ 0 w 55"/>
                <a:gd name="T13" fmla="*/ 222 h 304"/>
                <a:gd name="T14" fmla="*/ 0 w 55"/>
                <a:gd name="T15" fmla="*/ 299 h 304"/>
                <a:gd name="T16" fmla="*/ 0 w 55"/>
                <a:gd name="T17" fmla="*/ 299 h 304"/>
                <a:gd name="T18" fmla="*/ 5 w 55"/>
                <a:gd name="T19" fmla="*/ 304 h 304"/>
                <a:gd name="T20" fmla="*/ 5 w 55"/>
                <a:gd name="T21" fmla="*/ 299 h 304"/>
                <a:gd name="T22" fmla="*/ 5 w 55"/>
                <a:gd name="T23" fmla="*/ 299 h 304"/>
                <a:gd name="T24" fmla="*/ 10 w 55"/>
                <a:gd name="T25" fmla="*/ 222 h 304"/>
                <a:gd name="T26" fmla="*/ 14 w 55"/>
                <a:gd name="T27" fmla="*/ 150 h 304"/>
                <a:gd name="T28" fmla="*/ 19 w 55"/>
                <a:gd name="T29" fmla="*/ 114 h 304"/>
                <a:gd name="T30" fmla="*/ 28 w 55"/>
                <a:gd name="T31" fmla="*/ 72 h 304"/>
                <a:gd name="T32" fmla="*/ 41 w 55"/>
                <a:gd name="T33" fmla="*/ 36 h 304"/>
                <a:gd name="T34" fmla="*/ 55 w 55"/>
                <a:gd name="T35" fmla="*/ 0 h 304"/>
                <a:gd name="T36" fmla="*/ 55 w 55"/>
                <a:gd name="T37" fmla="*/ 0 h 304"/>
                <a:gd name="T38" fmla="*/ 55 w 55"/>
                <a:gd name="T39" fmla="*/ 0 h 304"/>
                <a:gd name="T40" fmla="*/ 55 w 55"/>
                <a:gd name="T41" fmla="*/ 0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5" h="304">
                  <a:moveTo>
                    <a:pt x="55" y="0"/>
                  </a:moveTo>
                  <a:lnTo>
                    <a:pt x="55" y="0"/>
                  </a:lnTo>
                  <a:lnTo>
                    <a:pt x="37" y="31"/>
                  </a:lnTo>
                  <a:lnTo>
                    <a:pt x="23" y="67"/>
                  </a:lnTo>
                  <a:lnTo>
                    <a:pt x="14" y="103"/>
                  </a:lnTo>
                  <a:lnTo>
                    <a:pt x="10" y="139"/>
                  </a:lnTo>
                  <a:lnTo>
                    <a:pt x="0" y="222"/>
                  </a:lnTo>
                  <a:lnTo>
                    <a:pt x="0" y="299"/>
                  </a:lnTo>
                  <a:lnTo>
                    <a:pt x="0" y="299"/>
                  </a:lnTo>
                  <a:lnTo>
                    <a:pt x="5" y="304"/>
                  </a:lnTo>
                  <a:lnTo>
                    <a:pt x="5" y="299"/>
                  </a:lnTo>
                  <a:lnTo>
                    <a:pt x="5" y="299"/>
                  </a:lnTo>
                  <a:lnTo>
                    <a:pt x="10" y="222"/>
                  </a:lnTo>
                  <a:lnTo>
                    <a:pt x="14" y="150"/>
                  </a:lnTo>
                  <a:lnTo>
                    <a:pt x="19" y="114"/>
                  </a:lnTo>
                  <a:lnTo>
                    <a:pt x="28" y="72"/>
                  </a:lnTo>
                  <a:lnTo>
                    <a:pt x="41" y="36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auto">
            <a:xfrm>
              <a:off x="1013" y="1981"/>
              <a:ext cx="470" cy="190"/>
            </a:xfrm>
            <a:custGeom>
              <a:avLst/>
              <a:gdLst>
                <a:gd name="T0" fmla="*/ 4 w 470"/>
                <a:gd name="T1" fmla="*/ 10 h 190"/>
                <a:gd name="T2" fmla="*/ 4 w 470"/>
                <a:gd name="T3" fmla="*/ 10 h 190"/>
                <a:gd name="T4" fmla="*/ 123 w 470"/>
                <a:gd name="T5" fmla="*/ 25 h 190"/>
                <a:gd name="T6" fmla="*/ 182 w 470"/>
                <a:gd name="T7" fmla="*/ 31 h 190"/>
                <a:gd name="T8" fmla="*/ 242 w 470"/>
                <a:gd name="T9" fmla="*/ 46 h 190"/>
                <a:gd name="T10" fmla="*/ 242 w 470"/>
                <a:gd name="T11" fmla="*/ 46 h 190"/>
                <a:gd name="T12" fmla="*/ 278 w 470"/>
                <a:gd name="T13" fmla="*/ 56 h 190"/>
                <a:gd name="T14" fmla="*/ 310 w 470"/>
                <a:gd name="T15" fmla="*/ 77 h 190"/>
                <a:gd name="T16" fmla="*/ 370 w 470"/>
                <a:gd name="T17" fmla="*/ 113 h 190"/>
                <a:gd name="T18" fmla="*/ 424 w 470"/>
                <a:gd name="T19" fmla="*/ 154 h 190"/>
                <a:gd name="T20" fmla="*/ 461 w 470"/>
                <a:gd name="T21" fmla="*/ 190 h 190"/>
                <a:gd name="T22" fmla="*/ 461 w 470"/>
                <a:gd name="T23" fmla="*/ 190 h 190"/>
                <a:gd name="T24" fmla="*/ 465 w 470"/>
                <a:gd name="T25" fmla="*/ 190 h 190"/>
                <a:gd name="T26" fmla="*/ 470 w 470"/>
                <a:gd name="T27" fmla="*/ 190 h 190"/>
                <a:gd name="T28" fmla="*/ 470 w 470"/>
                <a:gd name="T29" fmla="*/ 185 h 190"/>
                <a:gd name="T30" fmla="*/ 470 w 470"/>
                <a:gd name="T31" fmla="*/ 185 h 190"/>
                <a:gd name="T32" fmla="*/ 456 w 470"/>
                <a:gd name="T33" fmla="*/ 154 h 190"/>
                <a:gd name="T34" fmla="*/ 438 w 470"/>
                <a:gd name="T35" fmla="*/ 134 h 190"/>
                <a:gd name="T36" fmla="*/ 415 w 470"/>
                <a:gd name="T37" fmla="*/ 108 h 190"/>
                <a:gd name="T38" fmla="*/ 392 w 470"/>
                <a:gd name="T39" fmla="*/ 87 h 190"/>
                <a:gd name="T40" fmla="*/ 365 w 470"/>
                <a:gd name="T41" fmla="*/ 72 h 190"/>
                <a:gd name="T42" fmla="*/ 333 w 470"/>
                <a:gd name="T43" fmla="*/ 56 h 190"/>
                <a:gd name="T44" fmla="*/ 269 w 470"/>
                <a:gd name="T45" fmla="*/ 31 h 190"/>
                <a:gd name="T46" fmla="*/ 201 w 470"/>
                <a:gd name="T47" fmla="*/ 10 h 190"/>
                <a:gd name="T48" fmla="*/ 132 w 470"/>
                <a:gd name="T49" fmla="*/ 5 h 190"/>
                <a:gd name="T50" fmla="*/ 64 w 470"/>
                <a:gd name="T51" fmla="*/ 0 h 190"/>
                <a:gd name="T52" fmla="*/ 4 w 470"/>
                <a:gd name="T53" fmla="*/ 5 h 190"/>
                <a:gd name="T54" fmla="*/ 4 w 470"/>
                <a:gd name="T55" fmla="*/ 5 h 190"/>
                <a:gd name="T56" fmla="*/ 0 w 470"/>
                <a:gd name="T57" fmla="*/ 5 h 190"/>
                <a:gd name="T58" fmla="*/ 4 w 470"/>
                <a:gd name="T59" fmla="*/ 10 h 190"/>
                <a:gd name="T60" fmla="*/ 4 w 470"/>
                <a:gd name="T61" fmla="*/ 1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70" h="190">
                  <a:moveTo>
                    <a:pt x="4" y="10"/>
                  </a:moveTo>
                  <a:lnTo>
                    <a:pt x="4" y="10"/>
                  </a:lnTo>
                  <a:lnTo>
                    <a:pt x="123" y="25"/>
                  </a:lnTo>
                  <a:lnTo>
                    <a:pt x="182" y="31"/>
                  </a:lnTo>
                  <a:lnTo>
                    <a:pt x="242" y="46"/>
                  </a:lnTo>
                  <a:lnTo>
                    <a:pt x="242" y="46"/>
                  </a:lnTo>
                  <a:lnTo>
                    <a:pt x="278" y="56"/>
                  </a:lnTo>
                  <a:lnTo>
                    <a:pt x="310" y="77"/>
                  </a:lnTo>
                  <a:lnTo>
                    <a:pt x="370" y="113"/>
                  </a:lnTo>
                  <a:lnTo>
                    <a:pt x="424" y="154"/>
                  </a:lnTo>
                  <a:lnTo>
                    <a:pt x="461" y="190"/>
                  </a:lnTo>
                  <a:lnTo>
                    <a:pt x="461" y="190"/>
                  </a:lnTo>
                  <a:lnTo>
                    <a:pt x="465" y="190"/>
                  </a:lnTo>
                  <a:lnTo>
                    <a:pt x="470" y="190"/>
                  </a:lnTo>
                  <a:lnTo>
                    <a:pt x="470" y="185"/>
                  </a:lnTo>
                  <a:lnTo>
                    <a:pt x="470" y="185"/>
                  </a:lnTo>
                  <a:lnTo>
                    <a:pt x="456" y="154"/>
                  </a:lnTo>
                  <a:lnTo>
                    <a:pt x="438" y="134"/>
                  </a:lnTo>
                  <a:lnTo>
                    <a:pt x="415" y="108"/>
                  </a:lnTo>
                  <a:lnTo>
                    <a:pt x="392" y="87"/>
                  </a:lnTo>
                  <a:lnTo>
                    <a:pt x="365" y="72"/>
                  </a:lnTo>
                  <a:lnTo>
                    <a:pt x="333" y="56"/>
                  </a:lnTo>
                  <a:lnTo>
                    <a:pt x="269" y="31"/>
                  </a:lnTo>
                  <a:lnTo>
                    <a:pt x="201" y="10"/>
                  </a:lnTo>
                  <a:lnTo>
                    <a:pt x="132" y="5"/>
                  </a:lnTo>
                  <a:lnTo>
                    <a:pt x="64" y="0"/>
                  </a:lnTo>
                  <a:lnTo>
                    <a:pt x="4" y="5"/>
                  </a:lnTo>
                  <a:lnTo>
                    <a:pt x="4" y="5"/>
                  </a:lnTo>
                  <a:lnTo>
                    <a:pt x="0" y="5"/>
                  </a:lnTo>
                  <a:lnTo>
                    <a:pt x="4" y="10"/>
                  </a:lnTo>
                  <a:lnTo>
                    <a:pt x="4" y="1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auto">
            <a:xfrm>
              <a:off x="1045" y="1888"/>
              <a:ext cx="100" cy="103"/>
            </a:xfrm>
            <a:custGeom>
              <a:avLst/>
              <a:gdLst>
                <a:gd name="T0" fmla="*/ 0 w 100"/>
                <a:gd name="T1" fmla="*/ 0 h 103"/>
                <a:gd name="T2" fmla="*/ 0 w 100"/>
                <a:gd name="T3" fmla="*/ 0 h 103"/>
                <a:gd name="T4" fmla="*/ 41 w 100"/>
                <a:gd name="T5" fmla="*/ 57 h 103"/>
                <a:gd name="T6" fmla="*/ 41 w 100"/>
                <a:gd name="T7" fmla="*/ 57 h 103"/>
                <a:gd name="T8" fmla="*/ 64 w 100"/>
                <a:gd name="T9" fmla="*/ 82 h 103"/>
                <a:gd name="T10" fmla="*/ 77 w 100"/>
                <a:gd name="T11" fmla="*/ 98 h 103"/>
                <a:gd name="T12" fmla="*/ 91 w 100"/>
                <a:gd name="T13" fmla="*/ 103 h 103"/>
                <a:gd name="T14" fmla="*/ 91 w 100"/>
                <a:gd name="T15" fmla="*/ 103 h 103"/>
                <a:gd name="T16" fmla="*/ 100 w 100"/>
                <a:gd name="T17" fmla="*/ 103 h 103"/>
                <a:gd name="T18" fmla="*/ 100 w 100"/>
                <a:gd name="T19" fmla="*/ 98 h 103"/>
                <a:gd name="T20" fmla="*/ 100 w 100"/>
                <a:gd name="T21" fmla="*/ 98 h 103"/>
                <a:gd name="T22" fmla="*/ 100 w 100"/>
                <a:gd name="T23" fmla="*/ 98 h 103"/>
                <a:gd name="T24" fmla="*/ 77 w 100"/>
                <a:gd name="T25" fmla="*/ 77 h 103"/>
                <a:gd name="T26" fmla="*/ 50 w 100"/>
                <a:gd name="T27" fmla="*/ 57 h 103"/>
                <a:gd name="T28" fmla="*/ 50 w 100"/>
                <a:gd name="T29" fmla="*/ 57 h 103"/>
                <a:gd name="T30" fmla="*/ 27 w 100"/>
                <a:gd name="T31" fmla="*/ 26 h 103"/>
                <a:gd name="T32" fmla="*/ 4 w 100"/>
                <a:gd name="T33" fmla="*/ 0 h 103"/>
                <a:gd name="T34" fmla="*/ 4 w 100"/>
                <a:gd name="T35" fmla="*/ 0 h 103"/>
                <a:gd name="T36" fmla="*/ 0 w 100"/>
                <a:gd name="T37" fmla="*/ 0 h 103"/>
                <a:gd name="T38" fmla="*/ 0 w 100"/>
                <a:gd name="T39" fmla="*/ 0 h 103"/>
                <a:gd name="T40" fmla="*/ 0 w 100"/>
                <a:gd name="T41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00" h="103">
                  <a:moveTo>
                    <a:pt x="0" y="0"/>
                  </a:moveTo>
                  <a:lnTo>
                    <a:pt x="0" y="0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64" y="82"/>
                  </a:lnTo>
                  <a:lnTo>
                    <a:pt x="77" y="98"/>
                  </a:lnTo>
                  <a:lnTo>
                    <a:pt x="91" y="103"/>
                  </a:lnTo>
                  <a:lnTo>
                    <a:pt x="91" y="103"/>
                  </a:lnTo>
                  <a:lnTo>
                    <a:pt x="100" y="103"/>
                  </a:lnTo>
                  <a:lnTo>
                    <a:pt x="100" y="98"/>
                  </a:lnTo>
                  <a:lnTo>
                    <a:pt x="100" y="98"/>
                  </a:lnTo>
                  <a:lnTo>
                    <a:pt x="100" y="98"/>
                  </a:lnTo>
                  <a:lnTo>
                    <a:pt x="77" y="77"/>
                  </a:lnTo>
                  <a:lnTo>
                    <a:pt x="50" y="57"/>
                  </a:lnTo>
                  <a:lnTo>
                    <a:pt x="50" y="57"/>
                  </a:lnTo>
                  <a:lnTo>
                    <a:pt x="27" y="26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auto">
            <a:xfrm>
              <a:off x="2031" y="1574"/>
              <a:ext cx="64" cy="268"/>
            </a:xfrm>
            <a:custGeom>
              <a:avLst/>
              <a:gdLst>
                <a:gd name="T0" fmla="*/ 60 w 64"/>
                <a:gd name="T1" fmla="*/ 0 h 268"/>
                <a:gd name="T2" fmla="*/ 60 w 64"/>
                <a:gd name="T3" fmla="*/ 0 h 268"/>
                <a:gd name="T4" fmla="*/ 60 w 64"/>
                <a:gd name="T5" fmla="*/ 36 h 268"/>
                <a:gd name="T6" fmla="*/ 60 w 64"/>
                <a:gd name="T7" fmla="*/ 67 h 268"/>
                <a:gd name="T8" fmla="*/ 55 w 64"/>
                <a:gd name="T9" fmla="*/ 103 h 268"/>
                <a:gd name="T10" fmla="*/ 46 w 64"/>
                <a:gd name="T11" fmla="*/ 134 h 268"/>
                <a:gd name="T12" fmla="*/ 28 w 64"/>
                <a:gd name="T13" fmla="*/ 201 h 268"/>
                <a:gd name="T14" fmla="*/ 0 w 64"/>
                <a:gd name="T15" fmla="*/ 268 h 268"/>
                <a:gd name="T16" fmla="*/ 0 w 64"/>
                <a:gd name="T17" fmla="*/ 268 h 268"/>
                <a:gd name="T18" fmla="*/ 0 w 64"/>
                <a:gd name="T19" fmla="*/ 268 h 268"/>
                <a:gd name="T20" fmla="*/ 0 w 64"/>
                <a:gd name="T21" fmla="*/ 268 h 268"/>
                <a:gd name="T22" fmla="*/ 0 w 64"/>
                <a:gd name="T23" fmla="*/ 268 h 268"/>
                <a:gd name="T24" fmla="*/ 23 w 64"/>
                <a:gd name="T25" fmla="*/ 242 h 268"/>
                <a:gd name="T26" fmla="*/ 37 w 64"/>
                <a:gd name="T27" fmla="*/ 211 h 268"/>
                <a:gd name="T28" fmla="*/ 50 w 64"/>
                <a:gd name="T29" fmla="*/ 175 h 268"/>
                <a:gd name="T30" fmla="*/ 60 w 64"/>
                <a:gd name="T31" fmla="*/ 139 h 268"/>
                <a:gd name="T32" fmla="*/ 64 w 64"/>
                <a:gd name="T33" fmla="*/ 103 h 268"/>
                <a:gd name="T34" fmla="*/ 64 w 64"/>
                <a:gd name="T35" fmla="*/ 67 h 268"/>
                <a:gd name="T36" fmla="*/ 64 w 64"/>
                <a:gd name="T37" fmla="*/ 0 h 268"/>
                <a:gd name="T38" fmla="*/ 64 w 64"/>
                <a:gd name="T39" fmla="*/ 0 h 268"/>
                <a:gd name="T40" fmla="*/ 60 w 64"/>
                <a:gd name="T41" fmla="*/ 0 h 268"/>
                <a:gd name="T42" fmla="*/ 60 w 64"/>
                <a:gd name="T43" fmla="*/ 0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4" h="268">
                  <a:moveTo>
                    <a:pt x="60" y="0"/>
                  </a:moveTo>
                  <a:lnTo>
                    <a:pt x="60" y="0"/>
                  </a:lnTo>
                  <a:lnTo>
                    <a:pt x="60" y="36"/>
                  </a:lnTo>
                  <a:lnTo>
                    <a:pt x="60" y="67"/>
                  </a:lnTo>
                  <a:lnTo>
                    <a:pt x="55" y="103"/>
                  </a:lnTo>
                  <a:lnTo>
                    <a:pt x="46" y="134"/>
                  </a:lnTo>
                  <a:lnTo>
                    <a:pt x="28" y="201"/>
                  </a:lnTo>
                  <a:lnTo>
                    <a:pt x="0" y="268"/>
                  </a:lnTo>
                  <a:lnTo>
                    <a:pt x="0" y="268"/>
                  </a:lnTo>
                  <a:lnTo>
                    <a:pt x="0" y="268"/>
                  </a:lnTo>
                  <a:lnTo>
                    <a:pt x="0" y="268"/>
                  </a:lnTo>
                  <a:lnTo>
                    <a:pt x="0" y="268"/>
                  </a:lnTo>
                  <a:lnTo>
                    <a:pt x="23" y="242"/>
                  </a:lnTo>
                  <a:lnTo>
                    <a:pt x="37" y="211"/>
                  </a:lnTo>
                  <a:lnTo>
                    <a:pt x="50" y="175"/>
                  </a:lnTo>
                  <a:lnTo>
                    <a:pt x="60" y="139"/>
                  </a:lnTo>
                  <a:lnTo>
                    <a:pt x="64" y="103"/>
                  </a:lnTo>
                  <a:lnTo>
                    <a:pt x="64" y="67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0" y="0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auto">
            <a:xfrm>
              <a:off x="1711" y="1950"/>
              <a:ext cx="599" cy="443"/>
            </a:xfrm>
            <a:custGeom>
              <a:avLst/>
              <a:gdLst>
                <a:gd name="T0" fmla="*/ 599 w 599"/>
                <a:gd name="T1" fmla="*/ 0 h 443"/>
                <a:gd name="T2" fmla="*/ 599 w 599"/>
                <a:gd name="T3" fmla="*/ 0 h 443"/>
                <a:gd name="T4" fmla="*/ 553 w 599"/>
                <a:gd name="T5" fmla="*/ 26 h 443"/>
                <a:gd name="T6" fmla="*/ 507 w 599"/>
                <a:gd name="T7" fmla="*/ 51 h 443"/>
                <a:gd name="T8" fmla="*/ 407 w 599"/>
                <a:gd name="T9" fmla="*/ 93 h 443"/>
                <a:gd name="T10" fmla="*/ 311 w 599"/>
                <a:gd name="T11" fmla="*/ 139 h 443"/>
                <a:gd name="T12" fmla="*/ 215 w 599"/>
                <a:gd name="T13" fmla="*/ 190 h 443"/>
                <a:gd name="T14" fmla="*/ 215 w 599"/>
                <a:gd name="T15" fmla="*/ 190 h 443"/>
                <a:gd name="T16" fmla="*/ 142 w 599"/>
                <a:gd name="T17" fmla="*/ 232 h 443"/>
                <a:gd name="T18" fmla="*/ 106 w 599"/>
                <a:gd name="T19" fmla="*/ 257 h 443"/>
                <a:gd name="T20" fmla="*/ 74 w 599"/>
                <a:gd name="T21" fmla="*/ 288 h 443"/>
                <a:gd name="T22" fmla="*/ 42 w 599"/>
                <a:gd name="T23" fmla="*/ 319 h 443"/>
                <a:gd name="T24" fmla="*/ 19 w 599"/>
                <a:gd name="T25" fmla="*/ 355 h 443"/>
                <a:gd name="T26" fmla="*/ 5 w 599"/>
                <a:gd name="T27" fmla="*/ 396 h 443"/>
                <a:gd name="T28" fmla="*/ 0 w 599"/>
                <a:gd name="T29" fmla="*/ 417 h 443"/>
                <a:gd name="T30" fmla="*/ 0 w 599"/>
                <a:gd name="T31" fmla="*/ 437 h 443"/>
                <a:gd name="T32" fmla="*/ 0 w 599"/>
                <a:gd name="T33" fmla="*/ 437 h 443"/>
                <a:gd name="T34" fmla="*/ 0 w 599"/>
                <a:gd name="T35" fmla="*/ 443 h 443"/>
                <a:gd name="T36" fmla="*/ 5 w 599"/>
                <a:gd name="T37" fmla="*/ 443 h 443"/>
                <a:gd name="T38" fmla="*/ 10 w 599"/>
                <a:gd name="T39" fmla="*/ 443 h 443"/>
                <a:gd name="T40" fmla="*/ 14 w 599"/>
                <a:gd name="T41" fmla="*/ 443 h 443"/>
                <a:gd name="T42" fmla="*/ 14 w 599"/>
                <a:gd name="T43" fmla="*/ 443 h 443"/>
                <a:gd name="T44" fmla="*/ 42 w 599"/>
                <a:gd name="T45" fmla="*/ 412 h 443"/>
                <a:gd name="T46" fmla="*/ 69 w 599"/>
                <a:gd name="T47" fmla="*/ 376 h 443"/>
                <a:gd name="T48" fmla="*/ 92 w 599"/>
                <a:gd name="T49" fmla="*/ 340 h 443"/>
                <a:gd name="T50" fmla="*/ 119 w 599"/>
                <a:gd name="T51" fmla="*/ 304 h 443"/>
                <a:gd name="T52" fmla="*/ 119 w 599"/>
                <a:gd name="T53" fmla="*/ 304 h 443"/>
                <a:gd name="T54" fmla="*/ 151 w 599"/>
                <a:gd name="T55" fmla="*/ 273 h 443"/>
                <a:gd name="T56" fmla="*/ 192 w 599"/>
                <a:gd name="T57" fmla="*/ 242 h 443"/>
                <a:gd name="T58" fmla="*/ 233 w 599"/>
                <a:gd name="T59" fmla="*/ 216 h 443"/>
                <a:gd name="T60" fmla="*/ 275 w 599"/>
                <a:gd name="T61" fmla="*/ 190 h 443"/>
                <a:gd name="T62" fmla="*/ 275 w 599"/>
                <a:gd name="T63" fmla="*/ 190 h 443"/>
                <a:gd name="T64" fmla="*/ 439 w 599"/>
                <a:gd name="T65" fmla="*/ 98 h 443"/>
                <a:gd name="T66" fmla="*/ 521 w 599"/>
                <a:gd name="T67" fmla="*/ 51 h 443"/>
                <a:gd name="T68" fmla="*/ 599 w 599"/>
                <a:gd name="T69" fmla="*/ 0 h 443"/>
                <a:gd name="T70" fmla="*/ 599 w 599"/>
                <a:gd name="T71" fmla="*/ 0 h 443"/>
                <a:gd name="T72" fmla="*/ 599 w 599"/>
                <a:gd name="T73" fmla="*/ 0 h 443"/>
                <a:gd name="T74" fmla="*/ 599 w 599"/>
                <a:gd name="T75" fmla="*/ 0 h 4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99" h="443">
                  <a:moveTo>
                    <a:pt x="599" y="0"/>
                  </a:moveTo>
                  <a:lnTo>
                    <a:pt x="599" y="0"/>
                  </a:lnTo>
                  <a:lnTo>
                    <a:pt x="553" y="26"/>
                  </a:lnTo>
                  <a:lnTo>
                    <a:pt x="507" y="51"/>
                  </a:lnTo>
                  <a:lnTo>
                    <a:pt x="407" y="93"/>
                  </a:lnTo>
                  <a:lnTo>
                    <a:pt x="311" y="139"/>
                  </a:lnTo>
                  <a:lnTo>
                    <a:pt x="215" y="190"/>
                  </a:lnTo>
                  <a:lnTo>
                    <a:pt x="215" y="190"/>
                  </a:lnTo>
                  <a:lnTo>
                    <a:pt x="142" y="232"/>
                  </a:lnTo>
                  <a:lnTo>
                    <a:pt x="106" y="257"/>
                  </a:lnTo>
                  <a:lnTo>
                    <a:pt x="74" y="288"/>
                  </a:lnTo>
                  <a:lnTo>
                    <a:pt x="42" y="319"/>
                  </a:lnTo>
                  <a:lnTo>
                    <a:pt x="19" y="355"/>
                  </a:lnTo>
                  <a:lnTo>
                    <a:pt x="5" y="396"/>
                  </a:lnTo>
                  <a:lnTo>
                    <a:pt x="0" y="417"/>
                  </a:lnTo>
                  <a:lnTo>
                    <a:pt x="0" y="437"/>
                  </a:lnTo>
                  <a:lnTo>
                    <a:pt x="0" y="437"/>
                  </a:lnTo>
                  <a:lnTo>
                    <a:pt x="0" y="443"/>
                  </a:lnTo>
                  <a:lnTo>
                    <a:pt x="5" y="443"/>
                  </a:lnTo>
                  <a:lnTo>
                    <a:pt x="10" y="443"/>
                  </a:lnTo>
                  <a:lnTo>
                    <a:pt x="14" y="443"/>
                  </a:lnTo>
                  <a:lnTo>
                    <a:pt x="14" y="443"/>
                  </a:lnTo>
                  <a:lnTo>
                    <a:pt x="42" y="412"/>
                  </a:lnTo>
                  <a:lnTo>
                    <a:pt x="69" y="376"/>
                  </a:lnTo>
                  <a:lnTo>
                    <a:pt x="92" y="340"/>
                  </a:lnTo>
                  <a:lnTo>
                    <a:pt x="119" y="304"/>
                  </a:lnTo>
                  <a:lnTo>
                    <a:pt x="119" y="304"/>
                  </a:lnTo>
                  <a:lnTo>
                    <a:pt x="151" y="273"/>
                  </a:lnTo>
                  <a:lnTo>
                    <a:pt x="192" y="242"/>
                  </a:lnTo>
                  <a:lnTo>
                    <a:pt x="233" y="216"/>
                  </a:lnTo>
                  <a:lnTo>
                    <a:pt x="275" y="190"/>
                  </a:lnTo>
                  <a:lnTo>
                    <a:pt x="275" y="190"/>
                  </a:lnTo>
                  <a:lnTo>
                    <a:pt x="439" y="98"/>
                  </a:lnTo>
                  <a:lnTo>
                    <a:pt x="521" y="51"/>
                  </a:lnTo>
                  <a:lnTo>
                    <a:pt x="599" y="0"/>
                  </a:lnTo>
                  <a:lnTo>
                    <a:pt x="599" y="0"/>
                  </a:lnTo>
                  <a:lnTo>
                    <a:pt x="599" y="0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auto">
            <a:xfrm>
              <a:off x="2095" y="1898"/>
              <a:ext cx="114" cy="160"/>
            </a:xfrm>
            <a:custGeom>
              <a:avLst/>
              <a:gdLst>
                <a:gd name="T0" fmla="*/ 114 w 114"/>
                <a:gd name="T1" fmla="*/ 0 h 160"/>
                <a:gd name="T2" fmla="*/ 114 w 114"/>
                <a:gd name="T3" fmla="*/ 0 h 160"/>
                <a:gd name="T4" fmla="*/ 64 w 114"/>
                <a:gd name="T5" fmla="*/ 83 h 160"/>
                <a:gd name="T6" fmla="*/ 64 w 114"/>
                <a:gd name="T7" fmla="*/ 83 h 160"/>
                <a:gd name="T8" fmla="*/ 32 w 114"/>
                <a:gd name="T9" fmla="*/ 119 h 160"/>
                <a:gd name="T10" fmla="*/ 0 w 114"/>
                <a:gd name="T11" fmla="*/ 160 h 160"/>
                <a:gd name="T12" fmla="*/ 0 w 114"/>
                <a:gd name="T13" fmla="*/ 160 h 160"/>
                <a:gd name="T14" fmla="*/ 0 w 114"/>
                <a:gd name="T15" fmla="*/ 160 h 160"/>
                <a:gd name="T16" fmla="*/ 5 w 114"/>
                <a:gd name="T17" fmla="*/ 160 h 160"/>
                <a:gd name="T18" fmla="*/ 5 w 114"/>
                <a:gd name="T19" fmla="*/ 160 h 160"/>
                <a:gd name="T20" fmla="*/ 23 w 114"/>
                <a:gd name="T21" fmla="*/ 150 h 160"/>
                <a:gd name="T22" fmla="*/ 41 w 114"/>
                <a:gd name="T23" fmla="*/ 134 h 160"/>
                <a:gd name="T24" fmla="*/ 69 w 114"/>
                <a:gd name="T25" fmla="*/ 93 h 160"/>
                <a:gd name="T26" fmla="*/ 96 w 114"/>
                <a:gd name="T27" fmla="*/ 47 h 160"/>
                <a:gd name="T28" fmla="*/ 114 w 114"/>
                <a:gd name="T29" fmla="*/ 0 h 160"/>
                <a:gd name="T30" fmla="*/ 114 w 114"/>
                <a:gd name="T31" fmla="*/ 0 h 160"/>
                <a:gd name="T32" fmla="*/ 114 w 114"/>
                <a:gd name="T33" fmla="*/ 0 h 160"/>
                <a:gd name="T34" fmla="*/ 114 w 114"/>
                <a:gd name="T3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4" h="160">
                  <a:moveTo>
                    <a:pt x="114" y="0"/>
                  </a:moveTo>
                  <a:lnTo>
                    <a:pt x="114" y="0"/>
                  </a:lnTo>
                  <a:lnTo>
                    <a:pt x="64" y="83"/>
                  </a:lnTo>
                  <a:lnTo>
                    <a:pt x="64" y="83"/>
                  </a:lnTo>
                  <a:lnTo>
                    <a:pt x="32" y="119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23" y="150"/>
                  </a:lnTo>
                  <a:lnTo>
                    <a:pt x="41" y="134"/>
                  </a:lnTo>
                  <a:lnTo>
                    <a:pt x="69" y="93"/>
                  </a:lnTo>
                  <a:lnTo>
                    <a:pt x="96" y="47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14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auto">
            <a:xfrm>
              <a:off x="1045" y="2017"/>
              <a:ext cx="255" cy="149"/>
            </a:xfrm>
            <a:custGeom>
              <a:avLst/>
              <a:gdLst>
                <a:gd name="T0" fmla="*/ 4 w 255"/>
                <a:gd name="T1" fmla="*/ 144 h 149"/>
                <a:gd name="T2" fmla="*/ 4 w 255"/>
                <a:gd name="T3" fmla="*/ 144 h 149"/>
                <a:gd name="T4" fmla="*/ 27 w 255"/>
                <a:gd name="T5" fmla="*/ 108 h 149"/>
                <a:gd name="T6" fmla="*/ 54 w 255"/>
                <a:gd name="T7" fmla="*/ 77 h 149"/>
                <a:gd name="T8" fmla="*/ 82 w 255"/>
                <a:gd name="T9" fmla="*/ 56 h 149"/>
                <a:gd name="T10" fmla="*/ 114 w 255"/>
                <a:gd name="T11" fmla="*/ 36 h 149"/>
                <a:gd name="T12" fmla="*/ 114 w 255"/>
                <a:gd name="T13" fmla="*/ 36 h 149"/>
                <a:gd name="T14" fmla="*/ 132 w 255"/>
                <a:gd name="T15" fmla="*/ 31 h 149"/>
                <a:gd name="T16" fmla="*/ 159 w 255"/>
                <a:gd name="T17" fmla="*/ 26 h 149"/>
                <a:gd name="T18" fmla="*/ 205 w 255"/>
                <a:gd name="T19" fmla="*/ 15 h 149"/>
                <a:gd name="T20" fmla="*/ 205 w 255"/>
                <a:gd name="T21" fmla="*/ 15 h 149"/>
                <a:gd name="T22" fmla="*/ 219 w 255"/>
                <a:gd name="T23" fmla="*/ 15 h 149"/>
                <a:gd name="T24" fmla="*/ 228 w 255"/>
                <a:gd name="T25" fmla="*/ 15 h 149"/>
                <a:gd name="T26" fmla="*/ 237 w 255"/>
                <a:gd name="T27" fmla="*/ 15 h 149"/>
                <a:gd name="T28" fmla="*/ 251 w 255"/>
                <a:gd name="T29" fmla="*/ 10 h 149"/>
                <a:gd name="T30" fmla="*/ 251 w 255"/>
                <a:gd name="T31" fmla="*/ 10 h 149"/>
                <a:gd name="T32" fmla="*/ 255 w 255"/>
                <a:gd name="T33" fmla="*/ 5 h 149"/>
                <a:gd name="T34" fmla="*/ 251 w 255"/>
                <a:gd name="T35" fmla="*/ 0 h 149"/>
                <a:gd name="T36" fmla="*/ 251 w 255"/>
                <a:gd name="T37" fmla="*/ 0 h 149"/>
                <a:gd name="T38" fmla="*/ 219 w 255"/>
                <a:gd name="T39" fmla="*/ 0 h 149"/>
                <a:gd name="T40" fmla="*/ 182 w 255"/>
                <a:gd name="T41" fmla="*/ 5 h 149"/>
                <a:gd name="T42" fmla="*/ 141 w 255"/>
                <a:gd name="T43" fmla="*/ 15 h 149"/>
                <a:gd name="T44" fmla="*/ 109 w 255"/>
                <a:gd name="T45" fmla="*/ 26 h 149"/>
                <a:gd name="T46" fmla="*/ 109 w 255"/>
                <a:gd name="T47" fmla="*/ 26 h 149"/>
                <a:gd name="T48" fmla="*/ 73 w 255"/>
                <a:gd name="T49" fmla="*/ 51 h 149"/>
                <a:gd name="T50" fmla="*/ 45 w 255"/>
                <a:gd name="T51" fmla="*/ 77 h 149"/>
                <a:gd name="T52" fmla="*/ 22 w 255"/>
                <a:gd name="T53" fmla="*/ 108 h 149"/>
                <a:gd name="T54" fmla="*/ 0 w 255"/>
                <a:gd name="T55" fmla="*/ 144 h 149"/>
                <a:gd name="T56" fmla="*/ 0 w 255"/>
                <a:gd name="T57" fmla="*/ 144 h 149"/>
                <a:gd name="T58" fmla="*/ 0 w 255"/>
                <a:gd name="T59" fmla="*/ 149 h 149"/>
                <a:gd name="T60" fmla="*/ 4 w 255"/>
                <a:gd name="T61" fmla="*/ 144 h 149"/>
                <a:gd name="T62" fmla="*/ 4 w 255"/>
                <a:gd name="T63" fmla="*/ 14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55" h="149">
                  <a:moveTo>
                    <a:pt x="4" y="144"/>
                  </a:moveTo>
                  <a:lnTo>
                    <a:pt x="4" y="144"/>
                  </a:lnTo>
                  <a:lnTo>
                    <a:pt x="27" y="108"/>
                  </a:lnTo>
                  <a:lnTo>
                    <a:pt x="54" y="77"/>
                  </a:lnTo>
                  <a:lnTo>
                    <a:pt x="82" y="56"/>
                  </a:lnTo>
                  <a:lnTo>
                    <a:pt x="114" y="36"/>
                  </a:lnTo>
                  <a:lnTo>
                    <a:pt x="114" y="36"/>
                  </a:lnTo>
                  <a:lnTo>
                    <a:pt x="132" y="31"/>
                  </a:lnTo>
                  <a:lnTo>
                    <a:pt x="159" y="26"/>
                  </a:lnTo>
                  <a:lnTo>
                    <a:pt x="205" y="15"/>
                  </a:lnTo>
                  <a:lnTo>
                    <a:pt x="205" y="15"/>
                  </a:lnTo>
                  <a:lnTo>
                    <a:pt x="219" y="15"/>
                  </a:lnTo>
                  <a:lnTo>
                    <a:pt x="228" y="15"/>
                  </a:lnTo>
                  <a:lnTo>
                    <a:pt x="237" y="15"/>
                  </a:lnTo>
                  <a:lnTo>
                    <a:pt x="251" y="10"/>
                  </a:lnTo>
                  <a:lnTo>
                    <a:pt x="251" y="10"/>
                  </a:lnTo>
                  <a:lnTo>
                    <a:pt x="255" y="5"/>
                  </a:lnTo>
                  <a:lnTo>
                    <a:pt x="251" y="0"/>
                  </a:lnTo>
                  <a:lnTo>
                    <a:pt x="251" y="0"/>
                  </a:lnTo>
                  <a:lnTo>
                    <a:pt x="219" y="0"/>
                  </a:lnTo>
                  <a:lnTo>
                    <a:pt x="182" y="5"/>
                  </a:lnTo>
                  <a:lnTo>
                    <a:pt x="141" y="15"/>
                  </a:lnTo>
                  <a:lnTo>
                    <a:pt x="109" y="26"/>
                  </a:lnTo>
                  <a:lnTo>
                    <a:pt x="109" y="26"/>
                  </a:lnTo>
                  <a:lnTo>
                    <a:pt x="73" y="51"/>
                  </a:lnTo>
                  <a:lnTo>
                    <a:pt x="45" y="77"/>
                  </a:lnTo>
                  <a:lnTo>
                    <a:pt x="22" y="108"/>
                  </a:lnTo>
                  <a:lnTo>
                    <a:pt x="0" y="144"/>
                  </a:lnTo>
                  <a:lnTo>
                    <a:pt x="0" y="144"/>
                  </a:lnTo>
                  <a:lnTo>
                    <a:pt x="0" y="149"/>
                  </a:lnTo>
                  <a:lnTo>
                    <a:pt x="4" y="144"/>
                  </a:lnTo>
                  <a:lnTo>
                    <a:pt x="4" y="144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auto">
            <a:xfrm>
              <a:off x="2168" y="2037"/>
              <a:ext cx="142" cy="31"/>
            </a:xfrm>
            <a:custGeom>
              <a:avLst/>
              <a:gdLst>
                <a:gd name="T0" fmla="*/ 0 w 142"/>
                <a:gd name="T1" fmla="*/ 0 h 31"/>
                <a:gd name="T2" fmla="*/ 0 w 142"/>
                <a:gd name="T3" fmla="*/ 0 h 31"/>
                <a:gd name="T4" fmla="*/ 37 w 142"/>
                <a:gd name="T5" fmla="*/ 0 h 31"/>
                <a:gd name="T6" fmla="*/ 73 w 142"/>
                <a:gd name="T7" fmla="*/ 6 h 31"/>
                <a:gd name="T8" fmla="*/ 110 w 142"/>
                <a:gd name="T9" fmla="*/ 16 h 31"/>
                <a:gd name="T10" fmla="*/ 142 w 142"/>
                <a:gd name="T11" fmla="*/ 31 h 31"/>
                <a:gd name="T12" fmla="*/ 142 w 142"/>
                <a:gd name="T13" fmla="*/ 31 h 31"/>
                <a:gd name="T14" fmla="*/ 142 w 142"/>
                <a:gd name="T15" fmla="*/ 31 h 31"/>
                <a:gd name="T16" fmla="*/ 142 w 142"/>
                <a:gd name="T17" fmla="*/ 31 h 31"/>
                <a:gd name="T18" fmla="*/ 128 w 142"/>
                <a:gd name="T19" fmla="*/ 16 h 31"/>
                <a:gd name="T20" fmla="*/ 110 w 142"/>
                <a:gd name="T21" fmla="*/ 6 h 31"/>
                <a:gd name="T22" fmla="*/ 78 w 142"/>
                <a:gd name="T23" fmla="*/ 0 h 31"/>
                <a:gd name="T24" fmla="*/ 37 w 142"/>
                <a:gd name="T25" fmla="*/ 0 h 31"/>
                <a:gd name="T26" fmla="*/ 0 w 142"/>
                <a:gd name="T27" fmla="*/ 0 h 31"/>
                <a:gd name="T28" fmla="*/ 0 w 142"/>
                <a:gd name="T29" fmla="*/ 0 h 31"/>
                <a:gd name="T30" fmla="*/ 0 w 142"/>
                <a:gd name="T31" fmla="*/ 0 h 31"/>
                <a:gd name="T32" fmla="*/ 0 w 142"/>
                <a:gd name="T3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2" h="31">
                  <a:moveTo>
                    <a:pt x="0" y="0"/>
                  </a:moveTo>
                  <a:lnTo>
                    <a:pt x="0" y="0"/>
                  </a:lnTo>
                  <a:lnTo>
                    <a:pt x="37" y="0"/>
                  </a:lnTo>
                  <a:lnTo>
                    <a:pt x="73" y="6"/>
                  </a:lnTo>
                  <a:lnTo>
                    <a:pt x="110" y="16"/>
                  </a:lnTo>
                  <a:lnTo>
                    <a:pt x="142" y="31"/>
                  </a:lnTo>
                  <a:lnTo>
                    <a:pt x="142" y="31"/>
                  </a:lnTo>
                  <a:lnTo>
                    <a:pt x="142" y="31"/>
                  </a:lnTo>
                  <a:lnTo>
                    <a:pt x="142" y="31"/>
                  </a:lnTo>
                  <a:lnTo>
                    <a:pt x="128" y="16"/>
                  </a:lnTo>
                  <a:lnTo>
                    <a:pt x="110" y="6"/>
                  </a:lnTo>
                  <a:lnTo>
                    <a:pt x="78" y="0"/>
                  </a:lnTo>
                  <a:lnTo>
                    <a:pt x="37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auto">
            <a:xfrm>
              <a:off x="1940" y="2115"/>
              <a:ext cx="183" cy="46"/>
            </a:xfrm>
            <a:custGeom>
              <a:avLst/>
              <a:gdLst>
                <a:gd name="T0" fmla="*/ 178 w 183"/>
                <a:gd name="T1" fmla="*/ 41 h 46"/>
                <a:gd name="T2" fmla="*/ 178 w 183"/>
                <a:gd name="T3" fmla="*/ 41 h 46"/>
                <a:gd name="T4" fmla="*/ 137 w 183"/>
                <a:gd name="T5" fmla="*/ 25 h 46"/>
                <a:gd name="T6" fmla="*/ 91 w 183"/>
                <a:gd name="T7" fmla="*/ 5 h 46"/>
                <a:gd name="T8" fmla="*/ 64 w 183"/>
                <a:gd name="T9" fmla="*/ 0 h 46"/>
                <a:gd name="T10" fmla="*/ 41 w 183"/>
                <a:gd name="T11" fmla="*/ 0 h 46"/>
                <a:gd name="T12" fmla="*/ 18 w 183"/>
                <a:gd name="T13" fmla="*/ 10 h 46"/>
                <a:gd name="T14" fmla="*/ 0 w 183"/>
                <a:gd name="T15" fmla="*/ 20 h 46"/>
                <a:gd name="T16" fmla="*/ 0 w 183"/>
                <a:gd name="T17" fmla="*/ 20 h 46"/>
                <a:gd name="T18" fmla="*/ 0 w 183"/>
                <a:gd name="T19" fmla="*/ 25 h 46"/>
                <a:gd name="T20" fmla="*/ 4 w 183"/>
                <a:gd name="T21" fmla="*/ 30 h 46"/>
                <a:gd name="T22" fmla="*/ 4 w 183"/>
                <a:gd name="T23" fmla="*/ 30 h 46"/>
                <a:gd name="T24" fmla="*/ 46 w 183"/>
                <a:gd name="T25" fmla="*/ 30 h 46"/>
                <a:gd name="T26" fmla="*/ 87 w 183"/>
                <a:gd name="T27" fmla="*/ 30 h 46"/>
                <a:gd name="T28" fmla="*/ 87 w 183"/>
                <a:gd name="T29" fmla="*/ 30 h 46"/>
                <a:gd name="T30" fmla="*/ 132 w 183"/>
                <a:gd name="T31" fmla="*/ 36 h 46"/>
                <a:gd name="T32" fmla="*/ 178 w 183"/>
                <a:gd name="T33" fmla="*/ 46 h 46"/>
                <a:gd name="T34" fmla="*/ 178 w 183"/>
                <a:gd name="T35" fmla="*/ 46 h 46"/>
                <a:gd name="T36" fmla="*/ 183 w 183"/>
                <a:gd name="T37" fmla="*/ 46 h 46"/>
                <a:gd name="T38" fmla="*/ 178 w 183"/>
                <a:gd name="T39" fmla="*/ 41 h 46"/>
                <a:gd name="T40" fmla="*/ 178 w 183"/>
                <a:gd name="T41" fmla="*/ 4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3" h="46">
                  <a:moveTo>
                    <a:pt x="178" y="41"/>
                  </a:moveTo>
                  <a:lnTo>
                    <a:pt x="178" y="41"/>
                  </a:lnTo>
                  <a:lnTo>
                    <a:pt x="137" y="25"/>
                  </a:lnTo>
                  <a:lnTo>
                    <a:pt x="91" y="5"/>
                  </a:lnTo>
                  <a:lnTo>
                    <a:pt x="64" y="0"/>
                  </a:lnTo>
                  <a:lnTo>
                    <a:pt x="41" y="0"/>
                  </a:lnTo>
                  <a:lnTo>
                    <a:pt x="18" y="1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5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46" y="30"/>
                  </a:lnTo>
                  <a:lnTo>
                    <a:pt x="87" y="30"/>
                  </a:lnTo>
                  <a:lnTo>
                    <a:pt x="87" y="30"/>
                  </a:lnTo>
                  <a:lnTo>
                    <a:pt x="132" y="3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3" y="46"/>
                  </a:lnTo>
                  <a:lnTo>
                    <a:pt x="178" y="41"/>
                  </a:lnTo>
                  <a:lnTo>
                    <a:pt x="178" y="41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auto">
            <a:xfrm>
              <a:off x="1638" y="1811"/>
              <a:ext cx="142" cy="201"/>
            </a:xfrm>
            <a:custGeom>
              <a:avLst/>
              <a:gdLst>
                <a:gd name="T0" fmla="*/ 142 w 142"/>
                <a:gd name="T1" fmla="*/ 0 h 201"/>
                <a:gd name="T2" fmla="*/ 142 w 142"/>
                <a:gd name="T3" fmla="*/ 0 h 201"/>
                <a:gd name="T4" fmla="*/ 96 w 142"/>
                <a:gd name="T5" fmla="*/ 36 h 201"/>
                <a:gd name="T6" fmla="*/ 51 w 142"/>
                <a:gd name="T7" fmla="*/ 77 h 201"/>
                <a:gd name="T8" fmla="*/ 32 w 142"/>
                <a:gd name="T9" fmla="*/ 103 h 201"/>
                <a:gd name="T10" fmla="*/ 14 w 142"/>
                <a:gd name="T11" fmla="*/ 129 h 201"/>
                <a:gd name="T12" fmla="*/ 5 w 142"/>
                <a:gd name="T13" fmla="*/ 154 h 201"/>
                <a:gd name="T14" fmla="*/ 0 w 142"/>
                <a:gd name="T15" fmla="*/ 185 h 201"/>
                <a:gd name="T16" fmla="*/ 0 w 142"/>
                <a:gd name="T17" fmla="*/ 185 h 201"/>
                <a:gd name="T18" fmla="*/ 0 w 142"/>
                <a:gd name="T19" fmla="*/ 201 h 201"/>
                <a:gd name="T20" fmla="*/ 0 w 142"/>
                <a:gd name="T21" fmla="*/ 201 h 201"/>
                <a:gd name="T22" fmla="*/ 5 w 142"/>
                <a:gd name="T23" fmla="*/ 195 h 201"/>
                <a:gd name="T24" fmla="*/ 14 w 142"/>
                <a:gd name="T25" fmla="*/ 175 h 201"/>
                <a:gd name="T26" fmla="*/ 14 w 142"/>
                <a:gd name="T27" fmla="*/ 175 h 201"/>
                <a:gd name="T28" fmla="*/ 23 w 142"/>
                <a:gd name="T29" fmla="*/ 149 h 201"/>
                <a:gd name="T30" fmla="*/ 37 w 142"/>
                <a:gd name="T31" fmla="*/ 123 h 201"/>
                <a:gd name="T32" fmla="*/ 69 w 142"/>
                <a:gd name="T33" fmla="*/ 77 h 201"/>
                <a:gd name="T34" fmla="*/ 105 w 142"/>
                <a:gd name="T35" fmla="*/ 41 h 201"/>
                <a:gd name="T36" fmla="*/ 142 w 142"/>
                <a:gd name="T37" fmla="*/ 0 h 201"/>
                <a:gd name="T38" fmla="*/ 142 w 142"/>
                <a:gd name="T39" fmla="*/ 0 h 201"/>
                <a:gd name="T40" fmla="*/ 142 w 142"/>
                <a:gd name="T41" fmla="*/ 0 h 201"/>
                <a:gd name="T42" fmla="*/ 142 w 142"/>
                <a:gd name="T43" fmla="*/ 0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2" h="201">
                  <a:moveTo>
                    <a:pt x="142" y="0"/>
                  </a:moveTo>
                  <a:lnTo>
                    <a:pt x="142" y="0"/>
                  </a:lnTo>
                  <a:lnTo>
                    <a:pt x="96" y="36"/>
                  </a:lnTo>
                  <a:lnTo>
                    <a:pt x="51" y="77"/>
                  </a:lnTo>
                  <a:lnTo>
                    <a:pt x="32" y="103"/>
                  </a:lnTo>
                  <a:lnTo>
                    <a:pt x="14" y="129"/>
                  </a:lnTo>
                  <a:lnTo>
                    <a:pt x="5" y="154"/>
                  </a:lnTo>
                  <a:lnTo>
                    <a:pt x="0" y="185"/>
                  </a:lnTo>
                  <a:lnTo>
                    <a:pt x="0" y="185"/>
                  </a:lnTo>
                  <a:lnTo>
                    <a:pt x="0" y="201"/>
                  </a:lnTo>
                  <a:lnTo>
                    <a:pt x="0" y="201"/>
                  </a:lnTo>
                  <a:lnTo>
                    <a:pt x="5" y="195"/>
                  </a:lnTo>
                  <a:lnTo>
                    <a:pt x="14" y="175"/>
                  </a:lnTo>
                  <a:lnTo>
                    <a:pt x="14" y="175"/>
                  </a:lnTo>
                  <a:lnTo>
                    <a:pt x="23" y="149"/>
                  </a:lnTo>
                  <a:lnTo>
                    <a:pt x="37" y="123"/>
                  </a:lnTo>
                  <a:lnTo>
                    <a:pt x="69" y="77"/>
                  </a:lnTo>
                  <a:lnTo>
                    <a:pt x="105" y="41"/>
                  </a:lnTo>
                  <a:lnTo>
                    <a:pt x="142" y="0"/>
                  </a:lnTo>
                  <a:lnTo>
                    <a:pt x="142" y="0"/>
                  </a:lnTo>
                  <a:lnTo>
                    <a:pt x="142" y="0"/>
                  </a:lnTo>
                  <a:lnTo>
                    <a:pt x="142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auto">
            <a:xfrm>
              <a:off x="853" y="1976"/>
              <a:ext cx="150" cy="144"/>
            </a:xfrm>
            <a:custGeom>
              <a:avLst/>
              <a:gdLst>
                <a:gd name="T0" fmla="*/ 0 w 150"/>
                <a:gd name="T1" fmla="*/ 144 h 144"/>
                <a:gd name="T2" fmla="*/ 0 w 150"/>
                <a:gd name="T3" fmla="*/ 144 h 144"/>
                <a:gd name="T4" fmla="*/ 45 w 150"/>
                <a:gd name="T5" fmla="*/ 123 h 144"/>
                <a:gd name="T6" fmla="*/ 105 w 150"/>
                <a:gd name="T7" fmla="*/ 97 h 144"/>
                <a:gd name="T8" fmla="*/ 132 w 150"/>
                <a:gd name="T9" fmla="*/ 82 h 144"/>
                <a:gd name="T10" fmla="*/ 146 w 150"/>
                <a:gd name="T11" fmla="*/ 61 h 144"/>
                <a:gd name="T12" fmla="*/ 150 w 150"/>
                <a:gd name="T13" fmla="*/ 51 h 144"/>
                <a:gd name="T14" fmla="*/ 150 w 150"/>
                <a:gd name="T15" fmla="*/ 41 h 144"/>
                <a:gd name="T16" fmla="*/ 146 w 150"/>
                <a:gd name="T17" fmla="*/ 30 h 144"/>
                <a:gd name="T18" fmla="*/ 137 w 150"/>
                <a:gd name="T19" fmla="*/ 15 h 144"/>
                <a:gd name="T20" fmla="*/ 137 w 150"/>
                <a:gd name="T21" fmla="*/ 15 h 144"/>
                <a:gd name="T22" fmla="*/ 118 w 150"/>
                <a:gd name="T23" fmla="*/ 5 h 144"/>
                <a:gd name="T24" fmla="*/ 105 w 150"/>
                <a:gd name="T25" fmla="*/ 0 h 144"/>
                <a:gd name="T26" fmla="*/ 91 w 150"/>
                <a:gd name="T27" fmla="*/ 0 h 144"/>
                <a:gd name="T28" fmla="*/ 82 w 150"/>
                <a:gd name="T29" fmla="*/ 5 h 144"/>
                <a:gd name="T30" fmla="*/ 68 w 150"/>
                <a:gd name="T31" fmla="*/ 10 h 144"/>
                <a:gd name="T32" fmla="*/ 59 w 150"/>
                <a:gd name="T33" fmla="*/ 20 h 144"/>
                <a:gd name="T34" fmla="*/ 36 w 150"/>
                <a:gd name="T35" fmla="*/ 51 h 144"/>
                <a:gd name="T36" fmla="*/ 23 w 150"/>
                <a:gd name="T37" fmla="*/ 82 h 144"/>
                <a:gd name="T38" fmla="*/ 9 w 150"/>
                <a:gd name="T39" fmla="*/ 113 h 144"/>
                <a:gd name="T40" fmla="*/ 0 w 150"/>
                <a:gd name="T41" fmla="*/ 144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50" h="144">
                  <a:moveTo>
                    <a:pt x="0" y="144"/>
                  </a:moveTo>
                  <a:lnTo>
                    <a:pt x="0" y="144"/>
                  </a:lnTo>
                  <a:lnTo>
                    <a:pt x="45" y="123"/>
                  </a:lnTo>
                  <a:lnTo>
                    <a:pt x="105" y="97"/>
                  </a:lnTo>
                  <a:lnTo>
                    <a:pt x="132" y="82"/>
                  </a:lnTo>
                  <a:lnTo>
                    <a:pt x="146" y="61"/>
                  </a:lnTo>
                  <a:lnTo>
                    <a:pt x="150" y="51"/>
                  </a:lnTo>
                  <a:lnTo>
                    <a:pt x="150" y="41"/>
                  </a:lnTo>
                  <a:lnTo>
                    <a:pt x="146" y="30"/>
                  </a:lnTo>
                  <a:lnTo>
                    <a:pt x="137" y="15"/>
                  </a:lnTo>
                  <a:lnTo>
                    <a:pt x="137" y="15"/>
                  </a:lnTo>
                  <a:lnTo>
                    <a:pt x="118" y="5"/>
                  </a:lnTo>
                  <a:lnTo>
                    <a:pt x="105" y="0"/>
                  </a:lnTo>
                  <a:lnTo>
                    <a:pt x="91" y="0"/>
                  </a:lnTo>
                  <a:lnTo>
                    <a:pt x="82" y="5"/>
                  </a:lnTo>
                  <a:lnTo>
                    <a:pt x="68" y="10"/>
                  </a:lnTo>
                  <a:lnTo>
                    <a:pt x="59" y="20"/>
                  </a:lnTo>
                  <a:lnTo>
                    <a:pt x="36" y="51"/>
                  </a:lnTo>
                  <a:lnTo>
                    <a:pt x="23" y="82"/>
                  </a:lnTo>
                  <a:lnTo>
                    <a:pt x="9" y="113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auto">
            <a:xfrm>
              <a:off x="853" y="1976"/>
              <a:ext cx="150" cy="144"/>
            </a:xfrm>
            <a:custGeom>
              <a:avLst/>
              <a:gdLst>
                <a:gd name="T0" fmla="*/ 0 w 150"/>
                <a:gd name="T1" fmla="*/ 144 h 144"/>
                <a:gd name="T2" fmla="*/ 0 w 150"/>
                <a:gd name="T3" fmla="*/ 144 h 144"/>
                <a:gd name="T4" fmla="*/ 45 w 150"/>
                <a:gd name="T5" fmla="*/ 123 h 144"/>
                <a:gd name="T6" fmla="*/ 105 w 150"/>
                <a:gd name="T7" fmla="*/ 97 h 144"/>
                <a:gd name="T8" fmla="*/ 132 w 150"/>
                <a:gd name="T9" fmla="*/ 82 h 144"/>
                <a:gd name="T10" fmla="*/ 146 w 150"/>
                <a:gd name="T11" fmla="*/ 61 h 144"/>
                <a:gd name="T12" fmla="*/ 150 w 150"/>
                <a:gd name="T13" fmla="*/ 51 h 144"/>
                <a:gd name="T14" fmla="*/ 150 w 150"/>
                <a:gd name="T15" fmla="*/ 41 h 144"/>
                <a:gd name="T16" fmla="*/ 146 w 150"/>
                <a:gd name="T17" fmla="*/ 30 h 144"/>
                <a:gd name="T18" fmla="*/ 137 w 150"/>
                <a:gd name="T19" fmla="*/ 15 h 144"/>
                <a:gd name="T20" fmla="*/ 137 w 150"/>
                <a:gd name="T21" fmla="*/ 15 h 144"/>
                <a:gd name="T22" fmla="*/ 118 w 150"/>
                <a:gd name="T23" fmla="*/ 5 h 144"/>
                <a:gd name="T24" fmla="*/ 105 w 150"/>
                <a:gd name="T25" fmla="*/ 0 h 144"/>
                <a:gd name="T26" fmla="*/ 91 w 150"/>
                <a:gd name="T27" fmla="*/ 0 h 144"/>
                <a:gd name="T28" fmla="*/ 82 w 150"/>
                <a:gd name="T29" fmla="*/ 5 h 144"/>
                <a:gd name="T30" fmla="*/ 68 w 150"/>
                <a:gd name="T31" fmla="*/ 10 h 144"/>
                <a:gd name="T32" fmla="*/ 59 w 150"/>
                <a:gd name="T33" fmla="*/ 20 h 144"/>
                <a:gd name="T34" fmla="*/ 36 w 150"/>
                <a:gd name="T35" fmla="*/ 51 h 144"/>
                <a:gd name="T36" fmla="*/ 23 w 150"/>
                <a:gd name="T37" fmla="*/ 82 h 144"/>
                <a:gd name="T38" fmla="*/ 9 w 150"/>
                <a:gd name="T39" fmla="*/ 113 h 144"/>
                <a:gd name="T40" fmla="*/ 0 w 150"/>
                <a:gd name="T41" fmla="*/ 144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50" h="144">
                  <a:moveTo>
                    <a:pt x="0" y="144"/>
                  </a:moveTo>
                  <a:lnTo>
                    <a:pt x="0" y="144"/>
                  </a:lnTo>
                  <a:lnTo>
                    <a:pt x="45" y="123"/>
                  </a:lnTo>
                  <a:lnTo>
                    <a:pt x="105" y="97"/>
                  </a:lnTo>
                  <a:lnTo>
                    <a:pt x="132" y="82"/>
                  </a:lnTo>
                  <a:lnTo>
                    <a:pt x="146" y="61"/>
                  </a:lnTo>
                  <a:lnTo>
                    <a:pt x="150" y="51"/>
                  </a:lnTo>
                  <a:lnTo>
                    <a:pt x="150" y="41"/>
                  </a:lnTo>
                  <a:lnTo>
                    <a:pt x="146" y="30"/>
                  </a:lnTo>
                  <a:lnTo>
                    <a:pt x="137" y="15"/>
                  </a:lnTo>
                  <a:lnTo>
                    <a:pt x="137" y="15"/>
                  </a:lnTo>
                  <a:lnTo>
                    <a:pt x="118" y="5"/>
                  </a:lnTo>
                  <a:lnTo>
                    <a:pt x="105" y="0"/>
                  </a:lnTo>
                  <a:lnTo>
                    <a:pt x="91" y="0"/>
                  </a:lnTo>
                  <a:lnTo>
                    <a:pt x="82" y="5"/>
                  </a:lnTo>
                  <a:lnTo>
                    <a:pt x="68" y="10"/>
                  </a:lnTo>
                  <a:lnTo>
                    <a:pt x="59" y="20"/>
                  </a:lnTo>
                  <a:lnTo>
                    <a:pt x="36" y="51"/>
                  </a:lnTo>
                  <a:lnTo>
                    <a:pt x="23" y="82"/>
                  </a:lnTo>
                  <a:lnTo>
                    <a:pt x="9" y="113"/>
                  </a:lnTo>
                  <a:lnTo>
                    <a:pt x="0" y="14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auto">
            <a:xfrm>
              <a:off x="848" y="1888"/>
              <a:ext cx="114" cy="82"/>
            </a:xfrm>
            <a:custGeom>
              <a:avLst/>
              <a:gdLst>
                <a:gd name="T0" fmla="*/ 0 w 114"/>
                <a:gd name="T1" fmla="*/ 5 h 82"/>
                <a:gd name="T2" fmla="*/ 0 w 114"/>
                <a:gd name="T3" fmla="*/ 5 h 82"/>
                <a:gd name="T4" fmla="*/ 18 w 114"/>
                <a:gd name="T5" fmla="*/ 31 h 82"/>
                <a:gd name="T6" fmla="*/ 46 w 114"/>
                <a:gd name="T7" fmla="*/ 62 h 82"/>
                <a:gd name="T8" fmla="*/ 60 w 114"/>
                <a:gd name="T9" fmla="*/ 77 h 82"/>
                <a:gd name="T10" fmla="*/ 78 w 114"/>
                <a:gd name="T11" fmla="*/ 82 h 82"/>
                <a:gd name="T12" fmla="*/ 92 w 114"/>
                <a:gd name="T13" fmla="*/ 77 h 82"/>
                <a:gd name="T14" fmla="*/ 105 w 114"/>
                <a:gd name="T15" fmla="*/ 62 h 82"/>
                <a:gd name="T16" fmla="*/ 105 w 114"/>
                <a:gd name="T17" fmla="*/ 62 h 82"/>
                <a:gd name="T18" fmla="*/ 114 w 114"/>
                <a:gd name="T19" fmla="*/ 46 h 82"/>
                <a:gd name="T20" fmla="*/ 114 w 114"/>
                <a:gd name="T21" fmla="*/ 36 h 82"/>
                <a:gd name="T22" fmla="*/ 114 w 114"/>
                <a:gd name="T23" fmla="*/ 26 h 82"/>
                <a:gd name="T24" fmla="*/ 110 w 114"/>
                <a:gd name="T25" fmla="*/ 21 h 82"/>
                <a:gd name="T26" fmla="*/ 92 w 114"/>
                <a:gd name="T27" fmla="*/ 10 h 82"/>
                <a:gd name="T28" fmla="*/ 69 w 114"/>
                <a:gd name="T29" fmla="*/ 5 h 82"/>
                <a:gd name="T30" fmla="*/ 23 w 114"/>
                <a:gd name="T31" fmla="*/ 0 h 82"/>
                <a:gd name="T32" fmla="*/ 0 w 114"/>
                <a:gd name="T33" fmla="*/ 5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14" h="82">
                  <a:moveTo>
                    <a:pt x="0" y="5"/>
                  </a:moveTo>
                  <a:lnTo>
                    <a:pt x="0" y="5"/>
                  </a:lnTo>
                  <a:lnTo>
                    <a:pt x="18" y="31"/>
                  </a:lnTo>
                  <a:lnTo>
                    <a:pt x="46" y="62"/>
                  </a:lnTo>
                  <a:lnTo>
                    <a:pt x="60" y="77"/>
                  </a:lnTo>
                  <a:lnTo>
                    <a:pt x="78" y="82"/>
                  </a:lnTo>
                  <a:lnTo>
                    <a:pt x="92" y="77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14" y="46"/>
                  </a:lnTo>
                  <a:lnTo>
                    <a:pt x="114" y="36"/>
                  </a:lnTo>
                  <a:lnTo>
                    <a:pt x="114" y="26"/>
                  </a:lnTo>
                  <a:lnTo>
                    <a:pt x="110" y="21"/>
                  </a:lnTo>
                  <a:lnTo>
                    <a:pt x="92" y="10"/>
                  </a:lnTo>
                  <a:lnTo>
                    <a:pt x="69" y="5"/>
                  </a:lnTo>
                  <a:lnTo>
                    <a:pt x="23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auto">
            <a:xfrm>
              <a:off x="848" y="1888"/>
              <a:ext cx="114" cy="82"/>
            </a:xfrm>
            <a:custGeom>
              <a:avLst/>
              <a:gdLst>
                <a:gd name="T0" fmla="*/ 0 w 114"/>
                <a:gd name="T1" fmla="*/ 5 h 82"/>
                <a:gd name="T2" fmla="*/ 0 w 114"/>
                <a:gd name="T3" fmla="*/ 5 h 82"/>
                <a:gd name="T4" fmla="*/ 18 w 114"/>
                <a:gd name="T5" fmla="*/ 31 h 82"/>
                <a:gd name="T6" fmla="*/ 46 w 114"/>
                <a:gd name="T7" fmla="*/ 62 h 82"/>
                <a:gd name="T8" fmla="*/ 60 w 114"/>
                <a:gd name="T9" fmla="*/ 77 h 82"/>
                <a:gd name="T10" fmla="*/ 78 w 114"/>
                <a:gd name="T11" fmla="*/ 82 h 82"/>
                <a:gd name="T12" fmla="*/ 92 w 114"/>
                <a:gd name="T13" fmla="*/ 77 h 82"/>
                <a:gd name="T14" fmla="*/ 105 w 114"/>
                <a:gd name="T15" fmla="*/ 62 h 82"/>
                <a:gd name="T16" fmla="*/ 105 w 114"/>
                <a:gd name="T17" fmla="*/ 62 h 82"/>
                <a:gd name="T18" fmla="*/ 114 w 114"/>
                <a:gd name="T19" fmla="*/ 46 h 82"/>
                <a:gd name="T20" fmla="*/ 114 w 114"/>
                <a:gd name="T21" fmla="*/ 36 h 82"/>
                <a:gd name="T22" fmla="*/ 114 w 114"/>
                <a:gd name="T23" fmla="*/ 26 h 82"/>
                <a:gd name="T24" fmla="*/ 110 w 114"/>
                <a:gd name="T25" fmla="*/ 21 h 82"/>
                <a:gd name="T26" fmla="*/ 92 w 114"/>
                <a:gd name="T27" fmla="*/ 10 h 82"/>
                <a:gd name="T28" fmla="*/ 69 w 114"/>
                <a:gd name="T29" fmla="*/ 5 h 82"/>
                <a:gd name="T30" fmla="*/ 23 w 114"/>
                <a:gd name="T31" fmla="*/ 0 h 82"/>
                <a:gd name="T32" fmla="*/ 0 w 114"/>
                <a:gd name="T33" fmla="*/ 5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14" h="82">
                  <a:moveTo>
                    <a:pt x="0" y="5"/>
                  </a:moveTo>
                  <a:lnTo>
                    <a:pt x="0" y="5"/>
                  </a:lnTo>
                  <a:lnTo>
                    <a:pt x="18" y="31"/>
                  </a:lnTo>
                  <a:lnTo>
                    <a:pt x="46" y="62"/>
                  </a:lnTo>
                  <a:lnTo>
                    <a:pt x="60" y="77"/>
                  </a:lnTo>
                  <a:lnTo>
                    <a:pt x="78" y="82"/>
                  </a:lnTo>
                  <a:lnTo>
                    <a:pt x="92" y="77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14" y="46"/>
                  </a:lnTo>
                  <a:lnTo>
                    <a:pt x="114" y="36"/>
                  </a:lnTo>
                  <a:lnTo>
                    <a:pt x="114" y="26"/>
                  </a:lnTo>
                  <a:lnTo>
                    <a:pt x="110" y="21"/>
                  </a:lnTo>
                  <a:lnTo>
                    <a:pt x="92" y="10"/>
                  </a:lnTo>
                  <a:lnTo>
                    <a:pt x="69" y="5"/>
                  </a:lnTo>
                  <a:lnTo>
                    <a:pt x="23" y="0"/>
                  </a:lnTo>
                  <a:lnTo>
                    <a:pt x="0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auto">
            <a:xfrm>
              <a:off x="981" y="1821"/>
              <a:ext cx="59" cy="129"/>
            </a:xfrm>
            <a:custGeom>
              <a:avLst/>
              <a:gdLst>
                <a:gd name="T0" fmla="*/ 13 w 59"/>
                <a:gd name="T1" fmla="*/ 0 h 129"/>
                <a:gd name="T2" fmla="*/ 13 w 59"/>
                <a:gd name="T3" fmla="*/ 0 h 129"/>
                <a:gd name="T4" fmla="*/ 4 w 59"/>
                <a:gd name="T5" fmla="*/ 31 h 129"/>
                <a:gd name="T6" fmla="*/ 0 w 59"/>
                <a:gd name="T7" fmla="*/ 57 h 129"/>
                <a:gd name="T8" fmla="*/ 0 w 59"/>
                <a:gd name="T9" fmla="*/ 77 h 129"/>
                <a:gd name="T10" fmla="*/ 0 w 59"/>
                <a:gd name="T11" fmla="*/ 103 h 129"/>
                <a:gd name="T12" fmla="*/ 9 w 59"/>
                <a:gd name="T13" fmla="*/ 119 h 129"/>
                <a:gd name="T14" fmla="*/ 13 w 59"/>
                <a:gd name="T15" fmla="*/ 124 h 129"/>
                <a:gd name="T16" fmla="*/ 18 w 59"/>
                <a:gd name="T17" fmla="*/ 129 h 129"/>
                <a:gd name="T18" fmla="*/ 32 w 59"/>
                <a:gd name="T19" fmla="*/ 129 h 129"/>
                <a:gd name="T20" fmla="*/ 41 w 59"/>
                <a:gd name="T21" fmla="*/ 129 h 129"/>
                <a:gd name="T22" fmla="*/ 41 w 59"/>
                <a:gd name="T23" fmla="*/ 129 h 129"/>
                <a:gd name="T24" fmla="*/ 50 w 59"/>
                <a:gd name="T25" fmla="*/ 124 h 129"/>
                <a:gd name="T26" fmla="*/ 54 w 59"/>
                <a:gd name="T27" fmla="*/ 113 h 129"/>
                <a:gd name="T28" fmla="*/ 59 w 59"/>
                <a:gd name="T29" fmla="*/ 98 h 129"/>
                <a:gd name="T30" fmla="*/ 54 w 59"/>
                <a:gd name="T31" fmla="*/ 72 h 129"/>
                <a:gd name="T32" fmla="*/ 50 w 59"/>
                <a:gd name="T33" fmla="*/ 52 h 129"/>
                <a:gd name="T34" fmla="*/ 41 w 59"/>
                <a:gd name="T35" fmla="*/ 26 h 129"/>
                <a:gd name="T36" fmla="*/ 32 w 59"/>
                <a:gd name="T37" fmla="*/ 10 h 129"/>
                <a:gd name="T38" fmla="*/ 22 w 59"/>
                <a:gd name="T39" fmla="*/ 0 h 129"/>
                <a:gd name="T40" fmla="*/ 18 w 59"/>
                <a:gd name="T41" fmla="*/ 0 h 129"/>
                <a:gd name="T42" fmla="*/ 13 w 59"/>
                <a:gd name="T43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9" h="129">
                  <a:moveTo>
                    <a:pt x="13" y="0"/>
                  </a:moveTo>
                  <a:lnTo>
                    <a:pt x="13" y="0"/>
                  </a:lnTo>
                  <a:lnTo>
                    <a:pt x="4" y="31"/>
                  </a:lnTo>
                  <a:lnTo>
                    <a:pt x="0" y="57"/>
                  </a:lnTo>
                  <a:lnTo>
                    <a:pt x="0" y="77"/>
                  </a:lnTo>
                  <a:lnTo>
                    <a:pt x="0" y="103"/>
                  </a:lnTo>
                  <a:lnTo>
                    <a:pt x="9" y="119"/>
                  </a:lnTo>
                  <a:lnTo>
                    <a:pt x="13" y="124"/>
                  </a:lnTo>
                  <a:lnTo>
                    <a:pt x="18" y="129"/>
                  </a:lnTo>
                  <a:lnTo>
                    <a:pt x="32" y="129"/>
                  </a:lnTo>
                  <a:lnTo>
                    <a:pt x="41" y="129"/>
                  </a:lnTo>
                  <a:lnTo>
                    <a:pt x="41" y="129"/>
                  </a:lnTo>
                  <a:lnTo>
                    <a:pt x="50" y="124"/>
                  </a:lnTo>
                  <a:lnTo>
                    <a:pt x="54" y="113"/>
                  </a:lnTo>
                  <a:lnTo>
                    <a:pt x="59" y="98"/>
                  </a:lnTo>
                  <a:lnTo>
                    <a:pt x="54" y="72"/>
                  </a:lnTo>
                  <a:lnTo>
                    <a:pt x="50" y="52"/>
                  </a:lnTo>
                  <a:lnTo>
                    <a:pt x="41" y="26"/>
                  </a:lnTo>
                  <a:lnTo>
                    <a:pt x="32" y="10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auto">
            <a:xfrm>
              <a:off x="981" y="1821"/>
              <a:ext cx="59" cy="129"/>
            </a:xfrm>
            <a:custGeom>
              <a:avLst/>
              <a:gdLst>
                <a:gd name="T0" fmla="*/ 13 w 59"/>
                <a:gd name="T1" fmla="*/ 0 h 129"/>
                <a:gd name="T2" fmla="*/ 13 w 59"/>
                <a:gd name="T3" fmla="*/ 0 h 129"/>
                <a:gd name="T4" fmla="*/ 4 w 59"/>
                <a:gd name="T5" fmla="*/ 31 h 129"/>
                <a:gd name="T6" fmla="*/ 0 w 59"/>
                <a:gd name="T7" fmla="*/ 57 h 129"/>
                <a:gd name="T8" fmla="*/ 0 w 59"/>
                <a:gd name="T9" fmla="*/ 77 h 129"/>
                <a:gd name="T10" fmla="*/ 0 w 59"/>
                <a:gd name="T11" fmla="*/ 103 h 129"/>
                <a:gd name="T12" fmla="*/ 9 w 59"/>
                <a:gd name="T13" fmla="*/ 119 h 129"/>
                <a:gd name="T14" fmla="*/ 13 w 59"/>
                <a:gd name="T15" fmla="*/ 124 h 129"/>
                <a:gd name="T16" fmla="*/ 18 w 59"/>
                <a:gd name="T17" fmla="*/ 129 h 129"/>
                <a:gd name="T18" fmla="*/ 32 w 59"/>
                <a:gd name="T19" fmla="*/ 129 h 129"/>
                <a:gd name="T20" fmla="*/ 41 w 59"/>
                <a:gd name="T21" fmla="*/ 129 h 129"/>
                <a:gd name="T22" fmla="*/ 41 w 59"/>
                <a:gd name="T23" fmla="*/ 129 h 129"/>
                <a:gd name="T24" fmla="*/ 50 w 59"/>
                <a:gd name="T25" fmla="*/ 124 h 129"/>
                <a:gd name="T26" fmla="*/ 54 w 59"/>
                <a:gd name="T27" fmla="*/ 113 h 129"/>
                <a:gd name="T28" fmla="*/ 59 w 59"/>
                <a:gd name="T29" fmla="*/ 98 h 129"/>
                <a:gd name="T30" fmla="*/ 54 w 59"/>
                <a:gd name="T31" fmla="*/ 72 h 129"/>
                <a:gd name="T32" fmla="*/ 50 w 59"/>
                <a:gd name="T33" fmla="*/ 52 h 129"/>
                <a:gd name="T34" fmla="*/ 41 w 59"/>
                <a:gd name="T35" fmla="*/ 26 h 129"/>
                <a:gd name="T36" fmla="*/ 32 w 59"/>
                <a:gd name="T37" fmla="*/ 10 h 129"/>
                <a:gd name="T38" fmla="*/ 22 w 59"/>
                <a:gd name="T39" fmla="*/ 0 h 129"/>
                <a:gd name="T40" fmla="*/ 18 w 59"/>
                <a:gd name="T41" fmla="*/ 0 h 129"/>
                <a:gd name="T42" fmla="*/ 13 w 59"/>
                <a:gd name="T43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9" h="129">
                  <a:moveTo>
                    <a:pt x="13" y="0"/>
                  </a:moveTo>
                  <a:lnTo>
                    <a:pt x="13" y="0"/>
                  </a:lnTo>
                  <a:lnTo>
                    <a:pt x="4" y="31"/>
                  </a:lnTo>
                  <a:lnTo>
                    <a:pt x="0" y="57"/>
                  </a:lnTo>
                  <a:lnTo>
                    <a:pt x="0" y="77"/>
                  </a:lnTo>
                  <a:lnTo>
                    <a:pt x="0" y="103"/>
                  </a:lnTo>
                  <a:lnTo>
                    <a:pt x="9" y="119"/>
                  </a:lnTo>
                  <a:lnTo>
                    <a:pt x="13" y="124"/>
                  </a:lnTo>
                  <a:lnTo>
                    <a:pt x="18" y="129"/>
                  </a:lnTo>
                  <a:lnTo>
                    <a:pt x="32" y="129"/>
                  </a:lnTo>
                  <a:lnTo>
                    <a:pt x="41" y="129"/>
                  </a:lnTo>
                  <a:lnTo>
                    <a:pt x="41" y="129"/>
                  </a:lnTo>
                  <a:lnTo>
                    <a:pt x="50" y="124"/>
                  </a:lnTo>
                  <a:lnTo>
                    <a:pt x="54" y="113"/>
                  </a:lnTo>
                  <a:lnTo>
                    <a:pt x="59" y="98"/>
                  </a:lnTo>
                  <a:lnTo>
                    <a:pt x="54" y="72"/>
                  </a:lnTo>
                  <a:lnTo>
                    <a:pt x="50" y="52"/>
                  </a:lnTo>
                  <a:lnTo>
                    <a:pt x="41" y="26"/>
                  </a:lnTo>
                  <a:lnTo>
                    <a:pt x="32" y="10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3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auto">
            <a:xfrm>
              <a:off x="1063" y="2182"/>
              <a:ext cx="109" cy="133"/>
            </a:xfrm>
            <a:custGeom>
              <a:avLst/>
              <a:gdLst>
                <a:gd name="T0" fmla="*/ 109 w 109"/>
                <a:gd name="T1" fmla="*/ 133 h 133"/>
                <a:gd name="T2" fmla="*/ 109 w 109"/>
                <a:gd name="T3" fmla="*/ 133 h 133"/>
                <a:gd name="T4" fmla="*/ 100 w 109"/>
                <a:gd name="T5" fmla="*/ 97 h 133"/>
                <a:gd name="T6" fmla="*/ 82 w 109"/>
                <a:gd name="T7" fmla="*/ 41 h 133"/>
                <a:gd name="T8" fmla="*/ 68 w 109"/>
                <a:gd name="T9" fmla="*/ 20 h 133"/>
                <a:gd name="T10" fmla="*/ 50 w 109"/>
                <a:gd name="T11" fmla="*/ 0 h 133"/>
                <a:gd name="T12" fmla="*/ 41 w 109"/>
                <a:gd name="T13" fmla="*/ 0 h 133"/>
                <a:gd name="T14" fmla="*/ 32 w 109"/>
                <a:gd name="T15" fmla="*/ 0 h 133"/>
                <a:gd name="T16" fmla="*/ 23 w 109"/>
                <a:gd name="T17" fmla="*/ 0 h 133"/>
                <a:gd name="T18" fmla="*/ 9 w 109"/>
                <a:gd name="T19" fmla="*/ 10 h 133"/>
                <a:gd name="T20" fmla="*/ 9 w 109"/>
                <a:gd name="T21" fmla="*/ 10 h 133"/>
                <a:gd name="T22" fmla="*/ 4 w 109"/>
                <a:gd name="T23" fmla="*/ 20 h 133"/>
                <a:gd name="T24" fmla="*/ 0 w 109"/>
                <a:gd name="T25" fmla="*/ 30 h 133"/>
                <a:gd name="T26" fmla="*/ 0 w 109"/>
                <a:gd name="T27" fmla="*/ 41 h 133"/>
                <a:gd name="T28" fmla="*/ 4 w 109"/>
                <a:gd name="T29" fmla="*/ 51 h 133"/>
                <a:gd name="T30" fmla="*/ 18 w 109"/>
                <a:gd name="T31" fmla="*/ 66 h 133"/>
                <a:gd name="T32" fmla="*/ 41 w 109"/>
                <a:gd name="T33" fmla="*/ 87 h 133"/>
                <a:gd name="T34" fmla="*/ 87 w 109"/>
                <a:gd name="T35" fmla="*/ 118 h 133"/>
                <a:gd name="T36" fmla="*/ 109 w 109"/>
                <a:gd name="T37" fmla="*/ 133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9" h="133">
                  <a:moveTo>
                    <a:pt x="109" y="133"/>
                  </a:moveTo>
                  <a:lnTo>
                    <a:pt x="109" y="133"/>
                  </a:lnTo>
                  <a:lnTo>
                    <a:pt x="100" y="97"/>
                  </a:lnTo>
                  <a:lnTo>
                    <a:pt x="82" y="41"/>
                  </a:lnTo>
                  <a:lnTo>
                    <a:pt x="68" y="20"/>
                  </a:lnTo>
                  <a:lnTo>
                    <a:pt x="50" y="0"/>
                  </a:lnTo>
                  <a:lnTo>
                    <a:pt x="41" y="0"/>
                  </a:lnTo>
                  <a:lnTo>
                    <a:pt x="32" y="0"/>
                  </a:lnTo>
                  <a:lnTo>
                    <a:pt x="23" y="0"/>
                  </a:lnTo>
                  <a:lnTo>
                    <a:pt x="9" y="10"/>
                  </a:lnTo>
                  <a:lnTo>
                    <a:pt x="9" y="10"/>
                  </a:lnTo>
                  <a:lnTo>
                    <a:pt x="4" y="20"/>
                  </a:lnTo>
                  <a:lnTo>
                    <a:pt x="0" y="30"/>
                  </a:lnTo>
                  <a:lnTo>
                    <a:pt x="0" y="41"/>
                  </a:lnTo>
                  <a:lnTo>
                    <a:pt x="4" y="51"/>
                  </a:lnTo>
                  <a:lnTo>
                    <a:pt x="18" y="66"/>
                  </a:lnTo>
                  <a:lnTo>
                    <a:pt x="41" y="87"/>
                  </a:lnTo>
                  <a:lnTo>
                    <a:pt x="87" y="118"/>
                  </a:lnTo>
                  <a:lnTo>
                    <a:pt x="109" y="133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auto">
            <a:xfrm>
              <a:off x="1063" y="2182"/>
              <a:ext cx="109" cy="133"/>
            </a:xfrm>
            <a:custGeom>
              <a:avLst/>
              <a:gdLst>
                <a:gd name="T0" fmla="*/ 109 w 109"/>
                <a:gd name="T1" fmla="*/ 133 h 133"/>
                <a:gd name="T2" fmla="*/ 109 w 109"/>
                <a:gd name="T3" fmla="*/ 133 h 133"/>
                <a:gd name="T4" fmla="*/ 100 w 109"/>
                <a:gd name="T5" fmla="*/ 97 h 133"/>
                <a:gd name="T6" fmla="*/ 82 w 109"/>
                <a:gd name="T7" fmla="*/ 41 h 133"/>
                <a:gd name="T8" fmla="*/ 68 w 109"/>
                <a:gd name="T9" fmla="*/ 20 h 133"/>
                <a:gd name="T10" fmla="*/ 50 w 109"/>
                <a:gd name="T11" fmla="*/ 0 h 133"/>
                <a:gd name="T12" fmla="*/ 41 w 109"/>
                <a:gd name="T13" fmla="*/ 0 h 133"/>
                <a:gd name="T14" fmla="*/ 32 w 109"/>
                <a:gd name="T15" fmla="*/ 0 h 133"/>
                <a:gd name="T16" fmla="*/ 23 w 109"/>
                <a:gd name="T17" fmla="*/ 0 h 133"/>
                <a:gd name="T18" fmla="*/ 9 w 109"/>
                <a:gd name="T19" fmla="*/ 10 h 133"/>
                <a:gd name="T20" fmla="*/ 9 w 109"/>
                <a:gd name="T21" fmla="*/ 10 h 133"/>
                <a:gd name="T22" fmla="*/ 4 w 109"/>
                <a:gd name="T23" fmla="*/ 20 h 133"/>
                <a:gd name="T24" fmla="*/ 0 w 109"/>
                <a:gd name="T25" fmla="*/ 30 h 133"/>
                <a:gd name="T26" fmla="*/ 0 w 109"/>
                <a:gd name="T27" fmla="*/ 41 h 133"/>
                <a:gd name="T28" fmla="*/ 4 w 109"/>
                <a:gd name="T29" fmla="*/ 51 h 133"/>
                <a:gd name="T30" fmla="*/ 18 w 109"/>
                <a:gd name="T31" fmla="*/ 66 h 133"/>
                <a:gd name="T32" fmla="*/ 41 w 109"/>
                <a:gd name="T33" fmla="*/ 87 h 133"/>
                <a:gd name="T34" fmla="*/ 87 w 109"/>
                <a:gd name="T35" fmla="*/ 118 h 133"/>
                <a:gd name="T36" fmla="*/ 109 w 109"/>
                <a:gd name="T37" fmla="*/ 133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9" h="133">
                  <a:moveTo>
                    <a:pt x="109" y="133"/>
                  </a:moveTo>
                  <a:lnTo>
                    <a:pt x="109" y="133"/>
                  </a:lnTo>
                  <a:lnTo>
                    <a:pt x="100" y="97"/>
                  </a:lnTo>
                  <a:lnTo>
                    <a:pt x="82" y="41"/>
                  </a:lnTo>
                  <a:lnTo>
                    <a:pt x="68" y="20"/>
                  </a:lnTo>
                  <a:lnTo>
                    <a:pt x="50" y="0"/>
                  </a:lnTo>
                  <a:lnTo>
                    <a:pt x="41" y="0"/>
                  </a:lnTo>
                  <a:lnTo>
                    <a:pt x="32" y="0"/>
                  </a:lnTo>
                  <a:lnTo>
                    <a:pt x="23" y="0"/>
                  </a:lnTo>
                  <a:lnTo>
                    <a:pt x="9" y="10"/>
                  </a:lnTo>
                  <a:lnTo>
                    <a:pt x="9" y="10"/>
                  </a:lnTo>
                  <a:lnTo>
                    <a:pt x="4" y="20"/>
                  </a:lnTo>
                  <a:lnTo>
                    <a:pt x="0" y="30"/>
                  </a:lnTo>
                  <a:lnTo>
                    <a:pt x="0" y="41"/>
                  </a:lnTo>
                  <a:lnTo>
                    <a:pt x="4" y="51"/>
                  </a:lnTo>
                  <a:lnTo>
                    <a:pt x="18" y="66"/>
                  </a:lnTo>
                  <a:lnTo>
                    <a:pt x="41" y="87"/>
                  </a:lnTo>
                  <a:lnTo>
                    <a:pt x="87" y="118"/>
                  </a:lnTo>
                  <a:lnTo>
                    <a:pt x="109" y="13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auto">
            <a:xfrm>
              <a:off x="962" y="2166"/>
              <a:ext cx="87" cy="129"/>
            </a:xfrm>
            <a:custGeom>
              <a:avLst/>
              <a:gdLst>
                <a:gd name="T0" fmla="*/ 14 w 87"/>
                <a:gd name="T1" fmla="*/ 129 h 129"/>
                <a:gd name="T2" fmla="*/ 14 w 87"/>
                <a:gd name="T3" fmla="*/ 129 h 129"/>
                <a:gd name="T4" fmla="*/ 41 w 87"/>
                <a:gd name="T5" fmla="*/ 103 h 129"/>
                <a:gd name="T6" fmla="*/ 73 w 87"/>
                <a:gd name="T7" fmla="*/ 77 h 129"/>
                <a:gd name="T8" fmla="*/ 87 w 87"/>
                <a:gd name="T9" fmla="*/ 62 h 129"/>
                <a:gd name="T10" fmla="*/ 87 w 87"/>
                <a:gd name="T11" fmla="*/ 46 h 129"/>
                <a:gd name="T12" fmla="*/ 83 w 87"/>
                <a:gd name="T13" fmla="*/ 31 h 129"/>
                <a:gd name="T14" fmla="*/ 64 w 87"/>
                <a:gd name="T15" fmla="*/ 16 h 129"/>
                <a:gd name="T16" fmla="*/ 64 w 87"/>
                <a:gd name="T17" fmla="*/ 16 h 129"/>
                <a:gd name="T18" fmla="*/ 46 w 87"/>
                <a:gd name="T19" fmla="*/ 5 h 129"/>
                <a:gd name="T20" fmla="*/ 37 w 87"/>
                <a:gd name="T21" fmla="*/ 0 h 129"/>
                <a:gd name="T22" fmla="*/ 23 w 87"/>
                <a:gd name="T23" fmla="*/ 0 h 129"/>
                <a:gd name="T24" fmla="*/ 14 w 87"/>
                <a:gd name="T25" fmla="*/ 5 h 129"/>
                <a:gd name="T26" fmla="*/ 9 w 87"/>
                <a:gd name="T27" fmla="*/ 10 h 129"/>
                <a:gd name="T28" fmla="*/ 5 w 87"/>
                <a:gd name="T29" fmla="*/ 21 h 129"/>
                <a:gd name="T30" fmla="*/ 0 w 87"/>
                <a:gd name="T31" fmla="*/ 46 h 129"/>
                <a:gd name="T32" fmla="*/ 5 w 87"/>
                <a:gd name="T33" fmla="*/ 77 h 129"/>
                <a:gd name="T34" fmla="*/ 5 w 87"/>
                <a:gd name="T35" fmla="*/ 98 h 129"/>
                <a:gd name="T36" fmla="*/ 14 w 87"/>
                <a:gd name="T37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7" h="129">
                  <a:moveTo>
                    <a:pt x="14" y="129"/>
                  </a:moveTo>
                  <a:lnTo>
                    <a:pt x="14" y="129"/>
                  </a:lnTo>
                  <a:lnTo>
                    <a:pt x="41" y="103"/>
                  </a:lnTo>
                  <a:lnTo>
                    <a:pt x="73" y="77"/>
                  </a:lnTo>
                  <a:lnTo>
                    <a:pt x="87" y="62"/>
                  </a:lnTo>
                  <a:lnTo>
                    <a:pt x="87" y="46"/>
                  </a:lnTo>
                  <a:lnTo>
                    <a:pt x="83" y="31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46" y="5"/>
                  </a:lnTo>
                  <a:lnTo>
                    <a:pt x="37" y="0"/>
                  </a:lnTo>
                  <a:lnTo>
                    <a:pt x="23" y="0"/>
                  </a:lnTo>
                  <a:lnTo>
                    <a:pt x="14" y="5"/>
                  </a:lnTo>
                  <a:lnTo>
                    <a:pt x="9" y="10"/>
                  </a:lnTo>
                  <a:lnTo>
                    <a:pt x="5" y="21"/>
                  </a:lnTo>
                  <a:lnTo>
                    <a:pt x="0" y="46"/>
                  </a:lnTo>
                  <a:lnTo>
                    <a:pt x="5" y="77"/>
                  </a:lnTo>
                  <a:lnTo>
                    <a:pt x="5" y="98"/>
                  </a:lnTo>
                  <a:lnTo>
                    <a:pt x="14" y="129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auto">
            <a:xfrm>
              <a:off x="962" y="2166"/>
              <a:ext cx="87" cy="129"/>
            </a:xfrm>
            <a:custGeom>
              <a:avLst/>
              <a:gdLst>
                <a:gd name="T0" fmla="*/ 14 w 87"/>
                <a:gd name="T1" fmla="*/ 129 h 129"/>
                <a:gd name="T2" fmla="*/ 14 w 87"/>
                <a:gd name="T3" fmla="*/ 129 h 129"/>
                <a:gd name="T4" fmla="*/ 41 w 87"/>
                <a:gd name="T5" fmla="*/ 103 h 129"/>
                <a:gd name="T6" fmla="*/ 73 w 87"/>
                <a:gd name="T7" fmla="*/ 77 h 129"/>
                <a:gd name="T8" fmla="*/ 87 w 87"/>
                <a:gd name="T9" fmla="*/ 62 h 129"/>
                <a:gd name="T10" fmla="*/ 87 w 87"/>
                <a:gd name="T11" fmla="*/ 46 h 129"/>
                <a:gd name="T12" fmla="*/ 83 w 87"/>
                <a:gd name="T13" fmla="*/ 31 h 129"/>
                <a:gd name="T14" fmla="*/ 64 w 87"/>
                <a:gd name="T15" fmla="*/ 16 h 129"/>
                <a:gd name="T16" fmla="*/ 64 w 87"/>
                <a:gd name="T17" fmla="*/ 16 h 129"/>
                <a:gd name="T18" fmla="*/ 46 w 87"/>
                <a:gd name="T19" fmla="*/ 5 h 129"/>
                <a:gd name="T20" fmla="*/ 37 w 87"/>
                <a:gd name="T21" fmla="*/ 0 h 129"/>
                <a:gd name="T22" fmla="*/ 23 w 87"/>
                <a:gd name="T23" fmla="*/ 0 h 129"/>
                <a:gd name="T24" fmla="*/ 14 w 87"/>
                <a:gd name="T25" fmla="*/ 5 h 129"/>
                <a:gd name="T26" fmla="*/ 9 w 87"/>
                <a:gd name="T27" fmla="*/ 10 h 129"/>
                <a:gd name="T28" fmla="*/ 5 w 87"/>
                <a:gd name="T29" fmla="*/ 21 h 129"/>
                <a:gd name="T30" fmla="*/ 0 w 87"/>
                <a:gd name="T31" fmla="*/ 46 h 129"/>
                <a:gd name="T32" fmla="*/ 5 w 87"/>
                <a:gd name="T33" fmla="*/ 77 h 129"/>
                <a:gd name="T34" fmla="*/ 5 w 87"/>
                <a:gd name="T35" fmla="*/ 98 h 129"/>
                <a:gd name="T36" fmla="*/ 14 w 87"/>
                <a:gd name="T37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7" h="129">
                  <a:moveTo>
                    <a:pt x="14" y="129"/>
                  </a:moveTo>
                  <a:lnTo>
                    <a:pt x="14" y="129"/>
                  </a:lnTo>
                  <a:lnTo>
                    <a:pt x="41" y="103"/>
                  </a:lnTo>
                  <a:lnTo>
                    <a:pt x="73" y="77"/>
                  </a:lnTo>
                  <a:lnTo>
                    <a:pt x="87" y="62"/>
                  </a:lnTo>
                  <a:lnTo>
                    <a:pt x="87" y="46"/>
                  </a:lnTo>
                  <a:lnTo>
                    <a:pt x="83" y="31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46" y="5"/>
                  </a:lnTo>
                  <a:lnTo>
                    <a:pt x="37" y="0"/>
                  </a:lnTo>
                  <a:lnTo>
                    <a:pt x="23" y="0"/>
                  </a:lnTo>
                  <a:lnTo>
                    <a:pt x="14" y="5"/>
                  </a:lnTo>
                  <a:lnTo>
                    <a:pt x="9" y="10"/>
                  </a:lnTo>
                  <a:lnTo>
                    <a:pt x="5" y="21"/>
                  </a:lnTo>
                  <a:lnTo>
                    <a:pt x="0" y="46"/>
                  </a:lnTo>
                  <a:lnTo>
                    <a:pt x="5" y="77"/>
                  </a:lnTo>
                  <a:lnTo>
                    <a:pt x="5" y="98"/>
                  </a:lnTo>
                  <a:lnTo>
                    <a:pt x="14" y="12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auto">
            <a:xfrm>
              <a:off x="1031" y="1816"/>
              <a:ext cx="64" cy="62"/>
            </a:xfrm>
            <a:custGeom>
              <a:avLst/>
              <a:gdLst>
                <a:gd name="T0" fmla="*/ 59 w 64"/>
                <a:gd name="T1" fmla="*/ 0 h 62"/>
                <a:gd name="T2" fmla="*/ 59 w 64"/>
                <a:gd name="T3" fmla="*/ 0 h 62"/>
                <a:gd name="T4" fmla="*/ 50 w 64"/>
                <a:gd name="T5" fmla="*/ 0 h 62"/>
                <a:gd name="T6" fmla="*/ 23 w 64"/>
                <a:gd name="T7" fmla="*/ 10 h 62"/>
                <a:gd name="T8" fmla="*/ 9 w 64"/>
                <a:gd name="T9" fmla="*/ 15 h 62"/>
                <a:gd name="T10" fmla="*/ 0 w 64"/>
                <a:gd name="T11" fmla="*/ 26 h 62"/>
                <a:gd name="T12" fmla="*/ 0 w 64"/>
                <a:gd name="T13" fmla="*/ 36 h 62"/>
                <a:gd name="T14" fmla="*/ 9 w 64"/>
                <a:gd name="T15" fmla="*/ 52 h 62"/>
                <a:gd name="T16" fmla="*/ 9 w 64"/>
                <a:gd name="T17" fmla="*/ 52 h 62"/>
                <a:gd name="T18" fmla="*/ 23 w 64"/>
                <a:gd name="T19" fmla="*/ 62 h 62"/>
                <a:gd name="T20" fmla="*/ 36 w 64"/>
                <a:gd name="T21" fmla="*/ 62 h 62"/>
                <a:gd name="T22" fmla="*/ 50 w 64"/>
                <a:gd name="T23" fmla="*/ 52 h 62"/>
                <a:gd name="T24" fmla="*/ 55 w 64"/>
                <a:gd name="T25" fmla="*/ 41 h 62"/>
                <a:gd name="T26" fmla="*/ 64 w 64"/>
                <a:gd name="T27" fmla="*/ 26 h 62"/>
                <a:gd name="T28" fmla="*/ 64 w 64"/>
                <a:gd name="T29" fmla="*/ 10 h 62"/>
                <a:gd name="T30" fmla="*/ 64 w 64"/>
                <a:gd name="T31" fmla="*/ 5 h 62"/>
                <a:gd name="T32" fmla="*/ 59 w 64"/>
                <a:gd name="T3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62">
                  <a:moveTo>
                    <a:pt x="59" y="0"/>
                  </a:moveTo>
                  <a:lnTo>
                    <a:pt x="59" y="0"/>
                  </a:lnTo>
                  <a:lnTo>
                    <a:pt x="50" y="0"/>
                  </a:lnTo>
                  <a:lnTo>
                    <a:pt x="23" y="10"/>
                  </a:lnTo>
                  <a:lnTo>
                    <a:pt x="9" y="15"/>
                  </a:lnTo>
                  <a:lnTo>
                    <a:pt x="0" y="26"/>
                  </a:lnTo>
                  <a:lnTo>
                    <a:pt x="0" y="36"/>
                  </a:lnTo>
                  <a:lnTo>
                    <a:pt x="9" y="52"/>
                  </a:lnTo>
                  <a:lnTo>
                    <a:pt x="9" y="52"/>
                  </a:lnTo>
                  <a:lnTo>
                    <a:pt x="23" y="62"/>
                  </a:lnTo>
                  <a:lnTo>
                    <a:pt x="36" y="62"/>
                  </a:lnTo>
                  <a:lnTo>
                    <a:pt x="50" y="52"/>
                  </a:lnTo>
                  <a:lnTo>
                    <a:pt x="55" y="41"/>
                  </a:lnTo>
                  <a:lnTo>
                    <a:pt x="64" y="26"/>
                  </a:lnTo>
                  <a:lnTo>
                    <a:pt x="64" y="10"/>
                  </a:lnTo>
                  <a:lnTo>
                    <a:pt x="64" y="5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auto">
            <a:xfrm>
              <a:off x="1031" y="1816"/>
              <a:ext cx="64" cy="62"/>
            </a:xfrm>
            <a:custGeom>
              <a:avLst/>
              <a:gdLst>
                <a:gd name="T0" fmla="*/ 59 w 64"/>
                <a:gd name="T1" fmla="*/ 0 h 62"/>
                <a:gd name="T2" fmla="*/ 59 w 64"/>
                <a:gd name="T3" fmla="*/ 0 h 62"/>
                <a:gd name="T4" fmla="*/ 50 w 64"/>
                <a:gd name="T5" fmla="*/ 0 h 62"/>
                <a:gd name="T6" fmla="*/ 23 w 64"/>
                <a:gd name="T7" fmla="*/ 10 h 62"/>
                <a:gd name="T8" fmla="*/ 9 w 64"/>
                <a:gd name="T9" fmla="*/ 15 h 62"/>
                <a:gd name="T10" fmla="*/ 0 w 64"/>
                <a:gd name="T11" fmla="*/ 26 h 62"/>
                <a:gd name="T12" fmla="*/ 0 w 64"/>
                <a:gd name="T13" fmla="*/ 36 h 62"/>
                <a:gd name="T14" fmla="*/ 9 w 64"/>
                <a:gd name="T15" fmla="*/ 52 h 62"/>
                <a:gd name="T16" fmla="*/ 9 w 64"/>
                <a:gd name="T17" fmla="*/ 52 h 62"/>
                <a:gd name="T18" fmla="*/ 23 w 64"/>
                <a:gd name="T19" fmla="*/ 62 h 62"/>
                <a:gd name="T20" fmla="*/ 36 w 64"/>
                <a:gd name="T21" fmla="*/ 62 h 62"/>
                <a:gd name="T22" fmla="*/ 50 w 64"/>
                <a:gd name="T23" fmla="*/ 52 h 62"/>
                <a:gd name="T24" fmla="*/ 55 w 64"/>
                <a:gd name="T25" fmla="*/ 41 h 62"/>
                <a:gd name="T26" fmla="*/ 64 w 64"/>
                <a:gd name="T27" fmla="*/ 26 h 62"/>
                <a:gd name="T28" fmla="*/ 64 w 64"/>
                <a:gd name="T29" fmla="*/ 10 h 62"/>
                <a:gd name="T30" fmla="*/ 64 w 64"/>
                <a:gd name="T31" fmla="*/ 5 h 62"/>
                <a:gd name="T32" fmla="*/ 59 w 64"/>
                <a:gd name="T3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62">
                  <a:moveTo>
                    <a:pt x="59" y="0"/>
                  </a:moveTo>
                  <a:lnTo>
                    <a:pt x="59" y="0"/>
                  </a:lnTo>
                  <a:lnTo>
                    <a:pt x="50" y="0"/>
                  </a:lnTo>
                  <a:lnTo>
                    <a:pt x="23" y="10"/>
                  </a:lnTo>
                  <a:lnTo>
                    <a:pt x="9" y="15"/>
                  </a:lnTo>
                  <a:lnTo>
                    <a:pt x="0" y="26"/>
                  </a:lnTo>
                  <a:lnTo>
                    <a:pt x="0" y="36"/>
                  </a:lnTo>
                  <a:lnTo>
                    <a:pt x="9" y="52"/>
                  </a:lnTo>
                  <a:lnTo>
                    <a:pt x="9" y="52"/>
                  </a:lnTo>
                  <a:lnTo>
                    <a:pt x="23" y="62"/>
                  </a:lnTo>
                  <a:lnTo>
                    <a:pt x="36" y="62"/>
                  </a:lnTo>
                  <a:lnTo>
                    <a:pt x="50" y="52"/>
                  </a:lnTo>
                  <a:lnTo>
                    <a:pt x="55" y="41"/>
                  </a:lnTo>
                  <a:lnTo>
                    <a:pt x="64" y="26"/>
                  </a:lnTo>
                  <a:lnTo>
                    <a:pt x="64" y="10"/>
                  </a:lnTo>
                  <a:lnTo>
                    <a:pt x="64" y="5"/>
                  </a:lnTo>
                  <a:lnTo>
                    <a:pt x="5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auto">
            <a:xfrm>
              <a:off x="1003" y="1559"/>
              <a:ext cx="96" cy="118"/>
            </a:xfrm>
            <a:custGeom>
              <a:avLst/>
              <a:gdLst>
                <a:gd name="T0" fmla="*/ 0 w 96"/>
                <a:gd name="T1" fmla="*/ 0 h 118"/>
                <a:gd name="T2" fmla="*/ 0 w 96"/>
                <a:gd name="T3" fmla="*/ 0 h 118"/>
                <a:gd name="T4" fmla="*/ 5 w 96"/>
                <a:gd name="T5" fmla="*/ 31 h 118"/>
                <a:gd name="T6" fmla="*/ 19 w 96"/>
                <a:gd name="T7" fmla="*/ 77 h 118"/>
                <a:gd name="T8" fmla="*/ 23 w 96"/>
                <a:gd name="T9" fmla="*/ 97 h 118"/>
                <a:gd name="T10" fmla="*/ 37 w 96"/>
                <a:gd name="T11" fmla="*/ 113 h 118"/>
                <a:gd name="T12" fmla="*/ 46 w 96"/>
                <a:gd name="T13" fmla="*/ 118 h 118"/>
                <a:gd name="T14" fmla="*/ 55 w 96"/>
                <a:gd name="T15" fmla="*/ 118 h 118"/>
                <a:gd name="T16" fmla="*/ 78 w 96"/>
                <a:gd name="T17" fmla="*/ 113 h 118"/>
                <a:gd name="T18" fmla="*/ 78 w 96"/>
                <a:gd name="T19" fmla="*/ 113 h 118"/>
                <a:gd name="T20" fmla="*/ 87 w 96"/>
                <a:gd name="T21" fmla="*/ 103 h 118"/>
                <a:gd name="T22" fmla="*/ 96 w 96"/>
                <a:gd name="T23" fmla="*/ 92 h 118"/>
                <a:gd name="T24" fmla="*/ 96 w 96"/>
                <a:gd name="T25" fmla="*/ 87 h 118"/>
                <a:gd name="T26" fmla="*/ 96 w 96"/>
                <a:gd name="T27" fmla="*/ 77 h 118"/>
                <a:gd name="T28" fmla="*/ 87 w 96"/>
                <a:gd name="T29" fmla="*/ 56 h 118"/>
                <a:gd name="T30" fmla="*/ 64 w 96"/>
                <a:gd name="T31" fmla="*/ 36 h 118"/>
                <a:gd name="T32" fmla="*/ 23 w 96"/>
                <a:gd name="T33" fmla="*/ 10 h 118"/>
                <a:gd name="T34" fmla="*/ 0 w 9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118">
                  <a:moveTo>
                    <a:pt x="0" y="0"/>
                  </a:moveTo>
                  <a:lnTo>
                    <a:pt x="0" y="0"/>
                  </a:lnTo>
                  <a:lnTo>
                    <a:pt x="5" y="31"/>
                  </a:lnTo>
                  <a:lnTo>
                    <a:pt x="19" y="77"/>
                  </a:lnTo>
                  <a:lnTo>
                    <a:pt x="23" y="97"/>
                  </a:lnTo>
                  <a:lnTo>
                    <a:pt x="37" y="113"/>
                  </a:lnTo>
                  <a:lnTo>
                    <a:pt x="46" y="118"/>
                  </a:lnTo>
                  <a:lnTo>
                    <a:pt x="55" y="118"/>
                  </a:lnTo>
                  <a:lnTo>
                    <a:pt x="78" y="113"/>
                  </a:lnTo>
                  <a:lnTo>
                    <a:pt x="78" y="113"/>
                  </a:lnTo>
                  <a:lnTo>
                    <a:pt x="87" y="103"/>
                  </a:lnTo>
                  <a:lnTo>
                    <a:pt x="96" y="92"/>
                  </a:lnTo>
                  <a:lnTo>
                    <a:pt x="96" y="87"/>
                  </a:lnTo>
                  <a:lnTo>
                    <a:pt x="96" y="77"/>
                  </a:lnTo>
                  <a:lnTo>
                    <a:pt x="87" y="56"/>
                  </a:lnTo>
                  <a:lnTo>
                    <a:pt x="64" y="36"/>
                  </a:lnTo>
                  <a:lnTo>
                    <a:pt x="23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auto">
            <a:xfrm>
              <a:off x="1003" y="1559"/>
              <a:ext cx="96" cy="118"/>
            </a:xfrm>
            <a:custGeom>
              <a:avLst/>
              <a:gdLst>
                <a:gd name="T0" fmla="*/ 0 w 96"/>
                <a:gd name="T1" fmla="*/ 0 h 118"/>
                <a:gd name="T2" fmla="*/ 0 w 96"/>
                <a:gd name="T3" fmla="*/ 0 h 118"/>
                <a:gd name="T4" fmla="*/ 5 w 96"/>
                <a:gd name="T5" fmla="*/ 31 h 118"/>
                <a:gd name="T6" fmla="*/ 19 w 96"/>
                <a:gd name="T7" fmla="*/ 77 h 118"/>
                <a:gd name="T8" fmla="*/ 23 w 96"/>
                <a:gd name="T9" fmla="*/ 97 h 118"/>
                <a:gd name="T10" fmla="*/ 37 w 96"/>
                <a:gd name="T11" fmla="*/ 113 h 118"/>
                <a:gd name="T12" fmla="*/ 46 w 96"/>
                <a:gd name="T13" fmla="*/ 118 h 118"/>
                <a:gd name="T14" fmla="*/ 55 w 96"/>
                <a:gd name="T15" fmla="*/ 118 h 118"/>
                <a:gd name="T16" fmla="*/ 78 w 96"/>
                <a:gd name="T17" fmla="*/ 113 h 118"/>
                <a:gd name="T18" fmla="*/ 78 w 96"/>
                <a:gd name="T19" fmla="*/ 113 h 118"/>
                <a:gd name="T20" fmla="*/ 87 w 96"/>
                <a:gd name="T21" fmla="*/ 103 h 118"/>
                <a:gd name="T22" fmla="*/ 96 w 96"/>
                <a:gd name="T23" fmla="*/ 92 h 118"/>
                <a:gd name="T24" fmla="*/ 96 w 96"/>
                <a:gd name="T25" fmla="*/ 87 h 118"/>
                <a:gd name="T26" fmla="*/ 96 w 96"/>
                <a:gd name="T27" fmla="*/ 77 h 118"/>
                <a:gd name="T28" fmla="*/ 87 w 96"/>
                <a:gd name="T29" fmla="*/ 56 h 118"/>
                <a:gd name="T30" fmla="*/ 64 w 96"/>
                <a:gd name="T31" fmla="*/ 36 h 118"/>
                <a:gd name="T32" fmla="*/ 23 w 96"/>
                <a:gd name="T33" fmla="*/ 10 h 118"/>
                <a:gd name="T34" fmla="*/ 0 w 9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118">
                  <a:moveTo>
                    <a:pt x="0" y="0"/>
                  </a:moveTo>
                  <a:lnTo>
                    <a:pt x="0" y="0"/>
                  </a:lnTo>
                  <a:lnTo>
                    <a:pt x="5" y="31"/>
                  </a:lnTo>
                  <a:lnTo>
                    <a:pt x="19" y="77"/>
                  </a:lnTo>
                  <a:lnTo>
                    <a:pt x="23" y="97"/>
                  </a:lnTo>
                  <a:lnTo>
                    <a:pt x="37" y="113"/>
                  </a:lnTo>
                  <a:lnTo>
                    <a:pt x="46" y="118"/>
                  </a:lnTo>
                  <a:lnTo>
                    <a:pt x="55" y="118"/>
                  </a:lnTo>
                  <a:lnTo>
                    <a:pt x="78" y="113"/>
                  </a:lnTo>
                  <a:lnTo>
                    <a:pt x="78" y="113"/>
                  </a:lnTo>
                  <a:lnTo>
                    <a:pt x="87" y="103"/>
                  </a:lnTo>
                  <a:lnTo>
                    <a:pt x="96" y="92"/>
                  </a:lnTo>
                  <a:lnTo>
                    <a:pt x="96" y="87"/>
                  </a:lnTo>
                  <a:lnTo>
                    <a:pt x="96" y="77"/>
                  </a:lnTo>
                  <a:lnTo>
                    <a:pt x="87" y="56"/>
                  </a:lnTo>
                  <a:lnTo>
                    <a:pt x="64" y="36"/>
                  </a:lnTo>
                  <a:lnTo>
                    <a:pt x="23" y="1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auto">
            <a:xfrm>
              <a:off x="985" y="1692"/>
              <a:ext cx="124" cy="73"/>
            </a:xfrm>
            <a:custGeom>
              <a:avLst/>
              <a:gdLst>
                <a:gd name="T0" fmla="*/ 0 w 124"/>
                <a:gd name="T1" fmla="*/ 47 h 73"/>
                <a:gd name="T2" fmla="*/ 0 w 124"/>
                <a:gd name="T3" fmla="*/ 47 h 73"/>
                <a:gd name="T4" fmla="*/ 28 w 124"/>
                <a:gd name="T5" fmla="*/ 57 h 73"/>
                <a:gd name="T6" fmla="*/ 69 w 124"/>
                <a:gd name="T7" fmla="*/ 73 h 73"/>
                <a:gd name="T8" fmla="*/ 87 w 124"/>
                <a:gd name="T9" fmla="*/ 73 h 73"/>
                <a:gd name="T10" fmla="*/ 105 w 124"/>
                <a:gd name="T11" fmla="*/ 73 h 73"/>
                <a:gd name="T12" fmla="*/ 114 w 124"/>
                <a:gd name="T13" fmla="*/ 67 h 73"/>
                <a:gd name="T14" fmla="*/ 119 w 124"/>
                <a:gd name="T15" fmla="*/ 62 h 73"/>
                <a:gd name="T16" fmla="*/ 119 w 124"/>
                <a:gd name="T17" fmla="*/ 52 h 73"/>
                <a:gd name="T18" fmla="*/ 124 w 124"/>
                <a:gd name="T19" fmla="*/ 42 h 73"/>
                <a:gd name="T20" fmla="*/ 124 w 124"/>
                <a:gd name="T21" fmla="*/ 42 h 73"/>
                <a:gd name="T22" fmla="*/ 119 w 124"/>
                <a:gd name="T23" fmla="*/ 21 h 73"/>
                <a:gd name="T24" fmla="*/ 119 w 124"/>
                <a:gd name="T25" fmla="*/ 11 h 73"/>
                <a:gd name="T26" fmla="*/ 110 w 124"/>
                <a:gd name="T27" fmla="*/ 6 h 73"/>
                <a:gd name="T28" fmla="*/ 101 w 124"/>
                <a:gd name="T29" fmla="*/ 0 h 73"/>
                <a:gd name="T30" fmla="*/ 82 w 124"/>
                <a:gd name="T31" fmla="*/ 0 h 73"/>
                <a:gd name="T32" fmla="*/ 60 w 124"/>
                <a:gd name="T33" fmla="*/ 6 h 73"/>
                <a:gd name="T34" fmla="*/ 37 w 124"/>
                <a:gd name="T35" fmla="*/ 21 h 73"/>
                <a:gd name="T36" fmla="*/ 14 w 124"/>
                <a:gd name="T37" fmla="*/ 31 h 73"/>
                <a:gd name="T38" fmla="*/ 0 w 124"/>
                <a:gd name="T39" fmla="*/ 47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73">
                  <a:moveTo>
                    <a:pt x="0" y="47"/>
                  </a:moveTo>
                  <a:lnTo>
                    <a:pt x="0" y="47"/>
                  </a:lnTo>
                  <a:lnTo>
                    <a:pt x="28" y="57"/>
                  </a:lnTo>
                  <a:lnTo>
                    <a:pt x="69" y="73"/>
                  </a:lnTo>
                  <a:lnTo>
                    <a:pt x="87" y="73"/>
                  </a:lnTo>
                  <a:lnTo>
                    <a:pt x="105" y="73"/>
                  </a:lnTo>
                  <a:lnTo>
                    <a:pt x="114" y="67"/>
                  </a:lnTo>
                  <a:lnTo>
                    <a:pt x="119" y="62"/>
                  </a:lnTo>
                  <a:lnTo>
                    <a:pt x="119" y="52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19" y="21"/>
                  </a:lnTo>
                  <a:lnTo>
                    <a:pt x="119" y="11"/>
                  </a:lnTo>
                  <a:lnTo>
                    <a:pt x="110" y="6"/>
                  </a:lnTo>
                  <a:lnTo>
                    <a:pt x="101" y="0"/>
                  </a:lnTo>
                  <a:lnTo>
                    <a:pt x="82" y="0"/>
                  </a:lnTo>
                  <a:lnTo>
                    <a:pt x="60" y="6"/>
                  </a:lnTo>
                  <a:lnTo>
                    <a:pt x="37" y="21"/>
                  </a:lnTo>
                  <a:lnTo>
                    <a:pt x="14" y="31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auto">
            <a:xfrm>
              <a:off x="985" y="1692"/>
              <a:ext cx="124" cy="73"/>
            </a:xfrm>
            <a:custGeom>
              <a:avLst/>
              <a:gdLst>
                <a:gd name="T0" fmla="*/ 0 w 124"/>
                <a:gd name="T1" fmla="*/ 47 h 73"/>
                <a:gd name="T2" fmla="*/ 0 w 124"/>
                <a:gd name="T3" fmla="*/ 47 h 73"/>
                <a:gd name="T4" fmla="*/ 28 w 124"/>
                <a:gd name="T5" fmla="*/ 57 h 73"/>
                <a:gd name="T6" fmla="*/ 69 w 124"/>
                <a:gd name="T7" fmla="*/ 73 h 73"/>
                <a:gd name="T8" fmla="*/ 87 w 124"/>
                <a:gd name="T9" fmla="*/ 73 h 73"/>
                <a:gd name="T10" fmla="*/ 105 w 124"/>
                <a:gd name="T11" fmla="*/ 73 h 73"/>
                <a:gd name="T12" fmla="*/ 114 w 124"/>
                <a:gd name="T13" fmla="*/ 67 h 73"/>
                <a:gd name="T14" fmla="*/ 119 w 124"/>
                <a:gd name="T15" fmla="*/ 62 h 73"/>
                <a:gd name="T16" fmla="*/ 119 w 124"/>
                <a:gd name="T17" fmla="*/ 52 h 73"/>
                <a:gd name="T18" fmla="*/ 124 w 124"/>
                <a:gd name="T19" fmla="*/ 42 h 73"/>
                <a:gd name="T20" fmla="*/ 124 w 124"/>
                <a:gd name="T21" fmla="*/ 42 h 73"/>
                <a:gd name="T22" fmla="*/ 119 w 124"/>
                <a:gd name="T23" fmla="*/ 21 h 73"/>
                <a:gd name="T24" fmla="*/ 119 w 124"/>
                <a:gd name="T25" fmla="*/ 11 h 73"/>
                <a:gd name="T26" fmla="*/ 110 w 124"/>
                <a:gd name="T27" fmla="*/ 6 h 73"/>
                <a:gd name="T28" fmla="*/ 101 w 124"/>
                <a:gd name="T29" fmla="*/ 0 h 73"/>
                <a:gd name="T30" fmla="*/ 82 w 124"/>
                <a:gd name="T31" fmla="*/ 0 h 73"/>
                <a:gd name="T32" fmla="*/ 60 w 124"/>
                <a:gd name="T33" fmla="*/ 6 h 73"/>
                <a:gd name="T34" fmla="*/ 37 w 124"/>
                <a:gd name="T35" fmla="*/ 21 h 73"/>
                <a:gd name="T36" fmla="*/ 14 w 124"/>
                <a:gd name="T37" fmla="*/ 31 h 73"/>
                <a:gd name="T38" fmla="*/ 0 w 124"/>
                <a:gd name="T39" fmla="*/ 47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73">
                  <a:moveTo>
                    <a:pt x="0" y="47"/>
                  </a:moveTo>
                  <a:lnTo>
                    <a:pt x="0" y="47"/>
                  </a:lnTo>
                  <a:lnTo>
                    <a:pt x="28" y="57"/>
                  </a:lnTo>
                  <a:lnTo>
                    <a:pt x="69" y="73"/>
                  </a:lnTo>
                  <a:lnTo>
                    <a:pt x="87" y="73"/>
                  </a:lnTo>
                  <a:lnTo>
                    <a:pt x="105" y="73"/>
                  </a:lnTo>
                  <a:lnTo>
                    <a:pt x="114" y="67"/>
                  </a:lnTo>
                  <a:lnTo>
                    <a:pt x="119" y="62"/>
                  </a:lnTo>
                  <a:lnTo>
                    <a:pt x="119" y="52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19" y="21"/>
                  </a:lnTo>
                  <a:lnTo>
                    <a:pt x="119" y="11"/>
                  </a:lnTo>
                  <a:lnTo>
                    <a:pt x="110" y="6"/>
                  </a:lnTo>
                  <a:lnTo>
                    <a:pt x="101" y="0"/>
                  </a:lnTo>
                  <a:lnTo>
                    <a:pt x="82" y="0"/>
                  </a:lnTo>
                  <a:lnTo>
                    <a:pt x="60" y="6"/>
                  </a:lnTo>
                  <a:lnTo>
                    <a:pt x="37" y="21"/>
                  </a:lnTo>
                  <a:lnTo>
                    <a:pt x="14" y="31"/>
                  </a:lnTo>
                  <a:lnTo>
                    <a:pt x="0" y="4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auto">
            <a:xfrm>
              <a:off x="1072" y="1466"/>
              <a:ext cx="114" cy="72"/>
            </a:xfrm>
            <a:custGeom>
              <a:avLst/>
              <a:gdLst>
                <a:gd name="T0" fmla="*/ 0 w 114"/>
                <a:gd name="T1" fmla="*/ 0 h 72"/>
                <a:gd name="T2" fmla="*/ 0 w 114"/>
                <a:gd name="T3" fmla="*/ 0 h 72"/>
                <a:gd name="T4" fmla="*/ 18 w 114"/>
                <a:gd name="T5" fmla="*/ 26 h 72"/>
                <a:gd name="T6" fmla="*/ 50 w 114"/>
                <a:gd name="T7" fmla="*/ 57 h 72"/>
                <a:gd name="T8" fmla="*/ 64 w 114"/>
                <a:gd name="T9" fmla="*/ 67 h 72"/>
                <a:gd name="T10" fmla="*/ 82 w 114"/>
                <a:gd name="T11" fmla="*/ 72 h 72"/>
                <a:gd name="T12" fmla="*/ 96 w 114"/>
                <a:gd name="T13" fmla="*/ 72 h 72"/>
                <a:gd name="T14" fmla="*/ 105 w 114"/>
                <a:gd name="T15" fmla="*/ 62 h 72"/>
                <a:gd name="T16" fmla="*/ 110 w 114"/>
                <a:gd name="T17" fmla="*/ 51 h 72"/>
                <a:gd name="T18" fmla="*/ 110 w 114"/>
                <a:gd name="T19" fmla="*/ 51 h 72"/>
                <a:gd name="T20" fmla="*/ 114 w 114"/>
                <a:gd name="T21" fmla="*/ 41 h 72"/>
                <a:gd name="T22" fmla="*/ 114 w 114"/>
                <a:gd name="T23" fmla="*/ 31 h 72"/>
                <a:gd name="T24" fmla="*/ 110 w 114"/>
                <a:gd name="T25" fmla="*/ 26 h 72"/>
                <a:gd name="T26" fmla="*/ 105 w 114"/>
                <a:gd name="T27" fmla="*/ 21 h 72"/>
                <a:gd name="T28" fmla="*/ 87 w 114"/>
                <a:gd name="T29" fmla="*/ 10 h 72"/>
                <a:gd name="T30" fmla="*/ 64 w 114"/>
                <a:gd name="T31" fmla="*/ 5 h 72"/>
                <a:gd name="T32" fmla="*/ 18 w 114"/>
                <a:gd name="T33" fmla="*/ 0 h 72"/>
                <a:gd name="T34" fmla="*/ 0 w 114"/>
                <a:gd name="T35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4" h="72">
                  <a:moveTo>
                    <a:pt x="0" y="0"/>
                  </a:moveTo>
                  <a:lnTo>
                    <a:pt x="0" y="0"/>
                  </a:lnTo>
                  <a:lnTo>
                    <a:pt x="18" y="26"/>
                  </a:lnTo>
                  <a:lnTo>
                    <a:pt x="50" y="57"/>
                  </a:lnTo>
                  <a:lnTo>
                    <a:pt x="64" y="67"/>
                  </a:lnTo>
                  <a:lnTo>
                    <a:pt x="82" y="72"/>
                  </a:lnTo>
                  <a:lnTo>
                    <a:pt x="96" y="72"/>
                  </a:lnTo>
                  <a:lnTo>
                    <a:pt x="105" y="62"/>
                  </a:lnTo>
                  <a:lnTo>
                    <a:pt x="110" y="51"/>
                  </a:lnTo>
                  <a:lnTo>
                    <a:pt x="110" y="51"/>
                  </a:lnTo>
                  <a:lnTo>
                    <a:pt x="114" y="41"/>
                  </a:lnTo>
                  <a:lnTo>
                    <a:pt x="114" y="31"/>
                  </a:lnTo>
                  <a:lnTo>
                    <a:pt x="110" y="26"/>
                  </a:lnTo>
                  <a:lnTo>
                    <a:pt x="105" y="21"/>
                  </a:lnTo>
                  <a:lnTo>
                    <a:pt x="87" y="10"/>
                  </a:lnTo>
                  <a:lnTo>
                    <a:pt x="64" y="5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auto">
            <a:xfrm>
              <a:off x="1072" y="1466"/>
              <a:ext cx="114" cy="72"/>
            </a:xfrm>
            <a:custGeom>
              <a:avLst/>
              <a:gdLst>
                <a:gd name="T0" fmla="*/ 0 w 114"/>
                <a:gd name="T1" fmla="*/ 0 h 72"/>
                <a:gd name="T2" fmla="*/ 0 w 114"/>
                <a:gd name="T3" fmla="*/ 0 h 72"/>
                <a:gd name="T4" fmla="*/ 18 w 114"/>
                <a:gd name="T5" fmla="*/ 26 h 72"/>
                <a:gd name="T6" fmla="*/ 50 w 114"/>
                <a:gd name="T7" fmla="*/ 57 h 72"/>
                <a:gd name="T8" fmla="*/ 64 w 114"/>
                <a:gd name="T9" fmla="*/ 67 h 72"/>
                <a:gd name="T10" fmla="*/ 82 w 114"/>
                <a:gd name="T11" fmla="*/ 72 h 72"/>
                <a:gd name="T12" fmla="*/ 96 w 114"/>
                <a:gd name="T13" fmla="*/ 72 h 72"/>
                <a:gd name="T14" fmla="*/ 105 w 114"/>
                <a:gd name="T15" fmla="*/ 62 h 72"/>
                <a:gd name="T16" fmla="*/ 110 w 114"/>
                <a:gd name="T17" fmla="*/ 51 h 72"/>
                <a:gd name="T18" fmla="*/ 110 w 114"/>
                <a:gd name="T19" fmla="*/ 51 h 72"/>
                <a:gd name="T20" fmla="*/ 114 w 114"/>
                <a:gd name="T21" fmla="*/ 41 h 72"/>
                <a:gd name="T22" fmla="*/ 114 w 114"/>
                <a:gd name="T23" fmla="*/ 31 h 72"/>
                <a:gd name="T24" fmla="*/ 110 w 114"/>
                <a:gd name="T25" fmla="*/ 26 h 72"/>
                <a:gd name="T26" fmla="*/ 105 w 114"/>
                <a:gd name="T27" fmla="*/ 21 h 72"/>
                <a:gd name="T28" fmla="*/ 87 w 114"/>
                <a:gd name="T29" fmla="*/ 10 h 72"/>
                <a:gd name="T30" fmla="*/ 64 w 114"/>
                <a:gd name="T31" fmla="*/ 5 h 72"/>
                <a:gd name="T32" fmla="*/ 18 w 114"/>
                <a:gd name="T33" fmla="*/ 0 h 72"/>
                <a:gd name="T34" fmla="*/ 0 w 114"/>
                <a:gd name="T35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4" h="72">
                  <a:moveTo>
                    <a:pt x="0" y="0"/>
                  </a:moveTo>
                  <a:lnTo>
                    <a:pt x="0" y="0"/>
                  </a:lnTo>
                  <a:lnTo>
                    <a:pt x="18" y="26"/>
                  </a:lnTo>
                  <a:lnTo>
                    <a:pt x="50" y="57"/>
                  </a:lnTo>
                  <a:lnTo>
                    <a:pt x="64" y="67"/>
                  </a:lnTo>
                  <a:lnTo>
                    <a:pt x="82" y="72"/>
                  </a:lnTo>
                  <a:lnTo>
                    <a:pt x="96" y="72"/>
                  </a:lnTo>
                  <a:lnTo>
                    <a:pt x="105" y="62"/>
                  </a:lnTo>
                  <a:lnTo>
                    <a:pt x="110" y="51"/>
                  </a:lnTo>
                  <a:lnTo>
                    <a:pt x="110" y="51"/>
                  </a:lnTo>
                  <a:lnTo>
                    <a:pt x="114" y="41"/>
                  </a:lnTo>
                  <a:lnTo>
                    <a:pt x="114" y="31"/>
                  </a:lnTo>
                  <a:lnTo>
                    <a:pt x="110" y="26"/>
                  </a:lnTo>
                  <a:lnTo>
                    <a:pt x="105" y="21"/>
                  </a:lnTo>
                  <a:lnTo>
                    <a:pt x="87" y="10"/>
                  </a:lnTo>
                  <a:lnTo>
                    <a:pt x="64" y="5"/>
                  </a:lnTo>
                  <a:lnTo>
                    <a:pt x="1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auto">
            <a:xfrm>
              <a:off x="1145" y="1348"/>
              <a:ext cx="78" cy="92"/>
            </a:xfrm>
            <a:custGeom>
              <a:avLst/>
              <a:gdLst>
                <a:gd name="T0" fmla="*/ 0 w 78"/>
                <a:gd name="T1" fmla="*/ 0 h 92"/>
                <a:gd name="T2" fmla="*/ 0 w 78"/>
                <a:gd name="T3" fmla="*/ 0 h 92"/>
                <a:gd name="T4" fmla="*/ 5 w 78"/>
                <a:gd name="T5" fmla="*/ 10 h 92"/>
                <a:gd name="T6" fmla="*/ 9 w 78"/>
                <a:gd name="T7" fmla="*/ 25 h 92"/>
                <a:gd name="T8" fmla="*/ 14 w 78"/>
                <a:gd name="T9" fmla="*/ 56 h 92"/>
                <a:gd name="T10" fmla="*/ 18 w 78"/>
                <a:gd name="T11" fmla="*/ 72 h 92"/>
                <a:gd name="T12" fmla="*/ 23 w 78"/>
                <a:gd name="T13" fmla="*/ 82 h 92"/>
                <a:gd name="T14" fmla="*/ 37 w 78"/>
                <a:gd name="T15" fmla="*/ 92 h 92"/>
                <a:gd name="T16" fmla="*/ 50 w 78"/>
                <a:gd name="T17" fmla="*/ 87 h 92"/>
                <a:gd name="T18" fmla="*/ 50 w 78"/>
                <a:gd name="T19" fmla="*/ 87 h 92"/>
                <a:gd name="T20" fmla="*/ 64 w 78"/>
                <a:gd name="T21" fmla="*/ 87 h 92"/>
                <a:gd name="T22" fmla="*/ 73 w 78"/>
                <a:gd name="T23" fmla="*/ 82 h 92"/>
                <a:gd name="T24" fmla="*/ 78 w 78"/>
                <a:gd name="T25" fmla="*/ 72 h 92"/>
                <a:gd name="T26" fmla="*/ 78 w 78"/>
                <a:gd name="T27" fmla="*/ 67 h 92"/>
                <a:gd name="T28" fmla="*/ 73 w 78"/>
                <a:gd name="T29" fmla="*/ 51 h 92"/>
                <a:gd name="T30" fmla="*/ 55 w 78"/>
                <a:gd name="T31" fmla="*/ 30 h 92"/>
                <a:gd name="T32" fmla="*/ 14 w 78"/>
                <a:gd name="T33" fmla="*/ 5 h 92"/>
                <a:gd name="T34" fmla="*/ 5 w 78"/>
                <a:gd name="T35" fmla="*/ 0 h 92"/>
                <a:gd name="T36" fmla="*/ 0 w 78"/>
                <a:gd name="T37" fmla="*/ 0 h 92"/>
                <a:gd name="T38" fmla="*/ 0 w 78"/>
                <a:gd name="T39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78" h="92">
                  <a:moveTo>
                    <a:pt x="0" y="0"/>
                  </a:moveTo>
                  <a:lnTo>
                    <a:pt x="0" y="0"/>
                  </a:lnTo>
                  <a:lnTo>
                    <a:pt x="5" y="10"/>
                  </a:lnTo>
                  <a:lnTo>
                    <a:pt x="9" y="25"/>
                  </a:lnTo>
                  <a:lnTo>
                    <a:pt x="14" y="56"/>
                  </a:lnTo>
                  <a:lnTo>
                    <a:pt x="18" y="72"/>
                  </a:lnTo>
                  <a:lnTo>
                    <a:pt x="23" y="82"/>
                  </a:lnTo>
                  <a:lnTo>
                    <a:pt x="37" y="92"/>
                  </a:lnTo>
                  <a:lnTo>
                    <a:pt x="50" y="87"/>
                  </a:lnTo>
                  <a:lnTo>
                    <a:pt x="50" y="87"/>
                  </a:lnTo>
                  <a:lnTo>
                    <a:pt x="64" y="87"/>
                  </a:lnTo>
                  <a:lnTo>
                    <a:pt x="73" y="82"/>
                  </a:lnTo>
                  <a:lnTo>
                    <a:pt x="78" y="72"/>
                  </a:lnTo>
                  <a:lnTo>
                    <a:pt x="78" y="67"/>
                  </a:lnTo>
                  <a:lnTo>
                    <a:pt x="73" y="51"/>
                  </a:lnTo>
                  <a:lnTo>
                    <a:pt x="55" y="30"/>
                  </a:lnTo>
                  <a:lnTo>
                    <a:pt x="14" y="5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auto">
            <a:xfrm>
              <a:off x="1145" y="1348"/>
              <a:ext cx="78" cy="92"/>
            </a:xfrm>
            <a:custGeom>
              <a:avLst/>
              <a:gdLst>
                <a:gd name="T0" fmla="*/ 0 w 78"/>
                <a:gd name="T1" fmla="*/ 0 h 92"/>
                <a:gd name="T2" fmla="*/ 0 w 78"/>
                <a:gd name="T3" fmla="*/ 0 h 92"/>
                <a:gd name="T4" fmla="*/ 5 w 78"/>
                <a:gd name="T5" fmla="*/ 10 h 92"/>
                <a:gd name="T6" fmla="*/ 9 w 78"/>
                <a:gd name="T7" fmla="*/ 25 h 92"/>
                <a:gd name="T8" fmla="*/ 14 w 78"/>
                <a:gd name="T9" fmla="*/ 56 h 92"/>
                <a:gd name="T10" fmla="*/ 18 w 78"/>
                <a:gd name="T11" fmla="*/ 72 h 92"/>
                <a:gd name="T12" fmla="*/ 23 w 78"/>
                <a:gd name="T13" fmla="*/ 82 h 92"/>
                <a:gd name="T14" fmla="*/ 37 w 78"/>
                <a:gd name="T15" fmla="*/ 92 h 92"/>
                <a:gd name="T16" fmla="*/ 50 w 78"/>
                <a:gd name="T17" fmla="*/ 87 h 92"/>
                <a:gd name="T18" fmla="*/ 50 w 78"/>
                <a:gd name="T19" fmla="*/ 87 h 92"/>
                <a:gd name="T20" fmla="*/ 64 w 78"/>
                <a:gd name="T21" fmla="*/ 87 h 92"/>
                <a:gd name="T22" fmla="*/ 73 w 78"/>
                <a:gd name="T23" fmla="*/ 82 h 92"/>
                <a:gd name="T24" fmla="*/ 78 w 78"/>
                <a:gd name="T25" fmla="*/ 72 h 92"/>
                <a:gd name="T26" fmla="*/ 78 w 78"/>
                <a:gd name="T27" fmla="*/ 67 h 92"/>
                <a:gd name="T28" fmla="*/ 73 w 78"/>
                <a:gd name="T29" fmla="*/ 51 h 92"/>
                <a:gd name="T30" fmla="*/ 55 w 78"/>
                <a:gd name="T31" fmla="*/ 30 h 92"/>
                <a:gd name="T32" fmla="*/ 14 w 78"/>
                <a:gd name="T33" fmla="*/ 5 h 92"/>
                <a:gd name="T34" fmla="*/ 5 w 78"/>
                <a:gd name="T35" fmla="*/ 0 h 92"/>
                <a:gd name="T36" fmla="*/ 0 w 78"/>
                <a:gd name="T37" fmla="*/ 0 h 92"/>
                <a:gd name="T38" fmla="*/ 0 w 78"/>
                <a:gd name="T39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78" h="92">
                  <a:moveTo>
                    <a:pt x="0" y="0"/>
                  </a:moveTo>
                  <a:lnTo>
                    <a:pt x="0" y="0"/>
                  </a:lnTo>
                  <a:lnTo>
                    <a:pt x="5" y="10"/>
                  </a:lnTo>
                  <a:lnTo>
                    <a:pt x="9" y="25"/>
                  </a:lnTo>
                  <a:lnTo>
                    <a:pt x="14" y="56"/>
                  </a:lnTo>
                  <a:lnTo>
                    <a:pt x="18" y="72"/>
                  </a:lnTo>
                  <a:lnTo>
                    <a:pt x="23" y="82"/>
                  </a:lnTo>
                  <a:lnTo>
                    <a:pt x="37" y="92"/>
                  </a:lnTo>
                  <a:lnTo>
                    <a:pt x="50" y="87"/>
                  </a:lnTo>
                  <a:lnTo>
                    <a:pt x="50" y="87"/>
                  </a:lnTo>
                  <a:lnTo>
                    <a:pt x="64" y="87"/>
                  </a:lnTo>
                  <a:lnTo>
                    <a:pt x="73" y="82"/>
                  </a:lnTo>
                  <a:lnTo>
                    <a:pt x="78" y="72"/>
                  </a:lnTo>
                  <a:lnTo>
                    <a:pt x="78" y="67"/>
                  </a:lnTo>
                  <a:lnTo>
                    <a:pt x="73" y="51"/>
                  </a:lnTo>
                  <a:lnTo>
                    <a:pt x="55" y="30"/>
                  </a:lnTo>
                  <a:lnTo>
                    <a:pt x="14" y="5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auto">
            <a:xfrm>
              <a:off x="1218" y="1394"/>
              <a:ext cx="64" cy="93"/>
            </a:xfrm>
            <a:custGeom>
              <a:avLst/>
              <a:gdLst>
                <a:gd name="T0" fmla="*/ 64 w 64"/>
                <a:gd name="T1" fmla="*/ 0 h 93"/>
                <a:gd name="T2" fmla="*/ 64 w 64"/>
                <a:gd name="T3" fmla="*/ 0 h 93"/>
                <a:gd name="T4" fmla="*/ 41 w 64"/>
                <a:gd name="T5" fmla="*/ 15 h 93"/>
                <a:gd name="T6" fmla="*/ 14 w 64"/>
                <a:gd name="T7" fmla="*/ 36 h 93"/>
                <a:gd name="T8" fmla="*/ 5 w 64"/>
                <a:gd name="T9" fmla="*/ 51 h 93"/>
                <a:gd name="T10" fmla="*/ 0 w 64"/>
                <a:gd name="T11" fmla="*/ 62 h 93"/>
                <a:gd name="T12" fmla="*/ 5 w 64"/>
                <a:gd name="T13" fmla="*/ 77 h 93"/>
                <a:gd name="T14" fmla="*/ 14 w 64"/>
                <a:gd name="T15" fmla="*/ 87 h 93"/>
                <a:gd name="T16" fmla="*/ 14 w 64"/>
                <a:gd name="T17" fmla="*/ 87 h 93"/>
                <a:gd name="T18" fmla="*/ 37 w 64"/>
                <a:gd name="T19" fmla="*/ 93 h 93"/>
                <a:gd name="T20" fmla="*/ 50 w 64"/>
                <a:gd name="T21" fmla="*/ 93 h 93"/>
                <a:gd name="T22" fmla="*/ 55 w 64"/>
                <a:gd name="T23" fmla="*/ 77 h 93"/>
                <a:gd name="T24" fmla="*/ 60 w 64"/>
                <a:gd name="T25" fmla="*/ 62 h 93"/>
                <a:gd name="T26" fmla="*/ 60 w 64"/>
                <a:gd name="T27" fmla="*/ 21 h 93"/>
                <a:gd name="T28" fmla="*/ 64 w 64"/>
                <a:gd name="T29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4" h="93">
                  <a:moveTo>
                    <a:pt x="64" y="0"/>
                  </a:moveTo>
                  <a:lnTo>
                    <a:pt x="64" y="0"/>
                  </a:lnTo>
                  <a:lnTo>
                    <a:pt x="41" y="15"/>
                  </a:lnTo>
                  <a:lnTo>
                    <a:pt x="14" y="36"/>
                  </a:lnTo>
                  <a:lnTo>
                    <a:pt x="5" y="51"/>
                  </a:lnTo>
                  <a:lnTo>
                    <a:pt x="0" y="62"/>
                  </a:lnTo>
                  <a:lnTo>
                    <a:pt x="5" y="77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7" y="93"/>
                  </a:lnTo>
                  <a:lnTo>
                    <a:pt x="50" y="93"/>
                  </a:lnTo>
                  <a:lnTo>
                    <a:pt x="55" y="77"/>
                  </a:lnTo>
                  <a:lnTo>
                    <a:pt x="60" y="62"/>
                  </a:lnTo>
                  <a:lnTo>
                    <a:pt x="60" y="21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auto">
            <a:xfrm>
              <a:off x="1218" y="1394"/>
              <a:ext cx="64" cy="93"/>
            </a:xfrm>
            <a:custGeom>
              <a:avLst/>
              <a:gdLst>
                <a:gd name="T0" fmla="*/ 64 w 64"/>
                <a:gd name="T1" fmla="*/ 0 h 93"/>
                <a:gd name="T2" fmla="*/ 64 w 64"/>
                <a:gd name="T3" fmla="*/ 0 h 93"/>
                <a:gd name="T4" fmla="*/ 41 w 64"/>
                <a:gd name="T5" fmla="*/ 15 h 93"/>
                <a:gd name="T6" fmla="*/ 14 w 64"/>
                <a:gd name="T7" fmla="*/ 36 h 93"/>
                <a:gd name="T8" fmla="*/ 5 w 64"/>
                <a:gd name="T9" fmla="*/ 51 h 93"/>
                <a:gd name="T10" fmla="*/ 0 w 64"/>
                <a:gd name="T11" fmla="*/ 62 h 93"/>
                <a:gd name="T12" fmla="*/ 5 w 64"/>
                <a:gd name="T13" fmla="*/ 77 h 93"/>
                <a:gd name="T14" fmla="*/ 14 w 64"/>
                <a:gd name="T15" fmla="*/ 87 h 93"/>
                <a:gd name="T16" fmla="*/ 14 w 64"/>
                <a:gd name="T17" fmla="*/ 87 h 93"/>
                <a:gd name="T18" fmla="*/ 37 w 64"/>
                <a:gd name="T19" fmla="*/ 93 h 93"/>
                <a:gd name="T20" fmla="*/ 50 w 64"/>
                <a:gd name="T21" fmla="*/ 93 h 93"/>
                <a:gd name="T22" fmla="*/ 55 w 64"/>
                <a:gd name="T23" fmla="*/ 77 h 93"/>
                <a:gd name="T24" fmla="*/ 60 w 64"/>
                <a:gd name="T25" fmla="*/ 62 h 93"/>
                <a:gd name="T26" fmla="*/ 60 w 64"/>
                <a:gd name="T27" fmla="*/ 21 h 93"/>
                <a:gd name="T28" fmla="*/ 64 w 64"/>
                <a:gd name="T29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4" h="93">
                  <a:moveTo>
                    <a:pt x="64" y="0"/>
                  </a:moveTo>
                  <a:lnTo>
                    <a:pt x="64" y="0"/>
                  </a:lnTo>
                  <a:lnTo>
                    <a:pt x="41" y="15"/>
                  </a:lnTo>
                  <a:lnTo>
                    <a:pt x="14" y="36"/>
                  </a:lnTo>
                  <a:lnTo>
                    <a:pt x="5" y="51"/>
                  </a:lnTo>
                  <a:lnTo>
                    <a:pt x="0" y="62"/>
                  </a:lnTo>
                  <a:lnTo>
                    <a:pt x="5" y="77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7" y="93"/>
                  </a:lnTo>
                  <a:lnTo>
                    <a:pt x="50" y="93"/>
                  </a:lnTo>
                  <a:lnTo>
                    <a:pt x="55" y="77"/>
                  </a:lnTo>
                  <a:lnTo>
                    <a:pt x="60" y="62"/>
                  </a:lnTo>
                  <a:lnTo>
                    <a:pt x="60" y="21"/>
                  </a:lnTo>
                  <a:lnTo>
                    <a:pt x="6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auto">
            <a:xfrm>
              <a:off x="1305" y="1497"/>
              <a:ext cx="100" cy="62"/>
            </a:xfrm>
            <a:custGeom>
              <a:avLst/>
              <a:gdLst>
                <a:gd name="T0" fmla="*/ 100 w 100"/>
                <a:gd name="T1" fmla="*/ 10 h 62"/>
                <a:gd name="T2" fmla="*/ 100 w 100"/>
                <a:gd name="T3" fmla="*/ 10 h 62"/>
                <a:gd name="T4" fmla="*/ 78 w 100"/>
                <a:gd name="T5" fmla="*/ 5 h 62"/>
                <a:gd name="T6" fmla="*/ 36 w 100"/>
                <a:gd name="T7" fmla="*/ 0 h 62"/>
                <a:gd name="T8" fmla="*/ 23 w 100"/>
                <a:gd name="T9" fmla="*/ 5 h 62"/>
                <a:gd name="T10" fmla="*/ 9 w 100"/>
                <a:gd name="T11" fmla="*/ 10 h 62"/>
                <a:gd name="T12" fmla="*/ 0 w 100"/>
                <a:gd name="T13" fmla="*/ 20 h 62"/>
                <a:gd name="T14" fmla="*/ 0 w 100"/>
                <a:gd name="T15" fmla="*/ 36 h 62"/>
                <a:gd name="T16" fmla="*/ 0 w 100"/>
                <a:gd name="T17" fmla="*/ 36 h 62"/>
                <a:gd name="T18" fmla="*/ 9 w 100"/>
                <a:gd name="T19" fmla="*/ 57 h 62"/>
                <a:gd name="T20" fmla="*/ 23 w 100"/>
                <a:gd name="T21" fmla="*/ 62 h 62"/>
                <a:gd name="T22" fmla="*/ 41 w 100"/>
                <a:gd name="T23" fmla="*/ 57 h 62"/>
                <a:gd name="T24" fmla="*/ 59 w 100"/>
                <a:gd name="T25" fmla="*/ 46 h 62"/>
                <a:gd name="T26" fmla="*/ 87 w 100"/>
                <a:gd name="T27" fmla="*/ 20 h 62"/>
                <a:gd name="T28" fmla="*/ 100 w 100"/>
                <a:gd name="T2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0" h="62">
                  <a:moveTo>
                    <a:pt x="100" y="10"/>
                  </a:moveTo>
                  <a:lnTo>
                    <a:pt x="100" y="10"/>
                  </a:lnTo>
                  <a:lnTo>
                    <a:pt x="78" y="5"/>
                  </a:lnTo>
                  <a:lnTo>
                    <a:pt x="36" y="0"/>
                  </a:lnTo>
                  <a:lnTo>
                    <a:pt x="23" y="5"/>
                  </a:lnTo>
                  <a:lnTo>
                    <a:pt x="9" y="10"/>
                  </a:lnTo>
                  <a:lnTo>
                    <a:pt x="0" y="20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9" y="57"/>
                  </a:lnTo>
                  <a:lnTo>
                    <a:pt x="23" y="62"/>
                  </a:lnTo>
                  <a:lnTo>
                    <a:pt x="41" y="57"/>
                  </a:lnTo>
                  <a:lnTo>
                    <a:pt x="59" y="46"/>
                  </a:lnTo>
                  <a:lnTo>
                    <a:pt x="87" y="20"/>
                  </a:lnTo>
                  <a:lnTo>
                    <a:pt x="100" y="1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auto">
            <a:xfrm>
              <a:off x="1305" y="1497"/>
              <a:ext cx="100" cy="62"/>
            </a:xfrm>
            <a:custGeom>
              <a:avLst/>
              <a:gdLst>
                <a:gd name="T0" fmla="*/ 100 w 100"/>
                <a:gd name="T1" fmla="*/ 10 h 62"/>
                <a:gd name="T2" fmla="*/ 100 w 100"/>
                <a:gd name="T3" fmla="*/ 10 h 62"/>
                <a:gd name="T4" fmla="*/ 78 w 100"/>
                <a:gd name="T5" fmla="*/ 5 h 62"/>
                <a:gd name="T6" fmla="*/ 36 w 100"/>
                <a:gd name="T7" fmla="*/ 0 h 62"/>
                <a:gd name="T8" fmla="*/ 23 w 100"/>
                <a:gd name="T9" fmla="*/ 5 h 62"/>
                <a:gd name="T10" fmla="*/ 9 w 100"/>
                <a:gd name="T11" fmla="*/ 10 h 62"/>
                <a:gd name="T12" fmla="*/ 0 w 100"/>
                <a:gd name="T13" fmla="*/ 20 h 62"/>
                <a:gd name="T14" fmla="*/ 0 w 100"/>
                <a:gd name="T15" fmla="*/ 36 h 62"/>
                <a:gd name="T16" fmla="*/ 0 w 100"/>
                <a:gd name="T17" fmla="*/ 36 h 62"/>
                <a:gd name="T18" fmla="*/ 9 w 100"/>
                <a:gd name="T19" fmla="*/ 57 h 62"/>
                <a:gd name="T20" fmla="*/ 23 w 100"/>
                <a:gd name="T21" fmla="*/ 62 h 62"/>
                <a:gd name="T22" fmla="*/ 41 w 100"/>
                <a:gd name="T23" fmla="*/ 57 h 62"/>
                <a:gd name="T24" fmla="*/ 59 w 100"/>
                <a:gd name="T25" fmla="*/ 46 h 62"/>
                <a:gd name="T26" fmla="*/ 87 w 100"/>
                <a:gd name="T27" fmla="*/ 20 h 62"/>
                <a:gd name="T28" fmla="*/ 100 w 100"/>
                <a:gd name="T2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0" h="62">
                  <a:moveTo>
                    <a:pt x="100" y="10"/>
                  </a:moveTo>
                  <a:lnTo>
                    <a:pt x="100" y="10"/>
                  </a:lnTo>
                  <a:lnTo>
                    <a:pt x="78" y="5"/>
                  </a:lnTo>
                  <a:lnTo>
                    <a:pt x="36" y="0"/>
                  </a:lnTo>
                  <a:lnTo>
                    <a:pt x="23" y="5"/>
                  </a:lnTo>
                  <a:lnTo>
                    <a:pt x="9" y="10"/>
                  </a:lnTo>
                  <a:lnTo>
                    <a:pt x="0" y="20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9" y="57"/>
                  </a:lnTo>
                  <a:lnTo>
                    <a:pt x="23" y="62"/>
                  </a:lnTo>
                  <a:lnTo>
                    <a:pt x="41" y="57"/>
                  </a:lnTo>
                  <a:lnTo>
                    <a:pt x="59" y="46"/>
                  </a:lnTo>
                  <a:lnTo>
                    <a:pt x="87" y="20"/>
                  </a:lnTo>
                  <a:lnTo>
                    <a:pt x="10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auto">
            <a:xfrm>
              <a:off x="1341" y="1358"/>
              <a:ext cx="69" cy="103"/>
            </a:xfrm>
            <a:custGeom>
              <a:avLst/>
              <a:gdLst>
                <a:gd name="T0" fmla="*/ 64 w 69"/>
                <a:gd name="T1" fmla="*/ 0 h 103"/>
                <a:gd name="T2" fmla="*/ 64 w 69"/>
                <a:gd name="T3" fmla="*/ 0 h 103"/>
                <a:gd name="T4" fmla="*/ 28 w 69"/>
                <a:gd name="T5" fmla="*/ 20 h 103"/>
                <a:gd name="T6" fmla="*/ 14 w 69"/>
                <a:gd name="T7" fmla="*/ 31 h 103"/>
                <a:gd name="T8" fmla="*/ 5 w 69"/>
                <a:gd name="T9" fmla="*/ 46 h 103"/>
                <a:gd name="T10" fmla="*/ 5 w 69"/>
                <a:gd name="T11" fmla="*/ 57 h 103"/>
                <a:gd name="T12" fmla="*/ 0 w 69"/>
                <a:gd name="T13" fmla="*/ 72 h 103"/>
                <a:gd name="T14" fmla="*/ 5 w 69"/>
                <a:gd name="T15" fmla="*/ 82 h 103"/>
                <a:gd name="T16" fmla="*/ 14 w 69"/>
                <a:gd name="T17" fmla="*/ 98 h 103"/>
                <a:gd name="T18" fmla="*/ 14 w 69"/>
                <a:gd name="T19" fmla="*/ 98 h 103"/>
                <a:gd name="T20" fmla="*/ 23 w 69"/>
                <a:gd name="T21" fmla="*/ 103 h 103"/>
                <a:gd name="T22" fmla="*/ 28 w 69"/>
                <a:gd name="T23" fmla="*/ 98 h 103"/>
                <a:gd name="T24" fmla="*/ 42 w 69"/>
                <a:gd name="T25" fmla="*/ 87 h 103"/>
                <a:gd name="T26" fmla="*/ 51 w 69"/>
                <a:gd name="T27" fmla="*/ 72 h 103"/>
                <a:gd name="T28" fmla="*/ 60 w 69"/>
                <a:gd name="T29" fmla="*/ 51 h 103"/>
                <a:gd name="T30" fmla="*/ 69 w 69"/>
                <a:gd name="T31" fmla="*/ 10 h 103"/>
                <a:gd name="T32" fmla="*/ 64 w 69"/>
                <a:gd name="T33" fmla="*/ 0 h 103"/>
                <a:gd name="T34" fmla="*/ 64 w 69"/>
                <a:gd name="T35" fmla="*/ 0 h 103"/>
                <a:gd name="T36" fmla="*/ 64 w 69"/>
                <a:gd name="T37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9" h="103">
                  <a:moveTo>
                    <a:pt x="64" y="0"/>
                  </a:moveTo>
                  <a:lnTo>
                    <a:pt x="64" y="0"/>
                  </a:lnTo>
                  <a:lnTo>
                    <a:pt x="28" y="20"/>
                  </a:lnTo>
                  <a:lnTo>
                    <a:pt x="14" y="31"/>
                  </a:lnTo>
                  <a:lnTo>
                    <a:pt x="5" y="46"/>
                  </a:lnTo>
                  <a:lnTo>
                    <a:pt x="5" y="57"/>
                  </a:lnTo>
                  <a:lnTo>
                    <a:pt x="0" y="72"/>
                  </a:lnTo>
                  <a:lnTo>
                    <a:pt x="5" y="82"/>
                  </a:lnTo>
                  <a:lnTo>
                    <a:pt x="14" y="98"/>
                  </a:lnTo>
                  <a:lnTo>
                    <a:pt x="14" y="98"/>
                  </a:lnTo>
                  <a:lnTo>
                    <a:pt x="23" y="103"/>
                  </a:lnTo>
                  <a:lnTo>
                    <a:pt x="28" y="98"/>
                  </a:lnTo>
                  <a:lnTo>
                    <a:pt x="42" y="87"/>
                  </a:lnTo>
                  <a:lnTo>
                    <a:pt x="51" y="72"/>
                  </a:lnTo>
                  <a:lnTo>
                    <a:pt x="60" y="51"/>
                  </a:lnTo>
                  <a:lnTo>
                    <a:pt x="69" y="1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auto">
            <a:xfrm>
              <a:off x="1341" y="1358"/>
              <a:ext cx="69" cy="103"/>
            </a:xfrm>
            <a:custGeom>
              <a:avLst/>
              <a:gdLst>
                <a:gd name="T0" fmla="*/ 64 w 69"/>
                <a:gd name="T1" fmla="*/ 0 h 103"/>
                <a:gd name="T2" fmla="*/ 64 w 69"/>
                <a:gd name="T3" fmla="*/ 0 h 103"/>
                <a:gd name="T4" fmla="*/ 28 w 69"/>
                <a:gd name="T5" fmla="*/ 20 h 103"/>
                <a:gd name="T6" fmla="*/ 14 w 69"/>
                <a:gd name="T7" fmla="*/ 31 h 103"/>
                <a:gd name="T8" fmla="*/ 5 w 69"/>
                <a:gd name="T9" fmla="*/ 46 h 103"/>
                <a:gd name="T10" fmla="*/ 5 w 69"/>
                <a:gd name="T11" fmla="*/ 57 h 103"/>
                <a:gd name="T12" fmla="*/ 0 w 69"/>
                <a:gd name="T13" fmla="*/ 72 h 103"/>
                <a:gd name="T14" fmla="*/ 5 w 69"/>
                <a:gd name="T15" fmla="*/ 82 h 103"/>
                <a:gd name="T16" fmla="*/ 14 w 69"/>
                <a:gd name="T17" fmla="*/ 98 h 103"/>
                <a:gd name="T18" fmla="*/ 14 w 69"/>
                <a:gd name="T19" fmla="*/ 98 h 103"/>
                <a:gd name="T20" fmla="*/ 23 w 69"/>
                <a:gd name="T21" fmla="*/ 103 h 103"/>
                <a:gd name="T22" fmla="*/ 28 w 69"/>
                <a:gd name="T23" fmla="*/ 98 h 103"/>
                <a:gd name="T24" fmla="*/ 42 w 69"/>
                <a:gd name="T25" fmla="*/ 87 h 103"/>
                <a:gd name="T26" fmla="*/ 51 w 69"/>
                <a:gd name="T27" fmla="*/ 72 h 103"/>
                <a:gd name="T28" fmla="*/ 60 w 69"/>
                <a:gd name="T29" fmla="*/ 51 h 103"/>
                <a:gd name="T30" fmla="*/ 69 w 69"/>
                <a:gd name="T31" fmla="*/ 10 h 103"/>
                <a:gd name="T32" fmla="*/ 64 w 69"/>
                <a:gd name="T33" fmla="*/ 0 h 103"/>
                <a:gd name="T34" fmla="*/ 64 w 69"/>
                <a:gd name="T35" fmla="*/ 0 h 103"/>
                <a:gd name="T36" fmla="*/ 64 w 69"/>
                <a:gd name="T37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9" h="103">
                  <a:moveTo>
                    <a:pt x="64" y="0"/>
                  </a:moveTo>
                  <a:lnTo>
                    <a:pt x="64" y="0"/>
                  </a:lnTo>
                  <a:lnTo>
                    <a:pt x="28" y="20"/>
                  </a:lnTo>
                  <a:lnTo>
                    <a:pt x="14" y="31"/>
                  </a:lnTo>
                  <a:lnTo>
                    <a:pt x="5" y="46"/>
                  </a:lnTo>
                  <a:lnTo>
                    <a:pt x="5" y="57"/>
                  </a:lnTo>
                  <a:lnTo>
                    <a:pt x="0" y="72"/>
                  </a:lnTo>
                  <a:lnTo>
                    <a:pt x="5" y="82"/>
                  </a:lnTo>
                  <a:lnTo>
                    <a:pt x="14" y="98"/>
                  </a:lnTo>
                  <a:lnTo>
                    <a:pt x="14" y="98"/>
                  </a:lnTo>
                  <a:lnTo>
                    <a:pt x="23" y="103"/>
                  </a:lnTo>
                  <a:lnTo>
                    <a:pt x="28" y="98"/>
                  </a:lnTo>
                  <a:lnTo>
                    <a:pt x="42" y="87"/>
                  </a:lnTo>
                  <a:lnTo>
                    <a:pt x="51" y="72"/>
                  </a:lnTo>
                  <a:lnTo>
                    <a:pt x="60" y="51"/>
                  </a:lnTo>
                  <a:lnTo>
                    <a:pt x="69" y="1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auto">
            <a:xfrm>
              <a:off x="1410" y="1785"/>
              <a:ext cx="82" cy="77"/>
            </a:xfrm>
            <a:custGeom>
              <a:avLst/>
              <a:gdLst>
                <a:gd name="T0" fmla="*/ 0 w 82"/>
                <a:gd name="T1" fmla="*/ 0 h 77"/>
                <a:gd name="T2" fmla="*/ 0 w 82"/>
                <a:gd name="T3" fmla="*/ 0 h 77"/>
                <a:gd name="T4" fmla="*/ 9 w 82"/>
                <a:gd name="T5" fmla="*/ 26 h 77"/>
                <a:gd name="T6" fmla="*/ 27 w 82"/>
                <a:gd name="T7" fmla="*/ 57 h 77"/>
                <a:gd name="T8" fmla="*/ 37 w 82"/>
                <a:gd name="T9" fmla="*/ 72 h 77"/>
                <a:gd name="T10" fmla="*/ 50 w 82"/>
                <a:gd name="T11" fmla="*/ 77 h 77"/>
                <a:gd name="T12" fmla="*/ 59 w 82"/>
                <a:gd name="T13" fmla="*/ 77 h 77"/>
                <a:gd name="T14" fmla="*/ 73 w 82"/>
                <a:gd name="T15" fmla="*/ 57 h 77"/>
                <a:gd name="T16" fmla="*/ 73 w 82"/>
                <a:gd name="T17" fmla="*/ 57 h 77"/>
                <a:gd name="T18" fmla="*/ 82 w 82"/>
                <a:gd name="T19" fmla="*/ 41 h 77"/>
                <a:gd name="T20" fmla="*/ 78 w 82"/>
                <a:gd name="T21" fmla="*/ 26 h 77"/>
                <a:gd name="T22" fmla="*/ 68 w 82"/>
                <a:gd name="T23" fmla="*/ 21 h 77"/>
                <a:gd name="T24" fmla="*/ 50 w 82"/>
                <a:gd name="T25" fmla="*/ 16 h 77"/>
                <a:gd name="T26" fmla="*/ 18 w 82"/>
                <a:gd name="T27" fmla="*/ 10 h 77"/>
                <a:gd name="T28" fmla="*/ 5 w 82"/>
                <a:gd name="T29" fmla="*/ 5 h 77"/>
                <a:gd name="T30" fmla="*/ 0 w 82"/>
                <a:gd name="T3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2" h="77">
                  <a:moveTo>
                    <a:pt x="0" y="0"/>
                  </a:moveTo>
                  <a:lnTo>
                    <a:pt x="0" y="0"/>
                  </a:lnTo>
                  <a:lnTo>
                    <a:pt x="9" y="26"/>
                  </a:lnTo>
                  <a:lnTo>
                    <a:pt x="27" y="57"/>
                  </a:lnTo>
                  <a:lnTo>
                    <a:pt x="37" y="72"/>
                  </a:lnTo>
                  <a:lnTo>
                    <a:pt x="50" y="77"/>
                  </a:lnTo>
                  <a:lnTo>
                    <a:pt x="59" y="77"/>
                  </a:lnTo>
                  <a:lnTo>
                    <a:pt x="73" y="57"/>
                  </a:lnTo>
                  <a:lnTo>
                    <a:pt x="73" y="57"/>
                  </a:lnTo>
                  <a:lnTo>
                    <a:pt x="82" y="41"/>
                  </a:lnTo>
                  <a:lnTo>
                    <a:pt x="78" y="26"/>
                  </a:lnTo>
                  <a:lnTo>
                    <a:pt x="68" y="21"/>
                  </a:lnTo>
                  <a:lnTo>
                    <a:pt x="50" y="16"/>
                  </a:lnTo>
                  <a:lnTo>
                    <a:pt x="18" y="10"/>
                  </a:lnTo>
                  <a:lnTo>
                    <a:pt x="5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auto">
            <a:xfrm>
              <a:off x="1410" y="1785"/>
              <a:ext cx="82" cy="77"/>
            </a:xfrm>
            <a:custGeom>
              <a:avLst/>
              <a:gdLst>
                <a:gd name="T0" fmla="*/ 0 w 82"/>
                <a:gd name="T1" fmla="*/ 0 h 77"/>
                <a:gd name="T2" fmla="*/ 0 w 82"/>
                <a:gd name="T3" fmla="*/ 0 h 77"/>
                <a:gd name="T4" fmla="*/ 9 w 82"/>
                <a:gd name="T5" fmla="*/ 26 h 77"/>
                <a:gd name="T6" fmla="*/ 27 w 82"/>
                <a:gd name="T7" fmla="*/ 57 h 77"/>
                <a:gd name="T8" fmla="*/ 37 w 82"/>
                <a:gd name="T9" fmla="*/ 72 h 77"/>
                <a:gd name="T10" fmla="*/ 50 w 82"/>
                <a:gd name="T11" fmla="*/ 77 h 77"/>
                <a:gd name="T12" fmla="*/ 59 w 82"/>
                <a:gd name="T13" fmla="*/ 77 h 77"/>
                <a:gd name="T14" fmla="*/ 73 w 82"/>
                <a:gd name="T15" fmla="*/ 57 h 77"/>
                <a:gd name="T16" fmla="*/ 73 w 82"/>
                <a:gd name="T17" fmla="*/ 57 h 77"/>
                <a:gd name="T18" fmla="*/ 82 w 82"/>
                <a:gd name="T19" fmla="*/ 41 h 77"/>
                <a:gd name="T20" fmla="*/ 78 w 82"/>
                <a:gd name="T21" fmla="*/ 26 h 77"/>
                <a:gd name="T22" fmla="*/ 68 w 82"/>
                <a:gd name="T23" fmla="*/ 21 h 77"/>
                <a:gd name="T24" fmla="*/ 50 w 82"/>
                <a:gd name="T25" fmla="*/ 16 h 77"/>
                <a:gd name="T26" fmla="*/ 18 w 82"/>
                <a:gd name="T27" fmla="*/ 10 h 77"/>
                <a:gd name="T28" fmla="*/ 5 w 82"/>
                <a:gd name="T29" fmla="*/ 5 h 77"/>
                <a:gd name="T30" fmla="*/ 0 w 82"/>
                <a:gd name="T3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2" h="77">
                  <a:moveTo>
                    <a:pt x="0" y="0"/>
                  </a:moveTo>
                  <a:lnTo>
                    <a:pt x="0" y="0"/>
                  </a:lnTo>
                  <a:lnTo>
                    <a:pt x="9" y="26"/>
                  </a:lnTo>
                  <a:lnTo>
                    <a:pt x="27" y="57"/>
                  </a:lnTo>
                  <a:lnTo>
                    <a:pt x="37" y="72"/>
                  </a:lnTo>
                  <a:lnTo>
                    <a:pt x="50" y="77"/>
                  </a:lnTo>
                  <a:lnTo>
                    <a:pt x="59" y="77"/>
                  </a:lnTo>
                  <a:lnTo>
                    <a:pt x="73" y="57"/>
                  </a:lnTo>
                  <a:lnTo>
                    <a:pt x="73" y="57"/>
                  </a:lnTo>
                  <a:lnTo>
                    <a:pt x="82" y="41"/>
                  </a:lnTo>
                  <a:lnTo>
                    <a:pt x="78" y="26"/>
                  </a:lnTo>
                  <a:lnTo>
                    <a:pt x="68" y="21"/>
                  </a:lnTo>
                  <a:lnTo>
                    <a:pt x="50" y="16"/>
                  </a:lnTo>
                  <a:lnTo>
                    <a:pt x="18" y="10"/>
                  </a:lnTo>
                  <a:lnTo>
                    <a:pt x="5" y="5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auto">
            <a:xfrm>
              <a:off x="1483" y="1636"/>
              <a:ext cx="64" cy="134"/>
            </a:xfrm>
            <a:custGeom>
              <a:avLst/>
              <a:gdLst>
                <a:gd name="T0" fmla="*/ 0 w 64"/>
                <a:gd name="T1" fmla="*/ 0 h 134"/>
                <a:gd name="T2" fmla="*/ 0 w 64"/>
                <a:gd name="T3" fmla="*/ 0 h 134"/>
                <a:gd name="T4" fmla="*/ 0 w 64"/>
                <a:gd name="T5" fmla="*/ 20 h 134"/>
                <a:gd name="T6" fmla="*/ 5 w 64"/>
                <a:gd name="T7" fmla="*/ 77 h 134"/>
                <a:gd name="T8" fmla="*/ 9 w 64"/>
                <a:gd name="T9" fmla="*/ 103 h 134"/>
                <a:gd name="T10" fmla="*/ 18 w 64"/>
                <a:gd name="T11" fmla="*/ 123 h 134"/>
                <a:gd name="T12" fmla="*/ 23 w 64"/>
                <a:gd name="T13" fmla="*/ 134 h 134"/>
                <a:gd name="T14" fmla="*/ 27 w 64"/>
                <a:gd name="T15" fmla="*/ 134 h 134"/>
                <a:gd name="T16" fmla="*/ 37 w 64"/>
                <a:gd name="T17" fmla="*/ 134 h 134"/>
                <a:gd name="T18" fmla="*/ 46 w 64"/>
                <a:gd name="T19" fmla="*/ 129 h 134"/>
                <a:gd name="T20" fmla="*/ 46 w 64"/>
                <a:gd name="T21" fmla="*/ 129 h 134"/>
                <a:gd name="T22" fmla="*/ 59 w 64"/>
                <a:gd name="T23" fmla="*/ 108 h 134"/>
                <a:gd name="T24" fmla="*/ 64 w 64"/>
                <a:gd name="T25" fmla="*/ 87 h 134"/>
                <a:gd name="T26" fmla="*/ 59 w 64"/>
                <a:gd name="T27" fmla="*/ 67 h 134"/>
                <a:gd name="T28" fmla="*/ 50 w 64"/>
                <a:gd name="T29" fmla="*/ 51 h 134"/>
                <a:gd name="T30" fmla="*/ 18 w 64"/>
                <a:gd name="T31" fmla="*/ 20 h 134"/>
                <a:gd name="T32" fmla="*/ 9 w 64"/>
                <a:gd name="T33" fmla="*/ 10 h 134"/>
                <a:gd name="T34" fmla="*/ 0 w 64"/>
                <a:gd name="T3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4" h="134">
                  <a:moveTo>
                    <a:pt x="0" y="0"/>
                  </a:moveTo>
                  <a:lnTo>
                    <a:pt x="0" y="0"/>
                  </a:lnTo>
                  <a:lnTo>
                    <a:pt x="0" y="20"/>
                  </a:lnTo>
                  <a:lnTo>
                    <a:pt x="5" y="77"/>
                  </a:lnTo>
                  <a:lnTo>
                    <a:pt x="9" y="103"/>
                  </a:lnTo>
                  <a:lnTo>
                    <a:pt x="18" y="123"/>
                  </a:lnTo>
                  <a:lnTo>
                    <a:pt x="23" y="134"/>
                  </a:lnTo>
                  <a:lnTo>
                    <a:pt x="27" y="134"/>
                  </a:lnTo>
                  <a:lnTo>
                    <a:pt x="37" y="134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59" y="108"/>
                  </a:lnTo>
                  <a:lnTo>
                    <a:pt x="64" y="87"/>
                  </a:lnTo>
                  <a:lnTo>
                    <a:pt x="59" y="67"/>
                  </a:lnTo>
                  <a:lnTo>
                    <a:pt x="50" y="51"/>
                  </a:lnTo>
                  <a:lnTo>
                    <a:pt x="18" y="20"/>
                  </a:lnTo>
                  <a:lnTo>
                    <a:pt x="9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auto">
            <a:xfrm>
              <a:off x="1483" y="1636"/>
              <a:ext cx="64" cy="134"/>
            </a:xfrm>
            <a:custGeom>
              <a:avLst/>
              <a:gdLst>
                <a:gd name="T0" fmla="*/ 0 w 64"/>
                <a:gd name="T1" fmla="*/ 0 h 134"/>
                <a:gd name="T2" fmla="*/ 0 w 64"/>
                <a:gd name="T3" fmla="*/ 0 h 134"/>
                <a:gd name="T4" fmla="*/ 0 w 64"/>
                <a:gd name="T5" fmla="*/ 20 h 134"/>
                <a:gd name="T6" fmla="*/ 5 w 64"/>
                <a:gd name="T7" fmla="*/ 77 h 134"/>
                <a:gd name="T8" fmla="*/ 9 w 64"/>
                <a:gd name="T9" fmla="*/ 103 h 134"/>
                <a:gd name="T10" fmla="*/ 18 w 64"/>
                <a:gd name="T11" fmla="*/ 123 h 134"/>
                <a:gd name="T12" fmla="*/ 23 w 64"/>
                <a:gd name="T13" fmla="*/ 134 h 134"/>
                <a:gd name="T14" fmla="*/ 27 w 64"/>
                <a:gd name="T15" fmla="*/ 134 h 134"/>
                <a:gd name="T16" fmla="*/ 37 w 64"/>
                <a:gd name="T17" fmla="*/ 134 h 134"/>
                <a:gd name="T18" fmla="*/ 46 w 64"/>
                <a:gd name="T19" fmla="*/ 129 h 134"/>
                <a:gd name="T20" fmla="*/ 46 w 64"/>
                <a:gd name="T21" fmla="*/ 129 h 134"/>
                <a:gd name="T22" fmla="*/ 59 w 64"/>
                <a:gd name="T23" fmla="*/ 108 h 134"/>
                <a:gd name="T24" fmla="*/ 64 w 64"/>
                <a:gd name="T25" fmla="*/ 87 h 134"/>
                <a:gd name="T26" fmla="*/ 59 w 64"/>
                <a:gd name="T27" fmla="*/ 67 h 134"/>
                <a:gd name="T28" fmla="*/ 50 w 64"/>
                <a:gd name="T29" fmla="*/ 51 h 134"/>
                <a:gd name="T30" fmla="*/ 18 w 64"/>
                <a:gd name="T31" fmla="*/ 20 h 134"/>
                <a:gd name="T32" fmla="*/ 9 w 64"/>
                <a:gd name="T33" fmla="*/ 10 h 134"/>
                <a:gd name="T34" fmla="*/ 0 w 64"/>
                <a:gd name="T3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4" h="134">
                  <a:moveTo>
                    <a:pt x="0" y="0"/>
                  </a:moveTo>
                  <a:lnTo>
                    <a:pt x="0" y="0"/>
                  </a:lnTo>
                  <a:lnTo>
                    <a:pt x="0" y="20"/>
                  </a:lnTo>
                  <a:lnTo>
                    <a:pt x="5" y="77"/>
                  </a:lnTo>
                  <a:lnTo>
                    <a:pt x="9" y="103"/>
                  </a:lnTo>
                  <a:lnTo>
                    <a:pt x="18" y="123"/>
                  </a:lnTo>
                  <a:lnTo>
                    <a:pt x="23" y="134"/>
                  </a:lnTo>
                  <a:lnTo>
                    <a:pt x="27" y="134"/>
                  </a:lnTo>
                  <a:lnTo>
                    <a:pt x="37" y="134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59" y="108"/>
                  </a:lnTo>
                  <a:lnTo>
                    <a:pt x="64" y="87"/>
                  </a:lnTo>
                  <a:lnTo>
                    <a:pt x="59" y="67"/>
                  </a:lnTo>
                  <a:lnTo>
                    <a:pt x="50" y="51"/>
                  </a:lnTo>
                  <a:lnTo>
                    <a:pt x="18" y="20"/>
                  </a:lnTo>
                  <a:lnTo>
                    <a:pt x="9" y="1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2"/>
            <p:cNvSpPr>
              <a:spLocks/>
            </p:cNvSpPr>
            <p:nvPr/>
          </p:nvSpPr>
          <p:spPr bwMode="auto">
            <a:xfrm>
              <a:off x="1506" y="1847"/>
              <a:ext cx="105" cy="62"/>
            </a:xfrm>
            <a:custGeom>
              <a:avLst/>
              <a:gdLst>
                <a:gd name="T0" fmla="*/ 96 w 105"/>
                <a:gd name="T1" fmla="*/ 10 h 62"/>
                <a:gd name="T2" fmla="*/ 96 w 105"/>
                <a:gd name="T3" fmla="*/ 10 h 62"/>
                <a:gd name="T4" fmla="*/ 87 w 105"/>
                <a:gd name="T5" fmla="*/ 5 h 62"/>
                <a:gd name="T6" fmla="*/ 55 w 105"/>
                <a:gd name="T7" fmla="*/ 0 h 62"/>
                <a:gd name="T8" fmla="*/ 36 w 105"/>
                <a:gd name="T9" fmla="*/ 0 h 62"/>
                <a:gd name="T10" fmla="*/ 18 w 105"/>
                <a:gd name="T11" fmla="*/ 5 h 62"/>
                <a:gd name="T12" fmla="*/ 4 w 105"/>
                <a:gd name="T13" fmla="*/ 15 h 62"/>
                <a:gd name="T14" fmla="*/ 0 w 105"/>
                <a:gd name="T15" fmla="*/ 31 h 62"/>
                <a:gd name="T16" fmla="*/ 0 w 105"/>
                <a:gd name="T17" fmla="*/ 31 h 62"/>
                <a:gd name="T18" fmla="*/ 4 w 105"/>
                <a:gd name="T19" fmla="*/ 41 h 62"/>
                <a:gd name="T20" fmla="*/ 9 w 105"/>
                <a:gd name="T21" fmla="*/ 51 h 62"/>
                <a:gd name="T22" fmla="*/ 23 w 105"/>
                <a:gd name="T23" fmla="*/ 62 h 62"/>
                <a:gd name="T24" fmla="*/ 46 w 105"/>
                <a:gd name="T25" fmla="*/ 62 h 62"/>
                <a:gd name="T26" fmla="*/ 68 w 105"/>
                <a:gd name="T27" fmla="*/ 57 h 62"/>
                <a:gd name="T28" fmla="*/ 87 w 105"/>
                <a:gd name="T29" fmla="*/ 46 h 62"/>
                <a:gd name="T30" fmla="*/ 100 w 105"/>
                <a:gd name="T31" fmla="*/ 36 h 62"/>
                <a:gd name="T32" fmla="*/ 105 w 105"/>
                <a:gd name="T33" fmla="*/ 26 h 62"/>
                <a:gd name="T34" fmla="*/ 105 w 105"/>
                <a:gd name="T35" fmla="*/ 21 h 62"/>
                <a:gd name="T36" fmla="*/ 100 w 105"/>
                <a:gd name="T37" fmla="*/ 15 h 62"/>
                <a:gd name="T38" fmla="*/ 96 w 105"/>
                <a:gd name="T3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5" h="62">
                  <a:moveTo>
                    <a:pt x="96" y="10"/>
                  </a:moveTo>
                  <a:lnTo>
                    <a:pt x="96" y="10"/>
                  </a:lnTo>
                  <a:lnTo>
                    <a:pt x="87" y="5"/>
                  </a:lnTo>
                  <a:lnTo>
                    <a:pt x="55" y="0"/>
                  </a:lnTo>
                  <a:lnTo>
                    <a:pt x="36" y="0"/>
                  </a:lnTo>
                  <a:lnTo>
                    <a:pt x="18" y="5"/>
                  </a:lnTo>
                  <a:lnTo>
                    <a:pt x="4" y="15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4" y="41"/>
                  </a:lnTo>
                  <a:lnTo>
                    <a:pt x="9" y="51"/>
                  </a:lnTo>
                  <a:lnTo>
                    <a:pt x="23" y="62"/>
                  </a:lnTo>
                  <a:lnTo>
                    <a:pt x="46" y="62"/>
                  </a:lnTo>
                  <a:lnTo>
                    <a:pt x="68" y="57"/>
                  </a:lnTo>
                  <a:lnTo>
                    <a:pt x="87" y="46"/>
                  </a:lnTo>
                  <a:lnTo>
                    <a:pt x="100" y="36"/>
                  </a:lnTo>
                  <a:lnTo>
                    <a:pt x="105" y="26"/>
                  </a:lnTo>
                  <a:lnTo>
                    <a:pt x="105" y="21"/>
                  </a:lnTo>
                  <a:lnTo>
                    <a:pt x="100" y="15"/>
                  </a:lnTo>
                  <a:lnTo>
                    <a:pt x="96" y="1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auto">
            <a:xfrm>
              <a:off x="1506" y="1847"/>
              <a:ext cx="105" cy="62"/>
            </a:xfrm>
            <a:custGeom>
              <a:avLst/>
              <a:gdLst>
                <a:gd name="T0" fmla="*/ 96 w 105"/>
                <a:gd name="T1" fmla="*/ 10 h 62"/>
                <a:gd name="T2" fmla="*/ 96 w 105"/>
                <a:gd name="T3" fmla="*/ 10 h 62"/>
                <a:gd name="T4" fmla="*/ 87 w 105"/>
                <a:gd name="T5" fmla="*/ 5 h 62"/>
                <a:gd name="T6" fmla="*/ 55 w 105"/>
                <a:gd name="T7" fmla="*/ 0 h 62"/>
                <a:gd name="T8" fmla="*/ 36 w 105"/>
                <a:gd name="T9" fmla="*/ 0 h 62"/>
                <a:gd name="T10" fmla="*/ 18 w 105"/>
                <a:gd name="T11" fmla="*/ 5 h 62"/>
                <a:gd name="T12" fmla="*/ 4 w 105"/>
                <a:gd name="T13" fmla="*/ 15 h 62"/>
                <a:gd name="T14" fmla="*/ 0 w 105"/>
                <a:gd name="T15" fmla="*/ 31 h 62"/>
                <a:gd name="T16" fmla="*/ 0 w 105"/>
                <a:gd name="T17" fmla="*/ 31 h 62"/>
                <a:gd name="T18" fmla="*/ 4 w 105"/>
                <a:gd name="T19" fmla="*/ 41 h 62"/>
                <a:gd name="T20" fmla="*/ 9 w 105"/>
                <a:gd name="T21" fmla="*/ 51 h 62"/>
                <a:gd name="T22" fmla="*/ 23 w 105"/>
                <a:gd name="T23" fmla="*/ 62 h 62"/>
                <a:gd name="T24" fmla="*/ 46 w 105"/>
                <a:gd name="T25" fmla="*/ 62 h 62"/>
                <a:gd name="T26" fmla="*/ 68 w 105"/>
                <a:gd name="T27" fmla="*/ 57 h 62"/>
                <a:gd name="T28" fmla="*/ 87 w 105"/>
                <a:gd name="T29" fmla="*/ 46 h 62"/>
                <a:gd name="T30" fmla="*/ 100 w 105"/>
                <a:gd name="T31" fmla="*/ 36 h 62"/>
                <a:gd name="T32" fmla="*/ 105 w 105"/>
                <a:gd name="T33" fmla="*/ 26 h 62"/>
                <a:gd name="T34" fmla="*/ 105 w 105"/>
                <a:gd name="T35" fmla="*/ 21 h 62"/>
                <a:gd name="T36" fmla="*/ 100 w 105"/>
                <a:gd name="T37" fmla="*/ 15 h 62"/>
                <a:gd name="T38" fmla="*/ 96 w 105"/>
                <a:gd name="T3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5" h="62">
                  <a:moveTo>
                    <a:pt x="96" y="10"/>
                  </a:moveTo>
                  <a:lnTo>
                    <a:pt x="96" y="10"/>
                  </a:lnTo>
                  <a:lnTo>
                    <a:pt x="87" y="5"/>
                  </a:lnTo>
                  <a:lnTo>
                    <a:pt x="55" y="0"/>
                  </a:lnTo>
                  <a:lnTo>
                    <a:pt x="36" y="0"/>
                  </a:lnTo>
                  <a:lnTo>
                    <a:pt x="18" y="5"/>
                  </a:lnTo>
                  <a:lnTo>
                    <a:pt x="4" y="15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4" y="41"/>
                  </a:lnTo>
                  <a:lnTo>
                    <a:pt x="9" y="51"/>
                  </a:lnTo>
                  <a:lnTo>
                    <a:pt x="23" y="62"/>
                  </a:lnTo>
                  <a:lnTo>
                    <a:pt x="46" y="62"/>
                  </a:lnTo>
                  <a:lnTo>
                    <a:pt x="68" y="57"/>
                  </a:lnTo>
                  <a:lnTo>
                    <a:pt x="87" y="46"/>
                  </a:lnTo>
                  <a:lnTo>
                    <a:pt x="100" y="36"/>
                  </a:lnTo>
                  <a:lnTo>
                    <a:pt x="105" y="26"/>
                  </a:lnTo>
                  <a:lnTo>
                    <a:pt x="105" y="21"/>
                  </a:lnTo>
                  <a:lnTo>
                    <a:pt x="100" y="15"/>
                  </a:lnTo>
                  <a:lnTo>
                    <a:pt x="96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auto">
            <a:xfrm>
              <a:off x="1488" y="1409"/>
              <a:ext cx="64" cy="129"/>
            </a:xfrm>
            <a:custGeom>
              <a:avLst/>
              <a:gdLst>
                <a:gd name="T0" fmla="*/ 18 w 64"/>
                <a:gd name="T1" fmla="*/ 0 h 129"/>
                <a:gd name="T2" fmla="*/ 18 w 64"/>
                <a:gd name="T3" fmla="*/ 0 h 129"/>
                <a:gd name="T4" fmla="*/ 9 w 64"/>
                <a:gd name="T5" fmla="*/ 31 h 129"/>
                <a:gd name="T6" fmla="*/ 0 w 64"/>
                <a:gd name="T7" fmla="*/ 78 h 129"/>
                <a:gd name="T8" fmla="*/ 0 w 64"/>
                <a:gd name="T9" fmla="*/ 103 h 129"/>
                <a:gd name="T10" fmla="*/ 4 w 64"/>
                <a:gd name="T11" fmla="*/ 119 h 129"/>
                <a:gd name="T12" fmla="*/ 13 w 64"/>
                <a:gd name="T13" fmla="*/ 124 h 129"/>
                <a:gd name="T14" fmla="*/ 18 w 64"/>
                <a:gd name="T15" fmla="*/ 129 h 129"/>
                <a:gd name="T16" fmla="*/ 27 w 64"/>
                <a:gd name="T17" fmla="*/ 129 h 129"/>
                <a:gd name="T18" fmla="*/ 41 w 64"/>
                <a:gd name="T19" fmla="*/ 129 h 129"/>
                <a:gd name="T20" fmla="*/ 41 w 64"/>
                <a:gd name="T21" fmla="*/ 129 h 129"/>
                <a:gd name="T22" fmla="*/ 50 w 64"/>
                <a:gd name="T23" fmla="*/ 124 h 129"/>
                <a:gd name="T24" fmla="*/ 59 w 64"/>
                <a:gd name="T25" fmla="*/ 119 h 129"/>
                <a:gd name="T26" fmla="*/ 64 w 64"/>
                <a:gd name="T27" fmla="*/ 108 h 129"/>
                <a:gd name="T28" fmla="*/ 64 w 64"/>
                <a:gd name="T29" fmla="*/ 98 h 129"/>
                <a:gd name="T30" fmla="*/ 59 w 64"/>
                <a:gd name="T31" fmla="*/ 78 h 129"/>
                <a:gd name="T32" fmla="*/ 54 w 64"/>
                <a:gd name="T33" fmla="*/ 52 h 129"/>
                <a:gd name="T34" fmla="*/ 41 w 64"/>
                <a:gd name="T35" fmla="*/ 26 h 129"/>
                <a:gd name="T36" fmla="*/ 32 w 64"/>
                <a:gd name="T37" fmla="*/ 11 h 129"/>
                <a:gd name="T38" fmla="*/ 22 w 64"/>
                <a:gd name="T39" fmla="*/ 0 h 129"/>
                <a:gd name="T40" fmla="*/ 18 w 64"/>
                <a:gd name="T41" fmla="*/ 0 h 129"/>
                <a:gd name="T42" fmla="*/ 18 w 64"/>
                <a:gd name="T43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4" h="129">
                  <a:moveTo>
                    <a:pt x="18" y="0"/>
                  </a:moveTo>
                  <a:lnTo>
                    <a:pt x="18" y="0"/>
                  </a:lnTo>
                  <a:lnTo>
                    <a:pt x="9" y="31"/>
                  </a:lnTo>
                  <a:lnTo>
                    <a:pt x="0" y="78"/>
                  </a:lnTo>
                  <a:lnTo>
                    <a:pt x="0" y="103"/>
                  </a:lnTo>
                  <a:lnTo>
                    <a:pt x="4" y="119"/>
                  </a:lnTo>
                  <a:lnTo>
                    <a:pt x="13" y="124"/>
                  </a:lnTo>
                  <a:lnTo>
                    <a:pt x="18" y="129"/>
                  </a:lnTo>
                  <a:lnTo>
                    <a:pt x="27" y="129"/>
                  </a:lnTo>
                  <a:lnTo>
                    <a:pt x="41" y="129"/>
                  </a:lnTo>
                  <a:lnTo>
                    <a:pt x="41" y="129"/>
                  </a:lnTo>
                  <a:lnTo>
                    <a:pt x="50" y="124"/>
                  </a:lnTo>
                  <a:lnTo>
                    <a:pt x="59" y="119"/>
                  </a:lnTo>
                  <a:lnTo>
                    <a:pt x="64" y="108"/>
                  </a:lnTo>
                  <a:lnTo>
                    <a:pt x="64" y="98"/>
                  </a:lnTo>
                  <a:lnTo>
                    <a:pt x="59" y="78"/>
                  </a:lnTo>
                  <a:lnTo>
                    <a:pt x="54" y="52"/>
                  </a:lnTo>
                  <a:lnTo>
                    <a:pt x="41" y="26"/>
                  </a:lnTo>
                  <a:lnTo>
                    <a:pt x="32" y="11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auto">
            <a:xfrm>
              <a:off x="1488" y="1409"/>
              <a:ext cx="64" cy="129"/>
            </a:xfrm>
            <a:custGeom>
              <a:avLst/>
              <a:gdLst>
                <a:gd name="T0" fmla="*/ 18 w 64"/>
                <a:gd name="T1" fmla="*/ 0 h 129"/>
                <a:gd name="T2" fmla="*/ 18 w 64"/>
                <a:gd name="T3" fmla="*/ 0 h 129"/>
                <a:gd name="T4" fmla="*/ 9 w 64"/>
                <a:gd name="T5" fmla="*/ 31 h 129"/>
                <a:gd name="T6" fmla="*/ 0 w 64"/>
                <a:gd name="T7" fmla="*/ 78 h 129"/>
                <a:gd name="T8" fmla="*/ 0 w 64"/>
                <a:gd name="T9" fmla="*/ 103 h 129"/>
                <a:gd name="T10" fmla="*/ 4 w 64"/>
                <a:gd name="T11" fmla="*/ 119 h 129"/>
                <a:gd name="T12" fmla="*/ 13 w 64"/>
                <a:gd name="T13" fmla="*/ 124 h 129"/>
                <a:gd name="T14" fmla="*/ 18 w 64"/>
                <a:gd name="T15" fmla="*/ 129 h 129"/>
                <a:gd name="T16" fmla="*/ 27 w 64"/>
                <a:gd name="T17" fmla="*/ 129 h 129"/>
                <a:gd name="T18" fmla="*/ 41 w 64"/>
                <a:gd name="T19" fmla="*/ 129 h 129"/>
                <a:gd name="T20" fmla="*/ 41 w 64"/>
                <a:gd name="T21" fmla="*/ 129 h 129"/>
                <a:gd name="T22" fmla="*/ 50 w 64"/>
                <a:gd name="T23" fmla="*/ 124 h 129"/>
                <a:gd name="T24" fmla="*/ 59 w 64"/>
                <a:gd name="T25" fmla="*/ 119 h 129"/>
                <a:gd name="T26" fmla="*/ 64 w 64"/>
                <a:gd name="T27" fmla="*/ 108 h 129"/>
                <a:gd name="T28" fmla="*/ 64 w 64"/>
                <a:gd name="T29" fmla="*/ 98 h 129"/>
                <a:gd name="T30" fmla="*/ 59 w 64"/>
                <a:gd name="T31" fmla="*/ 78 h 129"/>
                <a:gd name="T32" fmla="*/ 54 w 64"/>
                <a:gd name="T33" fmla="*/ 52 h 129"/>
                <a:gd name="T34" fmla="*/ 41 w 64"/>
                <a:gd name="T35" fmla="*/ 26 h 129"/>
                <a:gd name="T36" fmla="*/ 32 w 64"/>
                <a:gd name="T37" fmla="*/ 11 h 129"/>
                <a:gd name="T38" fmla="*/ 22 w 64"/>
                <a:gd name="T39" fmla="*/ 0 h 129"/>
                <a:gd name="T40" fmla="*/ 18 w 64"/>
                <a:gd name="T41" fmla="*/ 0 h 129"/>
                <a:gd name="T42" fmla="*/ 18 w 64"/>
                <a:gd name="T43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4" h="129">
                  <a:moveTo>
                    <a:pt x="18" y="0"/>
                  </a:moveTo>
                  <a:lnTo>
                    <a:pt x="18" y="0"/>
                  </a:lnTo>
                  <a:lnTo>
                    <a:pt x="9" y="31"/>
                  </a:lnTo>
                  <a:lnTo>
                    <a:pt x="0" y="78"/>
                  </a:lnTo>
                  <a:lnTo>
                    <a:pt x="0" y="103"/>
                  </a:lnTo>
                  <a:lnTo>
                    <a:pt x="4" y="119"/>
                  </a:lnTo>
                  <a:lnTo>
                    <a:pt x="13" y="124"/>
                  </a:lnTo>
                  <a:lnTo>
                    <a:pt x="18" y="129"/>
                  </a:lnTo>
                  <a:lnTo>
                    <a:pt x="27" y="129"/>
                  </a:lnTo>
                  <a:lnTo>
                    <a:pt x="41" y="129"/>
                  </a:lnTo>
                  <a:lnTo>
                    <a:pt x="41" y="129"/>
                  </a:lnTo>
                  <a:lnTo>
                    <a:pt x="50" y="124"/>
                  </a:lnTo>
                  <a:lnTo>
                    <a:pt x="59" y="119"/>
                  </a:lnTo>
                  <a:lnTo>
                    <a:pt x="64" y="108"/>
                  </a:lnTo>
                  <a:lnTo>
                    <a:pt x="64" y="98"/>
                  </a:lnTo>
                  <a:lnTo>
                    <a:pt x="59" y="78"/>
                  </a:lnTo>
                  <a:lnTo>
                    <a:pt x="54" y="52"/>
                  </a:lnTo>
                  <a:lnTo>
                    <a:pt x="41" y="26"/>
                  </a:lnTo>
                  <a:lnTo>
                    <a:pt x="32" y="11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auto">
            <a:xfrm>
              <a:off x="1675" y="1250"/>
              <a:ext cx="55" cy="108"/>
            </a:xfrm>
            <a:custGeom>
              <a:avLst/>
              <a:gdLst>
                <a:gd name="T0" fmla="*/ 14 w 55"/>
                <a:gd name="T1" fmla="*/ 0 h 108"/>
                <a:gd name="T2" fmla="*/ 14 w 55"/>
                <a:gd name="T3" fmla="*/ 0 h 108"/>
                <a:gd name="T4" fmla="*/ 4 w 55"/>
                <a:gd name="T5" fmla="*/ 26 h 108"/>
                <a:gd name="T6" fmla="*/ 0 w 55"/>
                <a:gd name="T7" fmla="*/ 67 h 108"/>
                <a:gd name="T8" fmla="*/ 0 w 55"/>
                <a:gd name="T9" fmla="*/ 82 h 108"/>
                <a:gd name="T10" fmla="*/ 4 w 55"/>
                <a:gd name="T11" fmla="*/ 98 h 108"/>
                <a:gd name="T12" fmla="*/ 14 w 55"/>
                <a:gd name="T13" fmla="*/ 108 h 108"/>
                <a:gd name="T14" fmla="*/ 36 w 55"/>
                <a:gd name="T15" fmla="*/ 108 h 108"/>
                <a:gd name="T16" fmla="*/ 36 w 55"/>
                <a:gd name="T17" fmla="*/ 108 h 108"/>
                <a:gd name="T18" fmla="*/ 41 w 55"/>
                <a:gd name="T19" fmla="*/ 103 h 108"/>
                <a:gd name="T20" fmla="*/ 50 w 55"/>
                <a:gd name="T21" fmla="*/ 98 h 108"/>
                <a:gd name="T22" fmla="*/ 55 w 55"/>
                <a:gd name="T23" fmla="*/ 82 h 108"/>
                <a:gd name="T24" fmla="*/ 50 w 55"/>
                <a:gd name="T25" fmla="*/ 62 h 108"/>
                <a:gd name="T26" fmla="*/ 46 w 55"/>
                <a:gd name="T27" fmla="*/ 41 h 108"/>
                <a:gd name="T28" fmla="*/ 23 w 55"/>
                <a:gd name="T29" fmla="*/ 5 h 108"/>
                <a:gd name="T30" fmla="*/ 18 w 55"/>
                <a:gd name="T31" fmla="*/ 0 h 108"/>
                <a:gd name="T32" fmla="*/ 14 w 55"/>
                <a:gd name="T3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5" h="108">
                  <a:moveTo>
                    <a:pt x="14" y="0"/>
                  </a:moveTo>
                  <a:lnTo>
                    <a:pt x="14" y="0"/>
                  </a:lnTo>
                  <a:lnTo>
                    <a:pt x="4" y="26"/>
                  </a:lnTo>
                  <a:lnTo>
                    <a:pt x="0" y="67"/>
                  </a:lnTo>
                  <a:lnTo>
                    <a:pt x="0" y="82"/>
                  </a:lnTo>
                  <a:lnTo>
                    <a:pt x="4" y="98"/>
                  </a:lnTo>
                  <a:lnTo>
                    <a:pt x="14" y="108"/>
                  </a:lnTo>
                  <a:lnTo>
                    <a:pt x="36" y="108"/>
                  </a:lnTo>
                  <a:lnTo>
                    <a:pt x="36" y="108"/>
                  </a:lnTo>
                  <a:lnTo>
                    <a:pt x="41" y="103"/>
                  </a:lnTo>
                  <a:lnTo>
                    <a:pt x="50" y="98"/>
                  </a:lnTo>
                  <a:lnTo>
                    <a:pt x="55" y="82"/>
                  </a:lnTo>
                  <a:lnTo>
                    <a:pt x="50" y="62"/>
                  </a:lnTo>
                  <a:lnTo>
                    <a:pt x="46" y="41"/>
                  </a:lnTo>
                  <a:lnTo>
                    <a:pt x="23" y="5"/>
                  </a:lnTo>
                  <a:lnTo>
                    <a:pt x="18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auto">
            <a:xfrm>
              <a:off x="1675" y="1250"/>
              <a:ext cx="55" cy="108"/>
            </a:xfrm>
            <a:custGeom>
              <a:avLst/>
              <a:gdLst>
                <a:gd name="T0" fmla="*/ 14 w 55"/>
                <a:gd name="T1" fmla="*/ 0 h 108"/>
                <a:gd name="T2" fmla="*/ 14 w 55"/>
                <a:gd name="T3" fmla="*/ 0 h 108"/>
                <a:gd name="T4" fmla="*/ 4 w 55"/>
                <a:gd name="T5" fmla="*/ 26 h 108"/>
                <a:gd name="T6" fmla="*/ 0 w 55"/>
                <a:gd name="T7" fmla="*/ 67 h 108"/>
                <a:gd name="T8" fmla="*/ 0 w 55"/>
                <a:gd name="T9" fmla="*/ 82 h 108"/>
                <a:gd name="T10" fmla="*/ 4 w 55"/>
                <a:gd name="T11" fmla="*/ 98 h 108"/>
                <a:gd name="T12" fmla="*/ 14 w 55"/>
                <a:gd name="T13" fmla="*/ 108 h 108"/>
                <a:gd name="T14" fmla="*/ 36 w 55"/>
                <a:gd name="T15" fmla="*/ 108 h 108"/>
                <a:gd name="T16" fmla="*/ 36 w 55"/>
                <a:gd name="T17" fmla="*/ 108 h 108"/>
                <a:gd name="T18" fmla="*/ 41 w 55"/>
                <a:gd name="T19" fmla="*/ 103 h 108"/>
                <a:gd name="T20" fmla="*/ 50 w 55"/>
                <a:gd name="T21" fmla="*/ 98 h 108"/>
                <a:gd name="T22" fmla="*/ 55 w 55"/>
                <a:gd name="T23" fmla="*/ 82 h 108"/>
                <a:gd name="T24" fmla="*/ 50 w 55"/>
                <a:gd name="T25" fmla="*/ 62 h 108"/>
                <a:gd name="T26" fmla="*/ 46 w 55"/>
                <a:gd name="T27" fmla="*/ 41 h 108"/>
                <a:gd name="T28" fmla="*/ 23 w 55"/>
                <a:gd name="T29" fmla="*/ 5 h 108"/>
                <a:gd name="T30" fmla="*/ 18 w 55"/>
                <a:gd name="T31" fmla="*/ 0 h 108"/>
                <a:gd name="T32" fmla="*/ 14 w 55"/>
                <a:gd name="T3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5" h="108">
                  <a:moveTo>
                    <a:pt x="14" y="0"/>
                  </a:moveTo>
                  <a:lnTo>
                    <a:pt x="14" y="0"/>
                  </a:lnTo>
                  <a:lnTo>
                    <a:pt x="4" y="26"/>
                  </a:lnTo>
                  <a:lnTo>
                    <a:pt x="0" y="67"/>
                  </a:lnTo>
                  <a:lnTo>
                    <a:pt x="0" y="82"/>
                  </a:lnTo>
                  <a:lnTo>
                    <a:pt x="4" y="98"/>
                  </a:lnTo>
                  <a:lnTo>
                    <a:pt x="14" y="108"/>
                  </a:lnTo>
                  <a:lnTo>
                    <a:pt x="36" y="108"/>
                  </a:lnTo>
                  <a:lnTo>
                    <a:pt x="36" y="108"/>
                  </a:lnTo>
                  <a:lnTo>
                    <a:pt x="41" y="103"/>
                  </a:lnTo>
                  <a:lnTo>
                    <a:pt x="50" y="98"/>
                  </a:lnTo>
                  <a:lnTo>
                    <a:pt x="55" y="82"/>
                  </a:lnTo>
                  <a:lnTo>
                    <a:pt x="50" y="62"/>
                  </a:lnTo>
                  <a:lnTo>
                    <a:pt x="46" y="41"/>
                  </a:lnTo>
                  <a:lnTo>
                    <a:pt x="23" y="5"/>
                  </a:lnTo>
                  <a:lnTo>
                    <a:pt x="18" y="0"/>
                  </a:lnTo>
                  <a:lnTo>
                    <a:pt x="1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2" name="Freeform 68"/>
            <p:cNvSpPr>
              <a:spLocks/>
            </p:cNvSpPr>
            <p:nvPr/>
          </p:nvSpPr>
          <p:spPr bwMode="auto">
            <a:xfrm>
              <a:off x="1584" y="1337"/>
              <a:ext cx="95" cy="67"/>
            </a:xfrm>
            <a:custGeom>
              <a:avLst/>
              <a:gdLst>
                <a:gd name="T0" fmla="*/ 0 w 95"/>
                <a:gd name="T1" fmla="*/ 0 h 67"/>
                <a:gd name="T2" fmla="*/ 0 w 95"/>
                <a:gd name="T3" fmla="*/ 0 h 67"/>
                <a:gd name="T4" fmla="*/ 13 w 95"/>
                <a:gd name="T5" fmla="*/ 21 h 67"/>
                <a:gd name="T6" fmla="*/ 32 w 95"/>
                <a:gd name="T7" fmla="*/ 47 h 67"/>
                <a:gd name="T8" fmla="*/ 41 w 95"/>
                <a:gd name="T9" fmla="*/ 57 h 67"/>
                <a:gd name="T10" fmla="*/ 54 w 95"/>
                <a:gd name="T11" fmla="*/ 62 h 67"/>
                <a:gd name="T12" fmla="*/ 68 w 95"/>
                <a:gd name="T13" fmla="*/ 67 h 67"/>
                <a:gd name="T14" fmla="*/ 82 w 95"/>
                <a:gd name="T15" fmla="*/ 62 h 67"/>
                <a:gd name="T16" fmla="*/ 82 w 95"/>
                <a:gd name="T17" fmla="*/ 62 h 67"/>
                <a:gd name="T18" fmla="*/ 95 w 95"/>
                <a:gd name="T19" fmla="*/ 47 h 67"/>
                <a:gd name="T20" fmla="*/ 95 w 95"/>
                <a:gd name="T21" fmla="*/ 41 h 67"/>
                <a:gd name="T22" fmla="*/ 91 w 95"/>
                <a:gd name="T23" fmla="*/ 36 h 67"/>
                <a:gd name="T24" fmla="*/ 82 w 95"/>
                <a:gd name="T25" fmla="*/ 26 h 67"/>
                <a:gd name="T26" fmla="*/ 64 w 95"/>
                <a:gd name="T27" fmla="*/ 16 h 67"/>
                <a:gd name="T28" fmla="*/ 22 w 95"/>
                <a:gd name="T29" fmla="*/ 5 h 67"/>
                <a:gd name="T30" fmla="*/ 0 w 95"/>
                <a:gd name="T3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5" h="67">
                  <a:moveTo>
                    <a:pt x="0" y="0"/>
                  </a:moveTo>
                  <a:lnTo>
                    <a:pt x="0" y="0"/>
                  </a:lnTo>
                  <a:lnTo>
                    <a:pt x="13" y="21"/>
                  </a:lnTo>
                  <a:lnTo>
                    <a:pt x="32" y="47"/>
                  </a:lnTo>
                  <a:lnTo>
                    <a:pt x="41" y="57"/>
                  </a:lnTo>
                  <a:lnTo>
                    <a:pt x="54" y="62"/>
                  </a:lnTo>
                  <a:lnTo>
                    <a:pt x="68" y="67"/>
                  </a:lnTo>
                  <a:lnTo>
                    <a:pt x="82" y="62"/>
                  </a:lnTo>
                  <a:lnTo>
                    <a:pt x="82" y="62"/>
                  </a:lnTo>
                  <a:lnTo>
                    <a:pt x="95" y="47"/>
                  </a:lnTo>
                  <a:lnTo>
                    <a:pt x="95" y="41"/>
                  </a:lnTo>
                  <a:lnTo>
                    <a:pt x="91" y="36"/>
                  </a:lnTo>
                  <a:lnTo>
                    <a:pt x="82" y="26"/>
                  </a:lnTo>
                  <a:lnTo>
                    <a:pt x="64" y="16"/>
                  </a:lnTo>
                  <a:lnTo>
                    <a:pt x="2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3" name="Freeform 69"/>
            <p:cNvSpPr>
              <a:spLocks/>
            </p:cNvSpPr>
            <p:nvPr/>
          </p:nvSpPr>
          <p:spPr bwMode="auto">
            <a:xfrm>
              <a:off x="1584" y="1337"/>
              <a:ext cx="95" cy="67"/>
            </a:xfrm>
            <a:custGeom>
              <a:avLst/>
              <a:gdLst>
                <a:gd name="T0" fmla="*/ 0 w 95"/>
                <a:gd name="T1" fmla="*/ 0 h 67"/>
                <a:gd name="T2" fmla="*/ 0 w 95"/>
                <a:gd name="T3" fmla="*/ 0 h 67"/>
                <a:gd name="T4" fmla="*/ 13 w 95"/>
                <a:gd name="T5" fmla="*/ 21 h 67"/>
                <a:gd name="T6" fmla="*/ 32 w 95"/>
                <a:gd name="T7" fmla="*/ 47 h 67"/>
                <a:gd name="T8" fmla="*/ 41 w 95"/>
                <a:gd name="T9" fmla="*/ 57 h 67"/>
                <a:gd name="T10" fmla="*/ 54 w 95"/>
                <a:gd name="T11" fmla="*/ 62 h 67"/>
                <a:gd name="T12" fmla="*/ 68 w 95"/>
                <a:gd name="T13" fmla="*/ 67 h 67"/>
                <a:gd name="T14" fmla="*/ 82 w 95"/>
                <a:gd name="T15" fmla="*/ 62 h 67"/>
                <a:gd name="T16" fmla="*/ 82 w 95"/>
                <a:gd name="T17" fmla="*/ 62 h 67"/>
                <a:gd name="T18" fmla="*/ 95 w 95"/>
                <a:gd name="T19" fmla="*/ 47 h 67"/>
                <a:gd name="T20" fmla="*/ 95 w 95"/>
                <a:gd name="T21" fmla="*/ 41 h 67"/>
                <a:gd name="T22" fmla="*/ 91 w 95"/>
                <a:gd name="T23" fmla="*/ 36 h 67"/>
                <a:gd name="T24" fmla="*/ 82 w 95"/>
                <a:gd name="T25" fmla="*/ 26 h 67"/>
                <a:gd name="T26" fmla="*/ 64 w 95"/>
                <a:gd name="T27" fmla="*/ 16 h 67"/>
                <a:gd name="T28" fmla="*/ 22 w 95"/>
                <a:gd name="T29" fmla="*/ 5 h 67"/>
                <a:gd name="T30" fmla="*/ 0 w 95"/>
                <a:gd name="T3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5" h="67">
                  <a:moveTo>
                    <a:pt x="0" y="0"/>
                  </a:moveTo>
                  <a:lnTo>
                    <a:pt x="0" y="0"/>
                  </a:lnTo>
                  <a:lnTo>
                    <a:pt x="13" y="21"/>
                  </a:lnTo>
                  <a:lnTo>
                    <a:pt x="32" y="47"/>
                  </a:lnTo>
                  <a:lnTo>
                    <a:pt x="41" y="57"/>
                  </a:lnTo>
                  <a:lnTo>
                    <a:pt x="54" y="62"/>
                  </a:lnTo>
                  <a:lnTo>
                    <a:pt x="68" y="67"/>
                  </a:lnTo>
                  <a:lnTo>
                    <a:pt x="82" y="62"/>
                  </a:lnTo>
                  <a:lnTo>
                    <a:pt x="82" y="62"/>
                  </a:lnTo>
                  <a:lnTo>
                    <a:pt x="95" y="47"/>
                  </a:lnTo>
                  <a:lnTo>
                    <a:pt x="95" y="41"/>
                  </a:lnTo>
                  <a:lnTo>
                    <a:pt x="91" y="36"/>
                  </a:lnTo>
                  <a:lnTo>
                    <a:pt x="82" y="26"/>
                  </a:lnTo>
                  <a:lnTo>
                    <a:pt x="64" y="16"/>
                  </a:lnTo>
                  <a:lnTo>
                    <a:pt x="22" y="5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9" name="Freeform 70"/>
            <p:cNvSpPr>
              <a:spLocks/>
            </p:cNvSpPr>
            <p:nvPr/>
          </p:nvSpPr>
          <p:spPr bwMode="auto">
            <a:xfrm>
              <a:off x="1716" y="1332"/>
              <a:ext cx="78" cy="88"/>
            </a:xfrm>
            <a:custGeom>
              <a:avLst/>
              <a:gdLst>
                <a:gd name="T0" fmla="*/ 78 w 78"/>
                <a:gd name="T1" fmla="*/ 0 h 88"/>
                <a:gd name="T2" fmla="*/ 78 w 78"/>
                <a:gd name="T3" fmla="*/ 0 h 88"/>
                <a:gd name="T4" fmla="*/ 55 w 78"/>
                <a:gd name="T5" fmla="*/ 10 h 88"/>
                <a:gd name="T6" fmla="*/ 23 w 78"/>
                <a:gd name="T7" fmla="*/ 36 h 88"/>
                <a:gd name="T8" fmla="*/ 9 w 78"/>
                <a:gd name="T9" fmla="*/ 46 h 88"/>
                <a:gd name="T10" fmla="*/ 0 w 78"/>
                <a:gd name="T11" fmla="*/ 62 h 88"/>
                <a:gd name="T12" fmla="*/ 0 w 78"/>
                <a:gd name="T13" fmla="*/ 72 h 88"/>
                <a:gd name="T14" fmla="*/ 14 w 78"/>
                <a:gd name="T15" fmla="*/ 83 h 88"/>
                <a:gd name="T16" fmla="*/ 14 w 78"/>
                <a:gd name="T17" fmla="*/ 83 h 88"/>
                <a:gd name="T18" fmla="*/ 27 w 78"/>
                <a:gd name="T19" fmla="*/ 88 h 88"/>
                <a:gd name="T20" fmla="*/ 37 w 78"/>
                <a:gd name="T21" fmla="*/ 77 h 88"/>
                <a:gd name="T22" fmla="*/ 46 w 78"/>
                <a:gd name="T23" fmla="*/ 67 h 88"/>
                <a:gd name="T24" fmla="*/ 55 w 78"/>
                <a:gd name="T25" fmla="*/ 52 h 88"/>
                <a:gd name="T26" fmla="*/ 69 w 78"/>
                <a:gd name="T27" fmla="*/ 16 h 88"/>
                <a:gd name="T28" fmla="*/ 78 w 78"/>
                <a:gd name="T29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8" h="88">
                  <a:moveTo>
                    <a:pt x="78" y="0"/>
                  </a:moveTo>
                  <a:lnTo>
                    <a:pt x="78" y="0"/>
                  </a:lnTo>
                  <a:lnTo>
                    <a:pt x="55" y="10"/>
                  </a:lnTo>
                  <a:lnTo>
                    <a:pt x="23" y="36"/>
                  </a:lnTo>
                  <a:lnTo>
                    <a:pt x="9" y="46"/>
                  </a:lnTo>
                  <a:lnTo>
                    <a:pt x="0" y="62"/>
                  </a:lnTo>
                  <a:lnTo>
                    <a:pt x="0" y="72"/>
                  </a:lnTo>
                  <a:lnTo>
                    <a:pt x="14" y="83"/>
                  </a:lnTo>
                  <a:lnTo>
                    <a:pt x="14" y="83"/>
                  </a:lnTo>
                  <a:lnTo>
                    <a:pt x="27" y="88"/>
                  </a:lnTo>
                  <a:lnTo>
                    <a:pt x="37" y="77"/>
                  </a:lnTo>
                  <a:lnTo>
                    <a:pt x="46" y="67"/>
                  </a:lnTo>
                  <a:lnTo>
                    <a:pt x="55" y="52"/>
                  </a:lnTo>
                  <a:lnTo>
                    <a:pt x="69" y="16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0" name="Freeform 71"/>
            <p:cNvSpPr>
              <a:spLocks/>
            </p:cNvSpPr>
            <p:nvPr/>
          </p:nvSpPr>
          <p:spPr bwMode="auto">
            <a:xfrm>
              <a:off x="1716" y="1332"/>
              <a:ext cx="78" cy="88"/>
            </a:xfrm>
            <a:custGeom>
              <a:avLst/>
              <a:gdLst>
                <a:gd name="T0" fmla="*/ 78 w 78"/>
                <a:gd name="T1" fmla="*/ 0 h 88"/>
                <a:gd name="T2" fmla="*/ 78 w 78"/>
                <a:gd name="T3" fmla="*/ 0 h 88"/>
                <a:gd name="T4" fmla="*/ 55 w 78"/>
                <a:gd name="T5" fmla="*/ 10 h 88"/>
                <a:gd name="T6" fmla="*/ 23 w 78"/>
                <a:gd name="T7" fmla="*/ 36 h 88"/>
                <a:gd name="T8" fmla="*/ 9 w 78"/>
                <a:gd name="T9" fmla="*/ 46 h 88"/>
                <a:gd name="T10" fmla="*/ 0 w 78"/>
                <a:gd name="T11" fmla="*/ 62 h 88"/>
                <a:gd name="T12" fmla="*/ 0 w 78"/>
                <a:gd name="T13" fmla="*/ 72 h 88"/>
                <a:gd name="T14" fmla="*/ 14 w 78"/>
                <a:gd name="T15" fmla="*/ 83 h 88"/>
                <a:gd name="T16" fmla="*/ 14 w 78"/>
                <a:gd name="T17" fmla="*/ 83 h 88"/>
                <a:gd name="T18" fmla="*/ 27 w 78"/>
                <a:gd name="T19" fmla="*/ 88 h 88"/>
                <a:gd name="T20" fmla="*/ 37 w 78"/>
                <a:gd name="T21" fmla="*/ 77 h 88"/>
                <a:gd name="T22" fmla="*/ 46 w 78"/>
                <a:gd name="T23" fmla="*/ 67 h 88"/>
                <a:gd name="T24" fmla="*/ 55 w 78"/>
                <a:gd name="T25" fmla="*/ 52 h 88"/>
                <a:gd name="T26" fmla="*/ 69 w 78"/>
                <a:gd name="T27" fmla="*/ 16 h 88"/>
                <a:gd name="T28" fmla="*/ 78 w 78"/>
                <a:gd name="T29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8" h="88">
                  <a:moveTo>
                    <a:pt x="78" y="0"/>
                  </a:moveTo>
                  <a:lnTo>
                    <a:pt x="78" y="0"/>
                  </a:lnTo>
                  <a:lnTo>
                    <a:pt x="55" y="10"/>
                  </a:lnTo>
                  <a:lnTo>
                    <a:pt x="23" y="36"/>
                  </a:lnTo>
                  <a:lnTo>
                    <a:pt x="9" y="46"/>
                  </a:lnTo>
                  <a:lnTo>
                    <a:pt x="0" y="62"/>
                  </a:lnTo>
                  <a:lnTo>
                    <a:pt x="0" y="72"/>
                  </a:lnTo>
                  <a:lnTo>
                    <a:pt x="14" y="83"/>
                  </a:lnTo>
                  <a:lnTo>
                    <a:pt x="14" y="83"/>
                  </a:lnTo>
                  <a:lnTo>
                    <a:pt x="27" y="88"/>
                  </a:lnTo>
                  <a:lnTo>
                    <a:pt x="37" y="77"/>
                  </a:lnTo>
                  <a:lnTo>
                    <a:pt x="46" y="67"/>
                  </a:lnTo>
                  <a:lnTo>
                    <a:pt x="55" y="52"/>
                  </a:lnTo>
                  <a:lnTo>
                    <a:pt x="69" y="16"/>
                  </a:lnTo>
                  <a:lnTo>
                    <a:pt x="7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1" name="Freeform 72"/>
            <p:cNvSpPr>
              <a:spLocks/>
            </p:cNvSpPr>
            <p:nvPr/>
          </p:nvSpPr>
          <p:spPr bwMode="auto">
            <a:xfrm>
              <a:off x="1762" y="1476"/>
              <a:ext cx="146" cy="78"/>
            </a:xfrm>
            <a:custGeom>
              <a:avLst/>
              <a:gdLst>
                <a:gd name="T0" fmla="*/ 146 w 146"/>
                <a:gd name="T1" fmla="*/ 16 h 78"/>
                <a:gd name="T2" fmla="*/ 146 w 146"/>
                <a:gd name="T3" fmla="*/ 16 h 78"/>
                <a:gd name="T4" fmla="*/ 100 w 146"/>
                <a:gd name="T5" fmla="*/ 0 h 78"/>
                <a:gd name="T6" fmla="*/ 77 w 146"/>
                <a:gd name="T7" fmla="*/ 0 h 78"/>
                <a:gd name="T8" fmla="*/ 59 w 146"/>
                <a:gd name="T9" fmla="*/ 0 h 78"/>
                <a:gd name="T10" fmla="*/ 41 w 146"/>
                <a:gd name="T11" fmla="*/ 5 h 78"/>
                <a:gd name="T12" fmla="*/ 27 w 146"/>
                <a:gd name="T13" fmla="*/ 16 h 78"/>
                <a:gd name="T14" fmla="*/ 9 w 146"/>
                <a:gd name="T15" fmla="*/ 26 h 78"/>
                <a:gd name="T16" fmla="*/ 0 w 146"/>
                <a:gd name="T17" fmla="*/ 41 h 78"/>
                <a:gd name="T18" fmla="*/ 0 w 146"/>
                <a:gd name="T19" fmla="*/ 41 h 78"/>
                <a:gd name="T20" fmla="*/ 0 w 146"/>
                <a:gd name="T21" fmla="*/ 57 h 78"/>
                <a:gd name="T22" fmla="*/ 4 w 146"/>
                <a:gd name="T23" fmla="*/ 67 h 78"/>
                <a:gd name="T24" fmla="*/ 9 w 146"/>
                <a:gd name="T25" fmla="*/ 78 h 78"/>
                <a:gd name="T26" fmla="*/ 18 w 146"/>
                <a:gd name="T27" fmla="*/ 78 h 78"/>
                <a:gd name="T28" fmla="*/ 41 w 146"/>
                <a:gd name="T29" fmla="*/ 78 h 78"/>
                <a:gd name="T30" fmla="*/ 64 w 146"/>
                <a:gd name="T31" fmla="*/ 67 h 78"/>
                <a:gd name="T32" fmla="*/ 114 w 146"/>
                <a:gd name="T33" fmla="*/ 36 h 78"/>
                <a:gd name="T34" fmla="*/ 146 w 146"/>
                <a:gd name="T35" fmla="*/ 16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6" h="78">
                  <a:moveTo>
                    <a:pt x="146" y="16"/>
                  </a:moveTo>
                  <a:lnTo>
                    <a:pt x="146" y="16"/>
                  </a:lnTo>
                  <a:lnTo>
                    <a:pt x="100" y="0"/>
                  </a:lnTo>
                  <a:lnTo>
                    <a:pt x="77" y="0"/>
                  </a:lnTo>
                  <a:lnTo>
                    <a:pt x="59" y="0"/>
                  </a:lnTo>
                  <a:lnTo>
                    <a:pt x="41" y="5"/>
                  </a:lnTo>
                  <a:lnTo>
                    <a:pt x="27" y="16"/>
                  </a:lnTo>
                  <a:lnTo>
                    <a:pt x="9" y="26"/>
                  </a:lnTo>
                  <a:lnTo>
                    <a:pt x="0" y="41"/>
                  </a:lnTo>
                  <a:lnTo>
                    <a:pt x="0" y="41"/>
                  </a:lnTo>
                  <a:lnTo>
                    <a:pt x="0" y="57"/>
                  </a:lnTo>
                  <a:lnTo>
                    <a:pt x="4" y="67"/>
                  </a:lnTo>
                  <a:lnTo>
                    <a:pt x="9" y="78"/>
                  </a:lnTo>
                  <a:lnTo>
                    <a:pt x="18" y="78"/>
                  </a:lnTo>
                  <a:lnTo>
                    <a:pt x="41" y="78"/>
                  </a:lnTo>
                  <a:lnTo>
                    <a:pt x="64" y="67"/>
                  </a:lnTo>
                  <a:lnTo>
                    <a:pt x="114" y="36"/>
                  </a:lnTo>
                  <a:lnTo>
                    <a:pt x="146" y="16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2" name="Freeform 73"/>
            <p:cNvSpPr>
              <a:spLocks/>
            </p:cNvSpPr>
            <p:nvPr/>
          </p:nvSpPr>
          <p:spPr bwMode="auto">
            <a:xfrm>
              <a:off x="1762" y="1476"/>
              <a:ext cx="146" cy="78"/>
            </a:xfrm>
            <a:custGeom>
              <a:avLst/>
              <a:gdLst>
                <a:gd name="T0" fmla="*/ 146 w 146"/>
                <a:gd name="T1" fmla="*/ 16 h 78"/>
                <a:gd name="T2" fmla="*/ 146 w 146"/>
                <a:gd name="T3" fmla="*/ 16 h 78"/>
                <a:gd name="T4" fmla="*/ 100 w 146"/>
                <a:gd name="T5" fmla="*/ 0 h 78"/>
                <a:gd name="T6" fmla="*/ 77 w 146"/>
                <a:gd name="T7" fmla="*/ 0 h 78"/>
                <a:gd name="T8" fmla="*/ 59 w 146"/>
                <a:gd name="T9" fmla="*/ 0 h 78"/>
                <a:gd name="T10" fmla="*/ 41 w 146"/>
                <a:gd name="T11" fmla="*/ 5 h 78"/>
                <a:gd name="T12" fmla="*/ 27 w 146"/>
                <a:gd name="T13" fmla="*/ 16 h 78"/>
                <a:gd name="T14" fmla="*/ 9 w 146"/>
                <a:gd name="T15" fmla="*/ 26 h 78"/>
                <a:gd name="T16" fmla="*/ 0 w 146"/>
                <a:gd name="T17" fmla="*/ 41 h 78"/>
                <a:gd name="T18" fmla="*/ 0 w 146"/>
                <a:gd name="T19" fmla="*/ 41 h 78"/>
                <a:gd name="T20" fmla="*/ 0 w 146"/>
                <a:gd name="T21" fmla="*/ 57 h 78"/>
                <a:gd name="T22" fmla="*/ 4 w 146"/>
                <a:gd name="T23" fmla="*/ 67 h 78"/>
                <a:gd name="T24" fmla="*/ 9 w 146"/>
                <a:gd name="T25" fmla="*/ 78 h 78"/>
                <a:gd name="T26" fmla="*/ 18 w 146"/>
                <a:gd name="T27" fmla="*/ 78 h 78"/>
                <a:gd name="T28" fmla="*/ 41 w 146"/>
                <a:gd name="T29" fmla="*/ 78 h 78"/>
                <a:gd name="T30" fmla="*/ 64 w 146"/>
                <a:gd name="T31" fmla="*/ 67 h 78"/>
                <a:gd name="T32" fmla="*/ 114 w 146"/>
                <a:gd name="T33" fmla="*/ 36 h 78"/>
                <a:gd name="T34" fmla="*/ 146 w 146"/>
                <a:gd name="T35" fmla="*/ 16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6" h="78">
                  <a:moveTo>
                    <a:pt x="146" y="16"/>
                  </a:moveTo>
                  <a:lnTo>
                    <a:pt x="146" y="16"/>
                  </a:lnTo>
                  <a:lnTo>
                    <a:pt x="100" y="0"/>
                  </a:lnTo>
                  <a:lnTo>
                    <a:pt x="77" y="0"/>
                  </a:lnTo>
                  <a:lnTo>
                    <a:pt x="59" y="0"/>
                  </a:lnTo>
                  <a:lnTo>
                    <a:pt x="41" y="5"/>
                  </a:lnTo>
                  <a:lnTo>
                    <a:pt x="27" y="16"/>
                  </a:lnTo>
                  <a:lnTo>
                    <a:pt x="9" y="26"/>
                  </a:lnTo>
                  <a:lnTo>
                    <a:pt x="0" y="41"/>
                  </a:lnTo>
                  <a:lnTo>
                    <a:pt x="0" y="41"/>
                  </a:lnTo>
                  <a:lnTo>
                    <a:pt x="0" y="57"/>
                  </a:lnTo>
                  <a:lnTo>
                    <a:pt x="4" y="67"/>
                  </a:lnTo>
                  <a:lnTo>
                    <a:pt x="9" y="78"/>
                  </a:lnTo>
                  <a:lnTo>
                    <a:pt x="18" y="78"/>
                  </a:lnTo>
                  <a:lnTo>
                    <a:pt x="41" y="78"/>
                  </a:lnTo>
                  <a:lnTo>
                    <a:pt x="64" y="67"/>
                  </a:lnTo>
                  <a:lnTo>
                    <a:pt x="114" y="36"/>
                  </a:lnTo>
                  <a:lnTo>
                    <a:pt x="146" y="1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3" name="Freeform 74"/>
            <p:cNvSpPr>
              <a:spLocks/>
            </p:cNvSpPr>
            <p:nvPr/>
          </p:nvSpPr>
          <p:spPr bwMode="auto">
            <a:xfrm>
              <a:off x="1821" y="1342"/>
              <a:ext cx="110" cy="109"/>
            </a:xfrm>
            <a:custGeom>
              <a:avLst/>
              <a:gdLst>
                <a:gd name="T0" fmla="*/ 105 w 110"/>
                <a:gd name="T1" fmla="*/ 0 h 109"/>
                <a:gd name="T2" fmla="*/ 105 w 110"/>
                <a:gd name="T3" fmla="*/ 0 h 109"/>
                <a:gd name="T4" fmla="*/ 78 w 110"/>
                <a:gd name="T5" fmla="*/ 0 h 109"/>
                <a:gd name="T6" fmla="*/ 55 w 110"/>
                <a:gd name="T7" fmla="*/ 11 h 109"/>
                <a:gd name="T8" fmla="*/ 37 w 110"/>
                <a:gd name="T9" fmla="*/ 21 h 109"/>
                <a:gd name="T10" fmla="*/ 23 w 110"/>
                <a:gd name="T11" fmla="*/ 36 h 109"/>
                <a:gd name="T12" fmla="*/ 9 w 110"/>
                <a:gd name="T13" fmla="*/ 52 h 109"/>
                <a:gd name="T14" fmla="*/ 5 w 110"/>
                <a:gd name="T15" fmla="*/ 67 h 109"/>
                <a:gd name="T16" fmla="*/ 0 w 110"/>
                <a:gd name="T17" fmla="*/ 83 h 109"/>
                <a:gd name="T18" fmla="*/ 0 w 110"/>
                <a:gd name="T19" fmla="*/ 93 h 109"/>
                <a:gd name="T20" fmla="*/ 0 w 110"/>
                <a:gd name="T21" fmla="*/ 93 h 109"/>
                <a:gd name="T22" fmla="*/ 9 w 110"/>
                <a:gd name="T23" fmla="*/ 103 h 109"/>
                <a:gd name="T24" fmla="*/ 23 w 110"/>
                <a:gd name="T25" fmla="*/ 109 h 109"/>
                <a:gd name="T26" fmla="*/ 32 w 110"/>
                <a:gd name="T27" fmla="*/ 109 h 109"/>
                <a:gd name="T28" fmla="*/ 41 w 110"/>
                <a:gd name="T29" fmla="*/ 103 h 109"/>
                <a:gd name="T30" fmla="*/ 64 w 110"/>
                <a:gd name="T31" fmla="*/ 88 h 109"/>
                <a:gd name="T32" fmla="*/ 82 w 110"/>
                <a:gd name="T33" fmla="*/ 67 h 109"/>
                <a:gd name="T34" fmla="*/ 96 w 110"/>
                <a:gd name="T35" fmla="*/ 42 h 109"/>
                <a:gd name="T36" fmla="*/ 105 w 110"/>
                <a:gd name="T37" fmla="*/ 16 h 109"/>
                <a:gd name="T38" fmla="*/ 110 w 110"/>
                <a:gd name="T39" fmla="*/ 0 h 109"/>
                <a:gd name="T40" fmla="*/ 105 w 110"/>
                <a:gd name="T41" fmla="*/ 0 h 109"/>
                <a:gd name="T42" fmla="*/ 105 w 110"/>
                <a:gd name="T43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0" h="109">
                  <a:moveTo>
                    <a:pt x="105" y="0"/>
                  </a:moveTo>
                  <a:lnTo>
                    <a:pt x="105" y="0"/>
                  </a:lnTo>
                  <a:lnTo>
                    <a:pt x="78" y="0"/>
                  </a:lnTo>
                  <a:lnTo>
                    <a:pt x="55" y="11"/>
                  </a:lnTo>
                  <a:lnTo>
                    <a:pt x="37" y="21"/>
                  </a:lnTo>
                  <a:lnTo>
                    <a:pt x="23" y="36"/>
                  </a:lnTo>
                  <a:lnTo>
                    <a:pt x="9" y="52"/>
                  </a:lnTo>
                  <a:lnTo>
                    <a:pt x="5" y="67"/>
                  </a:lnTo>
                  <a:lnTo>
                    <a:pt x="0" y="83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9" y="103"/>
                  </a:lnTo>
                  <a:lnTo>
                    <a:pt x="23" y="109"/>
                  </a:lnTo>
                  <a:lnTo>
                    <a:pt x="32" y="109"/>
                  </a:lnTo>
                  <a:lnTo>
                    <a:pt x="41" y="103"/>
                  </a:lnTo>
                  <a:lnTo>
                    <a:pt x="64" y="88"/>
                  </a:lnTo>
                  <a:lnTo>
                    <a:pt x="82" y="67"/>
                  </a:lnTo>
                  <a:lnTo>
                    <a:pt x="96" y="42"/>
                  </a:lnTo>
                  <a:lnTo>
                    <a:pt x="105" y="16"/>
                  </a:lnTo>
                  <a:lnTo>
                    <a:pt x="110" y="0"/>
                  </a:lnTo>
                  <a:lnTo>
                    <a:pt x="105" y="0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4" name="Freeform 75"/>
            <p:cNvSpPr>
              <a:spLocks/>
            </p:cNvSpPr>
            <p:nvPr/>
          </p:nvSpPr>
          <p:spPr bwMode="auto">
            <a:xfrm>
              <a:off x="1821" y="1342"/>
              <a:ext cx="110" cy="109"/>
            </a:xfrm>
            <a:custGeom>
              <a:avLst/>
              <a:gdLst>
                <a:gd name="T0" fmla="*/ 105 w 110"/>
                <a:gd name="T1" fmla="*/ 0 h 109"/>
                <a:gd name="T2" fmla="*/ 105 w 110"/>
                <a:gd name="T3" fmla="*/ 0 h 109"/>
                <a:gd name="T4" fmla="*/ 78 w 110"/>
                <a:gd name="T5" fmla="*/ 0 h 109"/>
                <a:gd name="T6" fmla="*/ 55 w 110"/>
                <a:gd name="T7" fmla="*/ 11 h 109"/>
                <a:gd name="T8" fmla="*/ 37 w 110"/>
                <a:gd name="T9" fmla="*/ 21 h 109"/>
                <a:gd name="T10" fmla="*/ 23 w 110"/>
                <a:gd name="T11" fmla="*/ 36 h 109"/>
                <a:gd name="T12" fmla="*/ 9 w 110"/>
                <a:gd name="T13" fmla="*/ 52 h 109"/>
                <a:gd name="T14" fmla="*/ 5 w 110"/>
                <a:gd name="T15" fmla="*/ 67 h 109"/>
                <a:gd name="T16" fmla="*/ 0 w 110"/>
                <a:gd name="T17" fmla="*/ 83 h 109"/>
                <a:gd name="T18" fmla="*/ 0 w 110"/>
                <a:gd name="T19" fmla="*/ 93 h 109"/>
                <a:gd name="T20" fmla="*/ 0 w 110"/>
                <a:gd name="T21" fmla="*/ 93 h 109"/>
                <a:gd name="T22" fmla="*/ 9 w 110"/>
                <a:gd name="T23" fmla="*/ 103 h 109"/>
                <a:gd name="T24" fmla="*/ 23 w 110"/>
                <a:gd name="T25" fmla="*/ 109 h 109"/>
                <a:gd name="T26" fmla="*/ 32 w 110"/>
                <a:gd name="T27" fmla="*/ 109 h 109"/>
                <a:gd name="T28" fmla="*/ 41 w 110"/>
                <a:gd name="T29" fmla="*/ 103 h 109"/>
                <a:gd name="T30" fmla="*/ 64 w 110"/>
                <a:gd name="T31" fmla="*/ 88 h 109"/>
                <a:gd name="T32" fmla="*/ 82 w 110"/>
                <a:gd name="T33" fmla="*/ 67 h 109"/>
                <a:gd name="T34" fmla="*/ 96 w 110"/>
                <a:gd name="T35" fmla="*/ 42 h 109"/>
                <a:gd name="T36" fmla="*/ 105 w 110"/>
                <a:gd name="T37" fmla="*/ 16 h 109"/>
                <a:gd name="T38" fmla="*/ 110 w 110"/>
                <a:gd name="T39" fmla="*/ 0 h 109"/>
                <a:gd name="T40" fmla="*/ 105 w 110"/>
                <a:gd name="T41" fmla="*/ 0 h 109"/>
                <a:gd name="T42" fmla="*/ 105 w 110"/>
                <a:gd name="T43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0" h="109">
                  <a:moveTo>
                    <a:pt x="105" y="0"/>
                  </a:moveTo>
                  <a:lnTo>
                    <a:pt x="105" y="0"/>
                  </a:lnTo>
                  <a:lnTo>
                    <a:pt x="78" y="0"/>
                  </a:lnTo>
                  <a:lnTo>
                    <a:pt x="55" y="11"/>
                  </a:lnTo>
                  <a:lnTo>
                    <a:pt x="37" y="21"/>
                  </a:lnTo>
                  <a:lnTo>
                    <a:pt x="23" y="36"/>
                  </a:lnTo>
                  <a:lnTo>
                    <a:pt x="9" y="52"/>
                  </a:lnTo>
                  <a:lnTo>
                    <a:pt x="5" y="67"/>
                  </a:lnTo>
                  <a:lnTo>
                    <a:pt x="0" y="83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9" y="103"/>
                  </a:lnTo>
                  <a:lnTo>
                    <a:pt x="23" y="109"/>
                  </a:lnTo>
                  <a:lnTo>
                    <a:pt x="32" y="109"/>
                  </a:lnTo>
                  <a:lnTo>
                    <a:pt x="41" y="103"/>
                  </a:lnTo>
                  <a:lnTo>
                    <a:pt x="64" y="88"/>
                  </a:lnTo>
                  <a:lnTo>
                    <a:pt x="82" y="67"/>
                  </a:lnTo>
                  <a:lnTo>
                    <a:pt x="96" y="42"/>
                  </a:lnTo>
                  <a:lnTo>
                    <a:pt x="105" y="16"/>
                  </a:lnTo>
                  <a:lnTo>
                    <a:pt x="110" y="0"/>
                  </a:lnTo>
                  <a:lnTo>
                    <a:pt x="105" y="0"/>
                  </a:lnTo>
                  <a:lnTo>
                    <a:pt x="105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5" name="Freeform 76"/>
            <p:cNvSpPr>
              <a:spLocks/>
            </p:cNvSpPr>
            <p:nvPr/>
          </p:nvSpPr>
          <p:spPr bwMode="auto">
            <a:xfrm>
              <a:off x="1958" y="1476"/>
              <a:ext cx="64" cy="124"/>
            </a:xfrm>
            <a:custGeom>
              <a:avLst/>
              <a:gdLst>
                <a:gd name="T0" fmla="*/ 50 w 64"/>
                <a:gd name="T1" fmla="*/ 5 h 124"/>
                <a:gd name="T2" fmla="*/ 50 w 64"/>
                <a:gd name="T3" fmla="*/ 5 h 124"/>
                <a:gd name="T4" fmla="*/ 18 w 64"/>
                <a:gd name="T5" fmla="*/ 31 h 124"/>
                <a:gd name="T6" fmla="*/ 9 w 64"/>
                <a:gd name="T7" fmla="*/ 47 h 124"/>
                <a:gd name="T8" fmla="*/ 5 w 64"/>
                <a:gd name="T9" fmla="*/ 62 h 124"/>
                <a:gd name="T10" fmla="*/ 0 w 64"/>
                <a:gd name="T11" fmla="*/ 72 h 124"/>
                <a:gd name="T12" fmla="*/ 5 w 64"/>
                <a:gd name="T13" fmla="*/ 88 h 124"/>
                <a:gd name="T14" fmla="*/ 9 w 64"/>
                <a:gd name="T15" fmla="*/ 103 h 124"/>
                <a:gd name="T16" fmla="*/ 18 w 64"/>
                <a:gd name="T17" fmla="*/ 119 h 124"/>
                <a:gd name="T18" fmla="*/ 18 w 64"/>
                <a:gd name="T19" fmla="*/ 119 h 124"/>
                <a:gd name="T20" fmla="*/ 32 w 64"/>
                <a:gd name="T21" fmla="*/ 124 h 124"/>
                <a:gd name="T22" fmla="*/ 41 w 64"/>
                <a:gd name="T23" fmla="*/ 119 h 124"/>
                <a:gd name="T24" fmla="*/ 50 w 64"/>
                <a:gd name="T25" fmla="*/ 114 h 124"/>
                <a:gd name="T26" fmla="*/ 55 w 64"/>
                <a:gd name="T27" fmla="*/ 108 h 124"/>
                <a:gd name="T28" fmla="*/ 64 w 64"/>
                <a:gd name="T29" fmla="*/ 88 h 124"/>
                <a:gd name="T30" fmla="*/ 64 w 64"/>
                <a:gd name="T31" fmla="*/ 57 h 124"/>
                <a:gd name="T32" fmla="*/ 64 w 64"/>
                <a:gd name="T33" fmla="*/ 31 h 124"/>
                <a:gd name="T34" fmla="*/ 59 w 64"/>
                <a:gd name="T35" fmla="*/ 11 h 124"/>
                <a:gd name="T36" fmla="*/ 55 w 64"/>
                <a:gd name="T37" fmla="*/ 0 h 124"/>
                <a:gd name="T38" fmla="*/ 55 w 64"/>
                <a:gd name="T39" fmla="*/ 0 h 124"/>
                <a:gd name="T40" fmla="*/ 50 w 64"/>
                <a:gd name="T41" fmla="*/ 5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" h="124">
                  <a:moveTo>
                    <a:pt x="50" y="5"/>
                  </a:moveTo>
                  <a:lnTo>
                    <a:pt x="50" y="5"/>
                  </a:lnTo>
                  <a:lnTo>
                    <a:pt x="18" y="31"/>
                  </a:lnTo>
                  <a:lnTo>
                    <a:pt x="9" y="47"/>
                  </a:lnTo>
                  <a:lnTo>
                    <a:pt x="5" y="62"/>
                  </a:lnTo>
                  <a:lnTo>
                    <a:pt x="0" y="72"/>
                  </a:lnTo>
                  <a:lnTo>
                    <a:pt x="5" y="88"/>
                  </a:lnTo>
                  <a:lnTo>
                    <a:pt x="9" y="103"/>
                  </a:lnTo>
                  <a:lnTo>
                    <a:pt x="18" y="119"/>
                  </a:lnTo>
                  <a:lnTo>
                    <a:pt x="18" y="119"/>
                  </a:lnTo>
                  <a:lnTo>
                    <a:pt x="32" y="124"/>
                  </a:lnTo>
                  <a:lnTo>
                    <a:pt x="41" y="119"/>
                  </a:lnTo>
                  <a:lnTo>
                    <a:pt x="50" y="114"/>
                  </a:lnTo>
                  <a:lnTo>
                    <a:pt x="55" y="108"/>
                  </a:lnTo>
                  <a:lnTo>
                    <a:pt x="64" y="88"/>
                  </a:lnTo>
                  <a:lnTo>
                    <a:pt x="64" y="57"/>
                  </a:lnTo>
                  <a:lnTo>
                    <a:pt x="64" y="31"/>
                  </a:lnTo>
                  <a:lnTo>
                    <a:pt x="59" y="11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0" y="5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6" name="Freeform 77"/>
            <p:cNvSpPr>
              <a:spLocks/>
            </p:cNvSpPr>
            <p:nvPr/>
          </p:nvSpPr>
          <p:spPr bwMode="auto">
            <a:xfrm>
              <a:off x="1958" y="1476"/>
              <a:ext cx="64" cy="124"/>
            </a:xfrm>
            <a:custGeom>
              <a:avLst/>
              <a:gdLst>
                <a:gd name="T0" fmla="*/ 50 w 64"/>
                <a:gd name="T1" fmla="*/ 5 h 124"/>
                <a:gd name="T2" fmla="*/ 50 w 64"/>
                <a:gd name="T3" fmla="*/ 5 h 124"/>
                <a:gd name="T4" fmla="*/ 18 w 64"/>
                <a:gd name="T5" fmla="*/ 31 h 124"/>
                <a:gd name="T6" fmla="*/ 9 w 64"/>
                <a:gd name="T7" fmla="*/ 47 h 124"/>
                <a:gd name="T8" fmla="*/ 5 w 64"/>
                <a:gd name="T9" fmla="*/ 62 h 124"/>
                <a:gd name="T10" fmla="*/ 0 w 64"/>
                <a:gd name="T11" fmla="*/ 72 h 124"/>
                <a:gd name="T12" fmla="*/ 5 w 64"/>
                <a:gd name="T13" fmla="*/ 88 h 124"/>
                <a:gd name="T14" fmla="*/ 9 w 64"/>
                <a:gd name="T15" fmla="*/ 103 h 124"/>
                <a:gd name="T16" fmla="*/ 18 w 64"/>
                <a:gd name="T17" fmla="*/ 119 h 124"/>
                <a:gd name="T18" fmla="*/ 18 w 64"/>
                <a:gd name="T19" fmla="*/ 119 h 124"/>
                <a:gd name="T20" fmla="*/ 32 w 64"/>
                <a:gd name="T21" fmla="*/ 124 h 124"/>
                <a:gd name="T22" fmla="*/ 41 w 64"/>
                <a:gd name="T23" fmla="*/ 119 h 124"/>
                <a:gd name="T24" fmla="*/ 50 w 64"/>
                <a:gd name="T25" fmla="*/ 114 h 124"/>
                <a:gd name="T26" fmla="*/ 55 w 64"/>
                <a:gd name="T27" fmla="*/ 108 h 124"/>
                <a:gd name="T28" fmla="*/ 64 w 64"/>
                <a:gd name="T29" fmla="*/ 88 h 124"/>
                <a:gd name="T30" fmla="*/ 64 w 64"/>
                <a:gd name="T31" fmla="*/ 57 h 124"/>
                <a:gd name="T32" fmla="*/ 64 w 64"/>
                <a:gd name="T33" fmla="*/ 31 h 124"/>
                <a:gd name="T34" fmla="*/ 59 w 64"/>
                <a:gd name="T35" fmla="*/ 11 h 124"/>
                <a:gd name="T36" fmla="*/ 55 w 64"/>
                <a:gd name="T37" fmla="*/ 0 h 124"/>
                <a:gd name="T38" fmla="*/ 55 w 64"/>
                <a:gd name="T39" fmla="*/ 0 h 124"/>
                <a:gd name="T40" fmla="*/ 50 w 64"/>
                <a:gd name="T41" fmla="*/ 5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" h="124">
                  <a:moveTo>
                    <a:pt x="50" y="5"/>
                  </a:moveTo>
                  <a:lnTo>
                    <a:pt x="50" y="5"/>
                  </a:lnTo>
                  <a:lnTo>
                    <a:pt x="18" y="31"/>
                  </a:lnTo>
                  <a:lnTo>
                    <a:pt x="9" y="47"/>
                  </a:lnTo>
                  <a:lnTo>
                    <a:pt x="5" y="62"/>
                  </a:lnTo>
                  <a:lnTo>
                    <a:pt x="0" y="72"/>
                  </a:lnTo>
                  <a:lnTo>
                    <a:pt x="5" y="88"/>
                  </a:lnTo>
                  <a:lnTo>
                    <a:pt x="9" y="103"/>
                  </a:lnTo>
                  <a:lnTo>
                    <a:pt x="18" y="119"/>
                  </a:lnTo>
                  <a:lnTo>
                    <a:pt x="18" y="119"/>
                  </a:lnTo>
                  <a:lnTo>
                    <a:pt x="32" y="124"/>
                  </a:lnTo>
                  <a:lnTo>
                    <a:pt x="41" y="119"/>
                  </a:lnTo>
                  <a:lnTo>
                    <a:pt x="50" y="114"/>
                  </a:lnTo>
                  <a:lnTo>
                    <a:pt x="55" y="108"/>
                  </a:lnTo>
                  <a:lnTo>
                    <a:pt x="64" y="88"/>
                  </a:lnTo>
                  <a:lnTo>
                    <a:pt x="64" y="57"/>
                  </a:lnTo>
                  <a:lnTo>
                    <a:pt x="64" y="31"/>
                  </a:lnTo>
                  <a:lnTo>
                    <a:pt x="59" y="11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0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7" name="Freeform 78"/>
            <p:cNvSpPr>
              <a:spLocks/>
            </p:cNvSpPr>
            <p:nvPr/>
          </p:nvSpPr>
          <p:spPr bwMode="auto">
            <a:xfrm>
              <a:off x="1862" y="1548"/>
              <a:ext cx="73" cy="108"/>
            </a:xfrm>
            <a:custGeom>
              <a:avLst/>
              <a:gdLst>
                <a:gd name="T0" fmla="*/ 5 w 73"/>
                <a:gd name="T1" fmla="*/ 6 h 108"/>
                <a:gd name="T2" fmla="*/ 5 w 73"/>
                <a:gd name="T3" fmla="*/ 6 h 108"/>
                <a:gd name="T4" fmla="*/ 0 w 73"/>
                <a:gd name="T5" fmla="*/ 16 h 108"/>
                <a:gd name="T6" fmla="*/ 0 w 73"/>
                <a:gd name="T7" fmla="*/ 36 h 108"/>
                <a:gd name="T8" fmla="*/ 0 w 73"/>
                <a:gd name="T9" fmla="*/ 57 h 108"/>
                <a:gd name="T10" fmla="*/ 5 w 73"/>
                <a:gd name="T11" fmla="*/ 78 h 108"/>
                <a:gd name="T12" fmla="*/ 14 w 73"/>
                <a:gd name="T13" fmla="*/ 93 h 108"/>
                <a:gd name="T14" fmla="*/ 23 w 73"/>
                <a:gd name="T15" fmla="*/ 103 h 108"/>
                <a:gd name="T16" fmla="*/ 37 w 73"/>
                <a:gd name="T17" fmla="*/ 108 h 108"/>
                <a:gd name="T18" fmla="*/ 55 w 73"/>
                <a:gd name="T19" fmla="*/ 103 h 108"/>
                <a:gd name="T20" fmla="*/ 55 w 73"/>
                <a:gd name="T21" fmla="*/ 103 h 108"/>
                <a:gd name="T22" fmla="*/ 69 w 73"/>
                <a:gd name="T23" fmla="*/ 93 h 108"/>
                <a:gd name="T24" fmla="*/ 73 w 73"/>
                <a:gd name="T25" fmla="*/ 83 h 108"/>
                <a:gd name="T26" fmla="*/ 73 w 73"/>
                <a:gd name="T27" fmla="*/ 67 h 108"/>
                <a:gd name="T28" fmla="*/ 73 w 73"/>
                <a:gd name="T29" fmla="*/ 57 h 108"/>
                <a:gd name="T30" fmla="*/ 60 w 73"/>
                <a:gd name="T31" fmla="*/ 36 h 108"/>
                <a:gd name="T32" fmla="*/ 41 w 73"/>
                <a:gd name="T33" fmla="*/ 21 h 108"/>
                <a:gd name="T34" fmla="*/ 41 w 73"/>
                <a:gd name="T35" fmla="*/ 21 h 108"/>
                <a:gd name="T36" fmla="*/ 50 w 73"/>
                <a:gd name="T37" fmla="*/ 26 h 108"/>
                <a:gd name="T38" fmla="*/ 41 w 73"/>
                <a:gd name="T39" fmla="*/ 16 h 108"/>
                <a:gd name="T40" fmla="*/ 18 w 73"/>
                <a:gd name="T41" fmla="*/ 6 h 108"/>
                <a:gd name="T42" fmla="*/ 14 w 73"/>
                <a:gd name="T43" fmla="*/ 0 h 108"/>
                <a:gd name="T44" fmla="*/ 5 w 73"/>
                <a:gd name="T45" fmla="*/ 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3" h="108">
                  <a:moveTo>
                    <a:pt x="5" y="6"/>
                  </a:moveTo>
                  <a:lnTo>
                    <a:pt x="5" y="6"/>
                  </a:lnTo>
                  <a:lnTo>
                    <a:pt x="0" y="16"/>
                  </a:lnTo>
                  <a:lnTo>
                    <a:pt x="0" y="36"/>
                  </a:lnTo>
                  <a:lnTo>
                    <a:pt x="0" y="57"/>
                  </a:lnTo>
                  <a:lnTo>
                    <a:pt x="5" y="78"/>
                  </a:lnTo>
                  <a:lnTo>
                    <a:pt x="14" y="93"/>
                  </a:lnTo>
                  <a:lnTo>
                    <a:pt x="23" y="103"/>
                  </a:lnTo>
                  <a:lnTo>
                    <a:pt x="37" y="108"/>
                  </a:lnTo>
                  <a:lnTo>
                    <a:pt x="55" y="103"/>
                  </a:lnTo>
                  <a:lnTo>
                    <a:pt x="55" y="103"/>
                  </a:lnTo>
                  <a:lnTo>
                    <a:pt x="69" y="93"/>
                  </a:lnTo>
                  <a:lnTo>
                    <a:pt x="73" y="83"/>
                  </a:lnTo>
                  <a:lnTo>
                    <a:pt x="73" y="67"/>
                  </a:lnTo>
                  <a:lnTo>
                    <a:pt x="73" y="57"/>
                  </a:lnTo>
                  <a:lnTo>
                    <a:pt x="60" y="36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50" y="26"/>
                  </a:lnTo>
                  <a:lnTo>
                    <a:pt x="41" y="16"/>
                  </a:lnTo>
                  <a:lnTo>
                    <a:pt x="18" y="6"/>
                  </a:lnTo>
                  <a:lnTo>
                    <a:pt x="14" y="0"/>
                  </a:lnTo>
                  <a:lnTo>
                    <a:pt x="5" y="6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8" name="Freeform 79"/>
            <p:cNvSpPr>
              <a:spLocks/>
            </p:cNvSpPr>
            <p:nvPr/>
          </p:nvSpPr>
          <p:spPr bwMode="auto">
            <a:xfrm>
              <a:off x="1862" y="1548"/>
              <a:ext cx="73" cy="108"/>
            </a:xfrm>
            <a:custGeom>
              <a:avLst/>
              <a:gdLst>
                <a:gd name="T0" fmla="*/ 5 w 73"/>
                <a:gd name="T1" fmla="*/ 6 h 108"/>
                <a:gd name="T2" fmla="*/ 5 w 73"/>
                <a:gd name="T3" fmla="*/ 6 h 108"/>
                <a:gd name="T4" fmla="*/ 0 w 73"/>
                <a:gd name="T5" fmla="*/ 16 h 108"/>
                <a:gd name="T6" fmla="*/ 0 w 73"/>
                <a:gd name="T7" fmla="*/ 36 h 108"/>
                <a:gd name="T8" fmla="*/ 0 w 73"/>
                <a:gd name="T9" fmla="*/ 57 h 108"/>
                <a:gd name="T10" fmla="*/ 5 w 73"/>
                <a:gd name="T11" fmla="*/ 78 h 108"/>
                <a:gd name="T12" fmla="*/ 14 w 73"/>
                <a:gd name="T13" fmla="*/ 93 h 108"/>
                <a:gd name="T14" fmla="*/ 23 w 73"/>
                <a:gd name="T15" fmla="*/ 103 h 108"/>
                <a:gd name="T16" fmla="*/ 37 w 73"/>
                <a:gd name="T17" fmla="*/ 108 h 108"/>
                <a:gd name="T18" fmla="*/ 55 w 73"/>
                <a:gd name="T19" fmla="*/ 103 h 108"/>
                <a:gd name="T20" fmla="*/ 55 w 73"/>
                <a:gd name="T21" fmla="*/ 103 h 108"/>
                <a:gd name="T22" fmla="*/ 69 w 73"/>
                <a:gd name="T23" fmla="*/ 93 h 108"/>
                <a:gd name="T24" fmla="*/ 73 w 73"/>
                <a:gd name="T25" fmla="*/ 83 h 108"/>
                <a:gd name="T26" fmla="*/ 73 w 73"/>
                <a:gd name="T27" fmla="*/ 67 h 108"/>
                <a:gd name="T28" fmla="*/ 73 w 73"/>
                <a:gd name="T29" fmla="*/ 57 h 108"/>
                <a:gd name="T30" fmla="*/ 60 w 73"/>
                <a:gd name="T31" fmla="*/ 36 h 108"/>
                <a:gd name="T32" fmla="*/ 41 w 73"/>
                <a:gd name="T33" fmla="*/ 21 h 108"/>
                <a:gd name="T34" fmla="*/ 41 w 73"/>
                <a:gd name="T35" fmla="*/ 21 h 108"/>
                <a:gd name="T36" fmla="*/ 50 w 73"/>
                <a:gd name="T37" fmla="*/ 26 h 108"/>
                <a:gd name="T38" fmla="*/ 41 w 73"/>
                <a:gd name="T39" fmla="*/ 16 h 108"/>
                <a:gd name="T40" fmla="*/ 18 w 73"/>
                <a:gd name="T41" fmla="*/ 6 h 108"/>
                <a:gd name="T42" fmla="*/ 14 w 73"/>
                <a:gd name="T43" fmla="*/ 0 h 108"/>
                <a:gd name="T44" fmla="*/ 5 w 73"/>
                <a:gd name="T45" fmla="*/ 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3" h="108">
                  <a:moveTo>
                    <a:pt x="5" y="6"/>
                  </a:moveTo>
                  <a:lnTo>
                    <a:pt x="5" y="6"/>
                  </a:lnTo>
                  <a:lnTo>
                    <a:pt x="0" y="16"/>
                  </a:lnTo>
                  <a:lnTo>
                    <a:pt x="0" y="36"/>
                  </a:lnTo>
                  <a:lnTo>
                    <a:pt x="0" y="57"/>
                  </a:lnTo>
                  <a:lnTo>
                    <a:pt x="5" y="78"/>
                  </a:lnTo>
                  <a:lnTo>
                    <a:pt x="14" y="93"/>
                  </a:lnTo>
                  <a:lnTo>
                    <a:pt x="23" y="103"/>
                  </a:lnTo>
                  <a:lnTo>
                    <a:pt x="37" y="108"/>
                  </a:lnTo>
                  <a:lnTo>
                    <a:pt x="55" y="103"/>
                  </a:lnTo>
                  <a:lnTo>
                    <a:pt x="55" y="103"/>
                  </a:lnTo>
                  <a:lnTo>
                    <a:pt x="69" y="93"/>
                  </a:lnTo>
                  <a:lnTo>
                    <a:pt x="73" y="83"/>
                  </a:lnTo>
                  <a:lnTo>
                    <a:pt x="73" y="67"/>
                  </a:lnTo>
                  <a:lnTo>
                    <a:pt x="73" y="57"/>
                  </a:lnTo>
                  <a:lnTo>
                    <a:pt x="60" y="36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50" y="26"/>
                  </a:lnTo>
                  <a:lnTo>
                    <a:pt x="41" y="16"/>
                  </a:lnTo>
                  <a:lnTo>
                    <a:pt x="18" y="6"/>
                  </a:lnTo>
                  <a:lnTo>
                    <a:pt x="14" y="0"/>
                  </a:lnTo>
                  <a:lnTo>
                    <a:pt x="5" y="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9" name="Freeform 80"/>
            <p:cNvSpPr>
              <a:spLocks/>
            </p:cNvSpPr>
            <p:nvPr/>
          </p:nvSpPr>
          <p:spPr bwMode="auto">
            <a:xfrm>
              <a:off x="1926" y="1651"/>
              <a:ext cx="87" cy="47"/>
            </a:xfrm>
            <a:custGeom>
              <a:avLst/>
              <a:gdLst>
                <a:gd name="T0" fmla="*/ 82 w 87"/>
                <a:gd name="T1" fmla="*/ 0 h 47"/>
                <a:gd name="T2" fmla="*/ 82 w 87"/>
                <a:gd name="T3" fmla="*/ 0 h 47"/>
                <a:gd name="T4" fmla="*/ 28 w 87"/>
                <a:gd name="T5" fmla="*/ 11 h 47"/>
                <a:gd name="T6" fmla="*/ 9 w 87"/>
                <a:gd name="T7" fmla="*/ 16 h 47"/>
                <a:gd name="T8" fmla="*/ 0 w 87"/>
                <a:gd name="T9" fmla="*/ 21 h 47"/>
                <a:gd name="T10" fmla="*/ 0 w 87"/>
                <a:gd name="T11" fmla="*/ 26 h 47"/>
                <a:gd name="T12" fmla="*/ 0 w 87"/>
                <a:gd name="T13" fmla="*/ 31 h 47"/>
                <a:gd name="T14" fmla="*/ 18 w 87"/>
                <a:gd name="T15" fmla="*/ 41 h 47"/>
                <a:gd name="T16" fmla="*/ 18 w 87"/>
                <a:gd name="T17" fmla="*/ 41 h 47"/>
                <a:gd name="T18" fmla="*/ 32 w 87"/>
                <a:gd name="T19" fmla="*/ 47 h 47"/>
                <a:gd name="T20" fmla="*/ 46 w 87"/>
                <a:gd name="T21" fmla="*/ 47 h 47"/>
                <a:gd name="T22" fmla="*/ 60 w 87"/>
                <a:gd name="T23" fmla="*/ 41 h 47"/>
                <a:gd name="T24" fmla="*/ 73 w 87"/>
                <a:gd name="T25" fmla="*/ 36 h 47"/>
                <a:gd name="T26" fmla="*/ 78 w 87"/>
                <a:gd name="T27" fmla="*/ 26 h 47"/>
                <a:gd name="T28" fmla="*/ 87 w 87"/>
                <a:gd name="T29" fmla="*/ 16 h 47"/>
                <a:gd name="T30" fmla="*/ 87 w 87"/>
                <a:gd name="T31" fmla="*/ 5 h 47"/>
                <a:gd name="T32" fmla="*/ 82 w 87"/>
                <a:gd name="T33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7" h="47">
                  <a:moveTo>
                    <a:pt x="82" y="0"/>
                  </a:moveTo>
                  <a:lnTo>
                    <a:pt x="82" y="0"/>
                  </a:lnTo>
                  <a:lnTo>
                    <a:pt x="28" y="11"/>
                  </a:lnTo>
                  <a:lnTo>
                    <a:pt x="9" y="16"/>
                  </a:lnTo>
                  <a:lnTo>
                    <a:pt x="0" y="21"/>
                  </a:lnTo>
                  <a:lnTo>
                    <a:pt x="0" y="26"/>
                  </a:lnTo>
                  <a:lnTo>
                    <a:pt x="0" y="31"/>
                  </a:lnTo>
                  <a:lnTo>
                    <a:pt x="18" y="41"/>
                  </a:lnTo>
                  <a:lnTo>
                    <a:pt x="18" y="41"/>
                  </a:lnTo>
                  <a:lnTo>
                    <a:pt x="32" y="47"/>
                  </a:lnTo>
                  <a:lnTo>
                    <a:pt x="46" y="47"/>
                  </a:lnTo>
                  <a:lnTo>
                    <a:pt x="60" y="41"/>
                  </a:lnTo>
                  <a:lnTo>
                    <a:pt x="73" y="36"/>
                  </a:lnTo>
                  <a:lnTo>
                    <a:pt x="78" y="26"/>
                  </a:lnTo>
                  <a:lnTo>
                    <a:pt x="87" y="16"/>
                  </a:lnTo>
                  <a:lnTo>
                    <a:pt x="87" y="5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0" name="Freeform 81"/>
            <p:cNvSpPr>
              <a:spLocks/>
            </p:cNvSpPr>
            <p:nvPr/>
          </p:nvSpPr>
          <p:spPr bwMode="auto">
            <a:xfrm>
              <a:off x="1926" y="1651"/>
              <a:ext cx="87" cy="47"/>
            </a:xfrm>
            <a:custGeom>
              <a:avLst/>
              <a:gdLst>
                <a:gd name="T0" fmla="*/ 82 w 87"/>
                <a:gd name="T1" fmla="*/ 0 h 47"/>
                <a:gd name="T2" fmla="*/ 82 w 87"/>
                <a:gd name="T3" fmla="*/ 0 h 47"/>
                <a:gd name="T4" fmla="*/ 28 w 87"/>
                <a:gd name="T5" fmla="*/ 11 h 47"/>
                <a:gd name="T6" fmla="*/ 9 w 87"/>
                <a:gd name="T7" fmla="*/ 16 h 47"/>
                <a:gd name="T8" fmla="*/ 0 w 87"/>
                <a:gd name="T9" fmla="*/ 21 h 47"/>
                <a:gd name="T10" fmla="*/ 0 w 87"/>
                <a:gd name="T11" fmla="*/ 26 h 47"/>
                <a:gd name="T12" fmla="*/ 0 w 87"/>
                <a:gd name="T13" fmla="*/ 31 h 47"/>
                <a:gd name="T14" fmla="*/ 18 w 87"/>
                <a:gd name="T15" fmla="*/ 41 h 47"/>
                <a:gd name="T16" fmla="*/ 18 w 87"/>
                <a:gd name="T17" fmla="*/ 41 h 47"/>
                <a:gd name="T18" fmla="*/ 32 w 87"/>
                <a:gd name="T19" fmla="*/ 47 h 47"/>
                <a:gd name="T20" fmla="*/ 46 w 87"/>
                <a:gd name="T21" fmla="*/ 47 h 47"/>
                <a:gd name="T22" fmla="*/ 60 w 87"/>
                <a:gd name="T23" fmla="*/ 41 h 47"/>
                <a:gd name="T24" fmla="*/ 73 w 87"/>
                <a:gd name="T25" fmla="*/ 36 h 47"/>
                <a:gd name="T26" fmla="*/ 78 w 87"/>
                <a:gd name="T27" fmla="*/ 26 h 47"/>
                <a:gd name="T28" fmla="*/ 87 w 87"/>
                <a:gd name="T29" fmla="*/ 16 h 47"/>
                <a:gd name="T30" fmla="*/ 87 w 87"/>
                <a:gd name="T31" fmla="*/ 5 h 47"/>
                <a:gd name="T32" fmla="*/ 82 w 87"/>
                <a:gd name="T33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7" h="47">
                  <a:moveTo>
                    <a:pt x="82" y="0"/>
                  </a:moveTo>
                  <a:lnTo>
                    <a:pt x="82" y="0"/>
                  </a:lnTo>
                  <a:lnTo>
                    <a:pt x="28" y="11"/>
                  </a:lnTo>
                  <a:lnTo>
                    <a:pt x="9" y="16"/>
                  </a:lnTo>
                  <a:lnTo>
                    <a:pt x="0" y="21"/>
                  </a:lnTo>
                  <a:lnTo>
                    <a:pt x="0" y="26"/>
                  </a:lnTo>
                  <a:lnTo>
                    <a:pt x="0" y="31"/>
                  </a:lnTo>
                  <a:lnTo>
                    <a:pt x="18" y="41"/>
                  </a:lnTo>
                  <a:lnTo>
                    <a:pt x="18" y="41"/>
                  </a:lnTo>
                  <a:lnTo>
                    <a:pt x="32" y="47"/>
                  </a:lnTo>
                  <a:lnTo>
                    <a:pt x="46" y="47"/>
                  </a:lnTo>
                  <a:lnTo>
                    <a:pt x="60" y="41"/>
                  </a:lnTo>
                  <a:lnTo>
                    <a:pt x="73" y="36"/>
                  </a:lnTo>
                  <a:lnTo>
                    <a:pt x="78" y="26"/>
                  </a:lnTo>
                  <a:lnTo>
                    <a:pt x="87" y="16"/>
                  </a:lnTo>
                  <a:lnTo>
                    <a:pt x="87" y="5"/>
                  </a:lnTo>
                  <a:lnTo>
                    <a:pt x="8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1" name="Freeform 82"/>
            <p:cNvSpPr>
              <a:spLocks/>
            </p:cNvSpPr>
            <p:nvPr/>
          </p:nvSpPr>
          <p:spPr bwMode="auto">
            <a:xfrm>
              <a:off x="2155" y="1631"/>
              <a:ext cx="146" cy="113"/>
            </a:xfrm>
            <a:custGeom>
              <a:avLst/>
              <a:gdLst>
                <a:gd name="T0" fmla="*/ 146 w 146"/>
                <a:gd name="T1" fmla="*/ 0 h 113"/>
                <a:gd name="T2" fmla="*/ 146 w 146"/>
                <a:gd name="T3" fmla="*/ 0 h 113"/>
                <a:gd name="T4" fmla="*/ 105 w 146"/>
                <a:gd name="T5" fmla="*/ 10 h 113"/>
                <a:gd name="T6" fmla="*/ 50 w 146"/>
                <a:gd name="T7" fmla="*/ 25 h 113"/>
                <a:gd name="T8" fmla="*/ 22 w 146"/>
                <a:gd name="T9" fmla="*/ 41 h 113"/>
                <a:gd name="T10" fmla="*/ 4 w 146"/>
                <a:gd name="T11" fmla="*/ 56 h 113"/>
                <a:gd name="T12" fmla="*/ 0 w 146"/>
                <a:gd name="T13" fmla="*/ 67 h 113"/>
                <a:gd name="T14" fmla="*/ 0 w 146"/>
                <a:gd name="T15" fmla="*/ 77 h 113"/>
                <a:gd name="T16" fmla="*/ 0 w 146"/>
                <a:gd name="T17" fmla="*/ 87 h 113"/>
                <a:gd name="T18" fmla="*/ 9 w 146"/>
                <a:gd name="T19" fmla="*/ 98 h 113"/>
                <a:gd name="T20" fmla="*/ 9 w 146"/>
                <a:gd name="T21" fmla="*/ 98 h 113"/>
                <a:gd name="T22" fmla="*/ 18 w 146"/>
                <a:gd name="T23" fmla="*/ 108 h 113"/>
                <a:gd name="T24" fmla="*/ 27 w 146"/>
                <a:gd name="T25" fmla="*/ 113 h 113"/>
                <a:gd name="T26" fmla="*/ 41 w 146"/>
                <a:gd name="T27" fmla="*/ 113 h 113"/>
                <a:gd name="T28" fmla="*/ 50 w 146"/>
                <a:gd name="T29" fmla="*/ 113 h 113"/>
                <a:gd name="T30" fmla="*/ 73 w 146"/>
                <a:gd name="T31" fmla="*/ 98 h 113"/>
                <a:gd name="T32" fmla="*/ 95 w 146"/>
                <a:gd name="T33" fmla="*/ 77 h 113"/>
                <a:gd name="T34" fmla="*/ 127 w 146"/>
                <a:gd name="T35" fmla="*/ 25 h 113"/>
                <a:gd name="T36" fmla="*/ 146 w 146"/>
                <a:gd name="T37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6" h="113">
                  <a:moveTo>
                    <a:pt x="146" y="0"/>
                  </a:moveTo>
                  <a:lnTo>
                    <a:pt x="146" y="0"/>
                  </a:lnTo>
                  <a:lnTo>
                    <a:pt x="105" y="10"/>
                  </a:lnTo>
                  <a:lnTo>
                    <a:pt x="50" y="25"/>
                  </a:lnTo>
                  <a:lnTo>
                    <a:pt x="22" y="41"/>
                  </a:lnTo>
                  <a:lnTo>
                    <a:pt x="4" y="56"/>
                  </a:lnTo>
                  <a:lnTo>
                    <a:pt x="0" y="67"/>
                  </a:lnTo>
                  <a:lnTo>
                    <a:pt x="0" y="77"/>
                  </a:lnTo>
                  <a:lnTo>
                    <a:pt x="0" y="87"/>
                  </a:lnTo>
                  <a:lnTo>
                    <a:pt x="9" y="98"/>
                  </a:lnTo>
                  <a:lnTo>
                    <a:pt x="9" y="98"/>
                  </a:lnTo>
                  <a:lnTo>
                    <a:pt x="18" y="108"/>
                  </a:lnTo>
                  <a:lnTo>
                    <a:pt x="27" y="113"/>
                  </a:lnTo>
                  <a:lnTo>
                    <a:pt x="41" y="113"/>
                  </a:lnTo>
                  <a:lnTo>
                    <a:pt x="50" y="113"/>
                  </a:lnTo>
                  <a:lnTo>
                    <a:pt x="73" y="98"/>
                  </a:lnTo>
                  <a:lnTo>
                    <a:pt x="95" y="77"/>
                  </a:lnTo>
                  <a:lnTo>
                    <a:pt x="127" y="25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2" name="Freeform 83"/>
            <p:cNvSpPr>
              <a:spLocks/>
            </p:cNvSpPr>
            <p:nvPr/>
          </p:nvSpPr>
          <p:spPr bwMode="auto">
            <a:xfrm>
              <a:off x="2155" y="1631"/>
              <a:ext cx="146" cy="113"/>
            </a:xfrm>
            <a:custGeom>
              <a:avLst/>
              <a:gdLst>
                <a:gd name="T0" fmla="*/ 146 w 146"/>
                <a:gd name="T1" fmla="*/ 0 h 113"/>
                <a:gd name="T2" fmla="*/ 146 w 146"/>
                <a:gd name="T3" fmla="*/ 0 h 113"/>
                <a:gd name="T4" fmla="*/ 105 w 146"/>
                <a:gd name="T5" fmla="*/ 10 h 113"/>
                <a:gd name="T6" fmla="*/ 50 w 146"/>
                <a:gd name="T7" fmla="*/ 25 h 113"/>
                <a:gd name="T8" fmla="*/ 22 w 146"/>
                <a:gd name="T9" fmla="*/ 41 h 113"/>
                <a:gd name="T10" fmla="*/ 4 w 146"/>
                <a:gd name="T11" fmla="*/ 56 h 113"/>
                <a:gd name="T12" fmla="*/ 0 w 146"/>
                <a:gd name="T13" fmla="*/ 67 h 113"/>
                <a:gd name="T14" fmla="*/ 0 w 146"/>
                <a:gd name="T15" fmla="*/ 77 h 113"/>
                <a:gd name="T16" fmla="*/ 0 w 146"/>
                <a:gd name="T17" fmla="*/ 87 h 113"/>
                <a:gd name="T18" fmla="*/ 9 w 146"/>
                <a:gd name="T19" fmla="*/ 98 h 113"/>
                <a:gd name="T20" fmla="*/ 9 w 146"/>
                <a:gd name="T21" fmla="*/ 98 h 113"/>
                <a:gd name="T22" fmla="*/ 18 w 146"/>
                <a:gd name="T23" fmla="*/ 108 h 113"/>
                <a:gd name="T24" fmla="*/ 27 w 146"/>
                <a:gd name="T25" fmla="*/ 113 h 113"/>
                <a:gd name="T26" fmla="*/ 41 w 146"/>
                <a:gd name="T27" fmla="*/ 113 h 113"/>
                <a:gd name="T28" fmla="*/ 50 w 146"/>
                <a:gd name="T29" fmla="*/ 113 h 113"/>
                <a:gd name="T30" fmla="*/ 73 w 146"/>
                <a:gd name="T31" fmla="*/ 98 h 113"/>
                <a:gd name="T32" fmla="*/ 95 w 146"/>
                <a:gd name="T33" fmla="*/ 77 h 113"/>
                <a:gd name="T34" fmla="*/ 127 w 146"/>
                <a:gd name="T35" fmla="*/ 25 h 113"/>
                <a:gd name="T36" fmla="*/ 146 w 146"/>
                <a:gd name="T37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6" h="113">
                  <a:moveTo>
                    <a:pt x="146" y="0"/>
                  </a:moveTo>
                  <a:lnTo>
                    <a:pt x="146" y="0"/>
                  </a:lnTo>
                  <a:lnTo>
                    <a:pt x="105" y="10"/>
                  </a:lnTo>
                  <a:lnTo>
                    <a:pt x="50" y="25"/>
                  </a:lnTo>
                  <a:lnTo>
                    <a:pt x="22" y="41"/>
                  </a:lnTo>
                  <a:lnTo>
                    <a:pt x="4" y="56"/>
                  </a:lnTo>
                  <a:lnTo>
                    <a:pt x="0" y="67"/>
                  </a:lnTo>
                  <a:lnTo>
                    <a:pt x="0" y="77"/>
                  </a:lnTo>
                  <a:lnTo>
                    <a:pt x="0" y="87"/>
                  </a:lnTo>
                  <a:lnTo>
                    <a:pt x="9" y="98"/>
                  </a:lnTo>
                  <a:lnTo>
                    <a:pt x="9" y="98"/>
                  </a:lnTo>
                  <a:lnTo>
                    <a:pt x="18" y="108"/>
                  </a:lnTo>
                  <a:lnTo>
                    <a:pt x="27" y="113"/>
                  </a:lnTo>
                  <a:lnTo>
                    <a:pt x="41" y="113"/>
                  </a:lnTo>
                  <a:lnTo>
                    <a:pt x="50" y="113"/>
                  </a:lnTo>
                  <a:lnTo>
                    <a:pt x="73" y="98"/>
                  </a:lnTo>
                  <a:lnTo>
                    <a:pt x="95" y="77"/>
                  </a:lnTo>
                  <a:lnTo>
                    <a:pt x="127" y="25"/>
                  </a:lnTo>
                  <a:lnTo>
                    <a:pt x="146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3" name="Freeform 84"/>
            <p:cNvSpPr>
              <a:spLocks/>
            </p:cNvSpPr>
            <p:nvPr/>
          </p:nvSpPr>
          <p:spPr bwMode="auto">
            <a:xfrm>
              <a:off x="2186" y="1739"/>
              <a:ext cx="110" cy="72"/>
            </a:xfrm>
            <a:custGeom>
              <a:avLst/>
              <a:gdLst>
                <a:gd name="T0" fmla="*/ 110 w 110"/>
                <a:gd name="T1" fmla="*/ 56 h 72"/>
                <a:gd name="T2" fmla="*/ 110 w 110"/>
                <a:gd name="T3" fmla="*/ 56 h 72"/>
                <a:gd name="T4" fmla="*/ 106 w 110"/>
                <a:gd name="T5" fmla="*/ 46 h 72"/>
                <a:gd name="T6" fmla="*/ 96 w 110"/>
                <a:gd name="T7" fmla="*/ 31 h 72"/>
                <a:gd name="T8" fmla="*/ 64 w 110"/>
                <a:gd name="T9" fmla="*/ 10 h 72"/>
                <a:gd name="T10" fmla="*/ 46 w 110"/>
                <a:gd name="T11" fmla="*/ 0 h 72"/>
                <a:gd name="T12" fmla="*/ 28 w 110"/>
                <a:gd name="T13" fmla="*/ 0 h 72"/>
                <a:gd name="T14" fmla="*/ 14 w 110"/>
                <a:gd name="T15" fmla="*/ 5 h 72"/>
                <a:gd name="T16" fmla="*/ 5 w 110"/>
                <a:gd name="T17" fmla="*/ 20 h 72"/>
                <a:gd name="T18" fmla="*/ 5 w 110"/>
                <a:gd name="T19" fmla="*/ 20 h 72"/>
                <a:gd name="T20" fmla="*/ 0 w 110"/>
                <a:gd name="T21" fmla="*/ 31 h 72"/>
                <a:gd name="T22" fmla="*/ 0 w 110"/>
                <a:gd name="T23" fmla="*/ 41 h 72"/>
                <a:gd name="T24" fmla="*/ 5 w 110"/>
                <a:gd name="T25" fmla="*/ 51 h 72"/>
                <a:gd name="T26" fmla="*/ 10 w 110"/>
                <a:gd name="T27" fmla="*/ 56 h 72"/>
                <a:gd name="T28" fmla="*/ 28 w 110"/>
                <a:gd name="T29" fmla="*/ 67 h 72"/>
                <a:gd name="T30" fmla="*/ 46 w 110"/>
                <a:gd name="T31" fmla="*/ 72 h 72"/>
                <a:gd name="T32" fmla="*/ 69 w 110"/>
                <a:gd name="T33" fmla="*/ 72 h 72"/>
                <a:gd name="T34" fmla="*/ 92 w 110"/>
                <a:gd name="T35" fmla="*/ 67 h 72"/>
                <a:gd name="T36" fmla="*/ 106 w 110"/>
                <a:gd name="T37" fmla="*/ 62 h 72"/>
                <a:gd name="T38" fmla="*/ 110 w 110"/>
                <a:gd name="T39" fmla="*/ 5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10" h="72">
                  <a:moveTo>
                    <a:pt x="110" y="56"/>
                  </a:moveTo>
                  <a:lnTo>
                    <a:pt x="110" y="56"/>
                  </a:lnTo>
                  <a:lnTo>
                    <a:pt x="106" y="46"/>
                  </a:lnTo>
                  <a:lnTo>
                    <a:pt x="96" y="31"/>
                  </a:lnTo>
                  <a:lnTo>
                    <a:pt x="64" y="10"/>
                  </a:lnTo>
                  <a:lnTo>
                    <a:pt x="46" y="0"/>
                  </a:lnTo>
                  <a:lnTo>
                    <a:pt x="28" y="0"/>
                  </a:lnTo>
                  <a:lnTo>
                    <a:pt x="14" y="5"/>
                  </a:lnTo>
                  <a:lnTo>
                    <a:pt x="5" y="20"/>
                  </a:lnTo>
                  <a:lnTo>
                    <a:pt x="5" y="20"/>
                  </a:lnTo>
                  <a:lnTo>
                    <a:pt x="0" y="31"/>
                  </a:lnTo>
                  <a:lnTo>
                    <a:pt x="0" y="41"/>
                  </a:lnTo>
                  <a:lnTo>
                    <a:pt x="5" y="51"/>
                  </a:lnTo>
                  <a:lnTo>
                    <a:pt x="10" y="56"/>
                  </a:lnTo>
                  <a:lnTo>
                    <a:pt x="28" y="67"/>
                  </a:lnTo>
                  <a:lnTo>
                    <a:pt x="46" y="72"/>
                  </a:lnTo>
                  <a:lnTo>
                    <a:pt x="69" y="72"/>
                  </a:lnTo>
                  <a:lnTo>
                    <a:pt x="92" y="67"/>
                  </a:lnTo>
                  <a:lnTo>
                    <a:pt x="106" y="62"/>
                  </a:lnTo>
                  <a:lnTo>
                    <a:pt x="110" y="56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4" name="Freeform 85"/>
            <p:cNvSpPr>
              <a:spLocks/>
            </p:cNvSpPr>
            <p:nvPr/>
          </p:nvSpPr>
          <p:spPr bwMode="auto">
            <a:xfrm>
              <a:off x="2186" y="1739"/>
              <a:ext cx="110" cy="72"/>
            </a:xfrm>
            <a:custGeom>
              <a:avLst/>
              <a:gdLst>
                <a:gd name="T0" fmla="*/ 110 w 110"/>
                <a:gd name="T1" fmla="*/ 56 h 72"/>
                <a:gd name="T2" fmla="*/ 110 w 110"/>
                <a:gd name="T3" fmla="*/ 56 h 72"/>
                <a:gd name="T4" fmla="*/ 106 w 110"/>
                <a:gd name="T5" fmla="*/ 46 h 72"/>
                <a:gd name="T6" fmla="*/ 96 w 110"/>
                <a:gd name="T7" fmla="*/ 31 h 72"/>
                <a:gd name="T8" fmla="*/ 64 w 110"/>
                <a:gd name="T9" fmla="*/ 10 h 72"/>
                <a:gd name="T10" fmla="*/ 46 w 110"/>
                <a:gd name="T11" fmla="*/ 0 h 72"/>
                <a:gd name="T12" fmla="*/ 28 w 110"/>
                <a:gd name="T13" fmla="*/ 0 h 72"/>
                <a:gd name="T14" fmla="*/ 14 w 110"/>
                <a:gd name="T15" fmla="*/ 5 h 72"/>
                <a:gd name="T16" fmla="*/ 5 w 110"/>
                <a:gd name="T17" fmla="*/ 20 h 72"/>
                <a:gd name="T18" fmla="*/ 5 w 110"/>
                <a:gd name="T19" fmla="*/ 20 h 72"/>
                <a:gd name="T20" fmla="*/ 0 w 110"/>
                <a:gd name="T21" fmla="*/ 31 h 72"/>
                <a:gd name="T22" fmla="*/ 0 w 110"/>
                <a:gd name="T23" fmla="*/ 41 h 72"/>
                <a:gd name="T24" fmla="*/ 5 w 110"/>
                <a:gd name="T25" fmla="*/ 51 h 72"/>
                <a:gd name="T26" fmla="*/ 10 w 110"/>
                <a:gd name="T27" fmla="*/ 56 h 72"/>
                <a:gd name="T28" fmla="*/ 28 w 110"/>
                <a:gd name="T29" fmla="*/ 67 h 72"/>
                <a:gd name="T30" fmla="*/ 46 w 110"/>
                <a:gd name="T31" fmla="*/ 72 h 72"/>
                <a:gd name="T32" fmla="*/ 69 w 110"/>
                <a:gd name="T33" fmla="*/ 72 h 72"/>
                <a:gd name="T34" fmla="*/ 92 w 110"/>
                <a:gd name="T35" fmla="*/ 67 h 72"/>
                <a:gd name="T36" fmla="*/ 106 w 110"/>
                <a:gd name="T37" fmla="*/ 62 h 72"/>
                <a:gd name="T38" fmla="*/ 110 w 110"/>
                <a:gd name="T39" fmla="*/ 5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10" h="72">
                  <a:moveTo>
                    <a:pt x="110" y="56"/>
                  </a:moveTo>
                  <a:lnTo>
                    <a:pt x="110" y="56"/>
                  </a:lnTo>
                  <a:lnTo>
                    <a:pt x="106" y="46"/>
                  </a:lnTo>
                  <a:lnTo>
                    <a:pt x="96" y="31"/>
                  </a:lnTo>
                  <a:lnTo>
                    <a:pt x="64" y="10"/>
                  </a:lnTo>
                  <a:lnTo>
                    <a:pt x="46" y="0"/>
                  </a:lnTo>
                  <a:lnTo>
                    <a:pt x="28" y="0"/>
                  </a:lnTo>
                  <a:lnTo>
                    <a:pt x="14" y="5"/>
                  </a:lnTo>
                  <a:lnTo>
                    <a:pt x="5" y="20"/>
                  </a:lnTo>
                  <a:lnTo>
                    <a:pt x="5" y="20"/>
                  </a:lnTo>
                  <a:lnTo>
                    <a:pt x="0" y="31"/>
                  </a:lnTo>
                  <a:lnTo>
                    <a:pt x="0" y="41"/>
                  </a:lnTo>
                  <a:lnTo>
                    <a:pt x="5" y="51"/>
                  </a:lnTo>
                  <a:lnTo>
                    <a:pt x="10" y="56"/>
                  </a:lnTo>
                  <a:lnTo>
                    <a:pt x="28" y="67"/>
                  </a:lnTo>
                  <a:lnTo>
                    <a:pt x="46" y="72"/>
                  </a:lnTo>
                  <a:lnTo>
                    <a:pt x="69" y="72"/>
                  </a:lnTo>
                  <a:lnTo>
                    <a:pt x="92" y="67"/>
                  </a:lnTo>
                  <a:lnTo>
                    <a:pt x="106" y="62"/>
                  </a:lnTo>
                  <a:lnTo>
                    <a:pt x="110" y="5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5" name="Freeform 86"/>
            <p:cNvSpPr>
              <a:spLocks/>
            </p:cNvSpPr>
            <p:nvPr/>
          </p:nvSpPr>
          <p:spPr bwMode="auto">
            <a:xfrm>
              <a:off x="2136" y="1564"/>
              <a:ext cx="64" cy="103"/>
            </a:xfrm>
            <a:custGeom>
              <a:avLst/>
              <a:gdLst>
                <a:gd name="T0" fmla="*/ 14 w 64"/>
                <a:gd name="T1" fmla="*/ 0 h 103"/>
                <a:gd name="T2" fmla="*/ 14 w 64"/>
                <a:gd name="T3" fmla="*/ 0 h 103"/>
                <a:gd name="T4" fmla="*/ 5 w 64"/>
                <a:gd name="T5" fmla="*/ 26 h 103"/>
                <a:gd name="T6" fmla="*/ 0 w 64"/>
                <a:gd name="T7" fmla="*/ 62 h 103"/>
                <a:gd name="T8" fmla="*/ 0 w 64"/>
                <a:gd name="T9" fmla="*/ 82 h 103"/>
                <a:gd name="T10" fmla="*/ 0 w 64"/>
                <a:gd name="T11" fmla="*/ 92 h 103"/>
                <a:gd name="T12" fmla="*/ 14 w 64"/>
                <a:gd name="T13" fmla="*/ 103 h 103"/>
                <a:gd name="T14" fmla="*/ 32 w 64"/>
                <a:gd name="T15" fmla="*/ 103 h 103"/>
                <a:gd name="T16" fmla="*/ 32 w 64"/>
                <a:gd name="T17" fmla="*/ 103 h 103"/>
                <a:gd name="T18" fmla="*/ 46 w 64"/>
                <a:gd name="T19" fmla="*/ 98 h 103"/>
                <a:gd name="T20" fmla="*/ 55 w 64"/>
                <a:gd name="T21" fmla="*/ 87 h 103"/>
                <a:gd name="T22" fmla="*/ 64 w 64"/>
                <a:gd name="T23" fmla="*/ 82 h 103"/>
                <a:gd name="T24" fmla="*/ 64 w 64"/>
                <a:gd name="T25" fmla="*/ 72 h 103"/>
                <a:gd name="T26" fmla="*/ 64 w 64"/>
                <a:gd name="T27" fmla="*/ 56 h 103"/>
                <a:gd name="T28" fmla="*/ 55 w 64"/>
                <a:gd name="T29" fmla="*/ 36 h 103"/>
                <a:gd name="T30" fmla="*/ 41 w 64"/>
                <a:gd name="T31" fmla="*/ 20 h 103"/>
                <a:gd name="T32" fmla="*/ 28 w 64"/>
                <a:gd name="T33" fmla="*/ 5 h 103"/>
                <a:gd name="T34" fmla="*/ 19 w 64"/>
                <a:gd name="T35" fmla="*/ 0 h 103"/>
                <a:gd name="T36" fmla="*/ 14 w 64"/>
                <a:gd name="T37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4" h="103">
                  <a:moveTo>
                    <a:pt x="14" y="0"/>
                  </a:moveTo>
                  <a:lnTo>
                    <a:pt x="14" y="0"/>
                  </a:lnTo>
                  <a:lnTo>
                    <a:pt x="5" y="26"/>
                  </a:lnTo>
                  <a:lnTo>
                    <a:pt x="0" y="62"/>
                  </a:lnTo>
                  <a:lnTo>
                    <a:pt x="0" y="82"/>
                  </a:lnTo>
                  <a:lnTo>
                    <a:pt x="0" y="92"/>
                  </a:lnTo>
                  <a:lnTo>
                    <a:pt x="14" y="103"/>
                  </a:lnTo>
                  <a:lnTo>
                    <a:pt x="32" y="103"/>
                  </a:lnTo>
                  <a:lnTo>
                    <a:pt x="32" y="103"/>
                  </a:lnTo>
                  <a:lnTo>
                    <a:pt x="46" y="98"/>
                  </a:lnTo>
                  <a:lnTo>
                    <a:pt x="55" y="87"/>
                  </a:lnTo>
                  <a:lnTo>
                    <a:pt x="64" y="82"/>
                  </a:lnTo>
                  <a:lnTo>
                    <a:pt x="64" y="72"/>
                  </a:lnTo>
                  <a:lnTo>
                    <a:pt x="64" y="56"/>
                  </a:lnTo>
                  <a:lnTo>
                    <a:pt x="55" y="36"/>
                  </a:lnTo>
                  <a:lnTo>
                    <a:pt x="41" y="20"/>
                  </a:lnTo>
                  <a:lnTo>
                    <a:pt x="28" y="5"/>
                  </a:lnTo>
                  <a:lnTo>
                    <a:pt x="19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6" name="Freeform 87"/>
            <p:cNvSpPr>
              <a:spLocks/>
            </p:cNvSpPr>
            <p:nvPr/>
          </p:nvSpPr>
          <p:spPr bwMode="auto">
            <a:xfrm>
              <a:off x="2136" y="1564"/>
              <a:ext cx="64" cy="103"/>
            </a:xfrm>
            <a:custGeom>
              <a:avLst/>
              <a:gdLst>
                <a:gd name="T0" fmla="*/ 14 w 64"/>
                <a:gd name="T1" fmla="*/ 0 h 103"/>
                <a:gd name="T2" fmla="*/ 14 w 64"/>
                <a:gd name="T3" fmla="*/ 0 h 103"/>
                <a:gd name="T4" fmla="*/ 5 w 64"/>
                <a:gd name="T5" fmla="*/ 26 h 103"/>
                <a:gd name="T6" fmla="*/ 0 w 64"/>
                <a:gd name="T7" fmla="*/ 62 h 103"/>
                <a:gd name="T8" fmla="*/ 0 w 64"/>
                <a:gd name="T9" fmla="*/ 82 h 103"/>
                <a:gd name="T10" fmla="*/ 0 w 64"/>
                <a:gd name="T11" fmla="*/ 92 h 103"/>
                <a:gd name="T12" fmla="*/ 14 w 64"/>
                <a:gd name="T13" fmla="*/ 103 h 103"/>
                <a:gd name="T14" fmla="*/ 32 w 64"/>
                <a:gd name="T15" fmla="*/ 103 h 103"/>
                <a:gd name="T16" fmla="*/ 32 w 64"/>
                <a:gd name="T17" fmla="*/ 103 h 103"/>
                <a:gd name="T18" fmla="*/ 46 w 64"/>
                <a:gd name="T19" fmla="*/ 98 h 103"/>
                <a:gd name="T20" fmla="*/ 55 w 64"/>
                <a:gd name="T21" fmla="*/ 87 h 103"/>
                <a:gd name="T22" fmla="*/ 64 w 64"/>
                <a:gd name="T23" fmla="*/ 82 h 103"/>
                <a:gd name="T24" fmla="*/ 64 w 64"/>
                <a:gd name="T25" fmla="*/ 72 h 103"/>
                <a:gd name="T26" fmla="*/ 64 w 64"/>
                <a:gd name="T27" fmla="*/ 56 h 103"/>
                <a:gd name="T28" fmla="*/ 55 w 64"/>
                <a:gd name="T29" fmla="*/ 36 h 103"/>
                <a:gd name="T30" fmla="*/ 41 w 64"/>
                <a:gd name="T31" fmla="*/ 20 h 103"/>
                <a:gd name="T32" fmla="*/ 28 w 64"/>
                <a:gd name="T33" fmla="*/ 5 h 103"/>
                <a:gd name="T34" fmla="*/ 19 w 64"/>
                <a:gd name="T35" fmla="*/ 0 h 103"/>
                <a:gd name="T36" fmla="*/ 14 w 64"/>
                <a:gd name="T37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4" h="103">
                  <a:moveTo>
                    <a:pt x="14" y="0"/>
                  </a:moveTo>
                  <a:lnTo>
                    <a:pt x="14" y="0"/>
                  </a:lnTo>
                  <a:lnTo>
                    <a:pt x="5" y="26"/>
                  </a:lnTo>
                  <a:lnTo>
                    <a:pt x="0" y="62"/>
                  </a:lnTo>
                  <a:lnTo>
                    <a:pt x="0" y="82"/>
                  </a:lnTo>
                  <a:lnTo>
                    <a:pt x="0" y="92"/>
                  </a:lnTo>
                  <a:lnTo>
                    <a:pt x="14" y="103"/>
                  </a:lnTo>
                  <a:lnTo>
                    <a:pt x="32" y="103"/>
                  </a:lnTo>
                  <a:lnTo>
                    <a:pt x="32" y="103"/>
                  </a:lnTo>
                  <a:lnTo>
                    <a:pt x="46" y="98"/>
                  </a:lnTo>
                  <a:lnTo>
                    <a:pt x="55" y="87"/>
                  </a:lnTo>
                  <a:lnTo>
                    <a:pt x="64" y="82"/>
                  </a:lnTo>
                  <a:lnTo>
                    <a:pt x="64" y="72"/>
                  </a:lnTo>
                  <a:lnTo>
                    <a:pt x="64" y="56"/>
                  </a:lnTo>
                  <a:lnTo>
                    <a:pt x="55" y="36"/>
                  </a:lnTo>
                  <a:lnTo>
                    <a:pt x="41" y="20"/>
                  </a:lnTo>
                  <a:lnTo>
                    <a:pt x="28" y="5"/>
                  </a:lnTo>
                  <a:lnTo>
                    <a:pt x="19" y="0"/>
                  </a:lnTo>
                  <a:lnTo>
                    <a:pt x="1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7" name="Freeform 88"/>
            <p:cNvSpPr>
              <a:spLocks/>
            </p:cNvSpPr>
            <p:nvPr/>
          </p:nvSpPr>
          <p:spPr bwMode="auto">
            <a:xfrm>
              <a:off x="2086" y="1785"/>
              <a:ext cx="59" cy="67"/>
            </a:xfrm>
            <a:custGeom>
              <a:avLst/>
              <a:gdLst>
                <a:gd name="T0" fmla="*/ 59 w 59"/>
                <a:gd name="T1" fmla="*/ 67 h 67"/>
                <a:gd name="T2" fmla="*/ 59 w 59"/>
                <a:gd name="T3" fmla="*/ 67 h 67"/>
                <a:gd name="T4" fmla="*/ 59 w 59"/>
                <a:gd name="T5" fmla="*/ 52 h 67"/>
                <a:gd name="T6" fmla="*/ 55 w 59"/>
                <a:gd name="T7" fmla="*/ 26 h 67"/>
                <a:gd name="T8" fmla="*/ 50 w 59"/>
                <a:gd name="T9" fmla="*/ 10 h 67"/>
                <a:gd name="T10" fmla="*/ 41 w 59"/>
                <a:gd name="T11" fmla="*/ 0 h 67"/>
                <a:gd name="T12" fmla="*/ 27 w 59"/>
                <a:gd name="T13" fmla="*/ 0 h 67"/>
                <a:gd name="T14" fmla="*/ 14 w 59"/>
                <a:gd name="T15" fmla="*/ 0 h 67"/>
                <a:gd name="T16" fmla="*/ 14 w 59"/>
                <a:gd name="T17" fmla="*/ 0 h 67"/>
                <a:gd name="T18" fmla="*/ 0 w 59"/>
                <a:gd name="T19" fmla="*/ 16 h 67"/>
                <a:gd name="T20" fmla="*/ 0 w 59"/>
                <a:gd name="T21" fmla="*/ 26 h 67"/>
                <a:gd name="T22" fmla="*/ 9 w 59"/>
                <a:gd name="T23" fmla="*/ 41 h 67"/>
                <a:gd name="T24" fmla="*/ 18 w 59"/>
                <a:gd name="T25" fmla="*/ 52 h 67"/>
                <a:gd name="T26" fmla="*/ 50 w 59"/>
                <a:gd name="T27" fmla="*/ 67 h 67"/>
                <a:gd name="T28" fmla="*/ 59 w 59"/>
                <a:gd name="T29" fmla="*/ 67 h 67"/>
                <a:gd name="T30" fmla="*/ 59 w 59"/>
                <a:gd name="T31" fmla="*/ 67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9" h="67">
                  <a:moveTo>
                    <a:pt x="59" y="67"/>
                  </a:moveTo>
                  <a:lnTo>
                    <a:pt x="59" y="67"/>
                  </a:lnTo>
                  <a:lnTo>
                    <a:pt x="59" y="52"/>
                  </a:lnTo>
                  <a:lnTo>
                    <a:pt x="55" y="26"/>
                  </a:lnTo>
                  <a:lnTo>
                    <a:pt x="50" y="10"/>
                  </a:lnTo>
                  <a:lnTo>
                    <a:pt x="41" y="0"/>
                  </a:lnTo>
                  <a:lnTo>
                    <a:pt x="27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0" y="16"/>
                  </a:lnTo>
                  <a:lnTo>
                    <a:pt x="0" y="26"/>
                  </a:lnTo>
                  <a:lnTo>
                    <a:pt x="9" y="41"/>
                  </a:lnTo>
                  <a:lnTo>
                    <a:pt x="18" y="52"/>
                  </a:lnTo>
                  <a:lnTo>
                    <a:pt x="50" y="67"/>
                  </a:lnTo>
                  <a:lnTo>
                    <a:pt x="59" y="67"/>
                  </a:lnTo>
                  <a:lnTo>
                    <a:pt x="59" y="67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8" name="Freeform 89"/>
            <p:cNvSpPr>
              <a:spLocks/>
            </p:cNvSpPr>
            <p:nvPr/>
          </p:nvSpPr>
          <p:spPr bwMode="auto">
            <a:xfrm>
              <a:off x="2086" y="1785"/>
              <a:ext cx="59" cy="67"/>
            </a:xfrm>
            <a:custGeom>
              <a:avLst/>
              <a:gdLst>
                <a:gd name="T0" fmla="*/ 59 w 59"/>
                <a:gd name="T1" fmla="*/ 67 h 67"/>
                <a:gd name="T2" fmla="*/ 59 w 59"/>
                <a:gd name="T3" fmla="*/ 67 h 67"/>
                <a:gd name="T4" fmla="*/ 59 w 59"/>
                <a:gd name="T5" fmla="*/ 52 h 67"/>
                <a:gd name="T6" fmla="*/ 55 w 59"/>
                <a:gd name="T7" fmla="*/ 26 h 67"/>
                <a:gd name="T8" fmla="*/ 50 w 59"/>
                <a:gd name="T9" fmla="*/ 10 h 67"/>
                <a:gd name="T10" fmla="*/ 41 w 59"/>
                <a:gd name="T11" fmla="*/ 0 h 67"/>
                <a:gd name="T12" fmla="*/ 27 w 59"/>
                <a:gd name="T13" fmla="*/ 0 h 67"/>
                <a:gd name="T14" fmla="*/ 14 w 59"/>
                <a:gd name="T15" fmla="*/ 0 h 67"/>
                <a:gd name="T16" fmla="*/ 14 w 59"/>
                <a:gd name="T17" fmla="*/ 0 h 67"/>
                <a:gd name="T18" fmla="*/ 0 w 59"/>
                <a:gd name="T19" fmla="*/ 16 h 67"/>
                <a:gd name="T20" fmla="*/ 0 w 59"/>
                <a:gd name="T21" fmla="*/ 26 h 67"/>
                <a:gd name="T22" fmla="*/ 9 w 59"/>
                <a:gd name="T23" fmla="*/ 41 h 67"/>
                <a:gd name="T24" fmla="*/ 18 w 59"/>
                <a:gd name="T25" fmla="*/ 52 h 67"/>
                <a:gd name="T26" fmla="*/ 50 w 59"/>
                <a:gd name="T27" fmla="*/ 67 h 67"/>
                <a:gd name="T28" fmla="*/ 59 w 59"/>
                <a:gd name="T29" fmla="*/ 67 h 67"/>
                <a:gd name="T30" fmla="*/ 59 w 59"/>
                <a:gd name="T31" fmla="*/ 67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9" h="67">
                  <a:moveTo>
                    <a:pt x="59" y="67"/>
                  </a:moveTo>
                  <a:lnTo>
                    <a:pt x="59" y="67"/>
                  </a:lnTo>
                  <a:lnTo>
                    <a:pt x="59" y="52"/>
                  </a:lnTo>
                  <a:lnTo>
                    <a:pt x="55" y="26"/>
                  </a:lnTo>
                  <a:lnTo>
                    <a:pt x="50" y="10"/>
                  </a:lnTo>
                  <a:lnTo>
                    <a:pt x="41" y="0"/>
                  </a:lnTo>
                  <a:lnTo>
                    <a:pt x="27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0" y="16"/>
                  </a:lnTo>
                  <a:lnTo>
                    <a:pt x="0" y="26"/>
                  </a:lnTo>
                  <a:lnTo>
                    <a:pt x="9" y="41"/>
                  </a:lnTo>
                  <a:lnTo>
                    <a:pt x="18" y="52"/>
                  </a:lnTo>
                  <a:lnTo>
                    <a:pt x="50" y="67"/>
                  </a:lnTo>
                  <a:lnTo>
                    <a:pt x="59" y="67"/>
                  </a:lnTo>
                  <a:lnTo>
                    <a:pt x="59" y="6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9" name="Freeform 90"/>
            <p:cNvSpPr>
              <a:spLocks/>
            </p:cNvSpPr>
            <p:nvPr/>
          </p:nvSpPr>
          <p:spPr bwMode="auto">
            <a:xfrm>
              <a:off x="2342" y="1878"/>
              <a:ext cx="132" cy="87"/>
            </a:xfrm>
            <a:custGeom>
              <a:avLst/>
              <a:gdLst>
                <a:gd name="T0" fmla="*/ 128 w 132"/>
                <a:gd name="T1" fmla="*/ 0 h 87"/>
                <a:gd name="T2" fmla="*/ 128 w 132"/>
                <a:gd name="T3" fmla="*/ 0 h 87"/>
                <a:gd name="T4" fmla="*/ 96 w 132"/>
                <a:gd name="T5" fmla="*/ 5 h 87"/>
                <a:gd name="T6" fmla="*/ 59 w 132"/>
                <a:gd name="T7" fmla="*/ 10 h 87"/>
                <a:gd name="T8" fmla="*/ 45 w 132"/>
                <a:gd name="T9" fmla="*/ 15 h 87"/>
                <a:gd name="T10" fmla="*/ 32 w 132"/>
                <a:gd name="T11" fmla="*/ 26 h 87"/>
                <a:gd name="T12" fmla="*/ 18 w 132"/>
                <a:gd name="T13" fmla="*/ 36 h 87"/>
                <a:gd name="T14" fmla="*/ 9 w 132"/>
                <a:gd name="T15" fmla="*/ 51 h 87"/>
                <a:gd name="T16" fmla="*/ 9 w 132"/>
                <a:gd name="T17" fmla="*/ 51 h 87"/>
                <a:gd name="T18" fmla="*/ 0 w 132"/>
                <a:gd name="T19" fmla="*/ 67 h 87"/>
                <a:gd name="T20" fmla="*/ 0 w 132"/>
                <a:gd name="T21" fmla="*/ 82 h 87"/>
                <a:gd name="T22" fmla="*/ 4 w 132"/>
                <a:gd name="T23" fmla="*/ 87 h 87"/>
                <a:gd name="T24" fmla="*/ 9 w 132"/>
                <a:gd name="T25" fmla="*/ 87 h 87"/>
                <a:gd name="T26" fmla="*/ 32 w 132"/>
                <a:gd name="T27" fmla="*/ 82 h 87"/>
                <a:gd name="T28" fmla="*/ 64 w 132"/>
                <a:gd name="T29" fmla="*/ 62 h 87"/>
                <a:gd name="T30" fmla="*/ 114 w 132"/>
                <a:gd name="T31" fmla="*/ 15 h 87"/>
                <a:gd name="T32" fmla="*/ 128 w 132"/>
                <a:gd name="T33" fmla="*/ 0 h 87"/>
                <a:gd name="T34" fmla="*/ 132 w 132"/>
                <a:gd name="T35" fmla="*/ 0 h 87"/>
                <a:gd name="T36" fmla="*/ 128 w 132"/>
                <a:gd name="T37" fmla="*/ 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32" h="87">
                  <a:moveTo>
                    <a:pt x="128" y="0"/>
                  </a:moveTo>
                  <a:lnTo>
                    <a:pt x="128" y="0"/>
                  </a:lnTo>
                  <a:lnTo>
                    <a:pt x="96" y="5"/>
                  </a:lnTo>
                  <a:lnTo>
                    <a:pt x="59" y="10"/>
                  </a:lnTo>
                  <a:lnTo>
                    <a:pt x="45" y="15"/>
                  </a:lnTo>
                  <a:lnTo>
                    <a:pt x="32" y="26"/>
                  </a:lnTo>
                  <a:lnTo>
                    <a:pt x="18" y="36"/>
                  </a:lnTo>
                  <a:lnTo>
                    <a:pt x="9" y="51"/>
                  </a:lnTo>
                  <a:lnTo>
                    <a:pt x="9" y="51"/>
                  </a:lnTo>
                  <a:lnTo>
                    <a:pt x="0" y="67"/>
                  </a:lnTo>
                  <a:lnTo>
                    <a:pt x="0" y="82"/>
                  </a:lnTo>
                  <a:lnTo>
                    <a:pt x="4" y="87"/>
                  </a:lnTo>
                  <a:lnTo>
                    <a:pt x="9" y="87"/>
                  </a:lnTo>
                  <a:lnTo>
                    <a:pt x="32" y="82"/>
                  </a:lnTo>
                  <a:lnTo>
                    <a:pt x="64" y="62"/>
                  </a:lnTo>
                  <a:lnTo>
                    <a:pt x="114" y="15"/>
                  </a:lnTo>
                  <a:lnTo>
                    <a:pt x="128" y="0"/>
                  </a:lnTo>
                  <a:lnTo>
                    <a:pt x="132" y="0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0" name="Freeform 91"/>
            <p:cNvSpPr>
              <a:spLocks/>
            </p:cNvSpPr>
            <p:nvPr/>
          </p:nvSpPr>
          <p:spPr bwMode="auto">
            <a:xfrm>
              <a:off x="2342" y="1878"/>
              <a:ext cx="132" cy="87"/>
            </a:xfrm>
            <a:custGeom>
              <a:avLst/>
              <a:gdLst>
                <a:gd name="T0" fmla="*/ 128 w 132"/>
                <a:gd name="T1" fmla="*/ 0 h 87"/>
                <a:gd name="T2" fmla="*/ 128 w 132"/>
                <a:gd name="T3" fmla="*/ 0 h 87"/>
                <a:gd name="T4" fmla="*/ 96 w 132"/>
                <a:gd name="T5" fmla="*/ 5 h 87"/>
                <a:gd name="T6" fmla="*/ 59 w 132"/>
                <a:gd name="T7" fmla="*/ 10 h 87"/>
                <a:gd name="T8" fmla="*/ 45 w 132"/>
                <a:gd name="T9" fmla="*/ 15 h 87"/>
                <a:gd name="T10" fmla="*/ 32 w 132"/>
                <a:gd name="T11" fmla="*/ 26 h 87"/>
                <a:gd name="T12" fmla="*/ 18 w 132"/>
                <a:gd name="T13" fmla="*/ 36 h 87"/>
                <a:gd name="T14" fmla="*/ 9 w 132"/>
                <a:gd name="T15" fmla="*/ 51 h 87"/>
                <a:gd name="T16" fmla="*/ 9 w 132"/>
                <a:gd name="T17" fmla="*/ 51 h 87"/>
                <a:gd name="T18" fmla="*/ 0 w 132"/>
                <a:gd name="T19" fmla="*/ 67 h 87"/>
                <a:gd name="T20" fmla="*/ 0 w 132"/>
                <a:gd name="T21" fmla="*/ 82 h 87"/>
                <a:gd name="T22" fmla="*/ 4 w 132"/>
                <a:gd name="T23" fmla="*/ 87 h 87"/>
                <a:gd name="T24" fmla="*/ 9 w 132"/>
                <a:gd name="T25" fmla="*/ 87 h 87"/>
                <a:gd name="T26" fmla="*/ 32 w 132"/>
                <a:gd name="T27" fmla="*/ 82 h 87"/>
                <a:gd name="T28" fmla="*/ 64 w 132"/>
                <a:gd name="T29" fmla="*/ 62 h 87"/>
                <a:gd name="T30" fmla="*/ 114 w 132"/>
                <a:gd name="T31" fmla="*/ 15 h 87"/>
                <a:gd name="T32" fmla="*/ 128 w 132"/>
                <a:gd name="T33" fmla="*/ 0 h 87"/>
                <a:gd name="T34" fmla="*/ 132 w 132"/>
                <a:gd name="T35" fmla="*/ 0 h 87"/>
                <a:gd name="T36" fmla="*/ 128 w 132"/>
                <a:gd name="T37" fmla="*/ 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32" h="87">
                  <a:moveTo>
                    <a:pt x="128" y="0"/>
                  </a:moveTo>
                  <a:lnTo>
                    <a:pt x="128" y="0"/>
                  </a:lnTo>
                  <a:lnTo>
                    <a:pt x="96" y="5"/>
                  </a:lnTo>
                  <a:lnTo>
                    <a:pt x="59" y="10"/>
                  </a:lnTo>
                  <a:lnTo>
                    <a:pt x="45" y="15"/>
                  </a:lnTo>
                  <a:lnTo>
                    <a:pt x="32" y="26"/>
                  </a:lnTo>
                  <a:lnTo>
                    <a:pt x="18" y="36"/>
                  </a:lnTo>
                  <a:lnTo>
                    <a:pt x="9" y="51"/>
                  </a:lnTo>
                  <a:lnTo>
                    <a:pt x="9" y="51"/>
                  </a:lnTo>
                  <a:lnTo>
                    <a:pt x="0" y="67"/>
                  </a:lnTo>
                  <a:lnTo>
                    <a:pt x="0" y="82"/>
                  </a:lnTo>
                  <a:lnTo>
                    <a:pt x="4" y="87"/>
                  </a:lnTo>
                  <a:lnTo>
                    <a:pt x="9" y="87"/>
                  </a:lnTo>
                  <a:lnTo>
                    <a:pt x="32" y="82"/>
                  </a:lnTo>
                  <a:lnTo>
                    <a:pt x="64" y="62"/>
                  </a:lnTo>
                  <a:lnTo>
                    <a:pt x="114" y="15"/>
                  </a:lnTo>
                  <a:lnTo>
                    <a:pt x="128" y="0"/>
                  </a:lnTo>
                  <a:lnTo>
                    <a:pt x="132" y="0"/>
                  </a:lnTo>
                  <a:lnTo>
                    <a:pt x="12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1" name="Freeform 92"/>
            <p:cNvSpPr>
              <a:spLocks/>
            </p:cNvSpPr>
            <p:nvPr/>
          </p:nvSpPr>
          <p:spPr bwMode="auto">
            <a:xfrm>
              <a:off x="2314" y="1981"/>
              <a:ext cx="96" cy="46"/>
            </a:xfrm>
            <a:custGeom>
              <a:avLst/>
              <a:gdLst>
                <a:gd name="T0" fmla="*/ 92 w 96"/>
                <a:gd name="T1" fmla="*/ 31 h 46"/>
                <a:gd name="T2" fmla="*/ 92 w 96"/>
                <a:gd name="T3" fmla="*/ 31 h 46"/>
                <a:gd name="T4" fmla="*/ 55 w 96"/>
                <a:gd name="T5" fmla="*/ 10 h 46"/>
                <a:gd name="T6" fmla="*/ 41 w 96"/>
                <a:gd name="T7" fmla="*/ 5 h 46"/>
                <a:gd name="T8" fmla="*/ 28 w 96"/>
                <a:gd name="T9" fmla="*/ 0 h 46"/>
                <a:gd name="T10" fmla="*/ 19 w 96"/>
                <a:gd name="T11" fmla="*/ 5 h 46"/>
                <a:gd name="T12" fmla="*/ 10 w 96"/>
                <a:gd name="T13" fmla="*/ 10 h 46"/>
                <a:gd name="T14" fmla="*/ 10 w 96"/>
                <a:gd name="T15" fmla="*/ 10 h 46"/>
                <a:gd name="T16" fmla="*/ 0 w 96"/>
                <a:gd name="T17" fmla="*/ 20 h 46"/>
                <a:gd name="T18" fmla="*/ 0 w 96"/>
                <a:gd name="T19" fmla="*/ 31 h 46"/>
                <a:gd name="T20" fmla="*/ 0 w 96"/>
                <a:gd name="T21" fmla="*/ 36 h 46"/>
                <a:gd name="T22" fmla="*/ 5 w 96"/>
                <a:gd name="T23" fmla="*/ 41 h 46"/>
                <a:gd name="T24" fmla="*/ 23 w 96"/>
                <a:gd name="T25" fmla="*/ 46 h 46"/>
                <a:gd name="T26" fmla="*/ 46 w 96"/>
                <a:gd name="T27" fmla="*/ 46 h 46"/>
                <a:gd name="T28" fmla="*/ 87 w 96"/>
                <a:gd name="T29" fmla="*/ 41 h 46"/>
                <a:gd name="T30" fmla="*/ 96 w 96"/>
                <a:gd name="T31" fmla="*/ 36 h 46"/>
                <a:gd name="T32" fmla="*/ 96 w 96"/>
                <a:gd name="T33" fmla="*/ 36 h 46"/>
                <a:gd name="T34" fmla="*/ 92 w 96"/>
                <a:gd name="T35" fmla="*/ 3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92" y="31"/>
                  </a:moveTo>
                  <a:lnTo>
                    <a:pt x="92" y="31"/>
                  </a:lnTo>
                  <a:lnTo>
                    <a:pt x="55" y="10"/>
                  </a:lnTo>
                  <a:lnTo>
                    <a:pt x="41" y="5"/>
                  </a:lnTo>
                  <a:lnTo>
                    <a:pt x="28" y="0"/>
                  </a:lnTo>
                  <a:lnTo>
                    <a:pt x="19" y="5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0" y="20"/>
                  </a:lnTo>
                  <a:lnTo>
                    <a:pt x="0" y="31"/>
                  </a:lnTo>
                  <a:lnTo>
                    <a:pt x="0" y="36"/>
                  </a:lnTo>
                  <a:lnTo>
                    <a:pt x="5" y="41"/>
                  </a:lnTo>
                  <a:lnTo>
                    <a:pt x="23" y="46"/>
                  </a:lnTo>
                  <a:lnTo>
                    <a:pt x="46" y="46"/>
                  </a:lnTo>
                  <a:lnTo>
                    <a:pt x="87" y="41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2" y="31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2" name="Freeform 93"/>
            <p:cNvSpPr>
              <a:spLocks/>
            </p:cNvSpPr>
            <p:nvPr/>
          </p:nvSpPr>
          <p:spPr bwMode="auto">
            <a:xfrm>
              <a:off x="2314" y="1981"/>
              <a:ext cx="96" cy="46"/>
            </a:xfrm>
            <a:custGeom>
              <a:avLst/>
              <a:gdLst>
                <a:gd name="T0" fmla="*/ 92 w 96"/>
                <a:gd name="T1" fmla="*/ 31 h 46"/>
                <a:gd name="T2" fmla="*/ 92 w 96"/>
                <a:gd name="T3" fmla="*/ 31 h 46"/>
                <a:gd name="T4" fmla="*/ 55 w 96"/>
                <a:gd name="T5" fmla="*/ 10 h 46"/>
                <a:gd name="T6" fmla="*/ 41 w 96"/>
                <a:gd name="T7" fmla="*/ 5 h 46"/>
                <a:gd name="T8" fmla="*/ 28 w 96"/>
                <a:gd name="T9" fmla="*/ 0 h 46"/>
                <a:gd name="T10" fmla="*/ 19 w 96"/>
                <a:gd name="T11" fmla="*/ 5 h 46"/>
                <a:gd name="T12" fmla="*/ 10 w 96"/>
                <a:gd name="T13" fmla="*/ 10 h 46"/>
                <a:gd name="T14" fmla="*/ 10 w 96"/>
                <a:gd name="T15" fmla="*/ 10 h 46"/>
                <a:gd name="T16" fmla="*/ 0 w 96"/>
                <a:gd name="T17" fmla="*/ 20 h 46"/>
                <a:gd name="T18" fmla="*/ 0 w 96"/>
                <a:gd name="T19" fmla="*/ 31 h 46"/>
                <a:gd name="T20" fmla="*/ 0 w 96"/>
                <a:gd name="T21" fmla="*/ 36 h 46"/>
                <a:gd name="T22" fmla="*/ 5 w 96"/>
                <a:gd name="T23" fmla="*/ 41 h 46"/>
                <a:gd name="T24" fmla="*/ 23 w 96"/>
                <a:gd name="T25" fmla="*/ 46 h 46"/>
                <a:gd name="T26" fmla="*/ 46 w 96"/>
                <a:gd name="T27" fmla="*/ 46 h 46"/>
                <a:gd name="T28" fmla="*/ 87 w 96"/>
                <a:gd name="T29" fmla="*/ 41 h 46"/>
                <a:gd name="T30" fmla="*/ 96 w 96"/>
                <a:gd name="T31" fmla="*/ 36 h 46"/>
                <a:gd name="T32" fmla="*/ 96 w 96"/>
                <a:gd name="T33" fmla="*/ 36 h 46"/>
                <a:gd name="T34" fmla="*/ 92 w 96"/>
                <a:gd name="T35" fmla="*/ 3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92" y="31"/>
                  </a:moveTo>
                  <a:lnTo>
                    <a:pt x="92" y="31"/>
                  </a:lnTo>
                  <a:lnTo>
                    <a:pt x="55" y="10"/>
                  </a:lnTo>
                  <a:lnTo>
                    <a:pt x="41" y="5"/>
                  </a:lnTo>
                  <a:lnTo>
                    <a:pt x="28" y="0"/>
                  </a:lnTo>
                  <a:lnTo>
                    <a:pt x="19" y="5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0" y="20"/>
                  </a:lnTo>
                  <a:lnTo>
                    <a:pt x="0" y="31"/>
                  </a:lnTo>
                  <a:lnTo>
                    <a:pt x="0" y="36"/>
                  </a:lnTo>
                  <a:lnTo>
                    <a:pt x="5" y="41"/>
                  </a:lnTo>
                  <a:lnTo>
                    <a:pt x="23" y="46"/>
                  </a:lnTo>
                  <a:lnTo>
                    <a:pt x="46" y="46"/>
                  </a:lnTo>
                  <a:lnTo>
                    <a:pt x="87" y="41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2" y="3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3" name="Freeform 94"/>
            <p:cNvSpPr>
              <a:spLocks/>
            </p:cNvSpPr>
            <p:nvPr/>
          </p:nvSpPr>
          <p:spPr bwMode="auto">
            <a:xfrm>
              <a:off x="2273" y="1842"/>
              <a:ext cx="46" cy="103"/>
            </a:xfrm>
            <a:custGeom>
              <a:avLst/>
              <a:gdLst>
                <a:gd name="T0" fmla="*/ 23 w 46"/>
                <a:gd name="T1" fmla="*/ 5 h 103"/>
                <a:gd name="T2" fmla="*/ 23 w 46"/>
                <a:gd name="T3" fmla="*/ 5 h 103"/>
                <a:gd name="T4" fmla="*/ 9 w 46"/>
                <a:gd name="T5" fmla="*/ 31 h 103"/>
                <a:gd name="T6" fmla="*/ 5 w 46"/>
                <a:gd name="T7" fmla="*/ 51 h 103"/>
                <a:gd name="T8" fmla="*/ 0 w 46"/>
                <a:gd name="T9" fmla="*/ 77 h 103"/>
                <a:gd name="T10" fmla="*/ 9 w 46"/>
                <a:gd name="T11" fmla="*/ 103 h 103"/>
                <a:gd name="T12" fmla="*/ 9 w 46"/>
                <a:gd name="T13" fmla="*/ 103 h 103"/>
                <a:gd name="T14" fmla="*/ 23 w 46"/>
                <a:gd name="T15" fmla="*/ 103 h 103"/>
                <a:gd name="T16" fmla="*/ 32 w 46"/>
                <a:gd name="T17" fmla="*/ 103 h 103"/>
                <a:gd name="T18" fmla="*/ 37 w 46"/>
                <a:gd name="T19" fmla="*/ 103 h 103"/>
                <a:gd name="T20" fmla="*/ 41 w 46"/>
                <a:gd name="T21" fmla="*/ 98 h 103"/>
                <a:gd name="T22" fmla="*/ 46 w 46"/>
                <a:gd name="T23" fmla="*/ 77 h 103"/>
                <a:gd name="T24" fmla="*/ 46 w 46"/>
                <a:gd name="T25" fmla="*/ 51 h 103"/>
                <a:gd name="T26" fmla="*/ 41 w 46"/>
                <a:gd name="T27" fmla="*/ 26 h 103"/>
                <a:gd name="T28" fmla="*/ 32 w 46"/>
                <a:gd name="T29" fmla="*/ 10 h 103"/>
                <a:gd name="T30" fmla="*/ 23 w 46"/>
                <a:gd name="T31" fmla="*/ 0 h 103"/>
                <a:gd name="T32" fmla="*/ 23 w 46"/>
                <a:gd name="T33" fmla="*/ 0 h 103"/>
                <a:gd name="T34" fmla="*/ 23 w 46"/>
                <a:gd name="T35" fmla="*/ 5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6" h="103">
                  <a:moveTo>
                    <a:pt x="23" y="5"/>
                  </a:moveTo>
                  <a:lnTo>
                    <a:pt x="23" y="5"/>
                  </a:lnTo>
                  <a:lnTo>
                    <a:pt x="9" y="31"/>
                  </a:lnTo>
                  <a:lnTo>
                    <a:pt x="5" y="51"/>
                  </a:lnTo>
                  <a:lnTo>
                    <a:pt x="0" y="77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23" y="103"/>
                  </a:lnTo>
                  <a:lnTo>
                    <a:pt x="32" y="103"/>
                  </a:lnTo>
                  <a:lnTo>
                    <a:pt x="37" y="103"/>
                  </a:lnTo>
                  <a:lnTo>
                    <a:pt x="41" y="98"/>
                  </a:lnTo>
                  <a:lnTo>
                    <a:pt x="46" y="77"/>
                  </a:lnTo>
                  <a:lnTo>
                    <a:pt x="46" y="51"/>
                  </a:lnTo>
                  <a:lnTo>
                    <a:pt x="41" y="26"/>
                  </a:lnTo>
                  <a:lnTo>
                    <a:pt x="32" y="1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5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4" name="Freeform 95"/>
            <p:cNvSpPr>
              <a:spLocks/>
            </p:cNvSpPr>
            <p:nvPr/>
          </p:nvSpPr>
          <p:spPr bwMode="auto">
            <a:xfrm>
              <a:off x="2273" y="1842"/>
              <a:ext cx="46" cy="103"/>
            </a:xfrm>
            <a:custGeom>
              <a:avLst/>
              <a:gdLst>
                <a:gd name="T0" fmla="*/ 23 w 46"/>
                <a:gd name="T1" fmla="*/ 5 h 103"/>
                <a:gd name="T2" fmla="*/ 23 w 46"/>
                <a:gd name="T3" fmla="*/ 5 h 103"/>
                <a:gd name="T4" fmla="*/ 9 w 46"/>
                <a:gd name="T5" fmla="*/ 31 h 103"/>
                <a:gd name="T6" fmla="*/ 5 w 46"/>
                <a:gd name="T7" fmla="*/ 51 h 103"/>
                <a:gd name="T8" fmla="*/ 0 w 46"/>
                <a:gd name="T9" fmla="*/ 77 h 103"/>
                <a:gd name="T10" fmla="*/ 9 w 46"/>
                <a:gd name="T11" fmla="*/ 103 h 103"/>
                <a:gd name="T12" fmla="*/ 9 w 46"/>
                <a:gd name="T13" fmla="*/ 103 h 103"/>
                <a:gd name="T14" fmla="*/ 23 w 46"/>
                <a:gd name="T15" fmla="*/ 103 h 103"/>
                <a:gd name="T16" fmla="*/ 32 w 46"/>
                <a:gd name="T17" fmla="*/ 103 h 103"/>
                <a:gd name="T18" fmla="*/ 37 w 46"/>
                <a:gd name="T19" fmla="*/ 103 h 103"/>
                <a:gd name="T20" fmla="*/ 41 w 46"/>
                <a:gd name="T21" fmla="*/ 98 h 103"/>
                <a:gd name="T22" fmla="*/ 46 w 46"/>
                <a:gd name="T23" fmla="*/ 77 h 103"/>
                <a:gd name="T24" fmla="*/ 46 w 46"/>
                <a:gd name="T25" fmla="*/ 51 h 103"/>
                <a:gd name="T26" fmla="*/ 41 w 46"/>
                <a:gd name="T27" fmla="*/ 26 h 103"/>
                <a:gd name="T28" fmla="*/ 32 w 46"/>
                <a:gd name="T29" fmla="*/ 10 h 103"/>
                <a:gd name="T30" fmla="*/ 23 w 46"/>
                <a:gd name="T31" fmla="*/ 0 h 103"/>
                <a:gd name="T32" fmla="*/ 23 w 46"/>
                <a:gd name="T33" fmla="*/ 0 h 103"/>
                <a:gd name="T34" fmla="*/ 23 w 46"/>
                <a:gd name="T35" fmla="*/ 5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6" h="103">
                  <a:moveTo>
                    <a:pt x="23" y="5"/>
                  </a:moveTo>
                  <a:lnTo>
                    <a:pt x="23" y="5"/>
                  </a:lnTo>
                  <a:lnTo>
                    <a:pt x="9" y="31"/>
                  </a:lnTo>
                  <a:lnTo>
                    <a:pt x="5" y="51"/>
                  </a:lnTo>
                  <a:lnTo>
                    <a:pt x="0" y="77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23" y="103"/>
                  </a:lnTo>
                  <a:lnTo>
                    <a:pt x="32" y="103"/>
                  </a:lnTo>
                  <a:lnTo>
                    <a:pt x="37" y="103"/>
                  </a:lnTo>
                  <a:lnTo>
                    <a:pt x="41" y="98"/>
                  </a:lnTo>
                  <a:lnTo>
                    <a:pt x="46" y="77"/>
                  </a:lnTo>
                  <a:lnTo>
                    <a:pt x="46" y="51"/>
                  </a:lnTo>
                  <a:lnTo>
                    <a:pt x="41" y="26"/>
                  </a:lnTo>
                  <a:lnTo>
                    <a:pt x="32" y="1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5" name="Freeform 96"/>
            <p:cNvSpPr>
              <a:spLocks/>
            </p:cNvSpPr>
            <p:nvPr/>
          </p:nvSpPr>
          <p:spPr bwMode="auto">
            <a:xfrm>
              <a:off x="2109" y="2130"/>
              <a:ext cx="146" cy="88"/>
            </a:xfrm>
            <a:custGeom>
              <a:avLst/>
              <a:gdLst>
                <a:gd name="T0" fmla="*/ 146 w 146"/>
                <a:gd name="T1" fmla="*/ 88 h 88"/>
                <a:gd name="T2" fmla="*/ 146 w 146"/>
                <a:gd name="T3" fmla="*/ 88 h 88"/>
                <a:gd name="T4" fmla="*/ 119 w 146"/>
                <a:gd name="T5" fmla="*/ 62 h 88"/>
                <a:gd name="T6" fmla="*/ 87 w 146"/>
                <a:gd name="T7" fmla="*/ 21 h 88"/>
                <a:gd name="T8" fmla="*/ 64 w 146"/>
                <a:gd name="T9" fmla="*/ 5 h 88"/>
                <a:gd name="T10" fmla="*/ 46 w 146"/>
                <a:gd name="T11" fmla="*/ 0 h 88"/>
                <a:gd name="T12" fmla="*/ 36 w 146"/>
                <a:gd name="T13" fmla="*/ 0 h 88"/>
                <a:gd name="T14" fmla="*/ 27 w 146"/>
                <a:gd name="T15" fmla="*/ 5 h 88"/>
                <a:gd name="T16" fmla="*/ 18 w 146"/>
                <a:gd name="T17" fmla="*/ 10 h 88"/>
                <a:gd name="T18" fmla="*/ 9 w 146"/>
                <a:gd name="T19" fmla="*/ 21 h 88"/>
                <a:gd name="T20" fmla="*/ 9 w 146"/>
                <a:gd name="T21" fmla="*/ 21 h 88"/>
                <a:gd name="T22" fmla="*/ 0 w 146"/>
                <a:gd name="T23" fmla="*/ 36 h 88"/>
                <a:gd name="T24" fmla="*/ 0 w 146"/>
                <a:gd name="T25" fmla="*/ 46 h 88"/>
                <a:gd name="T26" fmla="*/ 4 w 146"/>
                <a:gd name="T27" fmla="*/ 57 h 88"/>
                <a:gd name="T28" fmla="*/ 9 w 146"/>
                <a:gd name="T29" fmla="*/ 67 h 88"/>
                <a:gd name="T30" fmla="*/ 32 w 146"/>
                <a:gd name="T31" fmla="*/ 77 h 88"/>
                <a:gd name="T32" fmla="*/ 59 w 146"/>
                <a:gd name="T33" fmla="*/ 82 h 88"/>
                <a:gd name="T34" fmla="*/ 119 w 146"/>
                <a:gd name="T35" fmla="*/ 88 h 88"/>
                <a:gd name="T36" fmla="*/ 146 w 146"/>
                <a:gd name="T37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6" h="88">
                  <a:moveTo>
                    <a:pt x="146" y="88"/>
                  </a:moveTo>
                  <a:lnTo>
                    <a:pt x="146" y="88"/>
                  </a:lnTo>
                  <a:lnTo>
                    <a:pt x="119" y="62"/>
                  </a:lnTo>
                  <a:lnTo>
                    <a:pt x="87" y="21"/>
                  </a:lnTo>
                  <a:lnTo>
                    <a:pt x="64" y="5"/>
                  </a:lnTo>
                  <a:lnTo>
                    <a:pt x="46" y="0"/>
                  </a:lnTo>
                  <a:lnTo>
                    <a:pt x="36" y="0"/>
                  </a:lnTo>
                  <a:lnTo>
                    <a:pt x="27" y="5"/>
                  </a:lnTo>
                  <a:lnTo>
                    <a:pt x="18" y="10"/>
                  </a:lnTo>
                  <a:lnTo>
                    <a:pt x="9" y="21"/>
                  </a:lnTo>
                  <a:lnTo>
                    <a:pt x="9" y="21"/>
                  </a:lnTo>
                  <a:lnTo>
                    <a:pt x="0" y="36"/>
                  </a:lnTo>
                  <a:lnTo>
                    <a:pt x="0" y="46"/>
                  </a:lnTo>
                  <a:lnTo>
                    <a:pt x="4" y="57"/>
                  </a:lnTo>
                  <a:lnTo>
                    <a:pt x="9" y="67"/>
                  </a:lnTo>
                  <a:lnTo>
                    <a:pt x="32" y="77"/>
                  </a:lnTo>
                  <a:lnTo>
                    <a:pt x="59" y="82"/>
                  </a:lnTo>
                  <a:lnTo>
                    <a:pt x="119" y="88"/>
                  </a:lnTo>
                  <a:lnTo>
                    <a:pt x="146" y="88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6" name="Freeform 97"/>
            <p:cNvSpPr>
              <a:spLocks/>
            </p:cNvSpPr>
            <p:nvPr/>
          </p:nvSpPr>
          <p:spPr bwMode="auto">
            <a:xfrm>
              <a:off x="2109" y="2130"/>
              <a:ext cx="146" cy="88"/>
            </a:xfrm>
            <a:custGeom>
              <a:avLst/>
              <a:gdLst>
                <a:gd name="T0" fmla="*/ 146 w 146"/>
                <a:gd name="T1" fmla="*/ 88 h 88"/>
                <a:gd name="T2" fmla="*/ 146 w 146"/>
                <a:gd name="T3" fmla="*/ 88 h 88"/>
                <a:gd name="T4" fmla="*/ 119 w 146"/>
                <a:gd name="T5" fmla="*/ 62 h 88"/>
                <a:gd name="T6" fmla="*/ 87 w 146"/>
                <a:gd name="T7" fmla="*/ 21 h 88"/>
                <a:gd name="T8" fmla="*/ 64 w 146"/>
                <a:gd name="T9" fmla="*/ 5 h 88"/>
                <a:gd name="T10" fmla="*/ 46 w 146"/>
                <a:gd name="T11" fmla="*/ 0 h 88"/>
                <a:gd name="T12" fmla="*/ 36 w 146"/>
                <a:gd name="T13" fmla="*/ 0 h 88"/>
                <a:gd name="T14" fmla="*/ 27 w 146"/>
                <a:gd name="T15" fmla="*/ 5 h 88"/>
                <a:gd name="T16" fmla="*/ 18 w 146"/>
                <a:gd name="T17" fmla="*/ 10 h 88"/>
                <a:gd name="T18" fmla="*/ 9 w 146"/>
                <a:gd name="T19" fmla="*/ 21 h 88"/>
                <a:gd name="T20" fmla="*/ 9 w 146"/>
                <a:gd name="T21" fmla="*/ 21 h 88"/>
                <a:gd name="T22" fmla="*/ 0 w 146"/>
                <a:gd name="T23" fmla="*/ 36 h 88"/>
                <a:gd name="T24" fmla="*/ 0 w 146"/>
                <a:gd name="T25" fmla="*/ 46 h 88"/>
                <a:gd name="T26" fmla="*/ 4 w 146"/>
                <a:gd name="T27" fmla="*/ 57 h 88"/>
                <a:gd name="T28" fmla="*/ 9 w 146"/>
                <a:gd name="T29" fmla="*/ 67 h 88"/>
                <a:gd name="T30" fmla="*/ 32 w 146"/>
                <a:gd name="T31" fmla="*/ 77 h 88"/>
                <a:gd name="T32" fmla="*/ 59 w 146"/>
                <a:gd name="T33" fmla="*/ 82 h 88"/>
                <a:gd name="T34" fmla="*/ 119 w 146"/>
                <a:gd name="T35" fmla="*/ 88 h 88"/>
                <a:gd name="T36" fmla="*/ 146 w 146"/>
                <a:gd name="T37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6" h="88">
                  <a:moveTo>
                    <a:pt x="146" y="88"/>
                  </a:moveTo>
                  <a:lnTo>
                    <a:pt x="146" y="88"/>
                  </a:lnTo>
                  <a:lnTo>
                    <a:pt x="119" y="62"/>
                  </a:lnTo>
                  <a:lnTo>
                    <a:pt x="87" y="21"/>
                  </a:lnTo>
                  <a:lnTo>
                    <a:pt x="64" y="5"/>
                  </a:lnTo>
                  <a:lnTo>
                    <a:pt x="46" y="0"/>
                  </a:lnTo>
                  <a:lnTo>
                    <a:pt x="36" y="0"/>
                  </a:lnTo>
                  <a:lnTo>
                    <a:pt x="27" y="5"/>
                  </a:lnTo>
                  <a:lnTo>
                    <a:pt x="18" y="10"/>
                  </a:lnTo>
                  <a:lnTo>
                    <a:pt x="9" y="21"/>
                  </a:lnTo>
                  <a:lnTo>
                    <a:pt x="9" y="21"/>
                  </a:lnTo>
                  <a:lnTo>
                    <a:pt x="0" y="36"/>
                  </a:lnTo>
                  <a:lnTo>
                    <a:pt x="0" y="46"/>
                  </a:lnTo>
                  <a:lnTo>
                    <a:pt x="4" y="57"/>
                  </a:lnTo>
                  <a:lnTo>
                    <a:pt x="9" y="67"/>
                  </a:lnTo>
                  <a:lnTo>
                    <a:pt x="32" y="77"/>
                  </a:lnTo>
                  <a:lnTo>
                    <a:pt x="59" y="82"/>
                  </a:lnTo>
                  <a:lnTo>
                    <a:pt x="119" y="88"/>
                  </a:lnTo>
                  <a:lnTo>
                    <a:pt x="146" y="8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7" name="Freeform 98"/>
            <p:cNvSpPr>
              <a:spLocks/>
            </p:cNvSpPr>
            <p:nvPr/>
          </p:nvSpPr>
          <p:spPr bwMode="auto">
            <a:xfrm>
              <a:off x="1995" y="1955"/>
              <a:ext cx="73" cy="113"/>
            </a:xfrm>
            <a:custGeom>
              <a:avLst/>
              <a:gdLst>
                <a:gd name="T0" fmla="*/ 32 w 73"/>
                <a:gd name="T1" fmla="*/ 5 h 113"/>
                <a:gd name="T2" fmla="*/ 32 w 73"/>
                <a:gd name="T3" fmla="*/ 5 h 113"/>
                <a:gd name="T4" fmla="*/ 18 w 73"/>
                <a:gd name="T5" fmla="*/ 31 h 113"/>
                <a:gd name="T6" fmla="*/ 4 w 73"/>
                <a:gd name="T7" fmla="*/ 62 h 113"/>
                <a:gd name="T8" fmla="*/ 0 w 73"/>
                <a:gd name="T9" fmla="*/ 77 h 113"/>
                <a:gd name="T10" fmla="*/ 0 w 73"/>
                <a:gd name="T11" fmla="*/ 93 h 113"/>
                <a:gd name="T12" fmla="*/ 9 w 73"/>
                <a:gd name="T13" fmla="*/ 103 h 113"/>
                <a:gd name="T14" fmla="*/ 22 w 73"/>
                <a:gd name="T15" fmla="*/ 113 h 113"/>
                <a:gd name="T16" fmla="*/ 22 w 73"/>
                <a:gd name="T17" fmla="*/ 113 h 113"/>
                <a:gd name="T18" fmla="*/ 41 w 73"/>
                <a:gd name="T19" fmla="*/ 113 h 113"/>
                <a:gd name="T20" fmla="*/ 50 w 73"/>
                <a:gd name="T21" fmla="*/ 113 h 113"/>
                <a:gd name="T22" fmla="*/ 59 w 73"/>
                <a:gd name="T23" fmla="*/ 108 h 113"/>
                <a:gd name="T24" fmla="*/ 68 w 73"/>
                <a:gd name="T25" fmla="*/ 103 h 113"/>
                <a:gd name="T26" fmla="*/ 68 w 73"/>
                <a:gd name="T27" fmla="*/ 93 h 113"/>
                <a:gd name="T28" fmla="*/ 73 w 73"/>
                <a:gd name="T29" fmla="*/ 82 h 113"/>
                <a:gd name="T30" fmla="*/ 68 w 73"/>
                <a:gd name="T31" fmla="*/ 62 h 113"/>
                <a:gd name="T32" fmla="*/ 59 w 73"/>
                <a:gd name="T33" fmla="*/ 36 h 113"/>
                <a:gd name="T34" fmla="*/ 45 w 73"/>
                <a:gd name="T35" fmla="*/ 15 h 113"/>
                <a:gd name="T36" fmla="*/ 36 w 73"/>
                <a:gd name="T37" fmla="*/ 5 h 113"/>
                <a:gd name="T38" fmla="*/ 36 w 73"/>
                <a:gd name="T39" fmla="*/ 0 h 113"/>
                <a:gd name="T40" fmla="*/ 32 w 73"/>
                <a:gd name="T41" fmla="*/ 5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3" h="113">
                  <a:moveTo>
                    <a:pt x="32" y="5"/>
                  </a:moveTo>
                  <a:lnTo>
                    <a:pt x="32" y="5"/>
                  </a:lnTo>
                  <a:lnTo>
                    <a:pt x="18" y="31"/>
                  </a:lnTo>
                  <a:lnTo>
                    <a:pt x="4" y="62"/>
                  </a:lnTo>
                  <a:lnTo>
                    <a:pt x="0" y="77"/>
                  </a:lnTo>
                  <a:lnTo>
                    <a:pt x="0" y="93"/>
                  </a:lnTo>
                  <a:lnTo>
                    <a:pt x="9" y="10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41" y="113"/>
                  </a:lnTo>
                  <a:lnTo>
                    <a:pt x="50" y="113"/>
                  </a:lnTo>
                  <a:lnTo>
                    <a:pt x="59" y="108"/>
                  </a:lnTo>
                  <a:lnTo>
                    <a:pt x="68" y="103"/>
                  </a:lnTo>
                  <a:lnTo>
                    <a:pt x="68" y="93"/>
                  </a:lnTo>
                  <a:lnTo>
                    <a:pt x="73" y="82"/>
                  </a:lnTo>
                  <a:lnTo>
                    <a:pt x="68" y="62"/>
                  </a:lnTo>
                  <a:lnTo>
                    <a:pt x="59" y="36"/>
                  </a:lnTo>
                  <a:lnTo>
                    <a:pt x="45" y="15"/>
                  </a:lnTo>
                  <a:lnTo>
                    <a:pt x="36" y="5"/>
                  </a:lnTo>
                  <a:lnTo>
                    <a:pt x="36" y="0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8" name="Freeform 99"/>
            <p:cNvSpPr>
              <a:spLocks/>
            </p:cNvSpPr>
            <p:nvPr/>
          </p:nvSpPr>
          <p:spPr bwMode="auto">
            <a:xfrm>
              <a:off x="1995" y="1955"/>
              <a:ext cx="73" cy="113"/>
            </a:xfrm>
            <a:custGeom>
              <a:avLst/>
              <a:gdLst>
                <a:gd name="T0" fmla="*/ 32 w 73"/>
                <a:gd name="T1" fmla="*/ 5 h 113"/>
                <a:gd name="T2" fmla="*/ 32 w 73"/>
                <a:gd name="T3" fmla="*/ 5 h 113"/>
                <a:gd name="T4" fmla="*/ 18 w 73"/>
                <a:gd name="T5" fmla="*/ 31 h 113"/>
                <a:gd name="T6" fmla="*/ 4 w 73"/>
                <a:gd name="T7" fmla="*/ 62 h 113"/>
                <a:gd name="T8" fmla="*/ 0 w 73"/>
                <a:gd name="T9" fmla="*/ 77 h 113"/>
                <a:gd name="T10" fmla="*/ 0 w 73"/>
                <a:gd name="T11" fmla="*/ 93 h 113"/>
                <a:gd name="T12" fmla="*/ 9 w 73"/>
                <a:gd name="T13" fmla="*/ 103 h 113"/>
                <a:gd name="T14" fmla="*/ 22 w 73"/>
                <a:gd name="T15" fmla="*/ 113 h 113"/>
                <a:gd name="T16" fmla="*/ 22 w 73"/>
                <a:gd name="T17" fmla="*/ 113 h 113"/>
                <a:gd name="T18" fmla="*/ 41 w 73"/>
                <a:gd name="T19" fmla="*/ 113 h 113"/>
                <a:gd name="T20" fmla="*/ 50 w 73"/>
                <a:gd name="T21" fmla="*/ 113 h 113"/>
                <a:gd name="T22" fmla="*/ 59 w 73"/>
                <a:gd name="T23" fmla="*/ 108 h 113"/>
                <a:gd name="T24" fmla="*/ 68 w 73"/>
                <a:gd name="T25" fmla="*/ 103 h 113"/>
                <a:gd name="T26" fmla="*/ 68 w 73"/>
                <a:gd name="T27" fmla="*/ 93 h 113"/>
                <a:gd name="T28" fmla="*/ 73 w 73"/>
                <a:gd name="T29" fmla="*/ 82 h 113"/>
                <a:gd name="T30" fmla="*/ 68 w 73"/>
                <a:gd name="T31" fmla="*/ 62 h 113"/>
                <a:gd name="T32" fmla="*/ 59 w 73"/>
                <a:gd name="T33" fmla="*/ 36 h 113"/>
                <a:gd name="T34" fmla="*/ 45 w 73"/>
                <a:gd name="T35" fmla="*/ 15 h 113"/>
                <a:gd name="T36" fmla="*/ 36 w 73"/>
                <a:gd name="T37" fmla="*/ 5 h 113"/>
                <a:gd name="T38" fmla="*/ 36 w 73"/>
                <a:gd name="T39" fmla="*/ 0 h 113"/>
                <a:gd name="T40" fmla="*/ 32 w 73"/>
                <a:gd name="T41" fmla="*/ 5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3" h="113">
                  <a:moveTo>
                    <a:pt x="32" y="5"/>
                  </a:moveTo>
                  <a:lnTo>
                    <a:pt x="32" y="5"/>
                  </a:lnTo>
                  <a:lnTo>
                    <a:pt x="18" y="31"/>
                  </a:lnTo>
                  <a:lnTo>
                    <a:pt x="4" y="62"/>
                  </a:lnTo>
                  <a:lnTo>
                    <a:pt x="0" y="77"/>
                  </a:lnTo>
                  <a:lnTo>
                    <a:pt x="0" y="93"/>
                  </a:lnTo>
                  <a:lnTo>
                    <a:pt x="9" y="10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41" y="113"/>
                  </a:lnTo>
                  <a:lnTo>
                    <a:pt x="50" y="113"/>
                  </a:lnTo>
                  <a:lnTo>
                    <a:pt x="59" y="108"/>
                  </a:lnTo>
                  <a:lnTo>
                    <a:pt x="68" y="103"/>
                  </a:lnTo>
                  <a:lnTo>
                    <a:pt x="68" y="93"/>
                  </a:lnTo>
                  <a:lnTo>
                    <a:pt x="73" y="82"/>
                  </a:lnTo>
                  <a:lnTo>
                    <a:pt x="68" y="62"/>
                  </a:lnTo>
                  <a:lnTo>
                    <a:pt x="59" y="36"/>
                  </a:lnTo>
                  <a:lnTo>
                    <a:pt x="45" y="15"/>
                  </a:lnTo>
                  <a:lnTo>
                    <a:pt x="36" y="5"/>
                  </a:lnTo>
                  <a:lnTo>
                    <a:pt x="36" y="0"/>
                  </a:lnTo>
                  <a:lnTo>
                    <a:pt x="32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9" name="Freeform 100"/>
            <p:cNvSpPr>
              <a:spLocks/>
            </p:cNvSpPr>
            <p:nvPr/>
          </p:nvSpPr>
          <p:spPr bwMode="auto">
            <a:xfrm>
              <a:off x="2310" y="2079"/>
              <a:ext cx="68" cy="56"/>
            </a:xfrm>
            <a:custGeom>
              <a:avLst/>
              <a:gdLst>
                <a:gd name="T0" fmla="*/ 55 w 68"/>
                <a:gd name="T1" fmla="*/ 56 h 56"/>
                <a:gd name="T2" fmla="*/ 55 w 68"/>
                <a:gd name="T3" fmla="*/ 56 h 56"/>
                <a:gd name="T4" fmla="*/ 59 w 68"/>
                <a:gd name="T5" fmla="*/ 51 h 56"/>
                <a:gd name="T6" fmla="*/ 64 w 68"/>
                <a:gd name="T7" fmla="*/ 41 h 56"/>
                <a:gd name="T8" fmla="*/ 68 w 68"/>
                <a:gd name="T9" fmla="*/ 20 h 56"/>
                <a:gd name="T10" fmla="*/ 64 w 68"/>
                <a:gd name="T11" fmla="*/ 15 h 56"/>
                <a:gd name="T12" fmla="*/ 55 w 68"/>
                <a:gd name="T13" fmla="*/ 5 h 56"/>
                <a:gd name="T14" fmla="*/ 55 w 68"/>
                <a:gd name="T15" fmla="*/ 5 h 56"/>
                <a:gd name="T16" fmla="*/ 36 w 68"/>
                <a:gd name="T17" fmla="*/ 0 h 56"/>
                <a:gd name="T18" fmla="*/ 27 w 68"/>
                <a:gd name="T19" fmla="*/ 0 h 56"/>
                <a:gd name="T20" fmla="*/ 18 w 68"/>
                <a:gd name="T21" fmla="*/ 5 h 56"/>
                <a:gd name="T22" fmla="*/ 18 w 68"/>
                <a:gd name="T23" fmla="*/ 5 h 56"/>
                <a:gd name="T24" fmla="*/ 4 w 68"/>
                <a:gd name="T25" fmla="*/ 20 h 56"/>
                <a:gd name="T26" fmla="*/ 0 w 68"/>
                <a:gd name="T27" fmla="*/ 36 h 56"/>
                <a:gd name="T28" fmla="*/ 9 w 68"/>
                <a:gd name="T29" fmla="*/ 41 h 56"/>
                <a:gd name="T30" fmla="*/ 18 w 68"/>
                <a:gd name="T31" fmla="*/ 51 h 56"/>
                <a:gd name="T32" fmla="*/ 41 w 68"/>
                <a:gd name="T33" fmla="*/ 56 h 56"/>
                <a:gd name="T34" fmla="*/ 55 w 68"/>
                <a:gd name="T35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8" h="56">
                  <a:moveTo>
                    <a:pt x="55" y="56"/>
                  </a:moveTo>
                  <a:lnTo>
                    <a:pt x="55" y="56"/>
                  </a:lnTo>
                  <a:lnTo>
                    <a:pt x="59" y="51"/>
                  </a:lnTo>
                  <a:lnTo>
                    <a:pt x="64" y="41"/>
                  </a:lnTo>
                  <a:lnTo>
                    <a:pt x="68" y="20"/>
                  </a:lnTo>
                  <a:lnTo>
                    <a:pt x="64" y="1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36" y="0"/>
                  </a:lnTo>
                  <a:lnTo>
                    <a:pt x="27" y="0"/>
                  </a:lnTo>
                  <a:lnTo>
                    <a:pt x="18" y="5"/>
                  </a:lnTo>
                  <a:lnTo>
                    <a:pt x="18" y="5"/>
                  </a:lnTo>
                  <a:lnTo>
                    <a:pt x="4" y="20"/>
                  </a:lnTo>
                  <a:lnTo>
                    <a:pt x="0" y="36"/>
                  </a:lnTo>
                  <a:lnTo>
                    <a:pt x="9" y="41"/>
                  </a:lnTo>
                  <a:lnTo>
                    <a:pt x="18" y="51"/>
                  </a:lnTo>
                  <a:lnTo>
                    <a:pt x="41" y="56"/>
                  </a:lnTo>
                  <a:lnTo>
                    <a:pt x="55" y="56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0" name="Freeform 101"/>
            <p:cNvSpPr>
              <a:spLocks/>
            </p:cNvSpPr>
            <p:nvPr/>
          </p:nvSpPr>
          <p:spPr bwMode="auto">
            <a:xfrm>
              <a:off x="2310" y="2079"/>
              <a:ext cx="68" cy="56"/>
            </a:xfrm>
            <a:custGeom>
              <a:avLst/>
              <a:gdLst>
                <a:gd name="T0" fmla="*/ 55 w 68"/>
                <a:gd name="T1" fmla="*/ 56 h 56"/>
                <a:gd name="T2" fmla="*/ 55 w 68"/>
                <a:gd name="T3" fmla="*/ 56 h 56"/>
                <a:gd name="T4" fmla="*/ 59 w 68"/>
                <a:gd name="T5" fmla="*/ 51 h 56"/>
                <a:gd name="T6" fmla="*/ 64 w 68"/>
                <a:gd name="T7" fmla="*/ 41 h 56"/>
                <a:gd name="T8" fmla="*/ 68 w 68"/>
                <a:gd name="T9" fmla="*/ 20 h 56"/>
                <a:gd name="T10" fmla="*/ 64 w 68"/>
                <a:gd name="T11" fmla="*/ 15 h 56"/>
                <a:gd name="T12" fmla="*/ 55 w 68"/>
                <a:gd name="T13" fmla="*/ 5 h 56"/>
                <a:gd name="T14" fmla="*/ 55 w 68"/>
                <a:gd name="T15" fmla="*/ 5 h 56"/>
                <a:gd name="T16" fmla="*/ 36 w 68"/>
                <a:gd name="T17" fmla="*/ 0 h 56"/>
                <a:gd name="T18" fmla="*/ 27 w 68"/>
                <a:gd name="T19" fmla="*/ 0 h 56"/>
                <a:gd name="T20" fmla="*/ 18 w 68"/>
                <a:gd name="T21" fmla="*/ 5 h 56"/>
                <a:gd name="T22" fmla="*/ 18 w 68"/>
                <a:gd name="T23" fmla="*/ 5 h 56"/>
                <a:gd name="T24" fmla="*/ 4 w 68"/>
                <a:gd name="T25" fmla="*/ 20 h 56"/>
                <a:gd name="T26" fmla="*/ 0 w 68"/>
                <a:gd name="T27" fmla="*/ 36 h 56"/>
                <a:gd name="T28" fmla="*/ 9 w 68"/>
                <a:gd name="T29" fmla="*/ 41 h 56"/>
                <a:gd name="T30" fmla="*/ 18 w 68"/>
                <a:gd name="T31" fmla="*/ 51 h 56"/>
                <a:gd name="T32" fmla="*/ 41 w 68"/>
                <a:gd name="T33" fmla="*/ 56 h 56"/>
                <a:gd name="T34" fmla="*/ 55 w 68"/>
                <a:gd name="T35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8" h="56">
                  <a:moveTo>
                    <a:pt x="55" y="56"/>
                  </a:moveTo>
                  <a:lnTo>
                    <a:pt x="55" y="56"/>
                  </a:lnTo>
                  <a:lnTo>
                    <a:pt x="59" y="51"/>
                  </a:lnTo>
                  <a:lnTo>
                    <a:pt x="64" y="41"/>
                  </a:lnTo>
                  <a:lnTo>
                    <a:pt x="68" y="20"/>
                  </a:lnTo>
                  <a:lnTo>
                    <a:pt x="64" y="1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36" y="0"/>
                  </a:lnTo>
                  <a:lnTo>
                    <a:pt x="27" y="0"/>
                  </a:lnTo>
                  <a:lnTo>
                    <a:pt x="18" y="5"/>
                  </a:lnTo>
                  <a:lnTo>
                    <a:pt x="18" y="5"/>
                  </a:lnTo>
                  <a:lnTo>
                    <a:pt x="4" y="20"/>
                  </a:lnTo>
                  <a:lnTo>
                    <a:pt x="0" y="36"/>
                  </a:lnTo>
                  <a:lnTo>
                    <a:pt x="9" y="41"/>
                  </a:lnTo>
                  <a:lnTo>
                    <a:pt x="18" y="51"/>
                  </a:lnTo>
                  <a:lnTo>
                    <a:pt x="41" y="56"/>
                  </a:lnTo>
                  <a:lnTo>
                    <a:pt x="55" y="5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1" name="Freeform 102"/>
            <p:cNvSpPr>
              <a:spLocks/>
            </p:cNvSpPr>
            <p:nvPr/>
          </p:nvSpPr>
          <p:spPr bwMode="auto">
            <a:xfrm>
              <a:off x="2273" y="1682"/>
              <a:ext cx="110" cy="77"/>
            </a:xfrm>
            <a:custGeom>
              <a:avLst/>
              <a:gdLst>
                <a:gd name="T0" fmla="*/ 110 w 110"/>
                <a:gd name="T1" fmla="*/ 10 h 77"/>
                <a:gd name="T2" fmla="*/ 110 w 110"/>
                <a:gd name="T3" fmla="*/ 10 h 77"/>
                <a:gd name="T4" fmla="*/ 96 w 110"/>
                <a:gd name="T5" fmla="*/ 10 h 77"/>
                <a:gd name="T6" fmla="*/ 82 w 110"/>
                <a:gd name="T7" fmla="*/ 10 h 77"/>
                <a:gd name="T8" fmla="*/ 46 w 110"/>
                <a:gd name="T9" fmla="*/ 0 h 77"/>
                <a:gd name="T10" fmla="*/ 28 w 110"/>
                <a:gd name="T11" fmla="*/ 0 h 77"/>
                <a:gd name="T12" fmla="*/ 14 w 110"/>
                <a:gd name="T13" fmla="*/ 0 h 77"/>
                <a:gd name="T14" fmla="*/ 5 w 110"/>
                <a:gd name="T15" fmla="*/ 10 h 77"/>
                <a:gd name="T16" fmla="*/ 0 w 110"/>
                <a:gd name="T17" fmla="*/ 31 h 77"/>
                <a:gd name="T18" fmla="*/ 0 w 110"/>
                <a:gd name="T19" fmla="*/ 31 h 77"/>
                <a:gd name="T20" fmla="*/ 0 w 110"/>
                <a:gd name="T21" fmla="*/ 52 h 77"/>
                <a:gd name="T22" fmla="*/ 5 w 110"/>
                <a:gd name="T23" fmla="*/ 62 h 77"/>
                <a:gd name="T24" fmla="*/ 9 w 110"/>
                <a:gd name="T25" fmla="*/ 72 h 77"/>
                <a:gd name="T26" fmla="*/ 19 w 110"/>
                <a:gd name="T27" fmla="*/ 77 h 77"/>
                <a:gd name="T28" fmla="*/ 28 w 110"/>
                <a:gd name="T29" fmla="*/ 77 h 77"/>
                <a:gd name="T30" fmla="*/ 37 w 110"/>
                <a:gd name="T31" fmla="*/ 77 h 77"/>
                <a:gd name="T32" fmla="*/ 60 w 110"/>
                <a:gd name="T33" fmla="*/ 62 h 77"/>
                <a:gd name="T34" fmla="*/ 82 w 110"/>
                <a:gd name="T35" fmla="*/ 47 h 77"/>
                <a:gd name="T36" fmla="*/ 101 w 110"/>
                <a:gd name="T37" fmla="*/ 31 h 77"/>
                <a:gd name="T38" fmla="*/ 110 w 110"/>
                <a:gd name="T39" fmla="*/ 16 h 77"/>
                <a:gd name="T40" fmla="*/ 110 w 110"/>
                <a:gd name="T41" fmla="*/ 16 h 77"/>
                <a:gd name="T42" fmla="*/ 110 w 110"/>
                <a:gd name="T43" fmla="*/ 1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0" h="77">
                  <a:moveTo>
                    <a:pt x="110" y="10"/>
                  </a:moveTo>
                  <a:lnTo>
                    <a:pt x="110" y="10"/>
                  </a:lnTo>
                  <a:lnTo>
                    <a:pt x="96" y="10"/>
                  </a:lnTo>
                  <a:lnTo>
                    <a:pt x="82" y="10"/>
                  </a:lnTo>
                  <a:lnTo>
                    <a:pt x="46" y="0"/>
                  </a:lnTo>
                  <a:lnTo>
                    <a:pt x="28" y="0"/>
                  </a:lnTo>
                  <a:lnTo>
                    <a:pt x="14" y="0"/>
                  </a:lnTo>
                  <a:lnTo>
                    <a:pt x="5" y="10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52"/>
                  </a:lnTo>
                  <a:lnTo>
                    <a:pt x="5" y="62"/>
                  </a:lnTo>
                  <a:lnTo>
                    <a:pt x="9" y="72"/>
                  </a:lnTo>
                  <a:lnTo>
                    <a:pt x="19" y="77"/>
                  </a:lnTo>
                  <a:lnTo>
                    <a:pt x="28" y="77"/>
                  </a:lnTo>
                  <a:lnTo>
                    <a:pt x="37" y="77"/>
                  </a:lnTo>
                  <a:lnTo>
                    <a:pt x="60" y="62"/>
                  </a:lnTo>
                  <a:lnTo>
                    <a:pt x="82" y="47"/>
                  </a:lnTo>
                  <a:lnTo>
                    <a:pt x="101" y="31"/>
                  </a:lnTo>
                  <a:lnTo>
                    <a:pt x="110" y="16"/>
                  </a:lnTo>
                  <a:lnTo>
                    <a:pt x="110" y="16"/>
                  </a:lnTo>
                  <a:lnTo>
                    <a:pt x="110" y="1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2" name="Freeform 103"/>
            <p:cNvSpPr>
              <a:spLocks/>
            </p:cNvSpPr>
            <p:nvPr/>
          </p:nvSpPr>
          <p:spPr bwMode="auto">
            <a:xfrm>
              <a:off x="2273" y="1682"/>
              <a:ext cx="110" cy="77"/>
            </a:xfrm>
            <a:custGeom>
              <a:avLst/>
              <a:gdLst>
                <a:gd name="T0" fmla="*/ 110 w 110"/>
                <a:gd name="T1" fmla="*/ 10 h 77"/>
                <a:gd name="T2" fmla="*/ 110 w 110"/>
                <a:gd name="T3" fmla="*/ 10 h 77"/>
                <a:gd name="T4" fmla="*/ 96 w 110"/>
                <a:gd name="T5" fmla="*/ 10 h 77"/>
                <a:gd name="T6" fmla="*/ 82 w 110"/>
                <a:gd name="T7" fmla="*/ 10 h 77"/>
                <a:gd name="T8" fmla="*/ 46 w 110"/>
                <a:gd name="T9" fmla="*/ 0 h 77"/>
                <a:gd name="T10" fmla="*/ 28 w 110"/>
                <a:gd name="T11" fmla="*/ 0 h 77"/>
                <a:gd name="T12" fmla="*/ 14 w 110"/>
                <a:gd name="T13" fmla="*/ 0 h 77"/>
                <a:gd name="T14" fmla="*/ 5 w 110"/>
                <a:gd name="T15" fmla="*/ 10 h 77"/>
                <a:gd name="T16" fmla="*/ 0 w 110"/>
                <a:gd name="T17" fmla="*/ 31 h 77"/>
                <a:gd name="T18" fmla="*/ 0 w 110"/>
                <a:gd name="T19" fmla="*/ 31 h 77"/>
                <a:gd name="T20" fmla="*/ 0 w 110"/>
                <a:gd name="T21" fmla="*/ 52 h 77"/>
                <a:gd name="T22" fmla="*/ 5 w 110"/>
                <a:gd name="T23" fmla="*/ 62 h 77"/>
                <a:gd name="T24" fmla="*/ 9 w 110"/>
                <a:gd name="T25" fmla="*/ 72 h 77"/>
                <a:gd name="T26" fmla="*/ 19 w 110"/>
                <a:gd name="T27" fmla="*/ 77 h 77"/>
                <a:gd name="T28" fmla="*/ 28 w 110"/>
                <a:gd name="T29" fmla="*/ 77 h 77"/>
                <a:gd name="T30" fmla="*/ 37 w 110"/>
                <a:gd name="T31" fmla="*/ 77 h 77"/>
                <a:gd name="T32" fmla="*/ 60 w 110"/>
                <a:gd name="T33" fmla="*/ 62 h 77"/>
                <a:gd name="T34" fmla="*/ 82 w 110"/>
                <a:gd name="T35" fmla="*/ 47 h 77"/>
                <a:gd name="T36" fmla="*/ 101 w 110"/>
                <a:gd name="T37" fmla="*/ 31 h 77"/>
                <a:gd name="T38" fmla="*/ 110 w 110"/>
                <a:gd name="T39" fmla="*/ 16 h 77"/>
                <a:gd name="T40" fmla="*/ 110 w 110"/>
                <a:gd name="T41" fmla="*/ 16 h 77"/>
                <a:gd name="T42" fmla="*/ 110 w 110"/>
                <a:gd name="T43" fmla="*/ 1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0" h="77">
                  <a:moveTo>
                    <a:pt x="110" y="10"/>
                  </a:moveTo>
                  <a:lnTo>
                    <a:pt x="110" y="10"/>
                  </a:lnTo>
                  <a:lnTo>
                    <a:pt x="96" y="10"/>
                  </a:lnTo>
                  <a:lnTo>
                    <a:pt x="82" y="10"/>
                  </a:lnTo>
                  <a:lnTo>
                    <a:pt x="46" y="0"/>
                  </a:lnTo>
                  <a:lnTo>
                    <a:pt x="28" y="0"/>
                  </a:lnTo>
                  <a:lnTo>
                    <a:pt x="14" y="0"/>
                  </a:lnTo>
                  <a:lnTo>
                    <a:pt x="5" y="10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52"/>
                  </a:lnTo>
                  <a:lnTo>
                    <a:pt x="5" y="62"/>
                  </a:lnTo>
                  <a:lnTo>
                    <a:pt x="9" y="72"/>
                  </a:lnTo>
                  <a:lnTo>
                    <a:pt x="19" y="77"/>
                  </a:lnTo>
                  <a:lnTo>
                    <a:pt x="28" y="77"/>
                  </a:lnTo>
                  <a:lnTo>
                    <a:pt x="37" y="77"/>
                  </a:lnTo>
                  <a:lnTo>
                    <a:pt x="60" y="62"/>
                  </a:lnTo>
                  <a:lnTo>
                    <a:pt x="82" y="47"/>
                  </a:lnTo>
                  <a:lnTo>
                    <a:pt x="101" y="31"/>
                  </a:lnTo>
                  <a:lnTo>
                    <a:pt x="110" y="16"/>
                  </a:lnTo>
                  <a:lnTo>
                    <a:pt x="110" y="16"/>
                  </a:lnTo>
                  <a:lnTo>
                    <a:pt x="11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3" name="Freeform 104"/>
            <p:cNvSpPr>
              <a:spLocks/>
            </p:cNvSpPr>
            <p:nvPr/>
          </p:nvSpPr>
          <p:spPr bwMode="auto">
            <a:xfrm>
              <a:off x="1309" y="1708"/>
              <a:ext cx="51" cy="87"/>
            </a:xfrm>
            <a:custGeom>
              <a:avLst/>
              <a:gdLst>
                <a:gd name="T0" fmla="*/ 46 w 51"/>
                <a:gd name="T1" fmla="*/ 0 h 87"/>
                <a:gd name="T2" fmla="*/ 46 w 51"/>
                <a:gd name="T3" fmla="*/ 0 h 87"/>
                <a:gd name="T4" fmla="*/ 32 w 51"/>
                <a:gd name="T5" fmla="*/ 10 h 87"/>
                <a:gd name="T6" fmla="*/ 14 w 51"/>
                <a:gd name="T7" fmla="*/ 31 h 87"/>
                <a:gd name="T8" fmla="*/ 5 w 51"/>
                <a:gd name="T9" fmla="*/ 41 h 87"/>
                <a:gd name="T10" fmla="*/ 0 w 51"/>
                <a:gd name="T11" fmla="*/ 51 h 87"/>
                <a:gd name="T12" fmla="*/ 0 w 51"/>
                <a:gd name="T13" fmla="*/ 62 h 87"/>
                <a:gd name="T14" fmla="*/ 5 w 51"/>
                <a:gd name="T15" fmla="*/ 77 h 87"/>
                <a:gd name="T16" fmla="*/ 5 w 51"/>
                <a:gd name="T17" fmla="*/ 77 h 87"/>
                <a:gd name="T18" fmla="*/ 19 w 51"/>
                <a:gd name="T19" fmla="*/ 87 h 87"/>
                <a:gd name="T20" fmla="*/ 32 w 51"/>
                <a:gd name="T21" fmla="*/ 87 h 87"/>
                <a:gd name="T22" fmla="*/ 37 w 51"/>
                <a:gd name="T23" fmla="*/ 82 h 87"/>
                <a:gd name="T24" fmla="*/ 42 w 51"/>
                <a:gd name="T25" fmla="*/ 72 h 87"/>
                <a:gd name="T26" fmla="*/ 51 w 51"/>
                <a:gd name="T27" fmla="*/ 51 h 87"/>
                <a:gd name="T28" fmla="*/ 51 w 51"/>
                <a:gd name="T29" fmla="*/ 46 h 87"/>
                <a:gd name="T30" fmla="*/ 51 w 51"/>
                <a:gd name="T31" fmla="*/ 46 h 87"/>
                <a:gd name="T32" fmla="*/ 51 w 51"/>
                <a:gd name="T33" fmla="*/ 15 h 87"/>
                <a:gd name="T34" fmla="*/ 46 w 51"/>
                <a:gd name="T35" fmla="*/ 0 h 87"/>
                <a:gd name="T36" fmla="*/ 46 w 51"/>
                <a:gd name="T37" fmla="*/ 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1" h="87">
                  <a:moveTo>
                    <a:pt x="46" y="0"/>
                  </a:moveTo>
                  <a:lnTo>
                    <a:pt x="46" y="0"/>
                  </a:lnTo>
                  <a:lnTo>
                    <a:pt x="32" y="10"/>
                  </a:lnTo>
                  <a:lnTo>
                    <a:pt x="14" y="31"/>
                  </a:lnTo>
                  <a:lnTo>
                    <a:pt x="5" y="41"/>
                  </a:lnTo>
                  <a:lnTo>
                    <a:pt x="0" y="51"/>
                  </a:lnTo>
                  <a:lnTo>
                    <a:pt x="0" y="62"/>
                  </a:lnTo>
                  <a:lnTo>
                    <a:pt x="5" y="77"/>
                  </a:lnTo>
                  <a:lnTo>
                    <a:pt x="5" y="77"/>
                  </a:lnTo>
                  <a:lnTo>
                    <a:pt x="19" y="87"/>
                  </a:lnTo>
                  <a:lnTo>
                    <a:pt x="32" y="87"/>
                  </a:lnTo>
                  <a:lnTo>
                    <a:pt x="37" y="82"/>
                  </a:lnTo>
                  <a:lnTo>
                    <a:pt x="42" y="72"/>
                  </a:lnTo>
                  <a:lnTo>
                    <a:pt x="51" y="51"/>
                  </a:lnTo>
                  <a:lnTo>
                    <a:pt x="51" y="46"/>
                  </a:lnTo>
                  <a:lnTo>
                    <a:pt x="51" y="46"/>
                  </a:lnTo>
                  <a:lnTo>
                    <a:pt x="51" y="15"/>
                  </a:lnTo>
                  <a:lnTo>
                    <a:pt x="46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4" name="Freeform 105"/>
            <p:cNvSpPr>
              <a:spLocks/>
            </p:cNvSpPr>
            <p:nvPr/>
          </p:nvSpPr>
          <p:spPr bwMode="auto">
            <a:xfrm>
              <a:off x="1186" y="2799"/>
              <a:ext cx="493" cy="1153"/>
            </a:xfrm>
            <a:custGeom>
              <a:avLst/>
              <a:gdLst>
                <a:gd name="T0" fmla="*/ 297 w 493"/>
                <a:gd name="T1" fmla="*/ 417 h 1153"/>
                <a:gd name="T2" fmla="*/ 297 w 493"/>
                <a:gd name="T3" fmla="*/ 417 h 1153"/>
                <a:gd name="T4" fmla="*/ 201 w 493"/>
                <a:gd name="T5" fmla="*/ 592 h 1153"/>
                <a:gd name="T6" fmla="*/ 155 w 493"/>
                <a:gd name="T7" fmla="*/ 685 h 1153"/>
                <a:gd name="T8" fmla="*/ 110 w 493"/>
                <a:gd name="T9" fmla="*/ 772 h 1153"/>
                <a:gd name="T10" fmla="*/ 69 w 493"/>
                <a:gd name="T11" fmla="*/ 865 h 1153"/>
                <a:gd name="T12" fmla="*/ 37 w 493"/>
                <a:gd name="T13" fmla="*/ 958 h 1153"/>
                <a:gd name="T14" fmla="*/ 9 w 493"/>
                <a:gd name="T15" fmla="*/ 1055 h 1153"/>
                <a:gd name="T16" fmla="*/ 5 w 493"/>
                <a:gd name="T17" fmla="*/ 1102 h 1153"/>
                <a:gd name="T18" fmla="*/ 0 w 493"/>
                <a:gd name="T19" fmla="*/ 1153 h 1153"/>
                <a:gd name="T20" fmla="*/ 0 w 493"/>
                <a:gd name="T21" fmla="*/ 1153 h 1153"/>
                <a:gd name="T22" fmla="*/ 0 w 493"/>
                <a:gd name="T23" fmla="*/ 1153 h 1153"/>
                <a:gd name="T24" fmla="*/ 0 w 493"/>
                <a:gd name="T25" fmla="*/ 1153 h 1153"/>
                <a:gd name="T26" fmla="*/ 0 w 493"/>
                <a:gd name="T27" fmla="*/ 1153 h 1153"/>
                <a:gd name="T28" fmla="*/ 14 w 493"/>
                <a:gd name="T29" fmla="*/ 1097 h 1153"/>
                <a:gd name="T30" fmla="*/ 28 w 493"/>
                <a:gd name="T31" fmla="*/ 1040 h 1153"/>
                <a:gd name="T32" fmla="*/ 46 w 493"/>
                <a:gd name="T33" fmla="*/ 989 h 1153"/>
                <a:gd name="T34" fmla="*/ 64 w 493"/>
                <a:gd name="T35" fmla="*/ 937 h 1153"/>
                <a:gd name="T36" fmla="*/ 110 w 493"/>
                <a:gd name="T37" fmla="*/ 834 h 1153"/>
                <a:gd name="T38" fmla="*/ 165 w 493"/>
                <a:gd name="T39" fmla="*/ 736 h 1153"/>
                <a:gd name="T40" fmla="*/ 279 w 493"/>
                <a:gd name="T41" fmla="*/ 541 h 1153"/>
                <a:gd name="T42" fmla="*/ 334 w 493"/>
                <a:gd name="T43" fmla="*/ 443 h 1153"/>
                <a:gd name="T44" fmla="*/ 384 w 493"/>
                <a:gd name="T45" fmla="*/ 345 h 1153"/>
                <a:gd name="T46" fmla="*/ 384 w 493"/>
                <a:gd name="T47" fmla="*/ 345 h 1153"/>
                <a:gd name="T48" fmla="*/ 416 w 493"/>
                <a:gd name="T49" fmla="*/ 258 h 1153"/>
                <a:gd name="T50" fmla="*/ 448 w 493"/>
                <a:gd name="T51" fmla="*/ 175 h 1153"/>
                <a:gd name="T52" fmla="*/ 471 w 493"/>
                <a:gd name="T53" fmla="*/ 88 h 1153"/>
                <a:gd name="T54" fmla="*/ 493 w 493"/>
                <a:gd name="T55" fmla="*/ 0 h 1153"/>
                <a:gd name="T56" fmla="*/ 493 w 493"/>
                <a:gd name="T57" fmla="*/ 0 h 1153"/>
                <a:gd name="T58" fmla="*/ 416 w 493"/>
                <a:gd name="T59" fmla="*/ 0 h 1153"/>
                <a:gd name="T60" fmla="*/ 416 w 493"/>
                <a:gd name="T61" fmla="*/ 0 h 1153"/>
                <a:gd name="T62" fmla="*/ 411 w 493"/>
                <a:gd name="T63" fmla="*/ 62 h 1153"/>
                <a:gd name="T64" fmla="*/ 402 w 493"/>
                <a:gd name="T65" fmla="*/ 124 h 1153"/>
                <a:gd name="T66" fmla="*/ 388 w 493"/>
                <a:gd name="T67" fmla="*/ 175 h 1153"/>
                <a:gd name="T68" fmla="*/ 375 w 493"/>
                <a:gd name="T69" fmla="*/ 227 h 1153"/>
                <a:gd name="T70" fmla="*/ 338 w 493"/>
                <a:gd name="T71" fmla="*/ 325 h 1153"/>
                <a:gd name="T72" fmla="*/ 297 w 493"/>
                <a:gd name="T73" fmla="*/ 417 h 1153"/>
                <a:gd name="T74" fmla="*/ 297 w 493"/>
                <a:gd name="T75" fmla="*/ 417 h 1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93" h="1153">
                  <a:moveTo>
                    <a:pt x="297" y="417"/>
                  </a:moveTo>
                  <a:lnTo>
                    <a:pt x="297" y="417"/>
                  </a:lnTo>
                  <a:lnTo>
                    <a:pt x="201" y="592"/>
                  </a:lnTo>
                  <a:lnTo>
                    <a:pt x="155" y="685"/>
                  </a:lnTo>
                  <a:lnTo>
                    <a:pt x="110" y="772"/>
                  </a:lnTo>
                  <a:lnTo>
                    <a:pt x="69" y="865"/>
                  </a:lnTo>
                  <a:lnTo>
                    <a:pt x="37" y="958"/>
                  </a:lnTo>
                  <a:lnTo>
                    <a:pt x="9" y="1055"/>
                  </a:lnTo>
                  <a:lnTo>
                    <a:pt x="5" y="1102"/>
                  </a:lnTo>
                  <a:lnTo>
                    <a:pt x="0" y="1153"/>
                  </a:lnTo>
                  <a:lnTo>
                    <a:pt x="0" y="1153"/>
                  </a:lnTo>
                  <a:lnTo>
                    <a:pt x="0" y="1153"/>
                  </a:lnTo>
                  <a:lnTo>
                    <a:pt x="0" y="1153"/>
                  </a:lnTo>
                  <a:lnTo>
                    <a:pt x="0" y="1153"/>
                  </a:lnTo>
                  <a:lnTo>
                    <a:pt x="14" y="1097"/>
                  </a:lnTo>
                  <a:lnTo>
                    <a:pt x="28" y="1040"/>
                  </a:lnTo>
                  <a:lnTo>
                    <a:pt x="46" y="989"/>
                  </a:lnTo>
                  <a:lnTo>
                    <a:pt x="64" y="937"/>
                  </a:lnTo>
                  <a:lnTo>
                    <a:pt x="110" y="834"/>
                  </a:lnTo>
                  <a:lnTo>
                    <a:pt x="165" y="736"/>
                  </a:lnTo>
                  <a:lnTo>
                    <a:pt x="279" y="541"/>
                  </a:lnTo>
                  <a:lnTo>
                    <a:pt x="334" y="443"/>
                  </a:lnTo>
                  <a:lnTo>
                    <a:pt x="384" y="345"/>
                  </a:lnTo>
                  <a:lnTo>
                    <a:pt x="384" y="345"/>
                  </a:lnTo>
                  <a:lnTo>
                    <a:pt x="416" y="258"/>
                  </a:lnTo>
                  <a:lnTo>
                    <a:pt x="448" y="175"/>
                  </a:lnTo>
                  <a:lnTo>
                    <a:pt x="471" y="88"/>
                  </a:lnTo>
                  <a:lnTo>
                    <a:pt x="493" y="0"/>
                  </a:lnTo>
                  <a:lnTo>
                    <a:pt x="493" y="0"/>
                  </a:lnTo>
                  <a:lnTo>
                    <a:pt x="416" y="0"/>
                  </a:lnTo>
                  <a:lnTo>
                    <a:pt x="416" y="0"/>
                  </a:lnTo>
                  <a:lnTo>
                    <a:pt x="411" y="62"/>
                  </a:lnTo>
                  <a:lnTo>
                    <a:pt x="402" y="124"/>
                  </a:lnTo>
                  <a:lnTo>
                    <a:pt x="388" y="175"/>
                  </a:lnTo>
                  <a:lnTo>
                    <a:pt x="375" y="227"/>
                  </a:lnTo>
                  <a:lnTo>
                    <a:pt x="338" y="325"/>
                  </a:lnTo>
                  <a:lnTo>
                    <a:pt x="297" y="417"/>
                  </a:lnTo>
                  <a:lnTo>
                    <a:pt x="297" y="417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5" name="Freeform 106"/>
            <p:cNvSpPr>
              <a:spLocks/>
            </p:cNvSpPr>
            <p:nvPr/>
          </p:nvSpPr>
          <p:spPr bwMode="auto">
            <a:xfrm>
              <a:off x="1113" y="3520"/>
              <a:ext cx="215" cy="165"/>
            </a:xfrm>
            <a:custGeom>
              <a:avLst/>
              <a:gdLst>
                <a:gd name="T0" fmla="*/ 0 w 215"/>
                <a:gd name="T1" fmla="*/ 165 h 165"/>
                <a:gd name="T2" fmla="*/ 0 w 215"/>
                <a:gd name="T3" fmla="*/ 165 h 165"/>
                <a:gd name="T4" fmla="*/ 55 w 215"/>
                <a:gd name="T5" fmla="*/ 108 h 165"/>
                <a:gd name="T6" fmla="*/ 119 w 215"/>
                <a:gd name="T7" fmla="*/ 57 h 165"/>
                <a:gd name="T8" fmla="*/ 119 w 215"/>
                <a:gd name="T9" fmla="*/ 57 h 165"/>
                <a:gd name="T10" fmla="*/ 183 w 215"/>
                <a:gd name="T11" fmla="*/ 15 h 165"/>
                <a:gd name="T12" fmla="*/ 183 w 215"/>
                <a:gd name="T13" fmla="*/ 15 h 165"/>
                <a:gd name="T14" fmla="*/ 187 w 215"/>
                <a:gd name="T15" fmla="*/ 10 h 165"/>
                <a:gd name="T16" fmla="*/ 192 w 215"/>
                <a:gd name="T17" fmla="*/ 5 h 165"/>
                <a:gd name="T18" fmla="*/ 201 w 215"/>
                <a:gd name="T19" fmla="*/ 0 h 165"/>
                <a:gd name="T20" fmla="*/ 201 w 215"/>
                <a:gd name="T21" fmla="*/ 0 h 165"/>
                <a:gd name="T22" fmla="*/ 210 w 215"/>
                <a:gd name="T23" fmla="*/ 0 h 165"/>
                <a:gd name="T24" fmla="*/ 215 w 215"/>
                <a:gd name="T25" fmla="*/ 5 h 165"/>
                <a:gd name="T26" fmla="*/ 215 w 215"/>
                <a:gd name="T27" fmla="*/ 15 h 165"/>
                <a:gd name="T28" fmla="*/ 206 w 215"/>
                <a:gd name="T29" fmla="*/ 31 h 165"/>
                <a:gd name="T30" fmla="*/ 201 w 215"/>
                <a:gd name="T31" fmla="*/ 41 h 165"/>
                <a:gd name="T32" fmla="*/ 201 w 215"/>
                <a:gd name="T33" fmla="*/ 41 h 165"/>
                <a:gd name="T34" fmla="*/ 174 w 215"/>
                <a:gd name="T35" fmla="*/ 46 h 165"/>
                <a:gd name="T36" fmla="*/ 146 w 215"/>
                <a:gd name="T37" fmla="*/ 57 h 165"/>
                <a:gd name="T38" fmla="*/ 96 w 215"/>
                <a:gd name="T39" fmla="*/ 87 h 165"/>
                <a:gd name="T40" fmla="*/ 96 w 215"/>
                <a:gd name="T41" fmla="*/ 87 h 165"/>
                <a:gd name="T42" fmla="*/ 46 w 215"/>
                <a:gd name="T43" fmla="*/ 123 h 165"/>
                <a:gd name="T44" fmla="*/ 5 w 215"/>
                <a:gd name="T45" fmla="*/ 165 h 165"/>
                <a:gd name="T46" fmla="*/ 5 w 215"/>
                <a:gd name="T47" fmla="*/ 165 h 165"/>
                <a:gd name="T48" fmla="*/ 0 w 215"/>
                <a:gd name="T49" fmla="*/ 165 h 165"/>
                <a:gd name="T50" fmla="*/ 0 w 215"/>
                <a:gd name="T51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15" h="165">
                  <a:moveTo>
                    <a:pt x="0" y="165"/>
                  </a:moveTo>
                  <a:lnTo>
                    <a:pt x="0" y="165"/>
                  </a:lnTo>
                  <a:lnTo>
                    <a:pt x="55" y="108"/>
                  </a:lnTo>
                  <a:lnTo>
                    <a:pt x="119" y="57"/>
                  </a:lnTo>
                  <a:lnTo>
                    <a:pt x="119" y="57"/>
                  </a:lnTo>
                  <a:lnTo>
                    <a:pt x="183" y="15"/>
                  </a:lnTo>
                  <a:lnTo>
                    <a:pt x="183" y="15"/>
                  </a:lnTo>
                  <a:lnTo>
                    <a:pt x="187" y="10"/>
                  </a:lnTo>
                  <a:lnTo>
                    <a:pt x="192" y="5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10" y="0"/>
                  </a:lnTo>
                  <a:lnTo>
                    <a:pt x="215" y="5"/>
                  </a:lnTo>
                  <a:lnTo>
                    <a:pt x="215" y="15"/>
                  </a:lnTo>
                  <a:lnTo>
                    <a:pt x="206" y="31"/>
                  </a:lnTo>
                  <a:lnTo>
                    <a:pt x="201" y="41"/>
                  </a:lnTo>
                  <a:lnTo>
                    <a:pt x="201" y="41"/>
                  </a:lnTo>
                  <a:lnTo>
                    <a:pt x="174" y="46"/>
                  </a:lnTo>
                  <a:lnTo>
                    <a:pt x="146" y="57"/>
                  </a:lnTo>
                  <a:lnTo>
                    <a:pt x="96" y="87"/>
                  </a:lnTo>
                  <a:lnTo>
                    <a:pt x="96" y="87"/>
                  </a:lnTo>
                  <a:lnTo>
                    <a:pt x="46" y="123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0" y="165"/>
                  </a:lnTo>
                  <a:lnTo>
                    <a:pt x="0" y="165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6" name="Freeform 107"/>
            <p:cNvSpPr>
              <a:spLocks/>
            </p:cNvSpPr>
            <p:nvPr/>
          </p:nvSpPr>
          <p:spPr bwMode="auto">
            <a:xfrm>
              <a:off x="1460" y="3206"/>
              <a:ext cx="78" cy="448"/>
            </a:xfrm>
            <a:custGeom>
              <a:avLst/>
              <a:gdLst>
                <a:gd name="T0" fmla="*/ 73 w 78"/>
                <a:gd name="T1" fmla="*/ 448 h 448"/>
                <a:gd name="T2" fmla="*/ 73 w 78"/>
                <a:gd name="T3" fmla="*/ 448 h 448"/>
                <a:gd name="T4" fmla="*/ 32 w 78"/>
                <a:gd name="T5" fmla="*/ 345 h 448"/>
                <a:gd name="T6" fmla="*/ 18 w 78"/>
                <a:gd name="T7" fmla="*/ 288 h 448"/>
                <a:gd name="T8" fmla="*/ 5 w 78"/>
                <a:gd name="T9" fmla="*/ 226 h 448"/>
                <a:gd name="T10" fmla="*/ 0 w 78"/>
                <a:gd name="T11" fmla="*/ 170 h 448"/>
                <a:gd name="T12" fmla="*/ 0 w 78"/>
                <a:gd name="T13" fmla="*/ 113 h 448"/>
                <a:gd name="T14" fmla="*/ 5 w 78"/>
                <a:gd name="T15" fmla="*/ 82 h 448"/>
                <a:gd name="T16" fmla="*/ 9 w 78"/>
                <a:gd name="T17" fmla="*/ 57 h 448"/>
                <a:gd name="T18" fmla="*/ 18 w 78"/>
                <a:gd name="T19" fmla="*/ 31 h 448"/>
                <a:gd name="T20" fmla="*/ 32 w 78"/>
                <a:gd name="T21" fmla="*/ 5 h 448"/>
                <a:gd name="T22" fmla="*/ 32 w 78"/>
                <a:gd name="T23" fmla="*/ 5 h 448"/>
                <a:gd name="T24" fmla="*/ 41 w 78"/>
                <a:gd name="T25" fmla="*/ 0 h 448"/>
                <a:gd name="T26" fmla="*/ 50 w 78"/>
                <a:gd name="T27" fmla="*/ 0 h 448"/>
                <a:gd name="T28" fmla="*/ 55 w 78"/>
                <a:gd name="T29" fmla="*/ 5 h 448"/>
                <a:gd name="T30" fmla="*/ 55 w 78"/>
                <a:gd name="T31" fmla="*/ 15 h 448"/>
                <a:gd name="T32" fmla="*/ 55 w 78"/>
                <a:gd name="T33" fmla="*/ 15 h 448"/>
                <a:gd name="T34" fmla="*/ 32 w 78"/>
                <a:gd name="T35" fmla="*/ 113 h 448"/>
                <a:gd name="T36" fmla="*/ 28 w 78"/>
                <a:gd name="T37" fmla="*/ 165 h 448"/>
                <a:gd name="T38" fmla="*/ 23 w 78"/>
                <a:gd name="T39" fmla="*/ 216 h 448"/>
                <a:gd name="T40" fmla="*/ 23 w 78"/>
                <a:gd name="T41" fmla="*/ 216 h 448"/>
                <a:gd name="T42" fmla="*/ 32 w 78"/>
                <a:gd name="T43" fmla="*/ 273 h 448"/>
                <a:gd name="T44" fmla="*/ 41 w 78"/>
                <a:gd name="T45" fmla="*/ 334 h 448"/>
                <a:gd name="T46" fmla="*/ 78 w 78"/>
                <a:gd name="T47" fmla="*/ 448 h 448"/>
                <a:gd name="T48" fmla="*/ 78 w 78"/>
                <a:gd name="T49" fmla="*/ 448 h 448"/>
                <a:gd name="T50" fmla="*/ 73 w 78"/>
                <a:gd name="T51" fmla="*/ 448 h 448"/>
                <a:gd name="T52" fmla="*/ 73 w 78"/>
                <a:gd name="T53" fmla="*/ 44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8" h="448">
                  <a:moveTo>
                    <a:pt x="73" y="448"/>
                  </a:moveTo>
                  <a:lnTo>
                    <a:pt x="73" y="448"/>
                  </a:lnTo>
                  <a:lnTo>
                    <a:pt x="32" y="345"/>
                  </a:lnTo>
                  <a:lnTo>
                    <a:pt x="18" y="288"/>
                  </a:lnTo>
                  <a:lnTo>
                    <a:pt x="5" y="226"/>
                  </a:lnTo>
                  <a:lnTo>
                    <a:pt x="0" y="170"/>
                  </a:lnTo>
                  <a:lnTo>
                    <a:pt x="0" y="113"/>
                  </a:lnTo>
                  <a:lnTo>
                    <a:pt x="5" y="82"/>
                  </a:lnTo>
                  <a:lnTo>
                    <a:pt x="9" y="57"/>
                  </a:lnTo>
                  <a:lnTo>
                    <a:pt x="18" y="31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41" y="0"/>
                  </a:lnTo>
                  <a:lnTo>
                    <a:pt x="50" y="0"/>
                  </a:lnTo>
                  <a:lnTo>
                    <a:pt x="55" y="5"/>
                  </a:lnTo>
                  <a:lnTo>
                    <a:pt x="55" y="15"/>
                  </a:lnTo>
                  <a:lnTo>
                    <a:pt x="55" y="15"/>
                  </a:lnTo>
                  <a:lnTo>
                    <a:pt x="32" y="113"/>
                  </a:lnTo>
                  <a:lnTo>
                    <a:pt x="28" y="165"/>
                  </a:lnTo>
                  <a:lnTo>
                    <a:pt x="23" y="216"/>
                  </a:lnTo>
                  <a:lnTo>
                    <a:pt x="23" y="216"/>
                  </a:lnTo>
                  <a:lnTo>
                    <a:pt x="32" y="273"/>
                  </a:lnTo>
                  <a:lnTo>
                    <a:pt x="41" y="334"/>
                  </a:lnTo>
                  <a:lnTo>
                    <a:pt x="78" y="448"/>
                  </a:lnTo>
                  <a:lnTo>
                    <a:pt x="78" y="448"/>
                  </a:lnTo>
                  <a:lnTo>
                    <a:pt x="73" y="448"/>
                  </a:lnTo>
                  <a:lnTo>
                    <a:pt x="73" y="448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7" name="Freeform 108"/>
            <p:cNvSpPr>
              <a:spLocks/>
            </p:cNvSpPr>
            <p:nvPr/>
          </p:nvSpPr>
          <p:spPr bwMode="auto">
            <a:xfrm>
              <a:off x="1597" y="2840"/>
              <a:ext cx="215" cy="1169"/>
            </a:xfrm>
            <a:custGeom>
              <a:avLst/>
              <a:gdLst>
                <a:gd name="T0" fmla="*/ 215 w 215"/>
                <a:gd name="T1" fmla="*/ 1169 h 1169"/>
                <a:gd name="T2" fmla="*/ 215 w 215"/>
                <a:gd name="T3" fmla="*/ 1169 h 1169"/>
                <a:gd name="T4" fmla="*/ 178 w 215"/>
                <a:gd name="T5" fmla="*/ 1102 h 1169"/>
                <a:gd name="T6" fmla="*/ 142 w 215"/>
                <a:gd name="T7" fmla="*/ 1035 h 1169"/>
                <a:gd name="T8" fmla="*/ 114 w 215"/>
                <a:gd name="T9" fmla="*/ 963 h 1169"/>
                <a:gd name="T10" fmla="*/ 87 w 215"/>
                <a:gd name="T11" fmla="*/ 896 h 1169"/>
                <a:gd name="T12" fmla="*/ 64 w 215"/>
                <a:gd name="T13" fmla="*/ 824 h 1169"/>
                <a:gd name="T14" fmla="*/ 46 w 215"/>
                <a:gd name="T15" fmla="*/ 747 h 1169"/>
                <a:gd name="T16" fmla="*/ 32 w 215"/>
                <a:gd name="T17" fmla="*/ 675 h 1169"/>
                <a:gd name="T18" fmla="*/ 19 w 215"/>
                <a:gd name="T19" fmla="*/ 598 h 1169"/>
                <a:gd name="T20" fmla="*/ 19 w 215"/>
                <a:gd name="T21" fmla="*/ 598 h 1169"/>
                <a:gd name="T22" fmla="*/ 9 w 215"/>
                <a:gd name="T23" fmla="*/ 531 h 1169"/>
                <a:gd name="T24" fmla="*/ 5 w 215"/>
                <a:gd name="T25" fmla="*/ 464 h 1169"/>
                <a:gd name="T26" fmla="*/ 0 w 215"/>
                <a:gd name="T27" fmla="*/ 330 h 1169"/>
                <a:gd name="T28" fmla="*/ 0 w 215"/>
                <a:gd name="T29" fmla="*/ 330 h 1169"/>
                <a:gd name="T30" fmla="*/ 0 w 215"/>
                <a:gd name="T31" fmla="*/ 253 h 1169"/>
                <a:gd name="T32" fmla="*/ 0 w 215"/>
                <a:gd name="T33" fmla="*/ 170 h 1169"/>
                <a:gd name="T34" fmla="*/ 9 w 215"/>
                <a:gd name="T35" fmla="*/ 93 h 1169"/>
                <a:gd name="T36" fmla="*/ 19 w 215"/>
                <a:gd name="T37" fmla="*/ 16 h 1169"/>
                <a:gd name="T38" fmla="*/ 19 w 215"/>
                <a:gd name="T39" fmla="*/ 16 h 1169"/>
                <a:gd name="T40" fmla="*/ 23 w 215"/>
                <a:gd name="T41" fmla="*/ 6 h 1169"/>
                <a:gd name="T42" fmla="*/ 32 w 215"/>
                <a:gd name="T43" fmla="*/ 0 h 1169"/>
                <a:gd name="T44" fmla="*/ 41 w 215"/>
                <a:gd name="T45" fmla="*/ 0 h 1169"/>
                <a:gd name="T46" fmla="*/ 55 w 215"/>
                <a:gd name="T47" fmla="*/ 0 h 1169"/>
                <a:gd name="T48" fmla="*/ 78 w 215"/>
                <a:gd name="T49" fmla="*/ 11 h 1169"/>
                <a:gd name="T50" fmla="*/ 82 w 215"/>
                <a:gd name="T51" fmla="*/ 21 h 1169"/>
                <a:gd name="T52" fmla="*/ 87 w 215"/>
                <a:gd name="T53" fmla="*/ 31 h 1169"/>
                <a:gd name="T54" fmla="*/ 87 w 215"/>
                <a:gd name="T55" fmla="*/ 31 h 1169"/>
                <a:gd name="T56" fmla="*/ 87 w 215"/>
                <a:gd name="T57" fmla="*/ 62 h 1169"/>
                <a:gd name="T58" fmla="*/ 82 w 215"/>
                <a:gd name="T59" fmla="*/ 98 h 1169"/>
                <a:gd name="T60" fmla="*/ 69 w 215"/>
                <a:gd name="T61" fmla="*/ 165 h 1169"/>
                <a:gd name="T62" fmla="*/ 51 w 215"/>
                <a:gd name="T63" fmla="*/ 232 h 1169"/>
                <a:gd name="T64" fmla="*/ 46 w 215"/>
                <a:gd name="T65" fmla="*/ 263 h 1169"/>
                <a:gd name="T66" fmla="*/ 41 w 215"/>
                <a:gd name="T67" fmla="*/ 299 h 1169"/>
                <a:gd name="T68" fmla="*/ 41 w 215"/>
                <a:gd name="T69" fmla="*/ 299 h 1169"/>
                <a:gd name="T70" fmla="*/ 41 w 215"/>
                <a:gd name="T71" fmla="*/ 428 h 1169"/>
                <a:gd name="T72" fmla="*/ 46 w 215"/>
                <a:gd name="T73" fmla="*/ 561 h 1169"/>
                <a:gd name="T74" fmla="*/ 46 w 215"/>
                <a:gd name="T75" fmla="*/ 561 h 1169"/>
                <a:gd name="T76" fmla="*/ 51 w 215"/>
                <a:gd name="T77" fmla="*/ 644 h 1169"/>
                <a:gd name="T78" fmla="*/ 64 w 215"/>
                <a:gd name="T79" fmla="*/ 721 h 1169"/>
                <a:gd name="T80" fmla="*/ 78 w 215"/>
                <a:gd name="T81" fmla="*/ 798 h 1169"/>
                <a:gd name="T82" fmla="*/ 96 w 215"/>
                <a:gd name="T83" fmla="*/ 875 h 1169"/>
                <a:gd name="T84" fmla="*/ 119 w 215"/>
                <a:gd name="T85" fmla="*/ 953 h 1169"/>
                <a:gd name="T86" fmla="*/ 146 w 215"/>
                <a:gd name="T87" fmla="*/ 1025 h 1169"/>
                <a:gd name="T88" fmla="*/ 178 w 215"/>
                <a:gd name="T89" fmla="*/ 1097 h 1169"/>
                <a:gd name="T90" fmla="*/ 215 w 215"/>
                <a:gd name="T91" fmla="*/ 1169 h 1169"/>
                <a:gd name="T92" fmla="*/ 215 w 215"/>
                <a:gd name="T93" fmla="*/ 1169 h 1169"/>
                <a:gd name="T94" fmla="*/ 215 w 215"/>
                <a:gd name="T95" fmla="*/ 1169 h 1169"/>
                <a:gd name="T96" fmla="*/ 215 w 215"/>
                <a:gd name="T97" fmla="*/ 1169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15" h="1169">
                  <a:moveTo>
                    <a:pt x="215" y="1169"/>
                  </a:moveTo>
                  <a:lnTo>
                    <a:pt x="215" y="1169"/>
                  </a:lnTo>
                  <a:lnTo>
                    <a:pt x="178" y="1102"/>
                  </a:lnTo>
                  <a:lnTo>
                    <a:pt x="142" y="1035"/>
                  </a:lnTo>
                  <a:lnTo>
                    <a:pt x="114" y="963"/>
                  </a:lnTo>
                  <a:lnTo>
                    <a:pt x="87" y="896"/>
                  </a:lnTo>
                  <a:lnTo>
                    <a:pt x="64" y="824"/>
                  </a:lnTo>
                  <a:lnTo>
                    <a:pt x="46" y="747"/>
                  </a:lnTo>
                  <a:lnTo>
                    <a:pt x="32" y="675"/>
                  </a:lnTo>
                  <a:lnTo>
                    <a:pt x="19" y="598"/>
                  </a:lnTo>
                  <a:lnTo>
                    <a:pt x="19" y="598"/>
                  </a:lnTo>
                  <a:lnTo>
                    <a:pt x="9" y="531"/>
                  </a:lnTo>
                  <a:lnTo>
                    <a:pt x="5" y="464"/>
                  </a:lnTo>
                  <a:lnTo>
                    <a:pt x="0" y="330"/>
                  </a:lnTo>
                  <a:lnTo>
                    <a:pt x="0" y="330"/>
                  </a:lnTo>
                  <a:lnTo>
                    <a:pt x="0" y="253"/>
                  </a:lnTo>
                  <a:lnTo>
                    <a:pt x="0" y="170"/>
                  </a:lnTo>
                  <a:lnTo>
                    <a:pt x="9" y="93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3" y="6"/>
                  </a:lnTo>
                  <a:lnTo>
                    <a:pt x="32" y="0"/>
                  </a:lnTo>
                  <a:lnTo>
                    <a:pt x="41" y="0"/>
                  </a:lnTo>
                  <a:lnTo>
                    <a:pt x="55" y="0"/>
                  </a:lnTo>
                  <a:lnTo>
                    <a:pt x="78" y="11"/>
                  </a:lnTo>
                  <a:lnTo>
                    <a:pt x="82" y="21"/>
                  </a:lnTo>
                  <a:lnTo>
                    <a:pt x="87" y="31"/>
                  </a:lnTo>
                  <a:lnTo>
                    <a:pt x="87" y="31"/>
                  </a:lnTo>
                  <a:lnTo>
                    <a:pt x="87" y="62"/>
                  </a:lnTo>
                  <a:lnTo>
                    <a:pt x="82" y="98"/>
                  </a:lnTo>
                  <a:lnTo>
                    <a:pt x="69" y="165"/>
                  </a:lnTo>
                  <a:lnTo>
                    <a:pt x="51" y="232"/>
                  </a:lnTo>
                  <a:lnTo>
                    <a:pt x="46" y="263"/>
                  </a:lnTo>
                  <a:lnTo>
                    <a:pt x="41" y="299"/>
                  </a:lnTo>
                  <a:lnTo>
                    <a:pt x="41" y="299"/>
                  </a:lnTo>
                  <a:lnTo>
                    <a:pt x="41" y="428"/>
                  </a:lnTo>
                  <a:lnTo>
                    <a:pt x="46" y="561"/>
                  </a:lnTo>
                  <a:lnTo>
                    <a:pt x="46" y="561"/>
                  </a:lnTo>
                  <a:lnTo>
                    <a:pt x="51" y="644"/>
                  </a:lnTo>
                  <a:lnTo>
                    <a:pt x="64" y="721"/>
                  </a:lnTo>
                  <a:lnTo>
                    <a:pt x="78" y="798"/>
                  </a:lnTo>
                  <a:lnTo>
                    <a:pt x="96" y="875"/>
                  </a:lnTo>
                  <a:lnTo>
                    <a:pt x="119" y="953"/>
                  </a:lnTo>
                  <a:lnTo>
                    <a:pt x="146" y="1025"/>
                  </a:lnTo>
                  <a:lnTo>
                    <a:pt x="178" y="1097"/>
                  </a:lnTo>
                  <a:lnTo>
                    <a:pt x="215" y="1169"/>
                  </a:lnTo>
                  <a:lnTo>
                    <a:pt x="215" y="1169"/>
                  </a:lnTo>
                  <a:lnTo>
                    <a:pt x="215" y="1169"/>
                  </a:lnTo>
                  <a:lnTo>
                    <a:pt x="215" y="116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8" name="Freeform 109"/>
            <p:cNvSpPr>
              <a:spLocks/>
            </p:cNvSpPr>
            <p:nvPr/>
          </p:nvSpPr>
          <p:spPr bwMode="auto">
            <a:xfrm>
              <a:off x="1584" y="3427"/>
              <a:ext cx="45" cy="474"/>
            </a:xfrm>
            <a:custGeom>
              <a:avLst/>
              <a:gdLst>
                <a:gd name="T0" fmla="*/ 0 w 45"/>
                <a:gd name="T1" fmla="*/ 474 h 474"/>
                <a:gd name="T2" fmla="*/ 0 w 45"/>
                <a:gd name="T3" fmla="*/ 474 h 474"/>
                <a:gd name="T4" fmla="*/ 22 w 45"/>
                <a:gd name="T5" fmla="*/ 237 h 474"/>
                <a:gd name="T6" fmla="*/ 41 w 45"/>
                <a:gd name="T7" fmla="*/ 0 h 474"/>
                <a:gd name="T8" fmla="*/ 41 w 45"/>
                <a:gd name="T9" fmla="*/ 0 h 474"/>
                <a:gd name="T10" fmla="*/ 45 w 45"/>
                <a:gd name="T11" fmla="*/ 0 h 474"/>
                <a:gd name="T12" fmla="*/ 45 w 45"/>
                <a:gd name="T13" fmla="*/ 0 h 474"/>
                <a:gd name="T14" fmla="*/ 45 w 45"/>
                <a:gd name="T15" fmla="*/ 57 h 474"/>
                <a:gd name="T16" fmla="*/ 45 w 45"/>
                <a:gd name="T17" fmla="*/ 119 h 474"/>
                <a:gd name="T18" fmla="*/ 36 w 45"/>
                <a:gd name="T19" fmla="*/ 237 h 474"/>
                <a:gd name="T20" fmla="*/ 22 w 45"/>
                <a:gd name="T21" fmla="*/ 355 h 474"/>
                <a:gd name="T22" fmla="*/ 4 w 45"/>
                <a:gd name="T23" fmla="*/ 474 h 474"/>
                <a:gd name="T24" fmla="*/ 4 w 45"/>
                <a:gd name="T25" fmla="*/ 474 h 474"/>
                <a:gd name="T26" fmla="*/ 0 w 45"/>
                <a:gd name="T27" fmla="*/ 474 h 474"/>
                <a:gd name="T28" fmla="*/ 0 w 45"/>
                <a:gd name="T29" fmla="*/ 474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" h="474">
                  <a:moveTo>
                    <a:pt x="0" y="474"/>
                  </a:moveTo>
                  <a:lnTo>
                    <a:pt x="0" y="474"/>
                  </a:lnTo>
                  <a:lnTo>
                    <a:pt x="22" y="237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57"/>
                  </a:lnTo>
                  <a:lnTo>
                    <a:pt x="45" y="119"/>
                  </a:lnTo>
                  <a:lnTo>
                    <a:pt x="36" y="237"/>
                  </a:lnTo>
                  <a:lnTo>
                    <a:pt x="22" y="355"/>
                  </a:lnTo>
                  <a:lnTo>
                    <a:pt x="4" y="474"/>
                  </a:lnTo>
                  <a:lnTo>
                    <a:pt x="4" y="474"/>
                  </a:lnTo>
                  <a:lnTo>
                    <a:pt x="0" y="474"/>
                  </a:lnTo>
                  <a:lnTo>
                    <a:pt x="0" y="474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9" name="Freeform 110"/>
            <p:cNvSpPr>
              <a:spLocks/>
            </p:cNvSpPr>
            <p:nvPr/>
          </p:nvSpPr>
          <p:spPr bwMode="auto">
            <a:xfrm>
              <a:off x="1465" y="3726"/>
              <a:ext cx="146" cy="149"/>
            </a:xfrm>
            <a:custGeom>
              <a:avLst/>
              <a:gdLst>
                <a:gd name="T0" fmla="*/ 0 w 146"/>
                <a:gd name="T1" fmla="*/ 144 h 149"/>
                <a:gd name="T2" fmla="*/ 0 w 146"/>
                <a:gd name="T3" fmla="*/ 144 h 149"/>
                <a:gd name="T4" fmla="*/ 32 w 146"/>
                <a:gd name="T5" fmla="*/ 118 h 149"/>
                <a:gd name="T6" fmla="*/ 64 w 146"/>
                <a:gd name="T7" fmla="*/ 92 h 149"/>
                <a:gd name="T8" fmla="*/ 109 w 146"/>
                <a:gd name="T9" fmla="*/ 46 h 149"/>
                <a:gd name="T10" fmla="*/ 141 w 146"/>
                <a:gd name="T11" fmla="*/ 0 h 149"/>
                <a:gd name="T12" fmla="*/ 141 w 146"/>
                <a:gd name="T13" fmla="*/ 0 h 149"/>
                <a:gd name="T14" fmla="*/ 146 w 146"/>
                <a:gd name="T15" fmla="*/ 10 h 149"/>
                <a:gd name="T16" fmla="*/ 141 w 146"/>
                <a:gd name="T17" fmla="*/ 20 h 149"/>
                <a:gd name="T18" fmla="*/ 128 w 146"/>
                <a:gd name="T19" fmla="*/ 41 h 149"/>
                <a:gd name="T20" fmla="*/ 96 w 146"/>
                <a:gd name="T21" fmla="*/ 77 h 149"/>
                <a:gd name="T22" fmla="*/ 96 w 146"/>
                <a:gd name="T23" fmla="*/ 77 h 149"/>
                <a:gd name="T24" fmla="*/ 55 w 146"/>
                <a:gd name="T25" fmla="*/ 118 h 149"/>
                <a:gd name="T26" fmla="*/ 4 w 146"/>
                <a:gd name="T27" fmla="*/ 149 h 149"/>
                <a:gd name="T28" fmla="*/ 4 w 146"/>
                <a:gd name="T29" fmla="*/ 149 h 149"/>
                <a:gd name="T30" fmla="*/ 0 w 146"/>
                <a:gd name="T31" fmla="*/ 149 h 149"/>
                <a:gd name="T32" fmla="*/ 0 w 146"/>
                <a:gd name="T33" fmla="*/ 144 h 149"/>
                <a:gd name="T34" fmla="*/ 0 w 146"/>
                <a:gd name="T35" fmla="*/ 14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6" h="149">
                  <a:moveTo>
                    <a:pt x="0" y="144"/>
                  </a:moveTo>
                  <a:lnTo>
                    <a:pt x="0" y="144"/>
                  </a:lnTo>
                  <a:lnTo>
                    <a:pt x="32" y="118"/>
                  </a:lnTo>
                  <a:lnTo>
                    <a:pt x="64" y="92"/>
                  </a:lnTo>
                  <a:lnTo>
                    <a:pt x="109" y="46"/>
                  </a:lnTo>
                  <a:lnTo>
                    <a:pt x="141" y="0"/>
                  </a:lnTo>
                  <a:lnTo>
                    <a:pt x="141" y="0"/>
                  </a:lnTo>
                  <a:lnTo>
                    <a:pt x="146" y="10"/>
                  </a:lnTo>
                  <a:lnTo>
                    <a:pt x="141" y="20"/>
                  </a:lnTo>
                  <a:lnTo>
                    <a:pt x="128" y="41"/>
                  </a:lnTo>
                  <a:lnTo>
                    <a:pt x="96" y="77"/>
                  </a:lnTo>
                  <a:lnTo>
                    <a:pt x="96" y="77"/>
                  </a:lnTo>
                  <a:lnTo>
                    <a:pt x="55" y="118"/>
                  </a:lnTo>
                  <a:lnTo>
                    <a:pt x="4" y="149"/>
                  </a:lnTo>
                  <a:lnTo>
                    <a:pt x="4" y="149"/>
                  </a:lnTo>
                  <a:lnTo>
                    <a:pt x="0" y="149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0" name="Freeform 111"/>
            <p:cNvSpPr>
              <a:spLocks/>
            </p:cNvSpPr>
            <p:nvPr/>
          </p:nvSpPr>
          <p:spPr bwMode="auto">
            <a:xfrm>
              <a:off x="1638" y="2799"/>
              <a:ext cx="503" cy="886"/>
            </a:xfrm>
            <a:custGeom>
              <a:avLst/>
              <a:gdLst>
                <a:gd name="T0" fmla="*/ 119 w 503"/>
                <a:gd name="T1" fmla="*/ 170 h 886"/>
                <a:gd name="T2" fmla="*/ 119 w 503"/>
                <a:gd name="T3" fmla="*/ 170 h 886"/>
                <a:gd name="T4" fmla="*/ 105 w 503"/>
                <a:gd name="T5" fmla="*/ 98 h 886"/>
                <a:gd name="T6" fmla="*/ 96 w 503"/>
                <a:gd name="T7" fmla="*/ 52 h 886"/>
                <a:gd name="T8" fmla="*/ 92 w 503"/>
                <a:gd name="T9" fmla="*/ 0 h 886"/>
                <a:gd name="T10" fmla="*/ 92 w 503"/>
                <a:gd name="T11" fmla="*/ 0 h 886"/>
                <a:gd name="T12" fmla="*/ 46 w 503"/>
                <a:gd name="T13" fmla="*/ 0 h 886"/>
                <a:gd name="T14" fmla="*/ 0 w 503"/>
                <a:gd name="T15" fmla="*/ 0 h 886"/>
                <a:gd name="T16" fmla="*/ 0 w 503"/>
                <a:gd name="T17" fmla="*/ 0 h 886"/>
                <a:gd name="T18" fmla="*/ 0 w 503"/>
                <a:gd name="T19" fmla="*/ 0 h 886"/>
                <a:gd name="T20" fmla="*/ 0 w 503"/>
                <a:gd name="T21" fmla="*/ 0 h 886"/>
                <a:gd name="T22" fmla="*/ 10 w 503"/>
                <a:gd name="T23" fmla="*/ 77 h 886"/>
                <a:gd name="T24" fmla="*/ 14 w 503"/>
                <a:gd name="T25" fmla="*/ 129 h 886"/>
                <a:gd name="T26" fmla="*/ 28 w 503"/>
                <a:gd name="T27" fmla="*/ 186 h 886"/>
                <a:gd name="T28" fmla="*/ 55 w 503"/>
                <a:gd name="T29" fmla="*/ 258 h 886"/>
                <a:gd name="T30" fmla="*/ 55 w 503"/>
                <a:gd name="T31" fmla="*/ 258 h 886"/>
                <a:gd name="T32" fmla="*/ 92 w 503"/>
                <a:gd name="T33" fmla="*/ 350 h 886"/>
                <a:gd name="T34" fmla="*/ 137 w 503"/>
                <a:gd name="T35" fmla="*/ 438 h 886"/>
                <a:gd name="T36" fmla="*/ 188 w 503"/>
                <a:gd name="T37" fmla="*/ 520 h 886"/>
                <a:gd name="T38" fmla="*/ 242 w 503"/>
                <a:gd name="T39" fmla="*/ 602 h 886"/>
                <a:gd name="T40" fmla="*/ 302 w 503"/>
                <a:gd name="T41" fmla="*/ 675 h 886"/>
                <a:gd name="T42" fmla="*/ 366 w 503"/>
                <a:gd name="T43" fmla="*/ 747 h 886"/>
                <a:gd name="T44" fmla="*/ 430 w 503"/>
                <a:gd name="T45" fmla="*/ 819 h 886"/>
                <a:gd name="T46" fmla="*/ 498 w 503"/>
                <a:gd name="T47" fmla="*/ 886 h 886"/>
                <a:gd name="T48" fmla="*/ 498 w 503"/>
                <a:gd name="T49" fmla="*/ 886 h 886"/>
                <a:gd name="T50" fmla="*/ 503 w 503"/>
                <a:gd name="T51" fmla="*/ 886 h 886"/>
                <a:gd name="T52" fmla="*/ 503 w 503"/>
                <a:gd name="T53" fmla="*/ 886 h 886"/>
                <a:gd name="T54" fmla="*/ 434 w 503"/>
                <a:gd name="T55" fmla="*/ 814 h 886"/>
                <a:gd name="T56" fmla="*/ 370 w 503"/>
                <a:gd name="T57" fmla="*/ 731 h 886"/>
                <a:gd name="T58" fmla="*/ 311 w 503"/>
                <a:gd name="T59" fmla="*/ 644 h 886"/>
                <a:gd name="T60" fmla="*/ 261 w 503"/>
                <a:gd name="T61" fmla="*/ 556 h 886"/>
                <a:gd name="T62" fmla="*/ 210 w 503"/>
                <a:gd name="T63" fmla="*/ 458 h 886"/>
                <a:gd name="T64" fmla="*/ 169 w 503"/>
                <a:gd name="T65" fmla="*/ 366 h 886"/>
                <a:gd name="T66" fmla="*/ 137 w 503"/>
                <a:gd name="T67" fmla="*/ 268 h 886"/>
                <a:gd name="T68" fmla="*/ 119 w 503"/>
                <a:gd name="T69" fmla="*/ 170 h 886"/>
                <a:gd name="T70" fmla="*/ 119 w 503"/>
                <a:gd name="T71" fmla="*/ 170 h 8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03" h="886">
                  <a:moveTo>
                    <a:pt x="119" y="170"/>
                  </a:moveTo>
                  <a:lnTo>
                    <a:pt x="119" y="170"/>
                  </a:lnTo>
                  <a:lnTo>
                    <a:pt x="105" y="98"/>
                  </a:lnTo>
                  <a:lnTo>
                    <a:pt x="96" y="52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0" y="77"/>
                  </a:lnTo>
                  <a:lnTo>
                    <a:pt x="14" y="129"/>
                  </a:lnTo>
                  <a:lnTo>
                    <a:pt x="28" y="186"/>
                  </a:lnTo>
                  <a:lnTo>
                    <a:pt x="55" y="258"/>
                  </a:lnTo>
                  <a:lnTo>
                    <a:pt x="55" y="258"/>
                  </a:lnTo>
                  <a:lnTo>
                    <a:pt x="92" y="350"/>
                  </a:lnTo>
                  <a:lnTo>
                    <a:pt x="137" y="438"/>
                  </a:lnTo>
                  <a:lnTo>
                    <a:pt x="188" y="520"/>
                  </a:lnTo>
                  <a:lnTo>
                    <a:pt x="242" y="602"/>
                  </a:lnTo>
                  <a:lnTo>
                    <a:pt x="302" y="675"/>
                  </a:lnTo>
                  <a:lnTo>
                    <a:pt x="366" y="747"/>
                  </a:lnTo>
                  <a:lnTo>
                    <a:pt x="430" y="819"/>
                  </a:lnTo>
                  <a:lnTo>
                    <a:pt x="498" y="886"/>
                  </a:lnTo>
                  <a:lnTo>
                    <a:pt x="498" y="886"/>
                  </a:lnTo>
                  <a:lnTo>
                    <a:pt x="503" y="886"/>
                  </a:lnTo>
                  <a:lnTo>
                    <a:pt x="503" y="886"/>
                  </a:lnTo>
                  <a:lnTo>
                    <a:pt x="434" y="814"/>
                  </a:lnTo>
                  <a:lnTo>
                    <a:pt x="370" y="731"/>
                  </a:lnTo>
                  <a:lnTo>
                    <a:pt x="311" y="644"/>
                  </a:lnTo>
                  <a:lnTo>
                    <a:pt x="261" y="556"/>
                  </a:lnTo>
                  <a:lnTo>
                    <a:pt x="210" y="458"/>
                  </a:lnTo>
                  <a:lnTo>
                    <a:pt x="169" y="366"/>
                  </a:lnTo>
                  <a:lnTo>
                    <a:pt x="137" y="268"/>
                  </a:lnTo>
                  <a:lnTo>
                    <a:pt x="119" y="170"/>
                  </a:lnTo>
                  <a:lnTo>
                    <a:pt x="119" y="17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1" name="Freeform 112"/>
            <p:cNvSpPr>
              <a:spLocks/>
            </p:cNvSpPr>
            <p:nvPr/>
          </p:nvSpPr>
          <p:spPr bwMode="auto">
            <a:xfrm>
              <a:off x="1817" y="3263"/>
              <a:ext cx="68" cy="442"/>
            </a:xfrm>
            <a:custGeom>
              <a:avLst/>
              <a:gdLst>
                <a:gd name="T0" fmla="*/ 13 w 68"/>
                <a:gd name="T1" fmla="*/ 442 h 442"/>
                <a:gd name="T2" fmla="*/ 13 w 68"/>
                <a:gd name="T3" fmla="*/ 442 h 442"/>
                <a:gd name="T4" fmla="*/ 27 w 68"/>
                <a:gd name="T5" fmla="*/ 391 h 442"/>
                <a:gd name="T6" fmla="*/ 31 w 68"/>
                <a:gd name="T7" fmla="*/ 339 h 442"/>
                <a:gd name="T8" fmla="*/ 36 w 68"/>
                <a:gd name="T9" fmla="*/ 236 h 442"/>
                <a:gd name="T10" fmla="*/ 36 w 68"/>
                <a:gd name="T11" fmla="*/ 236 h 442"/>
                <a:gd name="T12" fmla="*/ 36 w 68"/>
                <a:gd name="T13" fmla="*/ 180 h 442"/>
                <a:gd name="T14" fmla="*/ 27 w 68"/>
                <a:gd name="T15" fmla="*/ 123 h 442"/>
                <a:gd name="T16" fmla="*/ 13 w 68"/>
                <a:gd name="T17" fmla="*/ 66 h 442"/>
                <a:gd name="T18" fmla="*/ 0 w 68"/>
                <a:gd name="T19" fmla="*/ 5 h 442"/>
                <a:gd name="T20" fmla="*/ 0 w 68"/>
                <a:gd name="T21" fmla="*/ 5 h 442"/>
                <a:gd name="T22" fmla="*/ 4 w 68"/>
                <a:gd name="T23" fmla="*/ 0 h 442"/>
                <a:gd name="T24" fmla="*/ 9 w 68"/>
                <a:gd name="T25" fmla="*/ 0 h 442"/>
                <a:gd name="T26" fmla="*/ 9 w 68"/>
                <a:gd name="T27" fmla="*/ 0 h 442"/>
                <a:gd name="T28" fmla="*/ 27 w 68"/>
                <a:gd name="T29" fmla="*/ 25 h 442"/>
                <a:gd name="T30" fmla="*/ 41 w 68"/>
                <a:gd name="T31" fmla="*/ 46 h 442"/>
                <a:gd name="T32" fmla="*/ 54 w 68"/>
                <a:gd name="T33" fmla="*/ 72 h 442"/>
                <a:gd name="T34" fmla="*/ 59 w 68"/>
                <a:gd name="T35" fmla="*/ 102 h 442"/>
                <a:gd name="T36" fmla="*/ 68 w 68"/>
                <a:gd name="T37" fmla="*/ 159 h 442"/>
                <a:gd name="T38" fmla="*/ 68 w 68"/>
                <a:gd name="T39" fmla="*/ 216 h 442"/>
                <a:gd name="T40" fmla="*/ 59 w 68"/>
                <a:gd name="T41" fmla="*/ 277 h 442"/>
                <a:gd name="T42" fmla="*/ 45 w 68"/>
                <a:gd name="T43" fmla="*/ 334 h 442"/>
                <a:gd name="T44" fmla="*/ 13 w 68"/>
                <a:gd name="T45" fmla="*/ 442 h 442"/>
                <a:gd name="T46" fmla="*/ 13 w 68"/>
                <a:gd name="T47" fmla="*/ 442 h 442"/>
                <a:gd name="T48" fmla="*/ 13 w 68"/>
                <a:gd name="T49" fmla="*/ 442 h 442"/>
                <a:gd name="T50" fmla="*/ 13 w 68"/>
                <a:gd name="T51" fmla="*/ 442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8" h="442">
                  <a:moveTo>
                    <a:pt x="13" y="442"/>
                  </a:moveTo>
                  <a:lnTo>
                    <a:pt x="13" y="442"/>
                  </a:lnTo>
                  <a:lnTo>
                    <a:pt x="27" y="391"/>
                  </a:lnTo>
                  <a:lnTo>
                    <a:pt x="31" y="339"/>
                  </a:lnTo>
                  <a:lnTo>
                    <a:pt x="36" y="236"/>
                  </a:lnTo>
                  <a:lnTo>
                    <a:pt x="36" y="236"/>
                  </a:lnTo>
                  <a:lnTo>
                    <a:pt x="36" y="180"/>
                  </a:lnTo>
                  <a:lnTo>
                    <a:pt x="27" y="123"/>
                  </a:lnTo>
                  <a:lnTo>
                    <a:pt x="13" y="66"/>
                  </a:lnTo>
                  <a:lnTo>
                    <a:pt x="0" y="5"/>
                  </a:lnTo>
                  <a:lnTo>
                    <a:pt x="0" y="5"/>
                  </a:lnTo>
                  <a:lnTo>
                    <a:pt x="4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27" y="25"/>
                  </a:lnTo>
                  <a:lnTo>
                    <a:pt x="41" y="46"/>
                  </a:lnTo>
                  <a:lnTo>
                    <a:pt x="54" y="72"/>
                  </a:lnTo>
                  <a:lnTo>
                    <a:pt x="59" y="102"/>
                  </a:lnTo>
                  <a:lnTo>
                    <a:pt x="68" y="159"/>
                  </a:lnTo>
                  <a:lnTo>
                    <a:pt x="68" y="216"/>
                  </a:lnTo>
                  <a:lnTo>
                    <a:pt x="59" y="277"/>
                  </a:lnTo>
                  <a:lnTo>
                    <a:pt x="45" y="334"/>
                  </a:lnTo>
                  <a:lnTo>
                    <a:pt x="13" y="442"/>
                  </a:lnTo>
                  <a:lnTo>
                    <a:pt x="13" y="442"/>
                  </a:lnTo>
                  <a:lnTo>
                    <a:pt x="13" y="442"/>
                  </a:lnTo>
                  <a:lnTo>
                    <a:pt x="13" y="442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2" name="Freeform 113"/>
            <p:cNvSpPr>
              <a:spLocks/>
            </p:cNvSpPr>
            <p:nvPr/>
          </p:nvSpPr>
          <p:spPr bwMode="auto">
            <a:xfrm>
              <a:off x="1867" y="3525"/>
              <a:ext cx="109" cy="288"/>
            </a:xfrm>
            <a:custGeom>
              <a:avLst/>
              <a:gdLst>
                <a:gd name="T0" fmla="*/ 105 w 109"/>
                <a:gd name="T1" fmla="*/ 288 h 288"/>
                <a:gd name="T2" fmla="*/ 105 w 109"/>
                <a:gd name="T3" fmla="*/ 288 h 288"/>
                <a:gd name="T4" fmla="*/ 73 w 109"/>
                <a:gd name="T5" fmla="*/ 242 h 288"/>
                <a:gd name="T6" fmla="*/ 50 w 109"/>
                <a:gd name="T7" fmla="*/ 216 h 288"/>
                <a:gd name="T8" fmla="*/ 32 w 109"/>
                <a:gd name="T9" fmla="*/ 180 h 288"/>
                <a:gd name="T10" fmla="*/ 13 w 109"/>
                <a:gd name="T11" fmla="*/ 144 h 288"/>
                <a:gd name="T12" fmla="*/ 0 w 109"/>
                <a:gd name="T13" fmla="*/ 98 h 288"/>
                <a:gd name="T14" fmla="*/ 0 w 109"/>
                <a:gd name="T15" fmla="*/ 52 h 288"/>
                <a:gd name="T16" fmla="*/ 4 w 109"/>
                <a:gd name="T17" fmla="*/ 0 h 288"/>
                <a:gd name="T18" fmla="*/ 4 w 109"/>
                <a:gd name="T19" fmla="*/ 0 h 288"/>
                <a:gd name="T20" fmla="*/ 4 w 109"/>
                <a:gd name="T21" fmla="*/ 0 h 288"/>
                <a:gd name="T22" fmla="*/ 9 w 109"/>
                <a:gd name="T23" fmla="*/ 0 h 288"/>
                <a:gd name="T24" fmla="*/ 9 w 109"/>
                <a:gd name="T25" fmla="*/ 0 h 288"/>
                <a:gd name="T26" fmla="*/ 9 w 109"/>
                <a:gd name="T27" fmla="*/ 41 h 288"/>
                <a:gd name="T28" fmla="*/ 18 w 109"/>
                <a:gd name="T29" fmla="*/ 77 h 288"/>
                <a:gd name="T30" fmla="*/ 23 w 109"/>
                <a:gd name="T31" fmla="*/ 113 h 288"/>
                <a:gd name="T32" fmla="*/ 36 w 109"/>
                <a:gd name="T33" fmla="*/ 149 h 288"/>
                <a:gd name="T34" fmla="*/ 50 w 109"/>
                <a:gd name="T35" fmla="*/ 185 h 288"/>
                <a:gd name="T36" fmla="*/ 64 w 109"/>
                <a:gd name="T37" fmla="*/ 221 h 288"/>
                <a:gd name="T38" fmla="*/ 87 w 109"/>
                <a:gd name="T39" fmla="*/ 257 h 288"/>
                <a:gd name="T40" fmla="*/ 109 w 109"/>
                <a:gd name="T41" fmla="*/ 288 h 288"/>
                <a:gd name="T42" fmla="*/ 109 w 109"/>
                <a:gd name="T43" fmla="*/ 288 h 288"/>
                <a:gd name="T44" fmla="*/ 105 w 109"/>
                <a:gd name="T45" fmla="*/ 288 h 288"/>
                <a:gd name="T46" fmla="*/ 105 w 109"/>
                <a:gd name="T47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9" h="288">
                  <a:moveTo>
                    <a:pt x="105" y="288"/>
                  </a:moveTo>
                  <a:lnTo>
                    <a:pt x="105" y="288"/>
                  </a:lnTo>
                  <a:lnTo>
                    <a:pt x="73" y="242"/>
                  </a:lnTo>
                  <a:lnTo>
                    <a:pt x="50" y="216"/>
                  </a:lnTo>
                  <a:lnTo>
                    <a:pt x="32" y="180"/>
                  </a:lnTo>
                  <a:lnTo>
                    <a:pt x="13" y="144"/>
                  </a:lnTo>
                  <a:lnTo>
                    <a:pt x="0" y="98"/>
                  </a:lnTo>
                  <a:lnTo>
                    <a:pt x="0" y="5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41"/>
                  </a:lnTo>
                  <a:lnTo>
                    <a:pt x="18" y="77"/>
                  </a:lnTo>
                  <a:lnTo>
                    <a:pt x="23" y="113"/>
                  </a:lnTo>
                  <a:lnTo>
                    <a:pt x="36" y="149"/>
                  </a:lnTo>
                  <a:lnTo>
                    <a:pt x="50" y="185"/>
                  </a:lnTo>
                  <a:lnTo>
                    <a:pt x="64" y="221"/>
                  </a:lnTo>
                  <a:lnTo>
                    <a:pt x="87" y="257"/>
                  </a:lnTo>
                  <a:lnTo>
                    <a:pt x="109" y="288"/>
                  </a:lnTo>
                  <a:lnTo>
                    <a:pt x="109" y="288"/>
                  </a:lnTo>
                  <a:lnTo>
                    <a:pt x="105" y="288"/>
                  </a:lnTo>
                  <a:lnTo>
                    <a:pt x="105" y="288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3" name="Freeform 114"/>
            <p:cNvSpPr>
              <a:spLocks/>
            </p:cNvSpPr>
            <p:nvPr/>
          </p:nvSpPr>
          <p:spPr bwMode="auto">
            <a:xfrm>
              <a:off x="1698" y="3782"/>
              <a:ext cx="18" cy="206"/>
            </a:xfrm>
            <a:custGeom>
              <a:avLst/>
              <a:gdLst>
                <a:gd name="T0" fmla="*/ 0 w 18"/>
                <a:gd name="T1" fmla="*/ 206 h 206"/>
                <a:gd name="T2" fmla="*/ 0 w 18"/>
                <a:gd name="T3" fmla="*/ 206 h 206"/>
                <a:gd name="T4" fmla="*/ 4 w 18"/>
                <a:gd name="T5" fmla="*/ 155 h 206"/>
                <a:gd name="T6" fmla="*/ 9 w 18"/>
                <a:gd name="T7" fmla="*/ 103 h 206"/>
                <a:gd name="T8" fmla="*/ 9 w 18"/>
                <a:gd name="T9" fmla="*/ 103 h 206"/>
                <a:gd name="T10" fmla="*/ 9 w 18"/>
                <a:gd name="T11" fmla="*/ 0 h 206"/>
                <a:gd name="T12" fmla="*/ 9 w 18"/>
                <a:gd name="T13" fmla="*/ 0 h 206"/>
                <a:gd name="T14" fmla="*/ 13 w 18"/>
                <a:gd name="T15" fmla="*/ 0 h 206"/>
                <a:gd name="T16" fmla="*/ 13 w 18"/>
                <a:gd name="T17" fmla="*/ 0 h 206"/>
                <a:gd name="T18" fmla="*/ 18 w 18"/>
                <a:gd name="T19" fmla="*/ 21 h 206"/>
                <a:gd name="T20" fmla="*/ 18 w 18"/>
                <a:gd name="T21" fmla="*/ 47 h 206"/>
                <a:gd name="T22" fmla="*/ 13 w 18"/>
                <a:gd name="T23" fmla="*/ 93 h 206"/>
                <a:gd name="T24" fmla="*/ 13 w 18"/>
                <a:gd name="T25" fmla="*/ 93 h 206"/>
                <a:gd name="T26" fmla="*/ 4 w 18"/>
                <a:gd name="T27" fmla="*/ 206 h 206"/>
                <a:gd name="T28" fmla="*/ 4 w 18"/>
                <a:gd name="T29" fmla="*/ 206 h 206"/>
                <a:gd name="T30" fmla="*/ 0 w 18"/>
                <a:gd name="T31" fmla="*/ 206 h 206"/>
                <a:gd name="T32" fmla="*/ 0 w 18"/>
                <a:gd name="T33" fmla="*/ 20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206">
                  <a:moveTo>
                    <a:pt x="0" y="206"/>
                  </a:moveTo>
                  <a:lnTo>
                    <a:pt x="0" y="206"/>
                  </a:lnTo>
                  <a:lnTo>
                    <a:pt x="4" y="155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0"/>
                  </a:lnTo>
                  <a:lnTo>
                    <a:pt x="9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8" y="21"/>
                  </a:lnTo>
                  <a:lnTo>
                    <a:pt x="18" y="47"/>
                  </a:lnTo>
                  <a:lnTo>
                    <a:pt x="13" y="93"/>
                  </a:lnTo>
                  <a:lnTo>
                    <a:pt x="13" y="93"/>
                  </a:lnTo>
                  <a:lnTo>
                    <a:pt x="4" y="206"/>
                  </a:lnTo>
                  <a:lnTo>
                    <a:pt x="4" y="206"/>
                  </a:lnTo>
                  <a:lnTo>
                    <a:pt x="0" y="206"/>
                  </a:lnTo>
                  <a:lnTo>
                    <a:pt x="0" y="20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4" name="Freeform 115"/>
            <p:cNvSpPr>
              <a:spLocks/>
            </p:cNvSpPr>
            <p:nvPr/>
          </p:nvSpPr>
          <p:spPr bwMode="auto">
            <a:xfrm>
              <a:off x="1264" y="3674"/>
              <a:ext cx="55" cy="299"/>
            </a:xfrm>
            <a:custGeom>
              <a:avLst/>
              <a:gdLst>
                <a:gd name="T0" fmla="*/ 55 w 55"/>
                <a:gd name="T1" fmla="*/ 299 h 299"/>
                <a:gd name="T2" fmla="*/ 55 w 55"/>
                <a:gd name="T3" fmla="*/ 299 h 299"/>
                <a:gd name="T4" fmla="*/ 36 w 55"/>
                <a:gd name="T5" fmla="*/ 268 h 299"/>
                <a:gd name="T6" fmla="*/ 23 w 55"/>
                <a:gd name="T7" fmla="*/ 232 h 299"/>
                <a:gd name="T8" fmla="*/ 14 w 55"/>
                <a:gd name="T9" fmla="*/ 196 h 299"/>
                <a:gd name="T10" fmla="*/ 9 w 55"/>
                <a:gd name="T11" fmla="*/ 160 h 299"/>
                <a:gd name="T12" fmla="*/ 0 w 55"/>
                <a:gd name="T13" fmla="*/ 78 h 299"/>
                <a:gd name="T14" fmla="*/ 4 w 55"/>
                <a:gd name="T15" fmla="*/ 0 h 299"/>
                <a:gd name="T16" fmla="*/ 4 w 55"/>
                <a:gd name="T17" fmla="*/ 0 h 299"/>
                <a:gd name="T18" fmla="*/ 4 w 55"/>
                <a:gd name="T19" fmla="*/ 0 h 299"/>
                <a:gd name="T20" fmla="*/ 4 w 55"/>
                <a:gd name="T21" fmla="*/ 0 h 299"/>
                <a:gd name="T22" fmla="*/ 4 w 55"/>
                <a:gd name="T23" fmla="*/ 0 h 299"/>
                <a:gd name="T24" fmla="*/ 9 w 55"/>
                <a:gd name="T25" fmla="*/ 78 h 299"/>
                <a:gd name="T26" fmla="*/ 14 w 55"/>
                <a:gd name="T27" fmla="*/ 150 h 299"/>
                <a:gd name="T28" fmla="*/ 18 w 55"/>
                <a:gd name="T29" fmla="*/ 186 h 299"/>
                <a:gd name="T30" fmla="*/ 27 w 55"/>
                <a:gd name="T31" fmla="*/ 227 h 299"/>
                <a:gd name="T32" fmla="*/ 41 w 55"/>
                <a:gd name="T33" fmla="*/ 263 h 299"/>
                <a:gd name="T34" fmla="*/ 55 w 55"/>
                <a:gd name="T35" fmla="*/ 299 h 299"/>
                <a:gd name="T36" fmla="*/ 55 w 55"/>
                <a:gd name="T37" fmla="*/ 299 h 299"/>
                <a:gd name="T38" fmla="*/ 55 w 55"/>
                <a:gd name="T39" fmla="*/ 299 h 299"/>
                <a:gd name="T40" fmla="*/ 55 w 55"/>
                <a:gd name="T41" fmla="*/ 299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5" h="299">
                  <a:moveTo>
                    <a:pt x="55" y="299"/>
                  </a:moveTo>
                  <a:lnTo>
                    <a:pt x="55" y="299"/>
                  </a:lnTo>
                  <a:lnTo>
                    <a:pt x="36" y="268"/>
                  </a:lnTo>
                  <a:lnTo>
                    <a:pt x="23" y="232"/>
                  </a:lnTo>
                  <a:lnTo>
                    <a:pt x="14" y="196"/>
                  </a:lnTo>
                  <a:lnTo>
                    <a:pt x="9" y="160"/>
                  </a:lnTo>
                  <a:lnTo>
                    <a:pt x="0" y="78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9" y="78"/>
                  </a:lnTo>
                  <a:lnTo>
                    <a:pt x="14" y="150"/>
                  </a:lnTo>
                  <a:lnTo>
                    <a:pt x="18" y="186"/>
                  </a:lnTo>
                  <a:lnTo>
                    <a:pt x="27" y="227"/>
                  </a:lnTo>
                  <a:lnTo>
                    <a:pt x="41" y="263"/>
                  </a:lnTo>
                  <a:lnTo>
                    <a:pt x="55" y="299"/>
                  </a:lnTo>
                  <a:lnTo>
                    <a:pt x="55" y="299"/>
                  </a:lnTo>
                  <a:lnTo>
                    <a:pt x="55" y="299"/>
                  </a:lnTo>
                  <a:lnTo>
                    <a:pt x="55" y="29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5" name="Freeform 116"/>
            <p:cNvSpPr>
              <a:spLocks/>
            </p:cNvSpPr>
            <p:nvPr/>
          </p:nvSpPr>
          <p:spPr bwMode="auto">
            <a:xfrm>
              <a:off x="1008" y="3242"/>
              <a:ext cx="470" cy="190"/>
            </a:xfrm>
            <a:custGeom>
              <a:avLst/>
              <a:gdLst>
                <a:gd name="T0" fmla="*/ 5 w 470"/>
                <a:gd name="T1" fmla="*/ 180 h 190"/>
                <a:gd name="T2" fmla="*/ 5 w 470"/>
                <a:gd name="T3" fmla="*/ 180 h 190"/>
                <a:gd name="T4" fmla="*/ 123 w 470"/>
                <a:gd name="T5" fmla="*/ 170 h 190"/>
                <a:gd name="T6" fmla="*/ 183 w 470"/>
                <a:gd name="T7" fmla="*/ 159 h 190"/>
                <a:gd name="T8" fmla="*/ 242 w 470"/>
                <a:gd name="T9" fmla="*/ 144 h 190"/>
                <a:gd name="T10" fmla="*/ 242 w 470"/>
                <a:gd name="T11" fmla="*/ 144 h 190"/>
                <a:gd name="T12" fmla="*/ 279 w 470"/>
                <a:gd name="T13" fmla="*/ 134 h 190"/>
                <a:gd name="T14" fmla="*/ 311 w 470"/>
                <a:gd name="T15" fmla="*/ 118 h 190"/>
                <a:gd name="T16" fmla="*/ 375 w 470"/>
                <a:gd name="T17" fmla="*/ 77 h 190"/>
                <a:gd name="T18" fmla="*/ 425 w 470"/>
                <a:gd name="T19" fmla="*/ 36 h 190"/>
                <a:gd name="T20" fmla="*/ 461 w 470"/>
                <a:gd name="T21" fmla="*/ 0 h 190"/>
                <a:gd name="T22" fmla="*/ 461 w 470"/>
                <a:gd name="T23" fmla="*/ 0 h 190"/>
                <a:gd name="T24" fmla="*/ 470 w 470"/>
                <a:gd name="T25" fmla="*/ 0 h 190"/>
                <a:gd name="T26" fmla="*/ 470 w 470"/>
                <a:gd name="T27" fmla="*/ 5 h 190"/>
                <a:gd name="T28" fmla="*/ 470 w 470"/>
                <a:gd name="T29" fmla="*/ 10 h 190"/>
                <a:gd name="T30" fmla="*/ 470 w 470"/>
                <a:gd name="T31" fmla="*/ 10 h 190"/>
                <a:gd name="T32" fmla="*/ 457 w 470"/>
                <a:gd name="T33" fmla="*/ 36 h 190"/>
                <a:gd name="T34" fmla="*/ 439 w 470"/>
                <a:gd name="T35" fmla="*/ 62 h 190"/>
                <a:gd name="T36" fmla="*/ 420 w 470"/>
                <a:gd name="T37" fmla="*/ 82 h 190"/>
                <a:gd name="T38" fmla="*/ 393 w 470"/>
                <a:gd name="T39" fmla="*/ 103 h 190"/>
                <a:gd name="T40" fmla="*/ 365 w 470"/>
                <a:gd name="T41" fmla="*/ 123 h 190"/>
                <a:gd name="T42" fmla="*/ 333 w 470"/>
                <a:gd name="T43" fmla="*/ 139 h 190"/>
                <a:gd name="T44" fmla="*/ 270 w 470"/>
                <a:gd name="T45" fmla="*/ 159 h 190"/>
                <a:gd name="T46" fmla="*/ 201 w 470"/>
                <a:gd name="T47" fmla="*/ 180 h 190"/>
                <a:gd name="T48" fmla="*/ 132 w 470"/>
                <a:gd name="T49" fmla="*/ 190 h 190"/>
                <a:gd name="T50" fmla="*/ 64 w 470"/>
                <a:gd name="T51" fmla="*/ 190 h 190"/>
                <a:gd name="T52" fmla="*/ 5 w 470"/>
                <a:gd name="T53" fmla="*/ 190 h 190"/>
                <a:gd name="T54" fmla="*/ 5 w 470"/>
                <a:gd name="T55" fmla="*/ 190 h 190"/>
                <a:gd name="T56" fmla="*/ 0 w 470"/>
                <a:gd name="T57" fmla="*/ 185 h 190"/>
                <a:gd name="T58" fmla="*/ 5 w 470"/>
                <a:gd name="T59" fmla="*/ 180 h 190"/>
                <a:gd name="T60" fmla="*/ 5 w 470"/>
                <a:gd name="T61" fmla="*/ 18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70" h="190">
                  <a:moveTo>
                    <a:pt x="5" y="180"/>
                  </a:moveTo>
                  <a:lnTo>
                    <a:pt x="5" y="180"/>
                  </a:lnTo>
                  <a:lnTo>
                    <a:pt x="123" y="170"/>
                  </a:lnTo>
                  <a:lnTo>
                    <a:pt x="183" y="159"/>
                  </a:lnTo>
                  <a:lnTo>
                    <a:pt x="242" y="144"/>
                  </a:lnTo>
                  <a:lnTo>
                    <a:pt x="242" y="144"/>
                  </a:lnTo>
                  <a:lnTo>
                    <a:pt x="279" y="134"/>
                  </a:lnTo>
                  <a:lnTo>
                    <a:pt x="311" y="118"/>
                  </a:lnTo>
                  <a:lnTo>
                    <a:pt x="375" y="77"/>
                  </a:lnTo>
                  <a:lnTo>
                    <a:pt x="425" y="36"/>
                  </a:lnTo>
                  <a:lnTo>
                    <a:pt x="461" y="0"/>
                  </a:lnTo>
                  <a:lnTo>
                    <a:pt x="461" y="0"/>
                  </a:lnTo>
                  <a:lnTo>
                    <a:pt x="470" y="0"/>
                  </a:lnTo>
                  <a:lnTo>
                    <a:pt x="470" y="5"/>
                  </a:lnTo>
                  <a:lnTo>
                    <a:pt x="470" y="10"/>
                  </a:lnTo>
                  <a:lnTo>
                    <a:pt x="470" y="10"/>
                  </a:lnTo>
                  <a:lnTo>
                    <a:pt x="457" y="36"/>
                  </a:lnTo>
                  <a:lnTo>
                    <a:pt x="439" y="62"/>
                  </a:lnTo>
                  <a:lnTo>
                    <a:pt x="420" y="82"/>
                  </a:lnTo>
                  <a:lnTo>
                    <a:pt x="393" y="103"/>
                  </a:lnTo>
                  <a:lnTo>
                    <a:pt x="365" y="123"/>
                  </a:lnTo>
                  <a:lnTo>
                    <a:pt x="333" y="139"/>
                  </a:lnTo>
                  <a:lnTo>
                    <a:pt x="270" y="159"/>
                  </a:lnTo>
                  <a:lnTo>
                    <a:pt x="201" y="180"/>
                  </a:lnTo>
                  <a:lnTo>
                    <a:pt x="132" y="190"/>
                  </a:lnTo>
                  <a:lnTo>
                    <a:pt x="64" y="190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0" y="185"/>
                  </a:lnTo>
                  <a:lnTo>
                    <a:pt x="5" y="180"/>
                  </a:lnTo>
                  <a:lnTo>
                    <a:pt x="5" y="18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6" name="Freeform 117"/>
            <p:cNvSpPr>
              <a:spLocks/>
            </p:cNvSpPr>
            <p:nvPr/>
          </p:nvSpPr>
          <p:spPr bwMode="auto">
            <a:xfrm>
              <a:off x="1040" y="3422"/>
              <a:ext cx="100" cy="103"/>
            </a:xfrm>
            <a:custGeom>
              <a:avLst/>
              <a:gdLst>
                <a:gd name="T0" fmla="*/ 0 w 100"/>
                <a:gd name="T1" fmla="*/ 103 h 103"/>
                <a:gd name="T2" fmla="*/ 0 w 100"/>
                <a:gd name="T3" fmla="*/ 103 h 103"/>
                <a:gd name="T4" fmla="*/ 41 w 100"/>
                <a:gd name="T5" fmla="*/ 46 h 103"/>
                <a:gd name="T6" fmla="*/ 41 w 100"/>
                <a:gd name="T7" fmla="*/ 46 h 103"/>
                <a:gd name="T8" fmla="*/ 64 w 100"/>
                <a:gd name="T9" fmla="*/ 21 h 103"/>
                <a:gd name="T10" fmla="*/ 78 w 100"/>
                <a:gd name="T11" fmla="*/ 10 h 103"/>
                <a:gd name="T12" fmla="*/ 96 w 100"/>
                <a:gd name="T13" fmla="*/ 0 h 103"/>
                <a:gd name="T14" fmla="*/ 96 w 100"/>
                <a:gd name="T15" fmla="*/ 0 h 103"/>
                <a:gd name="T16" fmla="*/ 100 w 100"/>
                <a:gd name="T17" fmla="*/ 0 h 103"/>
                <a:gd name="T18" fmla="*/ 100 w 100"/>
                <a:gd name="T19" fmla="*/ 5 h 103"/>
                <a:gd name="T20" fmla="*/ 100 w 100"/>
                <a:gd name="T21" fmla="*/ 5 h 103"/>
                <a:gd name="T22" fmla="*/ 100 w 100"/>
                <a:gd name="T23" fmla="*/ 5 h 103"/>
                <a:gd name="T24" fmla="*/ 78 w 100"/>
                <a:gd name="T25" fmla="*/ 26 h 103"/>
                <a:gd name="T26" fmla="*/ 50 w 100"/>
                <a:gd name="T27" fmla="*/ 46 h 103"/>
                <a:gd name="T28" fmla="*/ 50 w 100"/>
                <a:gd name="T29" fmla="*/ 46 h 103"/>
                <a:gd name="T30" fmla="*/ 27 w 100"/>
                <a:gd name="T31" fmla="*/ 77 h 103"/>
                <a:gd name="T32" fmla="*/ 5 w 100"/>
                <a:gd name="T33" fmla="*/ 103 h 103"/>
                <a:gd name="T34" fmla="*/ 5 w 100"/>
                <a:gd name="T35" fmla="*/ 103 h 103"/>
                <a:gd name="T36" fmla="*/ 0 w 100"/>
                <a:gd name="T37" fmla="*/ 103 h 103"/>
                <a:gd name="T38" fmla="*/ 0 w 100"/>
                <a:gd name="T39" fmla="*/ 103 h 103"/>
                <a:gd name="T40" fmla="*/ 0 w 100"/>
                <a:gd name="T4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00" h="103">
                  <a:moveTo>
                    <a:pt x="0" y="103"/>
                  </a:moveTo>
                  <a:lnTo>
                    <a:pt x="0" y="103"/>
                  </a:lnTo>
                  <a:lnTo>
                    <a:pt x="41" y="46"/>
                  </a:lnTo>
                  <a:lnTo>
                    <a:pt x="41" y="46"/>
                  </a:lnTo>
                  <a:lnTo>
                    <a:pt x="64" y="21"/>
                  </a:lnTo>
                  <a:lnTo>
                    <a:pt x="78" y="1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100" y="0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78" y="26"/>
                  </a:lnTo>
                  <a:lnTo>
                    <a:pt x="50" y="46"/>
                  </a:lnTo>
                  <a:lnTo>
                    <a:pt x="50" y="46"/>
                  </a:lnTo>
                  <a:lnTo>
                    <a:pt x="27" y="77"/>
                  </a:lnTo>
                  <a:lnTo>
                    <a:pt x="5" y="103"/>
                  </a:lnTo>
                  <a:lnTo>
                    <a:pt x="5" y="103"/>
                  </a:lnTo>
                  <a:lnTo>
                    <a:pt x="0" y="103"/>
                  </a:lnTo>
                  <a:lnTo>
                    <a:pt x="0" y="103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7" name="Freeform 118"/>
            <p:cNvSpPr>
              <a:spLocks/>
            </p:cNvSpPr>
            <p:nvPr/>
          </p:nvSpPr>
          <p:spPr bwMode="auto">
            <a:xfrm>
              <a:off x="2031" y="3571"/>
              <a:ext cx="64" cy="273"/>
            </a:xfrm>
            <a:custGeom>
              <a:avLst/>
              <a:gdLst>
                <a:gd name="T0" fmla="*/ 60 w 64"/>
                <a:gd name="T1" fmla="*/ 273 h 273"/>
                <a:gd name="T2" fmla="*/ 60 w 64"/>
                <a:gd name="T3" fmla="*/ 273 h 273"/>
                <a:gd name="T4" fmla="*/ 64 w 64"/>
                <a:gd name="T5" fmla="*/ 237 h 273"/>
                <a:gd name="T6" fmla="*/ 60 w 64"/>
                <a:gd name="T7" fmla="*/ 201 h 273"/>
                <a:gd name="T8" fmla="*/ 55 w 64"/>
                <a:gd name="T9" fmla="*/ 165 h 273"/>
                <a:gd name="T10" fmla="*/ 50 w 64"/>
                <a:gd name="T11" fmla="*/ 134 h 273"/>
                <a:gd name="T12" fmla="*/ 28 w 64"/>
                <a:gd name="T13" fmla="*/ 67 h 273"/>
                <a:gd name="T14" fmla="*/ 0 w 64"/>
                <a:gd name="T15" fmla="*/ 6 h 273"/>
                <a:gd name="T16" fmla="*/ 0 w 64"/>
                <a:gd name="T17" fmla="*/ 6 h 273"/>
                <a:gd name="T18" fmla="*/ 0 w 64"/>
                <a:gd name="T19" fmla="*/ 0 h 273"/>
                <a:gd name="T20" fmla="*/ 0 w 64"/>
                <a:gd name="T21" fmla="*/ 0 h 273"/>
                <a:gd name="T22" fmla="*/ 0 w 64"/>
                <a:gd name="T23" fmla="*/ 0 h 273"/>
                <a:gd name="T24" fmla="*/ 23 w 64"/>
                <a:gd name="T25" fmla="*/ 31 h 273"/>
                <a:gd name="T26" fmla="*/ 37 w 64"/>
                <a:gd name="T27" fmla="*/ 62 h 273"/>
                <a:gd name="T28" fmla="*/ 50 w 64"/>
                <a:gd name="T29" fmla="*/ 93 h 273"/>
                <a:gd name="T30" fmla="*/ 60 w 64"/>
                <a:gd name="T31" fmla="*/ 129 h 273"/>
                <a:gd name="T32" fmla="*/ 64 w 64"/>
                <a:gd name="T33" fmla="*/ 165 h 273"/>
                <a:gd name="T34" fmla="*/ 64 w 64"/>
                <a:gd name="T35" fmla="*/ 201 h 273"/>
                <a:gd name="T36" fmla="*/ 64 w 64"/>
                <a:gd name="T37" fmla="*/ 273 h 273"/>
                <a:gd name="T38" fmla="*/ 64 w 64"/>
                <a:gd name="T39" fmla="*/ 273 h 273"/>
                <a:gd name="T40" fmla="*/ 60 w 64"/>
                <a:gd name="T41" fmla="*/ 273 h 273"/>
                <a:gd name="T42" fmla="*/ 60 w 64"/>
                <a:gd name="T43" fmla="*/ 273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4" h="273">
                  <a:moveTo>
                    <a:pt x="60" y="273"/>
                  </a:moveTo>
                  <a:lnTo>
                    <a:pt x="60" y="273"/>
                  </a:lnTo>
                  <a:lnTo>
                    <a:pt x="64" y="237"/>
                  </a:lnTo>
                  <a:lnTo>
                    <a:pt x="60" y="201"/>
                  </a:lnTo>
                  <a:lnTo>
                    <a:pt x="55" y="165"/>
                  </a:lnTo>
                  <a:lnTo>
                    <a:pt x="50" y="134"/>
                  </a:lnTo>
                  <a:lnTo>
                    <a:pt x="28" y="6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3" y="31"/>
                  </a:lnTo>
                  <a:lnTo>
                    <a:pt x="37" y="62"/>
                  </a:lnTo>
                  <a:lnTo>
                    <a:pt x="50" y="93"/>
                  </a:lnTo>
                  <a:lnTo>
                    <a:pt x="60" y="129"/>
                  </a:lnTo>
                  <a:lnTo>
                    <a:pt x="64" y="165"/>
                  </a:lnTo>
                  <a:lnTo>
                    <a:pt x="64" y="201"/>
                  </a:lnTo>
                  <a:lnTo>
                    <a:pt x="64" y="273"/>
                  </a:lnTo>
                  <a:lnTo>
                    <a:pt x="64" y="273"/>
                  </a:lnTo>
                  <a:lnTo>
                    <a:pt x="60" y="273"/>
                  </a:lnTo>
                  <a:lnTo>
                    <a:pt x="60" y="27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8" name="Freeform 119"/>
            <p:cNvSpPr>
              <a:spLocks/>
            </p:cNvSpPr>
            <p:nvPr/>
          </p:nvSpPr>
          <p:spPr bwMode="auto">
            <a:xfrm>
              <a:off x="1711" y="3021"/>
              <a:ext cx="603" cy="447"/>
            </a:xfrm>
            <a:custGeom>
              <a:avLst/>
              <a:gdLst>
                <a:gd name="T0" fmla="*/ 603 w 603"/>
                <a:gd name="T1" fmla="*/ 447 h 447"/>
                <a:gd name="T2" fmla="*/ 603 w 603"/>
                <a:gd name="T3" fmla="*/ 447 h 447"/>
                <a:gd name="T4" fmla="*/ 553 w 603"/>
                <a:gd name="T5" fmla="*/ 422 h 447"/>
                <a:gd name="T6" fmla="*/ 507 w 603"/>
                <a:gd name="T7" fmla="*/ 396 h 447"/>
                <a:gd name="T8" fmla="*/ 407 w 603"/>
                <a:gd name="T9" fmla="*/ 350 h 447"/>
                <a:gd name="T10" fmla="*/ 311 w 603"/>
                <a:gd name="T11" fmla="*/ 303 h 447"/>
                <a:gd name="T12" fmla="*/ 215 w 603"/>
                <a:gd name="T13" fmla="*/ 257 h 447"/>
                <a:gd name="T14" fmla="*/ 215 w 603"/>
                <a:gd name="T15" fmla="*/ 257 h 447"/>
                <a:gd name="T16" fmla="*/ 142 w 603"/>
                <a:gd name="T17" fmla="*/ 211 h 447"/>
                <a:gd name="T18" fmla="*/ 106 w 603"/>
                <a:gd name="T19" fmla="*/ 185 h 447"/>
                <a:gd name="T20" fmla="*/ 74 w 603"/>
                <a:gd name="T21" fmla="*/ 154 h 447"/>
                <a:gd name="T22" fmla="*/ 42 w 603"/>
                <a:gd name="T23" fmla="*/ 123 h 447"/>
                <a:gd name="T24" fmla="*/ 19 w 603"/>
                <a:gd name="T25" fmla="*/ 87 h 447"/>
                <a:gd name="T26" fmla="*/ 5 w 603"/>
                <a:gd name="T27" fmla="*/ 51 h 447"/>
                <a:gd name="T28" fmla="*/ 0 w 603"/>
                <a:gd name="T29" fmla="*/ 30 h 447"/>
                <a:gd name="T30" fmla="*/ 0 w 603"/>
                <a:gd name="T31" fmla="*/ 10 h 447"/>
                <a:gd name="T32" fmla="*/ 0 w 603"/>
                <a:gd name="T33" fmla="*/ 10 h 447"/>
                <a:gd name="T34" fmla="*/ 0 w 603"/>
                <a:gd name="T35" fmla="*/ 5 h 447"/>
                <a:gd name="T36" fmla="*/ 5 w 603"/>
                <a:gd name="T37" fmla="*/ 0 h 447"/>
                <a:gd name="T38" fmla="*/ 10 w 603"/>
                <a:gd name="T39" fmla="*/ 0 h 447"/>
                <a:gd name="T40" fmla="*/ 14 w 603"/>
                <a:gd name="T41" fmla="*/ 5 h 447"/>
                <a:gd name="T42" fmla="*/ 14 w 603"/>
                <a:gd name="T43" fmla="*/ 5 h 447"/>
                <a:gd name="T44" fmla="*/ 42 w 603"/>
                <a:gd name="T45" fmla="*/ 36 h 447"/>
                <a:gd name="T46" fmla="*/ 69 w 603"/>
                <a:gd name="T47" fmla="*/ 72 h 447"/>
                <a:gd name="T48" fmla="*/ 92 w 603"/>
                <a:gd name="T49" fmla="*/ 108 h 447"/>
                <a:gd name="T50" fmla="*/ 119 w 603"/>
                <a:gd name="T51" fmla="*/ 139 h 447"/>
                <a:gd name="T52" fmla="*/ 119 w 603"/>
                <a:gd name="T53" fmla="*/ 139 h 447"/>
                <a:gd name="T54" fmla="*/ 151 w 603"/>
                <a:gd name="T55" fmla="*/ 175 h 447"/>
                <a:gd name="T56" fmla="*/ 192 w 603"/>
                <a:gd name="T57" fmla="*/ 205 h 447"/>
                <a:gd name="T58" fmla="*/ 233 w 603"/>
                <a:gd name="T59" fmla="*/ 231 h 447"/>
                <a:gd name="T60" fmla="*/ 275 w 603"/>
                <a:gd name="T61" fmla="*/ 257 h 447"/>
                <a:gd name="T62" fmla="*/ 275 w 603"/>
                <a:gd name="T63" fmla="*/ 257 h 447"/>
                <a:gd name="T64" fmla="*/ 444 w 603"/>
                <a:gd name="T65" fmla="*/ 344 h 447"/>
                <a:gd name="T66" fmla="*/ 521 w 603"/>
                <a:gd name="T67" fmla="*/ 391 h 447"/>
                <a:gd name="T68" fmla="*/ 603 w 603"/>
                <a:gd name="T69" fmla="*/ 447 h 447"/>
                <a:gd name="T70" fmla="*/ 603 w 603"/>
                <a:gd name="T71" fmla="*/ 447 h 447"/>
                <a:gd name="T72" fmla="*/ 603 w 603"/>
                <a:gd name="T73" fmla="*/ 447 h 447"/>
                <a:gd name="T74" fmla="*/ 603 w 603"/>
                <a:gd name="T75" fmla="*/ 447 h 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603" h="447">
                  <a:moveTo>
                    <a:pt x="603" y="447"/>
                  </a:moveTo>
                  <a:lnTo>
                    <a:pt x="603" y="447"/>
                  </a:lnTo>
                  <a:lnTo>
                    <a:pt x="553" y="422"/>
                  </a:lnTo>
                  <a:lnTo>
                    <a:pt x="507" y="396"/>
                  </a:lnTo>
                  <a:lnTo>
                    <a:pt x="407" y="350"/>
                  </a:lnTo>
                  <a:lnTo>
                    <a:pt x="311" y="303"/>
                  </a:lnTo>
                  <a:lnTo>
                    <a:pt x="215" y="257"/>
                  </a:lnTo>
                  <a:lnTo>
                    <a:pt x="215" y="257"/>
                  </a:lnTo>
                  <a:lnTo>
                    <a:pt x="142" y="211"/>
                  </a:lnTo>
                  <a:lnTo>
                    <a:pt x="106" y="185"/>
                  </a:lnTo>
                  <a:lnTo>
                    <a:pt x="74" y="154"/>
                  </a:lnTo>
                  <a:lnTo>
                    <a:pt x="42" y="123"/>
                  </a:lnTo>
                  <a:lnTo>
                    <a:pt x="19" y="87"/>
                  </a:lnTo>
                  <a:lnTo>
                    <a:pt x="5" y="51"/>
                  </a:lnTo>
                  <a:lnTo>
                    <a:pt x="0" y="3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42" y="36"/>
                  </a:lnTo>
                  <a:lnTo>
                    <a:pt x="69" y="72"/>
                  </a:lnTo>
                  <a:lnTo>
                    <a:pt x="92" y="108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51" y="175"/>
                  </a:lnTo>
                  <a:lnTo>
                    <a:pt x="192" y="205"/>
                  </a:lnTo>
                  <a:lnTo>
                    <a:pt x="233" y="231"/>
                  </a:lnTo>
                  <a:lnTo>
                    <a:pt x="275" y="257"/>
                  </a:lnTo>
                  <a:lnTo>
                    <a:pt x="275" y="257"/>
                  </a:lnTo>
                  <a:lnTo>
                    <a:pt x="444" y="344"/>
                  </a:lnTo>
                  <a:lnTo>
                    <a:pt x="521" y="391"/>
                  </a:lnTo>
                  <a:lnTo>
                    <a:pt x="603" y="447"/>
                  </a:lnTo>
                  <a:lnTo>
                    <a:pt x="603" y="447"/>
                  </a:lnTo>
                  <a:lnTo>
                    <a:pt x="603" y="447"/>
                  </a:lnTo>
                  <a:lnTo>
                    <a:pt x="603" y="447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9" name="Freeform 120"/>
            <p:cNvSpPr>
              <a:spLocks/>
            </p:cNvSpPr>
            <p:nvPr/>
          </p:nvSpPr>
          <p:spPr bwMode="auto">
            <a:xfrm>
              <a:off x="2095" y="3355"/>
              <a:ext cx="114" cy="160"/>
            </a:xfrm>
            <a:custGeom>
              <a:avLst/>
              <a:gdLst>
                <a:gd name="T0" fmla="*/ 114 w 114"/>
                <a:gd name="T1" fmla="*/ 160 h 160"/>
                <a:gd name="T2" fmla="*/ 114 w 114"/>
                <a:gd name="T3" fmla="*/ 160 h 160"/>
                <a:gd name="T4" fmla="*/ 64 w 114"/>
                <a:gd name="T5" fmla="*/ 83 h 160"/>
                <a:gd name="T6" fmla="*/ 64 w 114"/>
                <a:gd name="T7" fmla="*/ 83 h 160"/>
                <a:gd name="T8" fmla="*/ 32 w 114"/>
                <a:gd name="T9" fmla="*/ 41 h 160"/>
                <a:gd name="T10" fmla="*/ 0 w 114"/>
                <a:gd name="T11" fmla="*/ 5 h 160"/>
                <a:gd name="T12" fmla="*/ 0 w 114"/>
                <a:gd name="T13" fmla="*/ 5 h 160"/>
                <a:gd name="T14" fmla="*/ 0 w 114"/>
                <a:gd name="T15" fmla="*/ 0 h 160"/>
                <a:gd name="T16" fmla="*/ 5 w 114"/>
                <a:gd name="T17" fmla="*/ 0 h 160"/>
                <a:gd name="T18" fmla="*/ 5 w 114"/>
                <a:gd name="T19" fmla="*/ 0 h 160"/>
                <a:gd name="T20" fmla="*/ 23 w 114"/>
                <a:gd name="T21" fmla="*/ 16 h 160"/>
                <a:gd name="T22" fmla="*/ 41 w 114"/>
                <a:gd name="T23" fmla="*/ 31 h 160"/>
                <a:gd name="T24" fmla="*/ 73 w 114"/>
                <a:gd name="T25" fmla="*/ 72 h 160"/>
                <a:gd name="T26" fmla="*/ 96 w 114"/>
                <a:gd name="T27" fmla="*/ 119 h 160"/>
                <a:gd name="T28" fmla="*/ 114 w 114"/>
                <a:gd name="T29" fmla="*/ 160 h 160"/>
                <a:gd name="T30" fmla="*/ 114 w 114"/>
                <a:gd name="T31" fmla="*/ 160 h 160"/>
                <a:gd name="T32" fmla="*/ 114 w 114"/>
                <a:gd name="T33" fmla="*/ 160 h 160"/>
                <a:gd name="T34" fmla="*/ 114 w 114"/>
                <a:gd name="T35" fmla="*/ 16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4" h="160">
                  <a:moveTo>
                    <a:pt x="114" y="160"/>
                  </a:moveTo>
                  <a:lnTo>
                    <a:pt x="114" y="160"/>
                  </a:lnTo>
                  <a:lnTo>
                    <a:pt x="64" y="83"/>
                  </a:lnTo>
                  <a:lnTo>
                    <a:pt x="64" y="83"/>
                  </a:lnTo>
                  <a:lnTo>
                    <a:pt x="32" y="41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23" y="16"/>
                  </a:lnTo>
                  <a:lnTo>
                    <a:pt x="41" y="31"/>
                  </a:lnTo>
                  <a:lnTo>
                    <a:pt x="73" y="72"/>
                  </a:lnTo>
                  <a:lnTo>
                    <a:pt x="96" y="119"/>
                  </a:lnTo>
                  <a:lnTo>
                    <a:pt x="114" y="160"/>
                  </a:lnTo>
                  <a:lnTo>
                    <a:pt x="114" y="160"/>
                  </a:lnTo>
                  <a:lnTo>
                    <a:pt x="114" y="160"/>
                  </a:lnTo>
                  <a:lnTo>
                    <a:pt x="114" y="16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0" name="Freeform 121"/>
            <p:cNvSpPr>
              <a:spLocks/>
            </p:cNvSpPr>
            <p:nvPr/>
          </p:nvSpPr>
          <p:spPr bwMode="auto">
            <a:xfrm>
              <a:off x="1040" y="3252"/>
              <a:ext cx="256" cy="149"/>
            </a:xfrm>
            <a:custGeom>
              <a:avLst/>
              <a:gdLst>
                <a:gd name="T0" fmla="*/ 5 w 256"/>
                <a:gd name="T1" fmla="*/ 0 h 149"/>
                <a:gd name="T2" fmla="*/ 5 w 256"/>
                <a:gd name="T3" fmla="*/ 0 h 149"/>
                <a:gd name="T4" fmla="*/ 27 w 256"/>
                <a:gd name="T5" fmla="*/ 36 h 149"/>
                <a:gd name="T6" fmla="*/ 55 w 256"/>
                <a:gd name="T7" fmla="*/ 67 h 149"/>
                <a:gd name="T8" fmla="*/ 82 w 256"/>
                <a:gd name="T9" fmla="*/ 88 h 149"/>
                <a:gd name="T10" fmla="*/ 114 w 256"/>
                <a:gd name="T11" fmla="*/ 108 h 149"/>
                <a:gd name="T12" fmla="*/ 114 w 256"/>
                <a:gd name="T13" fmla="*/ 108 h 149"/>
                <a:gd name="T14" fmla="*/ 132 w 256"/>
                <a:gd name="T15" fmla="*/ 113 h 149"/>
                <a:gd name="T16" fmla="*/ 160 w 256"/>
                <a:gd name="T17" fmla="*/ 124 h 149"/>
                <a:gd name="T18" fmla="*/ 206 w 256"/>
                <a:gd name="T19" fmla="*/ 129 h 149"/>
                <a:gd name="T20" fmla="*/ 206 w 256"/>
                <a:gd name="T21" fmla="*/ 129 h 149"/>
                <a:gd name="T22" fmla="*/ 219 w 256"/>
                <a:gd name="T23" fmla="*/ 129 h 149"/>
                <a:gd name="T24" fmla="*/ 228 w 256"/>
                <a:gd name="T25" fmla="*/ 129 h 149"/>
                <a:gd name="T26" fmla="*/ 242 w 256"/>
                <a:gd name="T27" fmla="*/ 129 h 149"/>
                <a:gd name="T28" fmla="*/ 251 w 256"/>
                <a:gd name="T29" fmla="*/ 134 h 149"/>
                <a:gd name="T30" fmla="*/ 251 w 256"/>
                <a:gd name="T31" fmla="*/ 134 h 149"/>
                <a:gd name="T32" fmla="*/ 256 w 256"/>
                <a:gd name="T33" fmla="*/ 139 h 149"/>
                <a:gd name="T34" fmla="*/ 251 w 256"/>
                <a:gd name="T35" fmla="*/ 144 h 149"/>
                <a:gd name="T36" fmla="*/ 251 w 256"/>
                <a:gd name="T37" fmla="*/ 144 h 149"/>
                <a:gd name="T38" fmla="*/ 219 w 256"/>
                <a:gd name="T39" fmla="*/ 149 h 149"/>
                <a:gd name="T40" fmla="*/ 183 w 256"/>
                <a:gd name="T41" fmla="*/ 144 h 149"/>
                <a:gd name="T42" fmla="*/ 142 w 256"/>
                <a:gd name="T43" fmla="*/ 134 h 149"/>
                <a:gd name="T44" fmla="*/ 110 w 256"/>
                <a:gd name="T45" fmla="*/ 119 h 149"/>
                <a:gd name="T46" fmla="*/ 110 w 256"/>
                <a:gd name="T47" fmla="*/ 119 h 149"/>
                <a:gd name="T48" fmla="*/ 78 w 256"/>
                <a:gd name="T49" fmla="*/ 98 h 149"/>
                <a:gd name="T50" fmla="*/ 46 w 256"/>
                <a:gd name="T51" fmla="*/ 67 h 149"/>
                <a:gd name="T52" fmla="*/ 23 w 256"/>
                <a:gd name="T53" fmla="*/ 36 h 149"/>
                <a:gd name="T54" fmla="*/ 0 w 256"/>
                <a:gd name="T55" fmla="*/ 0 h 149"/>
                <a:gd name="T56" fmla="*/ 0 w 256"/>
                <a:gd name="T57" fmla="*/ 0 h 149"/>
                <a:gd name="T58" fmla="*/ 0 w 256"/>
                <a:gd name="T59" fmla="*/ 0 h 149"/>
                <a:gd name="T60" fmla="*/ 5 w 256"/>
                <a:gd name="T61" fmla="*/ 0 h 149"/>
                <a:gd name="T62" fmla="*/ 5 w 256"/>
                <a:gd name="T63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56" h="149">
                  <a:moveTo>
                    <a:pt x="5" y="0"/>
                  </a:moveTo>
                  <a:lnTo>
                    <a:pt x="5" y="0"/>
                  </a:lnTo>
                  <a:lnTo>
                    <a:pt x="27" y="36"/>
                  </a:lnTo>
                  <a:lnTo>
                    <a:pt x="55" y="67"/>
                  </a:lnTo>
                  <a:lnTo>
                    <a:pt x="82" y="88"/>
                  </a:lnTo>
                  <a:lnTo>
                    <a:pt x="114" y="108"/>
                  </a:lnTo>
                  <a:lnTo>
                    <a:pt x="114" y="108"/>
                  </a:lnTo>
                  <a:lnTo>
                    <a:pt x="132" y="113"/>
                  </a:lnTo>
                  <a:lnTo>
                    <a:pt x="160" y="124"/>
                  </a:lnTo>
                  <a:lnTo>
                    <a:pt x="206" y="129"/>
                  </a:lnTo>
                  <a:lnTo>
                    <a:pt x="206" y="129"/>
                  </a:lnTo>
                  <a:lnTo>
                    <a:pt x="219" y="129"/>
                  </a:lnTo>
                  <a:lnTo>
                    <a:pt x="228" y="129"/>
                  </a:lnTo>
                  <a:lnTo>
                    <a:pt x="242" y="129"/>
                  </a:lnTo>
                  <a:lnTo>
                    <a:pt x="251" y="134"/>
                  </a:lnTo>
                  <a:lnTo>
                    <a:pt x="251" y="134"/>
                  </a:lnTo>
                  <a:lnTo>
                    <a:pt x="256" y="139"/>
                  </a:lnTo>
                  <a:lnTo>
                    <a:pt x="251" y="144"/>
                  </a:lnTo>
                  <a:lnTo>
                    <a:pt x="251" y="144"/>
                  </a:lnTo>
                  <a:lnTo>
                    <a:pt x="219" y="149"/>
                  </a:lnTo>
                  <a:lnTo>
                    <a:pt x="183" y="144"/>
                  </a:lnTo>
                  <a:lnTo>
                    <a:pt x="142" y="134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78" y="98"/>
                  </a:lnTo>
                  <a:lnTo>
                    <a:pt x="46" y="67"/>
                  </a:lnTo>
                  <a:lnTo>
                    <a:pt x="23" y="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1" name="Freeform 122"/>
            <p:cNvSpPr>
              <a:spLocks/>
            </p:cNvSpPr>
            <p:nvPr/>
          </p:nvSpPr>
          <p:spPr bwMode="auto">
            <a:xfrm>
              <a:off x="2168" y="3345"/>
              <a:ext cx="146" cy="36"/>
            </a:xfrm>
            <a:custGeom>
              <a:avLst/>
              <a:gdLst>
                <a:gd name="T0" fmla="*/ 0 w 146"/>
                <a:gd name="T1" fmla="*/ 31 h 36"/>
                <a:gd name="T2" fmla="*/ 0 w 146"/>
                <a:gd name="T3" fmla="*/ 31 h 36"/>
                <a:gd name="T4" fmla="*/ 41 w 146"/>
                <a:gd name="T5" fmla="*/ 31 h 36"/>
                <a:gd name="T6" fmla="*/ 78 w 146"/>
                <a:gd name="T7" fmla="*/ 31 h 36"/>
                <a:gd name="T8" fmla="*/ 110 w 146"/>
                <a:gd name="T9" fmla="*/ 20 h 36"/>
                <a:gd name="T10" fmla="*/ 146 w 146"/>
                <a:gd name="T11" fmla="*/ 0 h 36"/>
                <a:gd name="T12" fmla="*/ 146 w 146"/>
                <a:gd name="T13" fmla="*/ 0 h 36"/>
                <a:gd name="T14" fmla="*/ 146 w 146"/>
                <a:gd name="T15" fmla="*/ 5 h 36"/>
                <a:gd name="T16" fmla="*/ 146 w 146"/>
                <a:gd name="T17" fmla="*/ 5 h 36"/>
                <a:gd name="T18" fmla="*/ 133 w 146"/>
                <a:gd name="T19" fmla="*/ 15 h 36"/>
                <a:gd name="T20" fmla="*/ 114 w 146"/>
                <a:gd name="T21" fmla="*/ 26 h 36"/>
                <a:gd name="T22" fmla="*/ 78 w 146"/>
                <a:gd name="T23" fmla="*/ 36 h 36"/>
                <a:gd name="T24" fmla="*/ 41 w 146"/>
                <a:gd name="T25" fmla="*/ 36 h 36"/>
                <a:gd name="T26" fmla="*/ 0 w 146"/>
                <a:gd name="T27" fmla="*/ 36 h 36"/>
                <a:gd name="T28" fmla="*/ 0 w 146"/>
                <a:gd name="T29" fmla="*/ 36 h 36"/>
                <a:gd name="T30" fmla="*/ 0 w 146"/>
                <a:gd name="T31" fmla="*/ 31 h 36"/>
                <a:gd name="T32" fmla="*/ 0 w 146"/>
                <a:gd name="T33" fmla="*/ 31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6" h="36">
                  <a:moveTo>
                    <a:pt x="0" y="31"/>
                  </a:moveTo>
                  <a:lnTo>
                    <a:pt x="0" y="31"/>
                  </a:lnTo>
                  <a:lnTo>
                    <a:pt x="41" y="31"/>
                  </a:lnTo>
                  <a:lnTo>
                    <a:pt x="78" y="31"/>
                  </a:lnTo>
                  <a:lnTo>
                    <a:pt x="110" y="20"/>
                  </a:lnTo>
                  <a:lnTo>
                    <a:pt x="146" y="0"/>
                  </a:lnTo>
                  <a:lnTo>
                    <a:pt x="146" y="0"/>
                  </a:lnTo>
                  <a:lnTo>
                    <a:pt x="146" y="5"/>
                  </a:lnTo>
                  <a:lnTo>
                    <a:pt x="146" y="5"/>
                  </a:lnTo>
                  <a:lnTo>
                    <a:pt x="133" y="15"/>
                  </a:lnTo>
                  <a:lnTo>
                    <a:pt x="114" y="26"/>
                  </a:lnTo>
                  <a:lnTo>
                    <a:pt x="78" y="36"/>
                  </a:lnTo>
                  <a:lnTo>
                    <a:pt x="41" y="3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2" name="Freeform 123"/>
            <p:cNvSpPr>
              <a:spLocks/>
            </p:cNvSpPr>
            <p:nvPr/>
          </p:nvSpPr>
          <p:spPr bwMode="auto">
            <a:xfrm>
              <a:off x="1940" y="3252"/>
              <a:ext cx="183" cy="47"/>
            </a:xfrm>
            <a:custGeom>
              <a:avLst/>
              <a:gdLst>
                <a:gd name="T0" fmla="*/ 183 w 183"/>
                <a:gd name="T1" fmla="*/ 5 h 47"/>
                <a:gd name="T2" fmla="*/ 183 w 183"/>
                <a:gd name="T3" fmla="*/ 5 h 47"/>
                <a:gd name="T4" fmla="*/ 137 w 183"/>
                <a:gd name="T5" fmla="*/ 26 h 47"/>
                <a:gd name="T6" fmla="*/ 91 w 183"/>
                <a:gd name="T7" fmla="*/ 41 h 47"/>
                <a:gd name="T8" fmla="*/ 64 w 183"/>
                <a:gd name="T9" fmla="*/ 47 h 47"/>
                <a:gd name="T10" fmla="*/ 41 w 183"/>
                <a:gd name="T11" fmla="*/ 47 h 47"/>
                <a:gd name="T12" fmla="*/ 18 w 183"/>
                <a:gd name="T13" fmla="*/ 41 h 47"/>
                <a:gd name="T14" fmla="*/ 0 w 183"/>
                <a:gd name="T15" fmla="*/ 31 h 47"/>
                <a:gd name="T16" fmla="*/ 0 w 183"/>
                <a:gd name="T17" fmla="*/ 31 h 47"/>
                <a:gd name="T18" fmla="*/ 0 w 183"/>
                <a:gd name="T19" fmla="*/ 21 h 47"/>
                <a:gd name="T20" fmla="*/ 4 w 183"/>
                <a:gd name="T21" fmla="*/ 16 h 47"/>
                <a:gd name="T22" fmla="*/ 4 w 183"/>
                <a:gd name="T23" fmla="*/ 16 h 47"/>
                <a:gd name="T24" fmla="*/ 46 w 183"/>
                <a:gd name="T25" fmla="*/ 16 h 47"/>
                <a:gd name="T26" fmla="*/ 87 w 183"/>
                <a:gd name="T27" fmla="*/ 16 h 47"/>
                <a:gd name="T28" fmla="*/ 87 w 183"/>
                <a:gd name="T29" fmla="*/ 16 h 47"/>
                <a:gd name="T30" fmla="*/ 132 w 183"/>
                <a:gd name="T31" fmla="*/ 11 h 47"/>
                <a:gd name="T32" fmla="*/ 178 w 183"/>
                <a:gd name="T33" fmla="*/ 0 h 47"/>
                <a:gd name="T34" fmla="*/ 178 w 183"/>
                <a:gd name="T35" fmla="*/ 0 h 47"/>
                <a:gd name="T36" fmla="*/ 183 w 183"/>
                <a:gd name="T37" fmla="*/ 5 h 47"/>
                <a:gd name="T38" fmla="*/ 183 w 183"/>
                <a:gd name="T39" fmla="*/ 5 h 47"/>
                <a:gd name="T40" fmla="*/ 183 w 183"/>
                <a:gd name="T41" fmla="*/ 5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3" h="47">
                  <a:moveTo>
                    <a:pt x="183" y="5"/>
                  </a:moveTo>
                  <a:lnTo>
                    <a:pt x="183" y="5"/>
                  </a:lnTo>
                  <a:lnTo>
                    <a:pt x="137" y="26"/>
                  </a:lnTo>
                  <a:lnTo>
                    <a:pt x="91" y="41"/>
                  </a:lnTo>
                  <a:lnTo>
                    <a:pt x="64" y="47"/>
                  </a:lnTo>
                  <a:lnTo>
                    <a:pt x="41" y="47"/>
                  </a:lnTo>
                  <a:lnTo>
                    <a:pt x="18" y="4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1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46" y="16"/>
                  </a:lnTo>
                  <a:lnTo>
                    <a:pt x="87" y="16"/>
                  </a:lnTo>
                  <a:lnTo>
                    <a:pt x="87" y="16"/>
                  </a:lnTo>
                  <a:lnTo>
                    <a:pt x="132" y="11"/>
                  </a:lnTo>
                  <a:lnTo>
                    <a:pt x="178" y="0"/>
                  </a:lnTo>
                  <a:lnTo>
                    <a:pt x="178" y="0"/>
                  </a:lnTo>
                  <a:lnTo>
                    <a:pt x="183" y="5"/>
                  </a:lnTo>
                  <a:lnTo>
                    <a:pt x="183" y="5"/>
                  </a:lnTo>
                  <a:lnTo>
                    <a:pt x="183" y="5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3" name="Freeform 124"/>
            <p:cNvSpPr>
              <a:spLocks/>
            </p:cNvSpPr>
            <p:nvPr/>
          </p:nvSpPr>
          <p:spPr bwMode="auto">
            <a:xfrm>
              <a:off x="1638" y="3407"/>
              <a:ext cx="142" cy="200"/>
            </a:xfrm>
            <a:custGeom>
              <a:avLst/>
              <a:gdLst>
                <a:gd name="T0" fmla="*/ 142 w 142"/>
                <a:gd name="T1" fmla="*/ 200 h 200"/>
                <a:gd name="T2" fmla="*/ 142 w 142"/>
                <a:gd name="T3" fmla="*/ 200 h 200"/>
                <a:gd name="T4" fmla="*/ 96 w 142"/>
                <a:gd name="T5" fmla="*/ 159 h 200"/>
                <a:gd name="T6" fmla="*/ 51 w 142"/>
                <a:gd name="T7" fmla="*/ 118 h 200"/>
                <a:gd name="T8" fmla="*/ 28 w 142"/>
                <a:gd name="T9" fmla="*/ 92 h 200"/>
                <a:gd name="T10" fmla="*/ 14 w 142"/>
                <a:gd name="T11" fmla="*/ 67 h 200"/>
                <a:gd name="T12" fmla="*/ 0 w 142"/>
                <a:gd name="T13" fmla="*/ 41 h 200"/>
                <a:gd name="T14" fmla="*/ 0 w 142"/>
                <a:gd name="T15" fmla="*/ 10 h 200"/>
                <a:gd name="T16" fmla="*/ 0 w 142"/>
                <a:gd name="T17" fmla="*/ 10 h 200"/>
                <a:gd name="T18" fmla="*/ 0 w 142"/>
                <a:gd name="T19" fmla="*/ 0 h 200"/>
                <a:gd name="T20" fmla="*/ 0 w 142"/>
                <a:gd name="T21" fmla="*/ 0 h 200"/>
                <a:gd name="T22" fmla="*/ 5 w 142"/>
                <a:gd name="T23" fmla="*/ 0 h 200"/>
                <a:gd name="T24" fmla="*/ 10 w 142"/>
                <a:gd name="T25" fmla="*/ 20 h 200"/>
                <a:gd name="T26" fmla="*/ 10 w 142"/>
                <a:gd name="T27" fmla="*/ 20 h 200"/>
                <a:gd name="T28" fmla="*/ 23 w 142"/>
                <a:gd name="T29" fmla="*/ 46 h 200"/>
                <a:gd name="T30" fmla="*/ 37 w 142"/>
                <a:gd name="T31" fmla="*/ 72 h 200"/>
                <a:gd name="T32" fmla="*/ 69 w 142"/>
                <a:gd name="T33" fmla="*/ 118 h 200"/>
                <a:gd name="T34" fmla="*/ 105 w 142"/>
                <a:gd name="T35" fmla="*/ 159 h 200"/>
                <a:gd name="T36" fmla="*/ 142 w 142"/>
                <a:gd name="T37" fmla="*/ 195 h 200"/>
                <a:gd name="T38" fmla="*/ 142 w 142"/>
                <a:gd name="T39" fmla="*/ 195 h 200"/>
                <a:gd name="T40" fmla="*/ 142 w 142"/>
                <a:gd name="T41" fmla="*/ 200 h 200"/>
                <a:gd name="T42" fmla="*/ 142 w 142"/>
                <a:gd name="T43" fmla="*/ 200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2" h="200">
                  <a:moveTo>
                    <a:pt x="142" y="200"/>
                  </a:moveTo>
                  <a:lnTo>
                    <a:pt x="142" y="200"/>
                  </a:lnTo>
                  <a:lnTo>
                    <a:pt x="96" y="159"/>
                  </a:lnTo>
                  <a:lnTo>
                    <a:pt x="51" y="118"/>
                  </a:lnTo>
                  <a:lnTo>
                    <a:pt x="28" y="92"/>
                  </a:lnTo>
                  <a:lnTo>
                    <a:pt x="14" y="67"/>
                  </a:lnTo>
                  <a:lnTo>
                    <a:pt x="0" y="4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23" y="46"/>
                  </a:lnTo>
                  <a:lnTo>
                    <a:pt x="37" y="72"/>
                  </a:lnTo>
                  <a:lnTo>
                    <a:pt x="69" y="118"/>
                  </a:lnTo>
                  <a:lnTo>
                    <a:pt x="105" y="159"/>
                  </a:lnTo>
                  <a:lnTo>
                    <a:pt x="142" y="195"/>
                  </a:lnTo>
                  <a:lnTo>
                    <a:pt x="142" y="195"/>
                  </a:lnTo>
                  <a:lnTo>
                    <a:pt x="142" y="200"/>
                  </a:lnTo>
                  <a:lnTo>
                    <a:pt x="142" y="20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4" name="Freeform 125"/>
            <p:cNvSpPr>
              <a:spLocks/>
            </p:cNvSpPr>
            <p:nvPr/>
          </p:nvSpPr>
          <p:spPr bwMode="auto">
            <a:xfrm>
              <a:off x="1716" y="2866"/>
              <a:ext cx="703" cy="463"/>
            </a:xfrm>
            <a:custGeom>
              <a:avLst/>
              <a:gdLst>
                <a:gd name="T0" fmla="*/ 703 w 703"/>
                <a:gd name="T1" fmla="*/ 463 h 463"/>
                <a:gd name="T2" fmla="*/ 703 w 703"/>
                <a:gd name="T3" fmla="*/ 463 h 463"/>
                <a:gd name="T4" fmla="*/ 685 w 703"/>
                <a:gd name="T5" fmla="*/ 443 h 463"/>
                <a:gd name="T6" fmla="*/ 667 w 703"/>
                <a:gd name="T7" fmla="*/ 427 h 463"/>
                <a:gd name="T8" fmla="*/ 626 w 703"/>
                <a:gd name="T9" fmla="*/ 402 h 463"/>
                <a:gd name="T10" fmla="*/ 576 w 703"/>
                <a:gd name="T11" fmla="*/ 381 h 463"/>
                <a:gd name="T12" fmla="*/ 525 w 703"/>
                <a:gd name="T13" fmla="*/ 371 h 463"/>
                <a:gd name="T14" fmla="*/ 420 w 703"/>
                <a:gd name="T15" fmla="*/ 360 h 463"/>
                <a:gd name="T16" fmla="*/ 370 w 703"/>
                <a:gd name="T17" fmla="*/ 350 h 463"/>
                <a:gd name="T18" fmla="*/ 324 w 703"/>
                <a:gd name="T19" fmla="*/ 345 h 463"/>
                <a:gd name="T20" fmla="*/ 324 w 703"/>
                <a:gd name="T21" fmla="*/ 345 h 463"/>
                <a:gd name="T22" fmla="*/ 274 w 703"/>
                <a:gd name="T23" fmla="*/ 324 h 463"/>
                <a:gd name="T24" fmla="*/ 224 w 703"/>
                <a:gd name="T25" fmla="*/ 299 h 463"/>
                <a:gd name="T26" fmla="*/ 178 w 703"/>
                <a:gd name="T27" fmla="*/ 268 h 463"/>
                <a:gd name="T28" fmla="*/ 137 w 703"/>
                <a:gd name="T29" fmla="*/ 232 h 463"/>
                <a:gd name="T30" fmla="*/ 137 w 703"/>
                <a:gd name="T31" fmla="*/ 232 h 463"/>
                <a:gd name="T32" fmla="*/ 114 w 703"/>
                <a:gd name="T33" fmla="*/ 211 h 463"/>
                <a:gd name="T34" fmla="*/ 96 w 703"/>
                <a:gd name="T35" fmla="*/ 191 h 463"/>
                <a:gd name="T36" fmla="*/ 82 w 703"/>
                <a:gd name="T37" fmla="*/ 170 h 463"/>
                <a:gd name="T38" fmla="*/ 64 w 703"/>
                <a:gd name="T39" fmla="*/ 144 h 463"/>
                <a:gd name="T40" fmla="*/ 41 w 703"/>
                <a:gd name="T41" fmla="*/ 77 h 463"/>
                <a:gd name="T42" fmla="*/ 23 w 703"/>
                <a:gd name="T43" fmla="*/ 0 h 463"/>
                <a:gd name="T44" fmla="*/ 23 w 703"/>
                <a:gd name="T45" fmla="*/ 0 h 463"/>
                <a:gd name="T46" fmla="*/ 18 w 703"/>
                <a:gd name="T47" fmla="*/ 5 h 463"/>
                <a:gd name="T48" fmla="*/ 9 w 703"/>
                <a:gd name="T49" fmla="*/ 21 h 463"/>
                <a:gd name="T50" fmla="*/ 0 w 703"/>
                <a:gd name="T51" fmla="*/ 52 h 463"/>
                <a:gd name="T52" fmla="*/ 0 w 703"/>
                <a:gd name="T53" fmla="*/ 52 h 463"/>
                <a:gd name="T54" fmla="*/ 5 w 703"/>
                <a:gd name="T55" fmla="*/ 103 h 463"/>
                <a:gd name="T56" fmla="*/ 23 w 703"/>
                <a:gd name="T57" fmla="*/ 149 h 463"/>
                <a:gd name="T58" fmla="*/ 46 w 703"/>
                <a:gd name="T59" fmla="*/ 191 h 463"/>
                <a:gd name="T60" fmla="*/ 73 w 703"/>
                <a:gd name="T61" fmla="*/ 232 h 463"/>
                <a:gd name="T62" fmla="*/ 110 w 703"/>
                <a:gd name="T63" fmla="*/ 263 h 463"/>
                <a:gd name="T64" fmla="*/ 146 w 703"/>
                <a:gd name="T65" fmla="*/ 294 h 463"/>
                <a:gd name="T66" fmla="*/ 192 w 703"/>
                <a:gd name="T67" fmla="*/ 319 h 463"/>
                <a:gd name="T68" fmla="*/ 233 w 703"/>
                <a:gd name="T69" fmla="*/ 340 h 463"/>
                <a:gd name="T70" fmla="*/ 233 w 703"/>
                <a:gd name="T71" fmla="*/ 340 h 463"/>
                <a:gd name="T72" fmla="*/ 283 w 703"/>
                <a:gd name="T73" fmla="*/ 355 h 463"/>
                <a:gd name="T74" fmla="*/ 333 w 703"/>
                <a:gd name="T75" fmla="*/ 366 h 463"/>
                <a:gd name="T76" fmla="*/ 384 w 703"/>
                <a:gd name="T77" fmla="*/ 376 h 463"/>
                <a:gd name="T78" fmla="*/ 434 w 703"/>
                <a:gd name="T79" fmla="*/ 381 h 463"/>
                <a:gd name="T80" fmla="*/ 434 w 703"/>
                <a:gd name="T81" fmla="*/ 381 h 463"/>
                <a:gd name="T82" fmla="*/ 507 w 703"/>
                <a:gd name="T83" fmla="*/ 386 h 463"/>
                <a:gd name="T84" fmla="*/ 580 w 703"/>
                <a:gd name="T85" fmla="*/ 397 h 463"/>
                <a:gd name="T86" fmla="*/ 612 w 703"/>
                <a:gd name="T87" fmla="*/ 402 h 463"/>
                <a:gd name="T88" fmla="*/ 644 w 703"/>
                <a:gd name="T89" fmla="*/ 417 h 463"/>
                <a:gd name="T90" fmla="*/ 676 w 703"/>
                <a:gd name="T91" fmla="*/ 438 h 463"/>
                <a:gd name="T92" fmla="*/ 703 w 703"/>
                <a:gd name="T93" fmla="*/ 463 h 463"/>
                <a:gd name="T94" fmla="*/ 703 w 703"/>
                <a:gd name="T95" fmla="*/ 463 h 463"/>
                <a:gd name="T96" fmla="*/ 703 w 703"/>
                <a:gd name="T97" fmla="*/ 463 h 463"/>
                <a:gd name="T98" fmla="*/ 703 w 703"/>
                <a:gd name="T99" fmla="*/ 463 h 4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03" h="463">
                  <a:moveTo>
                    <a:pt x="703" y="463"/>
                  </a:moveTo>
                  <a:lnTo>
                    <a:pt x="703" y="463"/>
                  </a:lnTo>
                  <a:lnTo>
                    <a:pt x="685" y="443"/>
                  </a:lnTo>
                  <a:lnTo>
                    <a:pt x="667" y="427"/>
                  </a:lnTo>
                  <a:lnTo>
                    <a:pt x="626" y="402"/>
                  </a:lnTo>
                  <a:lnTo>
                    <a:pt x="576" y="381"/>
                  </a:lnTo>
                  <a:lnTo>
                    <a:pt x="525" y="371"/>
                  </a:lnTo>
                  <a:lnTo>
                    <a:pt x="420" y="360"/>
                  </a:lnTo>
                  <a:lnTo>
                    <a:pt x="370" y="350"/>
                  </a:lnTo>
                  <a:lnTo>
                    <a:pt x="324" y="345"/>
                  </a:lnTo>
                  <a:lnTo>
                    <a:pt x="324" y="345"/>
                  </a:lnTo>
                  <a:lnTo>
                    <a:pt x="274" y="324"/>
                  </a:lnTo>
                  <a:lnTo>
                    <a:pt x="224" y="299"/>
                  </a:lnTo>
                  <a:lnTo>
                    <a:pt x="178" y="268"/>
                  </a:lnTo>
                  <a:lnTo>
                    <a:pt x="137" y="232"/>
                  </a:lnTo>
                  <a:lnTo>
                    <a:pt x="137" y="232"/>
                  </a:lnTo>
                  <a:lnTo>
                    <a:pt x="114" y="211"/>
                  </a:lnTo>
                  <a:lnTo>
                    <a:pt x="96" y="191"/>
                  </a:lnTo>
                  <a:lnTo>
                    <a:pt x="82" y="170"/>
                  </a:lnTo>
                  <a:lnTo>
                    <a:pt x="64" y="144"/>
                  </a:lnTo>
                  <a:lnTo>
                    <a:pt x="41" y="77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18" y="5"/>
                  </a:lnTo>
                  <a:lnTo>
                    <a:pt x="9" y="21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5" y="103"/>
                  </a:lnTo>
                  <a:lnTo>
                    <a:pt x="23" y="149"/>
                  </a:lnTo>
                  <a:lnTo>
                    <a:pt x="46" y="191"/>
                  </a:lnTo>
                  <a:lnTo>
                    <a:pt x="73" y="232"/>
                  </a:lnTo>
                  <a:lnTo>
                    <a:pt x="110" y="263"/>
                  </a:lnTo>
                  <a:lnTo>
                    <a:pt x="146" y="294"/>
                  </a:lnTo>
                  <a:lnTo>
                    <a:pt x="192" y="319"/>
                  </a:lnTo>
                  <a:lnTo>
                    <a:pt x="233" y="340"/>
                  </a:lnTo>
                  <a:lnTo>
                    <a:pt x="233" y="340"/>
                  </a:lnTo>
                  <a:lnTo>
                    <a:pt x="283" y="355"/>
                  </a:lnTo>
                  <a:lnTo>
                    <a:pt x="333" y="366"/>
                  </a:lnTo>
                  <a:lnTo>
                    <a:pt x="384" y="376"/>
                  </a:lnTo>
                  <a:lnTo>
                    <a:pt x="434" y="381"/>
                  </a:lnTo>
                  <a:lnTo>
                    <a:pt x="434" y="381"/>
                  </a:lnTo>
                  <a:lnTo>
                    <a:pt x="507" y="386"/>
                  </a:lnTo>
                  <a:lnTo>
                    <a:pt x="580" y="397"/>
                  </a:lnTo>
                  <a:lnTo>
                    <a:pt x="612" y="402"/>
                  </a:lnTo>
                  <a:lnTo>
                    <a:pt x="644" y="417"/>
                  </a:lnTo>
                  <a:lnTo>
                    <a:pt x="676" y="438"/>
                  </a:lnTo>
                  <a:lnTo>
                    <a:pt x="703" y="463"/>
                  </a:lnTo>
                  <a:lnTo>
                    <a:pt x="703" y="463"/>
                  </a:lnTo>
                  <a:lnTo>
                    <a:pt x="703" y="463"/>
                  </a:lnTo>
                  <a:lnTo>
                    <a:pt x="703" y="46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5" name="Freeform 126"/>
            <p:cNvSpPr>
              <a:spLocks/>
            </p:cNvSpPr>
            <p:nvPr/>
          </p:nvSpPr>
          <p:spPr bwMode="auto">
            <a:xfrm>
              <a:off x="2314" y="3263"/>
              <a:ext cx="147" cy="288"/>
            </a:xfrm>
            <a:custGeom>
              <a:avLst/>
              <a:gdLst>
                <a:gd name="T0" fmla="*/ 0 w 147"/>
                <a:gd name="T1" fmla="*/ 0 h 288"/>
                <a:gd name="T2" fmla="*/ 0 w 147"/>
                <a:gd name="T3" fmla="*/ 0 h 288"/>
                <a:gd name="T4" fmla="*/ 19 w 147"/>
                <a:gd name="T5" fmla="*/ 15 h 288"/>
                <a:gd name="T6" fmla="*/ 28 w 147"/>
                <a:gd name="T7" fmla="*/ 30 h 288"/>
                <a:gd name="T8" fmla="*/ 37 w 147"/>
                <a:gd name="T9" fmla="*/ 51 h 288"/>
                <a:gd name="T10" fmla="*/ 41 w 147"/>
                <a:gd name="T11" fmla="*/ 72 h 288"/>
                <a:gd name="T12" fmla="*/ 46 w 147"/>
                <a:gd name="T13" fmla="*/ 113 h 288"/>
                <a:gd name="T14" fmla="*/ 55 w 147"/>
                <a:gd name="T15" fmla="*/ 133 h 288"/>
                <a:gd name="T16" fmla="*/ 64 w 147"/>
                <a:gd name="T17" fmla="*/ 154 h 288"/>
                <a:gd name="T18" fmla="*/ 64 w 147"/>
                <a:gd name="T19" fmla="*/ 154 h 288"/>
                <a:gd name="T20" fmla="*/ 92 w 147"/>
                <a:gd name="T21" fmla="*/ 185 h 288"/>
                <a:gd name="T22" fmla="*/ 115 w 147"/>
                <a:gd name="T23" fmla="*/ 216 h 288"/>
                <a:gd name="T24" fmla="*/ 133 w 147"/>
                <a:gd name="T25" fmla="*/ 247 h 288"/>
                <a:gd name="T26" fmla="*/ 142 w 147"/>
                <a:gd name="T27" fmla="*/ 267 h 288"/>
                <a:gd name="T28" fmla="*/ 147 w 147"/>
                <a:gd name="T29" fmla="*/ 288 h 288"/>
                <a:gd name="T30" fmla="*/ 147 w 147"/>
                <a:gd name="T31" fmla="*/ 288 h 288"/>
                <a:gd name="T32" fmla="*/ 147 w 147"/>
                <a:gd name="T33" fmla="*/ 288 h 288"/>
                <a:gd name="T34" fmla="*/ 147 w 147"/>
                <a:gd name="T35" fmla="*/ 288 h 288"/>
                <a:gd name="T36" fmla="*/ 147 w 147"/>
                <a:gd name="T37" fmla="*/ 267 h 288"/>
                <a:gd name="T38" fmla="*/ 142 w 147"/>
                <a:gd name="T39" fmla="*/ 252 h 288"/>
                <a:gd name="T40" fmla="*/ 137 w 147"/>
                <a:gd name="T41" fmla="*/ 231 h 288"/>
                <a:gd name="T42" fmla="*/ 128 w 147"/>
                <a:gd name="T43" fmla="*/ 216 h 288"/>
                <a:gd name="T44" fmla="*/ 105 w 147"/>
                <a:gd name="T45" fmla="*/ 190 h 288"/>
                <a:gd name="T46" fmla="*/ 78 w 147"/>
                <a:gd name="T47" fmla="*/ 159 h 288"/>
                <a:gd name="T48" fmla="*/ 78 w 147"/>
                <a:gd name="T49" fmla="*/ 159 h 288"/>
                <a:gd name="T50" fmla="*/ 64 w 147"/>
                <a:gd name="T51" fmla="*/ 138 h 288"/>
                <a:gd name="T52" fmla="*/ 55 w 147"/>
                <a:gd name="T53" fmla="*/ 118 h 288"/>
                <a:gd name="T54" fmla="*/ 51 w 147"/>
                <a:gd name="T55" fmla="*/ 72 h 288"/>
                <a:gd name="T56" fmla="*/ 46 w 147"/>
                <a:gd name="T57" fmla="*/ 51 h 288"/>
                <a:gd name="T58" fmla="*/ 37 w 147"/>
                <a:gd name="T59" fmla="*/ 30 h 288"/>
                <a:gd name="T60" fmla="*/ 23 w 147"/>
                <a:gd name="T61" fmla="*/ 15 h 288"/>
                <a:gd name="T62" fmla="*/ 0 w 147"/>
                <a:gd name="T63" fmla="*/ 0 h 288"/>
                <a:gd name="T64" fmla="*/ 0 w 147"/>
                <a:gd name="T65" fmla="*/ 0 h 288"/>
                <a:gd name="T66" fmla="*/ 0 w 147"/>
                <a:gd name="T67" fmla="*/ 0 h 288"/>
                <a:gd name="T68" fmla="*/ 0 w 147"/>
                <a:gd name="T69" fmla="*/ 0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47" h="288">
                  <a:moveTo>
                    <a:pt x="0" y="0"/>
                  </a:moveTo>
                  <a:lnTo>
                    <a:pt x="0" y="0"/>
                  </a:lnTo>
                  <a:lnTo>
                    <a:pt x="19" y="15"/>
                  </a:lnTo>
                  <a:lnTo>
                    <a:pt x="28" y="30"/>
                  </a:lnTo>
                  <a:lnTo>
                    <a:pt x="37" y="51"/>
                  </a:lnTo>
                  <a:lnTo>
                    <a:pt x="41" y="72"/>
                  </a:lnTo>
                  <a:lnTo>
                    <a:pt x="46" y="113"/>
                  </a:lnTo>
                  <a:lnTo>
                    <a:pt x="55" y="133"/>
                  </a:lnTo>
                  <a:lnTo>
                    <a:pt x="64" y="154"/>
                  </a:lnTo>
                  <a:lnTo>
                    <a:pt x="64" y="154"/>
                  </a:lnTo>
                  <a:lnTo>
                    <a:pt x="92" y="185"/>
                  </a:lnTo>
                  <a:lnTo>
                    <a:pt x="115" y="216"/>
                  </a:lnTo>
                  <a:lnTo>
                    <a:pt x="133" y="247"/>
                  </a:lnTo>
                  <a:lnTo>
                    <a:pt x="142" y="267"/>
                  </a:lnTo>
                  <a:lnTo>
                    <a:pt x="147" y="288"/>
                  </a:lnTo>
                  <a:lnTo>
                    <a:pt x="147" y="288"/>
                  </a:lnTo>
                  <a:lnTo>
                    <a:pt x="147" y="288"/>
                  </a:lnTo>
                  <a:lnTo>
                    <a:pt x="147" y="288"/>
                  </a:lnTo>
                  <a:lnTo>
                    <a:pt x="147" y="267"/>
                  </a:lnTo>
                  <a:lnTo>
                    <a:pt x="142" y="252"/>
                  </a:lnTo>
                  <a:lnTo>
                    <a:pt x="137" y="231"/>
                  </a:lnTo>
                  <a:lnTo>
                    <a:pt x="128" y="216"/>
                  </a:lnTo>
                  <a:lnTo>
                    <a:pt x="105" y="190"/>
                  </a:lnTo>
                  <a:lnTo>
                    <a:pt x="78" y="159"/>
                  </a:lnTo>
                  <a:lnTo>
                    <a:pt x="78" y="159"/>
                  </a:lnTo>
                  <a:lnTo>
                    <a:pt x="64" y="138"/>
                  </a:lnTo>
                  <a:lnTo>
                    <a:pt x="55" y="118"/>
                  </a:lnTo>
                  <a:lnTo>
                    <a:pt x="51" y="72"/>
                  </a:lnTo>
                  <a:lnTo>
                    <a:pt x="46" y="51"/>
                  </a:lnTo>
                  <a:lnTo>
                    <a:pt x="37" y="30"/>
                  </a:lnTo>
                  <a:lnTo>
                    <a:pt x="23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6" name="Freeform 127"/>
            <p:cNvSpPr>
              <a:spLocks/>
            </p:cNvSpPr>
            <p:nvPr/>
          </p:nvSpPr>
          <p:spPr bwMode="auto">
            <a:xfrm>
              <a:off x="2387" y="3293"/>
              <a:ext cx="183" cy="186"/>
            </a:xfrm>
            <a:custGeom>
              <a:avLst/>
              <a:gdLst>
                <a:gd name="T0" fmla="*/ 0 w 183"/>
                <a:gd name="T1" fmla="*/ 0 h 186"/>
                <a:gd name="T2" fmla="*/ 0 w 183"/>
                <a:gd name="T3" fmla="*/ 0 h 186"/>
                <a:gd name="T4" fmla="*/ 23 w 183"/>
                <a:gd name="T5" fmla="*/ 36 h 186"/>
                <a:gd name="T6" fmla="*/ 42 w 183"/>
                <a:gd name="T7" fmla="*/ 72 h 186"/>
                <a:gd name="T8" fmla="*/ 42 w 183"/>
                <a:gd name="T9" fmla="*/ 72 h 186"/>
                <a:gd name="T10" fmla="*/ 64 w 183"/>
                <a:gd name="T11" fmla="*/ 88 h 186"/>
                <a:gd name="T12" fmla="*/ 83 w 183"/>
                <a:gd name="T13" fmla="*/ 98 h 186"/>
                <a:gd name="T14" fmla="*/ 83 w 183"/>
                <a:gd name="T15" fmla="*/ 98 h 186"/>
                <a:gd name="T16" fmla="*/ 133 w 183"/>
                <a:gd name="T17" fmla="*/ 119 h 186"/>
                <a:gd name="T18" fmla="*/ 133 w 183"/>
                <a:gd name="T19" fmla="*/ 119 h 186"/>
                <a:gd name="T20" fmla="*/ 151 w 183"/>
                <a:gd name="T21" fmla="*/ 134 h 186"/>
                <a:gd name="T22" fmla="*/ 160 w 183"/>
                <a:gd name="T23" fmla="*/ 145 h 186"/>
                <a:gd name="T24" fmla="*/ 179 w 183"/>
                <a:gd name="T25" fmla="*/ 186 h 186"/>
                <a:gd name="T26" fmla="*/ 179 w 183"/>
                <a:gd name="T27" fmla="*/ 186 h 186"/>
                <a:gd name="T28" fmla="*/ 183 w 183"/>
                <a:gd name="T29" fmla="*/ 181 h 186"/>
                <a:gd name="T30" fmla="*/ 183 w 183"/>
                <a:gd name="T31" fmla="*/ 181 h 186"/>
                <a:gd name="T32" fmla="*/ 179 w 183"/>
                <a:gd name="T33" fmla="*/ 155 h 186"/>
                <a:gd name="T34" fmla="*/ 165 w 183"/>
                <a:gd name="T35" fmla="*/ 134 h 186"/>
                <a:gd name="T36" fmla="*/ 147 w 183"/>
                <a:gd name="T37" fmla="*/ 119 h 186"/>
                <a:gd name="T38" fmla="*/ 124 w 183"/>
                <a:gd name="T39" fmla="*/ 103 h 186"/>
                <a:gd name="T40" fmla="*/ 124 w 183"/>
                <a:gd name="T41" fmla="*/ 103 h 186"/>
                <a:gd name="T42" fmla="*/ 69 w 183"/>
                <a:gd name="T43" fmla="*/ 78 h 186"/>
                <a:gd name="T44" fmla="*/ 69 w 183"/>
                <a:gd name="T45" fmla="*/ 78 h 186"/>
                <a:gd name="T46" fmla="*/ 51 w 183"/>
                <a:gd name="T47" fmla="*/ 62 h 186"/>
                <a:gd name="T48" fmla="*/ 32 w 183"/>
                <a:gd name="T49" fmla="*/ 42 h 186"/>
                <a:gd name="T50" fmla="*/ 0 w 183"/>
                <a:gd name="T51" fmla="*/ 0 h 186"/>
                <a:gd name="T52" fmla="*/ 0 w 183"/>
                <a:gd name="T53" fmla="*/ 0 h 186"/>
                <a:gd name="T54" fmla="*/ 0 w 183"/>
                <a:gd name="T55" fmla="*/ 0 h 186"/>
                <a:gd name="T56" fmla="*/ 0 w 183"/>
                <a:gd name="T57" fmla="*/ 0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83" h="186">
                  <a:moveTo>
                    <a:pt x="0" y="0"/>
                  </a:moveTo>
                  <a:lnTo>
                    <a:pt x="0" y="0"/>
                  </a:lnTo>
                  <a:lnTo>
                    <a:pt x="23" y="36"/>
                  </a:lnTo>
                  <a:lnTo>
                    <a:pt x="42" y="72"/>
                  </a:lnTo>
                  <a:lnTo>
                    <a:pt x="42" y="72"/>
                  </a:lnTo>
                  <a:lnTo>
                    <a:pt x="64" y="88"/>
                  </a:lnTo>
                  <a:lnTo>
                    <a:pt x="83" y="98"/>
                  </a:lnTo>
                  <a:lnTo>
                    <a:pt x="83" y="98"/>
                  </a:lnTo>
                  <a:lnTo>
                    <a:pt x="133" y="119"/>
                  </a:lnTo>
                  <a:lnTo>
                    <a:pt x="133" y="119"/>
                  </a:lnTo>
                  <a:lnTo>
                    <a:pt x="151" y="134"/>
                  </a:lnTo>
                  <a:lnTo>
                    <a:pt x="160" y="145"/>
                  </a:lnTo>
                  <a:lnTo>
                    <a:pt x="179" y="186"/>
                  </a:lnTo>
                  <a:lnTo>
                    <a:pt x="179" y="186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79" y="155"/>
                  </a:lnTo>
                  <a:lnTo>
                    <a:pt x="165" y="134"/>
                  </a:lnTo>
                  <a:lnTo>
                    <a:pt x="147" y="119"/>
                  </a:lnTo>
                  <a:lnTo>
                    <a:pt x="124" y="103"/>
                  </a:lnTo>
                  <a:lnTo>
                    <a:pt x="124" y="103"/>
                  </a:lnTo>
                  <a:lnTo>
                    <a:pt x="69" y="78"/>
                  </a:lnTo>
                  <a:lnTo>
                    <a:pt x="69" y="78"/>
                  </a:lnTo>
                  <a:lnTo>
                    <a:pt x="51" y="62"/>
                  </a:lnTo>
                  <a:lnTo>
                    <a:pt x="32" y="4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7" name="Freeform 128"/>
            <p:cNvSpPr>
              <a:spLocks/>
            </p:cNvSpPr>
            <p:nvPr/>
          </p:nvSpPr>
          <p:spPr bwMode="auto">
            <a:xfrm>
              <a:off x="2086" y="3674"/>
              <a:ext cx="105" cy="289"/>
            </a:xfrm>
            <a:custGeom>
              <a:avLst/>
              <a:gdLst>
                <a:gd name="T0" fmla="*/ 0 w 105"/>
                <a:gd name="T1" fmla="*/ 0 h 289"/>
                <a:gd name="T2" fmla="*/ 0 w 105"/>
                <a:gd name="T3" fmla="*/ 0 h 289"/>
                <a:gd name="T4" fmla="*/ 0 w 105"/>
                <a:gd name="T5" fmla="*/ 21 h 289"/>
                <a:gd name="T6" fmla="*/ 0 w 105"/>
                <a:gd name="T7" fmla="*/ 36 h 289"/>
                <a:gd name="T8" fmla="*/ 9 w 105"/>
                <a:gd name="T9" fmla="*/ 47 h 289"/>
                <a:gd name="T10" fmla="*/ 14 w 105"/>
                <a:gd name="T11" fmla="*/ 57 h 289"/>
                <a:gd name="T12" fmla="*/ 37 w 105"/>
                <a:gd name="T13" fmla="*/ 78 h 289"/>
                <a:gd name="T14" fmla="*/ 59 w 105"/>
                <a:gd name="T15" fmla="*/ 98 h 289"/>
                <a:gd name="T16" fmla="*/ 59 w 105"/>
                <a:gd name="T17" fmla="*/ 98 h 289"/>
                <a:gd name="T18" fmla="*/ 82 w 105"/>
                <a:gd name="T19" fmla="*/ 119 h 289"/>
                <a:gd name="T20" fmla="*/ 91 w 105"/>
                <a:gd name="T21" fmla="*/ 139 h 289"/>
                <a:gd name="T22" fmla="*/ 91 w 105"/>
                <a:gd name="T23" fmla="*/ 165 h 289"/>
                <a:gd name="T24" fmla="*/ 87 w 105"/>
                <a:gd name="T25" fmla="*/ 186 h 289"/>
                <a:gd name="T26" fmla="*/ 82 w 105"/>
                <a:gd name="T27" fmla="*/ 211 h 289"/>
                <a:gd name="T28" fmla="*/ 78 w 105"/>
                <a:gd name="T29" fmla="*/ 237 h 289"/>
                <a:gd name="T30" fmla="*/ 78 w 105"/>
                <a:gd name="T31" fmla="*/ 263 h 289"/>
                <a:gd name="T32" fmla="*/ 87 w 105"/>
                <a:gd name="T33" fmla="*/ 289 h 289"/>
                <a:gd name="T34" fmla="*/ 87 w 105"/>
                <a:gd name="T35" fmla="*/ 289 h 289"/>
                <a:gd name="T36" fmla="*/ 91 w 105"/>
                <a:gd name="T37" fmla="*/ 289 h 289"/>
                <a:gd name="T38" fmla="*/ 91 w 105"/>
                <a:gd name="T39" fmla="*/ 289 h 289"/>
                <a:gd name="T40" fmla="*/ 82 w 105"/>
                <a:gd name="T41" fmla="*/ 268 h 289"/>
                <a:gd name="T42" fmla="*/ 82 w 105"/>
                <a:gd name="T43" fmla="*/ 247 h 289"/>
                <a:gd name="T44" fmla="*/ 87 w 105"/>
                <a:gd name="T45" fmla="*/ 227 h 289"/>
                <a:gd name="T46" fmla="*/ 91 w 105"/>
                <a:gd name="T47" fmla="*/ 206 h 289"/>
                <a:gd name="T48" fmla="*/ 100 w 105"/>
                <a:gd name="T49" fmla="*/ 170 h 289"/>
                <a:gd name="T50" fmla="*/ 105 w 105"/>
                <a:gd name="T51" fmla="*/ 150 h 289"/>
                <a:gd name="T52" fmla="*/ 96 w 105"/>
                <a:gd name="T53" fmla="*/ 129 h 289"/>
                <a:gd name="T54" fmla="*/ 96 w 105"/>
                <a:gd name="T55" fmla="*/ 129 h 289"/>
                <a:gd name="T56" fmla="*/ 87 w 105"/>
                <a:gd name="T57" fmla="*/ 108 h 289"/>
                <a:gd name="T58" fmla="*/ 73 w 105"/>
                <a:gd name="T59" fmla="*/ 93 h 289"/>
                <a:gd name="T60" fmla="*/ 41 w 105"/>
                <a:gd name="T61" fmla="*/ 72 h 289"/>
                <a:gd name="T62" fmla="*/ 27 w 105"/>
                <a:gd name="T63" fmla="*/ 57 h 289"/>
                <a:gd name="T64" fmla="*/ 18 w 105"/>
                <a:gd name="T65" fmla="*/ 41 h 289"/>
                <a:gd name="T66" fmla="*/ 9 w 105"/>
                <a:gd name="T67" fmla="*/ 26 h 289"/>
                <a:gd name="T68" fmla="*/ 5 w 105"/>
                <a:gd name="T69" fmla="*/ 0 h 289"/>
                <a:gd name="T70" fmla="*/ 5 w 105"/>
                <a:gd name="T71" fmla="*/ 0 h 289"/>
                <a:gd name="T72" fmla="*/ 0 w 105"/>
                <a:gd name="T73" fmla="*/ 0 h 289"/>
                <a:gd name="T74" fmla="*/ 0 w 105"/>
                <a:gd name="T75" fmla="*/ 0 h 289"/>
                <a:gd name="T76" fmla="*/ 0 w 105"/>
                <a:gd name="T77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5" h="289">
                  <a:moveTo>
                    <a:pt x="0" y="0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0" y="36"/>
                  </a:lnTo>
                  <a:lnTo>
                    <a:pt x="9" y="47"/>
                  </a:lnTo>
                  <a:lnTo>
                    <a:pt x="14" y="57"/>
                  </a:lnTo>
                  <a:lnTo>
                    <a:pt x="37" y="78"/>
                  </a:lnTo>
                  <a:lnTo>
                    <a:pt x="59" y="98"/>
                  </a:lnTo>
                  <a:lnTo>
                    <a:pt x="59" y="98"/>
                  </a:lnTo>
                  <a:lnTo>
                    <a:pt x="82" y="119"/>
                  </a:lnTo>
                  <a:lnTo>
                    <a:pt x="91" y="139"/>
                  </a:lnTo>
                  <a:lnTo>
                    <a:pt x="91" y="165"/>
                  </a:lnTo>
                  <a:lnTo>
                    <a:pt x="87" y="186"/>
                  </a:lnTo>
                  <a:lnTo>
                    <a:pt x="82" y="211"/>
                  </a:lnTo>
                  <a:lnTo>
                    <a:pt x="78" y="237"/>
                  </a:lnTo>
                  <a:lnTo>
                    <a:pt x="78" y="263"/>
                  </a:lnTo>
                  <a:lnTo>
                    <a:pt x="87" y="289"/>
                  </a:lnTo>
                  <a:lnTo>
                    <a:pt x="87" y="289"/>
                  </a:lnTo>
                  <a:lnTo>
                    <a:pt x="91" y="289"/>
                  </a:lnTo>
                  <a:lnTo>
                    <a:pt x="91" y="289"/>
                  </a:lnTo>
                  <a:lnTo>
                    <a:pt x="82" y="268"/>
                  </a:lnTo>
                  <a:lnTo>
                    <a:pt x="82" y="247"/>
                  </a:lnTo>
                  <a:lnTo>
                    <a:pt x="87" y="227"/>
                  </a:lnTo>
                  <a:lnTo>
                    <a:pt x="91" y="206"/>
                  </a:lnTo>
                  <a:lnTo>
                    <a:pt x="100" y="170"/>
                  </a:lnTo>
                  <a:lnTo>
                    <a:pt x="105" y="150"/>
                  </a:lnTo>
                  <a:lnTo>
                    <a:pt x="96" y="129"/>
                  </a:lnTo>
                  <a:lnTo>
                    <a:pt x="96" y="129"/>
                  </a:lnTo>
                  <a:lnTo>
                    <a:pt x="87" y="108"/>
                  </a:lnTo>
                  <a:lnTo>
                    <a:pt x="73" y="93"/>
                  </a:lnTo>
                  <a:lnTo>
                    <a:pt x="41" y="72"/>
                  </a:lnTo>
                  <a:lnTo>
                    <a:pt x="27" y="57"/>
                  </a:lnTo>
                  <a:lnTo>
                    <a:pt x="18" y="41"/>
                  </a:lnTo>
                  <a:lnTo>
                    <a:pt x="9" y="26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8" name="Freeform 129"/>
            <p:cNvSpPr>
              <a:spLocks/>
            </p:cNvSpPr>
            <p:nvPr/>
          </p:nvSpPr>
          <p:spPr bwMode="auto">
            <a:xfrm>
              <a:off x="2415" y="3329"/>
              <a:ext cx="128" cy="31"/>
            </a:xfrm>
            <a:custGeom>
              <a:avLst/>
              <a:gdLst>
                <a:gd name="T0" fmla="*/ 0 w 128"/>
                <a:gd name="T1" fmla="*/ 0 h 31"/>
                <a:gd name="T2" fmla="*/ 0 w 128"/>
                <a:gd name="T3" fmla="*/ 0 h 31"/>
                <a:gd name="T4" fmla="*/ 4 w 128"/>
                <a:gd name="T5" fmla="*/ 11 h 31"/>
                <a:gd name="T6" fmla="*/ 14 w 128"/>
                <a:gd name="T7" fmla="*/ 21 h 31"/>
                <a:gd name="T8" fmla="*/ 27 w 128"/>
                <a:gd name="T9" fmla="*/ 21 h 31"/>
                <a:gd name="T10" fmla="*/ 41 w 128"/>
                <a:gd name="T11" fmla="*/ 21 h 31"/>
                <a:gd name="T12" fmla="*/ 41 w 128"/>
                <a:gd name="T13" fmla="*/ 21 h 31"/>
                <a:gd name="T14" fmla="*/ 82 w 128"/>
                <a:gd name="T15" fmla="*/ 6 h 31"/>
                <a:gd name="T16" fmla="*/ 82 w 128"/>
                <a:gd name="T17" fmla="*/ 6 h 31"/>
                <a:gd name="T18" fmla="*/ 96 w 128"/>
                <a:gd name="T19" fmla="*/ 6 h 31"/>
                <a:gd name="T20" fmla="*/ 110 w 128"/>
                <a:gd name="T21" fmla="*/ 11 h 31"/>
                <a:gd name="T22" fmla="*/ 114 w 128"/>
                <a:gd name="T23" fmla="*/ 21 h 31"/>
                <a:gd name="T24" fmla="*/ 123 w 128"/>
                <a:gd name="T25" fmla="*/ 31 h 31"/>
                <a:gd name="T26" fmla="*/ 123 w 128"/>
                <a:gd name="T27" fmla="*/ 31 h 31"/>
                <a:gd name="T28" fmla="*/ 128 w 128"/>
                <a:gd name="T29" fmla="*/ 31 h 31"/>
                <a:gd name="T30" fmla="*/ 128 w 128"/>
                <a:gd name="T31" fmla="*/ 31 h 31"/>
                <a:gd name="T32" fmla="*/ 128 w 128"/>
                <a:gd name="T33" fmla="*/ 31 h 31"/>
                <a:gd name="T34" fmla="*/ 128 w 128"/>
                <a:gd name="T35" fmla="*/ 16 h 31"/>
                <a:gd name="T36" fmla="*/ 123 w 128"/>
                <a:gd name="T37" fmla="*/ 11 h 31"/>
                <a:gd name="T38" fmla="*/ 114 w 128"/>
                <a:gd name="T39" fmla="*/ 0 h 31"/>
                <a:gd name="T40" fmla="*/ 110 w 128"/>
                <a:gd name="T41" fmla="*/ 0 h 31"/>
                <a:gd name="T42" fmla="*/ 91 w 128"/>
                <a:gd name="T43" fmla="*/ 0 h 31"/>
                <a:gd name="T44" fmla="*/ 68 w 128"/>
                <a:gd name="T45" fmla="*/ 0 h 31"/>
                <a:gd name="T46" fmla="*/ 27 w 128"/>
                <a:gd name="T47" fmla="*/ 11 h 31"/>
                <a:gd name="T48" fmla="*/ 14 w 128"/>
                <a:gd name="T49" fmla="*/ 11 h 31"/>
                <a:gd name="T50" fmla="*/ 4 w 128"/>
                <a:gd name="T51" fmla="*/ 6 h 31"/>
                <a:gd name="T52" fmla="*/ 0 w 128"/>
                <a:gd name="T53" fmla="*/ 0 h 31"/>
                <a:gd name="T54" fmla="*/ 0 w 128"/>
                <a:gd name="T55" fmla="*/ 0 h 31"/>
                <a:gd name="T56" fmla="*/ 0 w 128"/>
                <a:gd name="T57" fmla="*/ 0 h 31"/>
                <a:gd name="T58" fmla="*/ 0 w 128"/>
                <a:gd name="T59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28" h="31">
                  <a:moveTo>
                    <a:pt x="0" y="0"/>
                  </a:moveTo>
                  <a:lnTo>
                    <a:pt x="0" y="0"/>
                  </a:lnTo>
                  <a:lnTo>
                    <a:pt x="4" y="11"/>
                  </a:lnTo>
                  <a:lnTo>
                    <a:pt x="14" y="21"/>
                  </a:lnTo>
                  <a:lnTo>
                    <a:pt x="27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82" y="6"/>
                  </a:lnTo>
                  <a:lnTo>
                    <a:pt x="82" y="6"/>
                  </a:lnTo>
                  <a:lnTo>
                    <a:pt x="96" y="6"/>
                  </a:lnTo>
                  <a:lnTo>
                    <a:pt x="110" y="11"/>
                  </a:lnTo>
                  <a:lnTo>
                    <a:pt x="114" y="21"/>
                  </a:lnTo>
                  <a:lnTo>
                    <a:pt x="123" y="31"/>
                  </a:lnTo>
                  <a:lnTo>
                    <a:pt x="123" y="31"/>
                  </a:lnTo>
                  <a:lnTo>
                    <a:pt x="128" y="31"/>
                  </a:lnTo>
                  <a:lnTo>
                    <a:pt x="128" y="31"/>
                  </a:lnTo>
                  <a:lnTo>
                    <a:pt x="128" y="31"/>
                  </a:lnTo>
                  <a:lnTo>
                    <a:pt x="128" y="16"/>
                  </a:lnTo>
                  <a:lnTo>
                    <a:pt x="123" y="11"/>
                  </a:lnTo>
                  <a:lnTo>
                    <a:pt x="114" y="0"/>
                  </a:lnTo>
                  <a:lnTo>
                    <a:pt x="110" y="0"/>
                  </a:lnTo>
                  <a:lnTo>
                    <a:pt x="91" y="0"/>
                  </a:lnTo>
                  <a:lnTo>
                    <a:pt x="68" y="0"/>
                  </a:lnTo>
                  <a:lnTo>
                    <a:pt x="27" y="11"/>
                  </a:lnTo>
                  <a:lnTo>
                    <a:pt x="14" y="11"/>
                  </a:lnTo>
                  <a:lnTo>
                    <a:pt x="4" y="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9" name="Freeform 130"/>
            <p:cNvSpPr>
              <a:spLocks/>
            </p:cNvSpPr>
            <p:nvPr/>
          </p:nvSpPr>
          <p:spPr bwMode="auto">
            <a:xfrm>
              <a:off x="958" y="2799"/>
              <a:ext cx="694" cy="505"/>
            </a:xfrm>
            <a:custGeom>
              <a:avLst/>
              <a:gdLst>
                <a:gd name="T0" fmla="*/ 676 w 694"/>
                <a:gd name="T1" fmla="*/ 0 h 505"/>
                <a:gd name="T2" fmla="*/ 676 w 694"/>
                <a:gd name="T3" fmla="*/ 0 h 505"/>
                <a:gd name="T4" fmla="*/ 658 w 694"/>
                <a:gd name="T5" fmla="*/ 57 h 505"/>
                <a:gd name="T6" fmla="*/ 639 w 694"/>
                <a:gd name="T7" fmla="*/ 108 h 505"/>
                <a:gd name="T8" fmla="*/ 616 w 694"/>
                <a:gd name="T9" fmla="*/ 155 h 505"/>
                <a:gd name="T10" fmla="*/ 589 w 694"/>
                <a:gd name="T11" fmla="*/ 201 h 505"/>
                <a:gd name="T12" fmla="*/ 557 w 694"/>
                <a:gd name="T13" fmla="*/ 242 h 505"/>
                <a:gd name="T14" fmla="*/ 520 w 694"/>
                <a:gd name="T15" fmla="*/ 283 h 505"/>
                <a:gd name="T16" fmla="*/ 479 w 694"/>
                <a:gd name="T17" fmla="*/ 314 h 505"/>
                <a:gd name="T18" fmla="*/ 434 w 694"/>
                <a:gd name="T19" fmla="*/ 345 h 505"/>
                <a:gd name="T20" fmla="*/ 434 w 694"/>
                <a:gd name="T21" fmla="*/ 345 h 505"/>
                <a:gd name="T22" fmla="*/ 379 w 694"/>
                <a:gd name="T23" fmla="*/ 371 h 505"/>
                <a:gd name="T24" fmla="*/ 324 w 694"/>
                <a:gd name="T25" fmla="*/ 391 h 505"/>
                <a:gd name="T26" fmla="*/ 214 w 694"/>
                <a:gd name="T27" fmla="*/ 422 h 505"/>
                <a:gd name="T28" fmla="*/ 160 w 694"/>
                <a:gd name="T29" fmla="*/ 438 h 505"/>
                <a:gd name="T30" fmla="*/ 105 w 694"/>
                <a:gd name="T31" fmla="*/ 453 h 505"/>
                <a:gd name="T32" fmla="*/ 50 w 694"/>
                <a:gd name="T33" fmla="*/ 474 h 505"/>
                <a:gd name="T34" fmla="*/ 0 w 694"/>
                <a:gd name="T35" fmla="*/ 500 h 505"/>
                <a:gd name="T36" fmla="*/ 0 w 694"/>
                <a:gd name="T37" fmla="*/ 500 h 505"/>
                <a:gd name="T38" fmla="*/ 0 w 694"/>
                <a:gd name="T39" fmla="*/ 505 h 505"/>
                <a:gd name="T40" fmla="*/ 0 w 694"/>
                <a:gd name="T41" fmla="*/ 505 h 505"/>
                <a:gd name="T42" fmla="*/ 0 w 694"/>
                <a:gd name="T43" fmla="*/ 505 h 505"/>
                <a:gd name="T44" fmla="*/ 64 w 694"/>
                <a:gd name="T45" fmla="*/ 484 h 505"/>
                <a:gd name="T46" fmla="*/ 128 w 694"/>
                <a:gd name="T47" fmla="*/ 464 h 505"/>
                <a:gd name="T48" fmla="*/ 256 w 694"/>
                <a:gd name="T49" fmla="*/ 438 h 505"/>
                <a:gd name="T50" fmla="*/ 324 w 694"/>
                <a:gd name="T51" fmla="*/ 422 h 505"/>
                <a:gd name="T52" fmla="*/ 388 w 694"/>
                <a:gd name="T53" fmla="*/ 402 h 505"/>
                <a:gd name="T54" fmla="*/ 447 w 694"/>
                <a:gd name="T55" fmla="*/ 381 h 505"/>
                <a:gd name="T56" fmla="*/ 507 w 694"/>
                <a:gd name="T57" fmla="*/ 350 h 505"/>
                <a:gd name="T58" fmla="*/ 507 w 694"/>
                <a:gd name="T59" fmla="*/ 350 h 505"/>
                <a:gd name="T60" fmla="*/ 552 w 694"/>
                <a:gd name="T61" fmla="*/ 319 h 505"/>
                <a:gd name="T62" fmla="*/ 589 w 694"/>
                <a:gd name="T63" fmla="*/ 288 h 505"/>
                <a:gd name="T64" fmla="*/ 616 w 694"/>
                <a:gd name="T65" fmla="*/ 247 h 505"/>
                <a:gd name="T66" fmla="*/ 639 w 694"/>
                <a:gd name="T67" fmla="*/ 201 h 505"/>
                <a:gd name="T68" fmla="*/ 658 w 694"/>
                <a:gd name="T69" fmla="*/ 155 h 505"/>
                <a:gd name="T70" fmla="*/ 671 w 694"/>
                <a:gd name="T71" fmla="*/ 108 h 505"/>
                <a:gd name="T72" fmla="*/ 694 w 694"/>
                <a:gd name="T73" fmla="*/ 5 h 505"/>
                <a:gd name="T74" fmla="*/ 694 w 694"/>
                <a:gd name="T75" fmla="*/ 5 h 505"/>
                <a:gd name="T76" fmla="*/ 685 w 694"/>
                <a:gd name="T77" fmla="*/ 0 h 505"/>
                <a:gd name="T78" fmla="*/ 676 w 694"/>
                <a:gd name="T79" fmla="*/ 0 h 505"/>
                <a:gd name="T80" fmla="*/ 676 w 694"/>
                <a:gd name="T81" fmla="*/ 0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94" h="505">
                  <a:moveTo>
                    <a:pt x="676" y="0"/>
                  </a:moveTo>
                  <a:lnTo>
                    <a:pt x="676" y="0"/>
                  </a:lnTo>
                  <a:lnTo>
                    <a:pt x="658" y="57"/>
                  </a:lnTo>
                  <a:lnTo>
                    <a:pt x="639" y="108"/>
                  </a:lnTo>
                  <a:lnTo>
                    <a:pt x="616" y="155"/>
                  </a:lnTo>
                  <a:lnTo>
                    <a:pt x="589" y="201"/>
                  </a:lnTo>
                  <a:lnTo>
                    <a:pt x="557" y="242"/>
                  </a:lnTo>
                  <a:lnTo>
                    <a:pt x="520" y="283"/>
                  </a:lnTo>
                  <a:lnTo>
                    <a:pt x="479" y="314"/>
                  </a:lnTo>
                  <a:lnTo>
                    <a:pt x="434" y="345"/>
                  </a:lnTo>
                  <a:lnTo>
                    <a:pt x="434" y="345"/>
                  </a:lnTo>
                  <a:lnTo>
                    <a:pt x="379" y="371"/>
                  </a:lnTo>
                  <a:lnTo>
                    <a:pt x="324" y="391"/>
                  </a:lnTo>
                  <a:lnTo>
                    <a:pt x="214" y="422"/>
                  </a:lnTo>
                  <a:lnTo>
                    <a:pt x="160" y="438"/>
                  </a:lnTo>
                  <a:lnTo>
                    <a:pt x="105" y="453"/>
                  </a:lnTo>
                  <a:lnTo>
                    <a:pt x="50" y="474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5"/>
                  </a:lnTo>
                  <a:lnTo>
                    <a:pt x="0" y="505"/>
                  </a:lnTo>
                  <a:lnTo>
                    <a:pt x="0" y="505"/>
                  </a:lnTo>
                  <a:lnTo>
                    <a:pt x="64" y="484"/>
                  </a:lnTo>
                  <a:lnTo>
                    <a:pt x="128" y="464"/>
                  </a:lnTo>
                  <a:lnTo>
                    <a:pt x="256" y="438"/>
                  </a:lnTo>
                  <a:lnTo>
                    <a:pt x="324" y="422"/>
                  </a:lnTo>
                  <a:lnTo>
                    <a:pt x="388" y="402"/>
                  </a:lnTo>
                  <a:lnTo>
                    <a:pt x="447" y="381"/>
                  </a:lnTo>
                  <a:lnTo>
                    <a:pt x="507" y="350"/>
                  </a:lnTo>
                  <a:lnTo>
                    <a:pt x="507" y="350"/>
                  </a:lnTo>
                  <a:lnTo>
                    <a:pt x="552" y="319"/>
                  </a:lnTo>
                  <a:lnTo>
                    <a:pt x="589" y="288"/>
                  </a:lnTo>
                  <a:lnTo>
                    <a:pt x="616" y="247"/>
                  </a:lnTo>
                  <a:lnTo>
                    <a:pt x="639" y="201"/>
                  </a:lnTo>
                  <a:lnTo>
                    <a:pt x="658" y="155"/>
                  </a:lnTo>
                  <a:lnTo>
                    <a:pt x="671" y="108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85" y="0"/>
                  </a:lnTo>
                  <a:lnTo>
                    <a:pt x="676" y="0"/>
                  </a:lnTo>
                  <a:lnTo>
                    <a:pt x="676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0" name="Freeform 131"/>
            <p:cNvSpPr>
              <a:spLocks/>
            </p:cNvSpPr>
            <p:nvPr/>
          </p:nvSpPr>
          <p:spPr bwMode="auto">
            <a:xfrm>
              <a:off x="871" y="3232"/>
              <a:ext cx="265" cy="267"/>
            </a:xfrm>
            <a:custGeom>
              <a:avLst/>
              <a:gdLst>
                <a:gd name="T0" fmla="*/ 265 w 265"/>
                <a:gd name="T1" fmla="*/ 0 h 267"/>
                <a:gd name="T2" fmla="*/ 265 w 265"/>
                <a:gd name="T3" fmla="*/ 0 h 267"/>
                <a:gd name="T4" fmla="*/ 247 w 265"/>
                <a:gd name="T5" fmla="*/ 5 h 267"/>
                <a:gd name="T6" fmla="*/ 233 w 265"/>
                <a:gd name="T7" fmla="*/ 10 h 267"/>
                <a:gd name="T8" fmla="*/ 206 w 265"/>
                <a:gd name="T9" fmla="*/ 41 h 267"/>
                <a:gd name="T10" fmla="*/ 206 w 265"/>
                <a:gd name="T11" fmla="*/ 41 h 267"/>
                <a:gd name="T12" fmla="*/ 169 w 265"/>
                <a:gd name="T13" fmla="*/ 82 h 267"/>
                <a:gd name="T14" fmla="*/ 123 w 265"/>
                <a:gd name="T15" fmla="*/ 123 h 267"/>
                <a:gd name="T16" fmla="*/ 123 w 265"/>
                <a:gd name="T17" fmla="*/ 123 h 267"/>
                <a:gd name="T18" fmla="*/ 87 w 265"/>
                <a:gd name="T19" fmla="*/ 154 h 267"/>
                <a:gd name="T20" fmla="*/ 50 w 265"/>
                <a:gd name="T21" fmla="*/ 185 h 267"/>
                <a:gd name="T22" fmla="*/ 18 w 265"/>
                <a:gd name="T23" fmla="*/ 221 h 267"/>
                <a:gd name="T24" fmla="*/ 9 w 265"/>
                <a:gd name="T25" fmla="*/ 247 h 267"/>
                <a:gd name="T26" fmla="*/ 0 w 265"/>
                <a:gd name="T27" fmla="*/ 267 h 267"/>
                <a:gd name="T28" fmla="*/ 0 w 265"/>
                <a:gd name="T29" fmla="*/ 267 h 267"/>
                <a:gd name="T30" fmla="*/ 0 w 265"/>
                <a:gd name="T31" fmla="*/ 267 h 267"/>
                <a:gd name="T32" fmla="*/ 0 w 265"/>
                <a:gd name="T33" fmla="*/ 267 h 267"/>
                <a:gd name="T34" fmla="*/ 27 w 265"/>
                <a:gd name="T35" fmla="*/ 226 h 267"/>
                <a:gd name="T36" fmla="*/ 59 w 265"/>
                <a:gd name="T37" fmla="*/ 185 h 267"/>
                <a:gd name="T38" fmla="*/ 100 w 265"/>
                <a:gd name="T39" fmla="*/ 154 h 267"/>
                <a:gd name="T40" fmla="*/ 142 w 265"/>
                <a:gd name="T41" fmla="*/ 123 h 267"/>
                <a:gd name="T42" fmla="*/ 142 w 265"/>
                <a:gd name="T43" fmla="*/ 123 h 267"/>
                <a:gd name="T44" fmla="*/ 164 w 265"/>
                <a:gd name="T45" fmla="*/ 103 h 267"/>
                <a:gd name="T46" fmla="*/ 192 w 265"/>
                <a:gd name="T47" fmla="*/ 77 h 267"/>
                <a:gd name="T48" fmla="*/ 192 w 265"/>
                <a:gd name="T49" fmla="*/ 77 h 267"/>
                <a:gd name="T50" fmla="*/ 224 w 265"/>
                <a:gd name="T51" fmla="*/ 31 h 267"/>
                <a:gd name="T52" fmla="*/ 242 w 265"/>
                <a:gd name="T53" fmla="*/ 15 h 267"/>
                <a:gd name="T54" fmla="*/ 265 w 265"/>
                <a:gd name="T55" fmla="*/ 0 h 267"/>
                <a:gd name="T56" fmla="*/ 265 w 265"/>
                <a:gd name="T57" fmla="*/ 0 h 267"/>
                <a:gd name="T58" fmla="*/ 265 w 265"/>
                <a:gd name="T59" fmla="*/ 0 h 267"/>
                <a:gd name="T60" fmla="*/ 265 w 265"/>
                <a:gd name="T61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65" h="267">
                  <a:moveTo>
                    <a:pt x="265" y="0"/>
                  </a:moveTo>
                  <a:lnTo>
                    <a:pt x="265" y="0"/>
                  </a:lnTo>
                  <a:lnTo>
                    <a:pt x="247" y="5"/>
                  </a:lnTo>
                  <a:lnTo>
                    <a:pt x="233" y="10"/>
                  </a:lnTo>
                  <a:lnTo>
                    <a:pt x="206" y="41"/>
                  </a:lnTo>
                  <a:lnTo>
                    <a:pt x="206" y="41"/>
                  </a:lnTo>
                  <a:lnTo>
                    <a:pt x="169" y="82"/>
                  </a:lnTo>
                  <a:lnTo>
                    <a:pt x="123" y="123"/>
                  </a:lnTo>
                  <a:lnTo>
                    <a:pt x="123" y="123"/>
                  </a:lnTo>
                  <a:lnTo>
                    <a:pt x="87" y="154"/>
                  </a:lnTo>
                  <a:lnTo>
                    <a:pt x="50" y="185"/>
                  </a:lnTo>
                  <a:lnTo>
                    <a:pt x="18" y="221"/>
                  </a:lnTo>
                  <a:lnTo>
                    <a:pt x="9" y="247"/>
                  </a:lnTo>
                  <a:lnTo>
                    <a:pt x="0" y="267"/>
                  </a:lnTo>
                  <a:lnTo>
                    <a:pt x="0" y="267"/>
                  </a:lnTo>
                  <a:lnTo>
                    <a:pt x="0" y="267"/>
                  </a:lnTo>
                  <a:lnTo>
                    <a:pt x="0" y="267"/>
                  </a:lnTo>
                  <a:lnTo>
                    <a:pt x="27" y="226"/>
                  </a:lnTo>
                  <a:lnTo>
                    <a:pt x="59" y="185"/>
                  </a:lnTo>
                  <a:lnTo>
                    <a:pt x="100" y="154"/>
                  </a:lnTo>
                  <a:lnTo>
                    <a:pt x="142" y="123"/>
                  </a:lnTo>
                  <a:lnTo>
                    <a:pt x="142" y="123"/>
                  </a:lnTo>
                  <a:lnTo>
                    <a:pt x="164" y="103"/>
                  </a:lnTo>
                  <a:lnTo>
                    <a:pt x="192" y="77"/>
                  </a:lnTo>
                  <a:lnTo>
                    <a:pt x="192" y="77"/>
                  </a:lnTo>
                  <a:lnTo>
                    <a:pt x="224" y="31"/>
                  </a:lnTo>
                  <a:lnTo>
                    <a:pt x="242" y="15"/>
                  </a:lnTo>
                  <a:lnTo>
                    <a:pt x="265" y="0"/>
                  </a:lnTo>
                  <a:lnTo>
                    <a:pt x="265" y="0"/>
                  </a:lnTo>
                  <a:lnTo>
                    <a:pt x="265" y="0"/>
                  </a:lnTo>
                  <a:lnTo>
                    <a:pt x="265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1" name="Freeform 132"/>
            <p:cNvSpPr>
              <a:spLocks/>
            </p:cNvSpPr>
            <p:nvPr/>
          </p:nvSpPr>
          <p:spPr bwMode="auto">
            <a:xfrm>
              <a:off x="802" y="3345"/>
              <a:ext cx="215" cy="82"/>
            </a:xfrm>
            <a:custGeom>
              <a:avLst/>
              <a:gdLst>
                <a:gd name="T0" fmla="*/ 215 w 215"/>
                <a:gd name="T1" fmla="*/ 0 h 82"/>
                <a:gd name="T2" fmla="*/ 215 w 215"/>
                <a:gd name="T3" fmla="*/ 0 h 82"/>
                <a:gd name="T4" fmla="*/ 160 w 215"/>
                <a:gd name="T5" fmla="*/ 15 h 82"/>
                <a:gd name="T6" fmla="*/ 106 w 215"/>
                <a:gd name="T7" fmla="*/ 31 h 82"/>
                <a:gd name="T8" fmla="*/ 51 w 215"/>
                <a:gd name="T9" fmla="*/ 51 h 82"/>
                <a:gd name="T10" fmla="*/ 23 w 215"/>
                <a:gd name="T11" fmla="*/ 62 h 82"/>
                <a:gd name="T12" fmla="*/ 0 w 215"/>
                <a:gd name="T13" fmla="*/ 77 h 82"/>
                <a:gd name="T14" fmla="*/ 0 w 215"/>
                <a:gd name="T15" fmla="*/ 77 h 82"/>
                <a:gd name="T16" fmla="*/ 0 w 215"/>
                <a:gd name="T17" fmla="*/ 82 h 82"/>
                <a:gd name="T18" fmla="*/ 0 w 215"/>
                <a:gd name="T19" fmla="*/ 82 h 82"/>
                <a:gd name="T20" fmla="*/ 28 w 215"/>
                <a:gd name="T21" fmla="*/ 67 h 82"/>
                <a:gd name="T22" fmla="*/ 55 w 215"/>
                <a:gd name="T23" fmla="*/ 56 h 82"/>
                <a:gd name="T24" fmla="*/ 110 w 215"/>
                <a:gd name="T25" fmla="*/ 41 h 82"/>
                <a:gd name="T26" fmla="*/ 165 w 215"/>
                <a:gd name="T27" fmla="*/ 26 h 82"/>
                <a:gd name="T28" fmla="*/ 192 w 215"/>
                <a:gd name="T29" fmla="*/ 15 h 82"/>
                <a:gd name="T30" fmla="*/ 215 w 215"/>
                <a:gd name="T31" fmla="*/ 5 h 82"/>
                <a:gd name="T32" fmla="*/ 215 w 215"/>
                <a:gd name="T33" fmla="*/ 5 h 82"/>
                <a:gd name="T34" fmla="*/ 215 w 215"/>
                <a:gd name="T35" fmla="*/ 0 h 82"/>
                <a:gd name="T36" fmla="*/ 215 w 215"/>
                <a:gd name="T37" fmla="*/ 0 h 82"/>
                <a:gd name="T38" fmla="*/ 215 w 215"/>
                <a:gd name="T39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15" h="82">
                  <a:moveTo>
                    <a:pt x="215" y="0"/>
                  </a:moveTo>
                  <a:lnTo>
                    <a:pt x="215" y="0"/>
                  </a:lnTo>
                  <a:lnTo>
                    <a:pt x="160" y="15"/>
                  </a:lnTo>
                  <a:lnTo>
                    <a:pt x="106" y="31"/>
                  </a:lnTo>
                  <a:lnTo>
                    <a:pt x="51" y="51"/>
                  </a:lnTo>
                  <a:lnTo>
                    <a:pt x="23" y="62"/>
                  </a:lnTo>
                  <a:lnTo>
                    <a:pt x="0" y="77"/>
                  </a:lnTo>
                  <a:lnTo>
                    <a:pt x="0" y="77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28" y="67"/>
                  </a:lnTo>
                  <a:lnTo>
                    <a:pt x="55" y="56"/>
                  </a:lnTo>
                  <a:lnTo>
                    <a:pt x="110" y="41"/>
                  </a:lnTo>
                  <a:lnTo>
                    <a:pt x="165" y="26"/>
                  </a:lnTo>
                  <a:lnTo>
                    <a:pt x="192" y="1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0"/>
                  </a:lnTo>
                  <a:lnTo>
                    <a:pt x="215" y="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2" name="Freeform 133"/>
            <p:cNvSpPr>
              <a:spLocks/>
            </p:cNvSpPr>
            <p:nvPr/>
          </p:nvSpPr>
          <p:spPr bwMode="auto">
            <a:xfrm>
              <a:off x="880" y="3190"/>
              <a:ext cx="320" cy="47"/>
            </a:xfrm>
            <a:custGeom>
              <a:avLst/>
              <a:gdLst>
                <a:gd name="T0" fmla="*/ 0 w 320"/>
                <a:gd name="T1" fmla="*/ 31 h 47"/>
                <a:gd name="T2" fmla="*/ 0 w 320"/>
                <a:gd name="T3" fmla="*/ 31 h 47"/>
                <a:gd name="T4" fmla="*/ 46 w 320"/>
                <a:gd name="T5" fmla="*/ 21 h 47"/>
                <a:gd name="T6" fmla="*/ 91 w 320"/>
                <a:gd name="T7" fmla="*/ 16 h 47"/>
                <a:gd name="T8" fmla="*/ 133 w 320"/>
                <a:gd name="T9" fmla="*/ 16 h 47"/>
                <a:gd name="T10" fmla="*/ 178 w 320"/>
                <a:gd name="T11" fmla="*/ 26 h 47"/>
                <a:gd name="T12" fmla="*/ 178 w 320"/>
                <a:gd name="T13" fmla="*/ 26 h 47"/>
                <a:gd name="T14" fmla="*/ 247 w 320"/>
                <a:gd name="T15" fmla="*/ 42 h 47"/>
                <a:gd name="T16" fmla="*/ 283 w 320"/>
                <a:gd name="T17" fmla="*/ 47 h 47"/>
                <a:gd name="T18" fmla="*/ 315 w 320"/>
                <a:gd name="T19" fmla="*/ 42 h 47"/>
                <a:gd name="T20" fmla="*/ 315 w 320"/>
                <a:gd name="T21" fmla="*/ 42 h 47"/>
                <a:gd name="T22" fmla="*/ 320 w 320"/>
                <a:gd name="T23" fmla="*/ 36 h 47"/>
                <a:gd name="T24" fmla="*/ 315 w 320"/>
                <a:gd name="T25" fmla="*/ 36 h 47"/>
                <a:gd name="T26" fmla="*/ 315 w 320"/>
                <a:gd name="T27" fmla="*/ 36 h 47"/>
                <a:gd name="T28" fmla="*/ 274 w 320"/>
                <a:gd name="T29" fmla="*/ 26 h 47"/>
                <a:gd name="T30" fmla="*/ 233 w 320"/>
                <a:gd name="T31" fmla="*/ 16 h 47"/>
                <a:gd name="T32" fmla="*/ 192 w 320"/>
                <a:gd name="T33" fmla="*/ 11 h 47"/>
                <a:gd name="T34" fmla="*/ 146 w 320"/>
                <a:gd name="T35" fmla="*/ 0 h 47"/>
                <a:gd name="T36" fmla="*/ 146 w 320"/>
                <a:gd name="T37" fmla="*/ 0 h 47"/>
                <a:gd name="T38" fmla="*/ 110 w 320"/>
                <a:gd name="T39" fmla="*/ 0 h 47"/>
                <a:gd name="T40" fmla="*/ 73 w 320"/>
                <a:gd name="T41" fmla="*/ 11 h 47"/>
                <a:gd name="T42" fmla="*/ 0 w 320"/>
                <a:gd name="T43" fmla="*/ 31 h 47"/>
                <a:gd name="T44" fmla="*/ 0 w 320"/>
                <a:gd name="T45" fmla="*/ 31 h 47"/>
                <a:gd name="T46" fmla="*/ 0 w 320"/>
                <a:gd name="T47" fmla="*/ 31 h 47"/>
                <a:gd name="T48" fmla="*/ 0 w 320"/>
                <a:gd name="T49" fmla="*/ 3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20" h="47">
                  <a:moveTo>
                    <a:pt x="0" y="31"/>
                  </a:moveTo>
                  <a:lnTo>
                    <a:pt x="0" y="31"/>
                  </a:lnTo>
                  <a:lnTo>
                    <a:pt x="46" y="21"/>
                  </a:lnTo>
                  <a:lnTo>
                    <a:pt x="91" y="16"/>
                  </a:lnTo>
                  <a:lnTo>
                    <a:pt x="133" y="16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247" y="42"/>
                  </a:lnTo>
                  <a:lnTo>
                    <a:pt x="283" y="47"/>
                  </a:lnTo>
                  <a:lnTo>
                    <a:pt x="315" y="42"/>
                  </a:lnTo>
                  <a:lnTo>
                    <a:pt x="315" y="42"/>
                  </a:lnTo>
                  <a:lnTo>
                    <a:pt x="320" y="36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274" y="26"/>
                  </a:lnTo>
                  <a:lnTo>
                    <a:pt x="233" y="16"/>
                  </a:lnTo>
                  <a:lnTo>
                    <a:pt x="192" y="11"/>
                  </a:lnTo>
                  <a:lnTo>
                    <a:pt x="146" y="0"/>
                  </a:lnTo>
                  <a:lnTo>
                    <a:pt x="146" y="0"/>
                  </a:lnTo>
                  <a:lnTo>
                    <a:pt x="110" y="0"/>
                  </a:lnTo>
                  <a:lnTo>
                    <a:pt x="73" y="1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3" name="Freeform 134"/>
            <p:cNvSpPr>
              <a:spLocks/>
            </p:cNvSpPr>
            <p:nvPr/>
          </p:nvSpPr>
          <p:spPr bwMode="auto">
            <a:xfrm>
              <a:off x="2218" y="3412"/>
              <a:ext cx="174" cy="206"/>
            </a:xfrm>
            <a:custGeom>
              <a:avLst/>
              <a:gdLst>
                <a:gd name="T0" fmla="*/ 174 w 174"/>
                <a:gd name="T1" fmla="*/ 206 h 206"/>
                <a:gd name="T2" fmla="*/ 174 w 174"/>
                <a:gd name="T3" fmla="*/ 206 h 206"/>
                <a:gd name="T4" fmla="*/ 147 w 174"/>
                <a:gd name="T5" fmla="*/ 180 h 206"/>
                <a:gd name="T6" fmla="*/ 128 w 174"/>
                <a:gd name="T7" fmla="*/ 159 h 206"/>
                <a:gd name="T8" fmla="*/ 92 w 174"/>
                <a:gd name="T9" fmla="*/ 98 h 206"/>
                <a:gd name="T10" fmla="*/ 74 w 174"/>
                <a:gd name="T11" fmla="*/ 72 h 206"/>
                <a:gd name="T12" fmla="*/ 55 w 174"/>
                <a:gd name="T13" fmla="*/ 46 h 206"/>
                <a:gd name="T14" fmla="*/ 32 w 174"/>
                <a:gd name="T15" fmla="*/ 20 h 206"/>
                <a:gd name="T16" fmla="*/ 5 w 174"/>
                <a:gd name="T17" fmla="*/ 0 h 206"/>
                <a:gd name="T18" fmla="*/ 5 w 174"/>
                <a:gd name="T19" fmla="*/ 0 h 206"/>
                <a:gd name="T20" fmla="*/ 0 w 174"/>
                <a:gd name="T21" fmla="*/ 0 h 206"/>
                <a:gd name="T22" fmla="*/ 0 w 174"/>
                <a:gd name="T23" fmla="*/ 5 h 206"/>
                <a:gd name="T24" fmla="*/ 0 w 174"/>
                <a:gd name="T25" fmla="*/ 5 h 206"/>
                <a:gd name="T26" fmla="*/ 42 w 174"/>
                <a:gd name="T27" fmla="*/ 56 h 206"/>
                <a:gd name="T28" fmla="*/ 83 w 174"/>
                <a:gd name="T29" fmla="*/ 113 h 206"/>
                <a:gd name="T30" fmla="*/ 124 w 174"/>
                <a:gd name="T31" fmla="*/ 165 h 206"/>
                <a:gd name="T32" fmla="*/ 147 w 174"/>
                <a:gd name="T33" fmla="*/ 185 h 206"/>
                <a:gd name="T34" fmla="*/ 174 w 174"/>
                <a:gd name="T35" fmla="*/ 206 h 206"/>
                <a:gd name="T36" fmla="*/ 174 w 174"/>
                <a:gd name="T37" fmla="*/ 206 h 206"/>
                <a:gd name="T38" fmla="*/ 174 w 174"/>
                <a:gd name="T39" fmla="*/ 206 h 206"/>
                <a:gd name="T40" fmla="*/ 174 w 174"/>
                <a:gd name="T41" fmla="*/ 20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4" h="206">
                  <a:moveTo>
                    <a:pt x="174" y="206"/>
                  </a:moveTo>
                  <a:lnTo>
                    <a:pt x="174" y="206"/>
                  </a:lnTo>
                  <a:lnTo>
                    <a:pt x="147" y="180"/>
                  </a:lnTo>
                  <a:lnTo>
                    <a:pt x="128" y="159"/>
                  </a:lnTo>
                  <a:lnTo>
                    <a:pt x="92" y="98"/>
                  </a:lnTo>
                  <a:lnTo>
                    <a:pt x="74" y="72"/>
                  </a:lnTo>
                  <a:lnTo>
                    <a:pt x="55" y="46"/>
                  </a:lnTo>
                  <a:lnTo>
                    <a:pt x="32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42" y="56"/>
                  </a:lnTo>
                  <a:lnTo>
                    <a:pt x="83" y="113"/>
                  </a:lnTo>
                  <a:lnTo>
                    <a:pt x="124" y="165"/>
                  </a:lnTo>
                  <a:lnTo>
                    <a:pt x="147" y="185"/>
                  </a:lnTo>
                  <a:lnTo>
                    <a:pt x="174" y="206"/>
                  </a:lnTo>
                  <a:lnTo>
                    <a:pt x="174" y="206"/>
                  </a:lnTo>
                  <a:lnTo>
                    <a:pt x="174" y="206"/>
                  </a:lnTo>
                  <a:lnTo>
                    <a:pt x="174" y="20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4" name="Freeform 135"/>
            <p:cNvSpPr>
              <a:spLocks/>
            </p:cNvSpPr>
            <p:nvPr/>
          </p:nvSpPr>
          <p:spPr bwMode="auto">
            <a:xfrm>
              <a:off x="862" y="3422"/>
              <a:ext cx="306" cy="324"/>
            </a:xfrm>
            <a:custGeom>
              <a:avLst/>
              <a:gdLst>
                <a:gd name="T0" fmla="*/ 0 w 306"/>
                <a:gd name="T1" fmla="*/ 324 h 324"/>
                <a:gd name="T2" fmla="*/ 0 w 306"/>
                <a:gd name="T3" fmla="*/ 324 h 324"/>
                <a:gd name="T4" fmla="*/ 23 w 306"/>
                <a:gd name="T5" fmla="*/ 268 h 324"/>
                <a:gd name="T6" fmla="*/ 50 w 306"/>
                <a:gd name="T7" fmla="*/ 221 h 324"/>
                <a:gd name="T8" fmla="*/ 87 w 306"/>
                <a:gd name="T9" fmla="*/ 175 h 324"/>
                <a:gd name="T10" fmla="*/ 123 w 306"/>
                <a:gd name="T11" fmla="*/ 134 h 324"/>
                <a:gd name="T12" fmla="*/ 164 w 306"/>
                <a:gd name="T13" fmla="*/ 93 h 324"/>
                <a:gd name="T14" fmla="*/ 205 w 306"/>
                <a:gd name="T15" fmla="*/ 62 h 324"/>
                <a:gd name="T16" fmla="*/ 256 w 306"/>
                <a:gd name="T17" fmla="*/ 31 h 324"/>
                <a:gd name="T18" fmla="*/ 301 w 306"/>
                <a:gd name="T19" fmla="*/ 5 h 324"/>
                <a:gd name="T20" fmla="*/ 301 w 306"/>
                <a:gd name="T21" fmla="*/ 5 h 324"/>
                <a:gd name="T22" fmla="*/ 306 w 306"/>
                <a:gd name="T23" fmla="*/ 0 h 324"/>
                <a:gd name="T24" fmla="*/ 301 w 306"/>
                <a:gd name="T25" fmla="*/ 0 h 324"/>
                <a:gd name="T26" fmla="*/ 301 w 306"/>
                <a:gd name="T27" fmla="*/ 0 h 324"/>
                <a:gd name="T28" fmla="*/ 247 w 306"/>
                <a:gd name="T29" fmla="*/ 16 h 324"/>
                <a:gd name="T30" fmla="*/ 192 w 306"/>
                <a:gd name="T31" fmla="*/ 41 h 324"/>
                <a:gd name="T32" fmla="*/ 151 w 306"/>
                <a:gd name="T33" fmla="*/ 72 h 324"/>
                <a:gd name="T34" fmla="*/ 109 w 306"/>
                <a:gd name="T35" fmla="*/ 113 h 324"/>
                <a:gd name="T36" fmla="*/ 73 w 306"/>
                <a:gd name="T37" fmla="*/ 160 h 324"/>
                <a:gd name="T38" fmla="*/ 46 w 306"/>
                <a:gd name="T39" fmla="*/ 211 h 324"/>
                <a:gd name="T40" fmla="*/ 23 w 306"/>
                <a:gd name="T41" fmla="*/ 268 h 324"/>
                <a:gd name="T42" fmla="*/ 0 w 306"/>
                <a:gd name="T43" fmla="*/ 324 h 324"/>
                <a:gd name="T44" fmla="*/ 0 w 306"/>
                <a:gd name="T45" fmla="*/ 324 h 324"/>
                <a:gd name="T46" fmla="*/ 0 w 306"/>
                <a:gd name="T47" fmla="*/ 324 h 324"/>
                <a:gd name="T48" fmla="*/ 0 w 306"/>
                <a:gd name="T49" fmla="*/ 324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6" h="324">
                  <a:moveTo>
                    <a:pt x="0" y="324"/>
                  </a:moveTo>
                  <a:lnTo>
                    <a:pt x="0" y="324"/>
                  </a:lnTo>
                  <a:lnTo>
                    <a:pt x="23" y="268"/>
                  </a:lnTo>
                  <a:lnTo>
                    <a:pt x="50" y="221"/>
                  </a:lnTo>
                  <a:lnTo>
                    <a:pt x="87" y="175"/>
                  </a:lnTo>
                  <a:lnTo>
                    <a:pt x="123" y="134"/>
                  </a:lnTo>
                  <a:lnTo>
                    <a:pt x="164" y="93"/>
                  </a:lnTo>
                  <a:lnTo>
                    <a:pt x="205" y="62"/>
                  </a:lnTo>
                  <a:lnTo>
                    <a:pt x="256" y="31"/>
                  </a:lnTo>
                  <a:lnTo>
                    <a:pt x="301" y="5"/>
                  </a:lnTo>
                  <a:lnTo>
                    <a:pt x="301" y="5"/>
                  </a:lnTo>
                  <a:lnTo>
                    <a:pt x="306" y="0"/>
                  </a:lnTo>
                  <a:lnTo>
                    <a:pt x="301" y="0"/>
                  </a:lnTo>
                  <a:lnTo>
                    <a:pt x="301" y="0"/>
                  </a:lnTo>
                  <a:lnTo>
                    <a:pt x="247" y="16"/>
                  </a:lnTo>
                  <a:lnTo>
                    <a:pt x="192" y="41"/>
                  </a:lnTo>
                  <a:lnTo>
                    <a:pt x="151" y="72"/>
                  </a:lnTo>
                  <a:lnTo>
                    <a:pt x="109" y="113"/>
                  </a:lnTo>
                  <a:lnTo>
                    <a:pt x="73" y="160"/>
                  </a:lnTo>
                  <a:lnTo>
                    <a:pt x="46" y="211"/>
                  </a:lnTo>
                  <a:lnTo>
                    <a:pt x="23" y="268"/>
                  </a:lnTo>
                  <a:lnTo>
                    <a:pt x="0" y="324"/>
                  </a:lnTo>
                  <a:lnTo>
                    <a:pt x="0" y="324"/>
                  </a:lnTo>
                  <a:lnTo>
                    <a:pt x="0" y="324"/>
                  </a:lnTo>
                  <a:lnTo>
                    <a:pt x="0" y="324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5" name="Freeform 136"/>
            <p:cNvSpPr>
              <a:spLocks/>
            </p:cNvSpPr>
            <p:nvPr/>
          </p:nvSpPr>
          <p:spPr bwMode="auto">
            <a:xfrm>
              <a:off x="2228" y="3412"/>
              <a:ext cx="292" cy="329"/>
            </a:xfrm>
            <a:custGeom>
              <a:avLst/>
              <a:gdLst>
                <a:gd name="T0" fmla="*/ 292 w 292"/>
                <a:gd name="T1" fmla="*/ 329 h 329"/>
                <a:gd name="T2" fmla="*/ 292 w 292"/>
                <a:gd name="T3" fmla="*/ 329 h 329"/>
                <a:gd name="T4" fmla="*/ 274 w 292"/>
                <a:gd name="T5" fmla="*/ 283 h 329"/>
                <a:gd name="T6" fmla="*/ 246 w 292"/>
                <a:gd name="T7" fmla="*/ 237 h 329"/>
                <a:gd name="T8" fmla="*/ 219 w 292"/>
                <a:gd name="T9" fmla="*/ 201 h 329"/>
                <a:gd name="T10" fmla="*/ 187 w 292"/>
                <a:gd name="T11" fmla="*/ 159 h 329"/>
                <a:gd name="T12" fmla="*/ 187 w 292"/>
                <a:gd name="T13" fmla="*/ 159 h 329"/>
                <a:gd name="T14" fmla="*/ 100 w 292"/>
                <a:gd name="T15" fmla="*/ 72 h 329"/>
                <a:gd name="T16" fmla="*/ 54 w 292"/>
                <a:gd name="T17" fmla="*/ 31 h 329"/>
                <a:gd name="T18" fmla="*/ 4 w 292"/>
                <a:gd name="T19" fmla="*/ 0 h 329"/>
                <a:gd name="T20" fmla="*/ 4 w 292"/>
                <a:gd name="T21" fmla="*/ 0 h 329"/>
                <a:gd name="T22" fmla="*/ 0 w 292"/>
                <a:gd name="T23" fmla="*/ 0 h 329"/>
                <a:gd name="T24" fmla="*/ 0 w 292"/>
                <a:gd name="T25" fmla="*/ 5 h 329"/>
                <a:gd name="T26" fmla="*/ 0 w 292"/>
                <a:gd name="T27" fmla="*/ 5 h 329"/>
                <a:gd name="T28" fmla="*/ 82 w 292"/>
                <a:gd name="T29" fmla="*/ 77 h 329"/>
                <a:gd name="T30" fmla="*/ 159 w 292"/>
                <a:gd name="T31" fmla="*/ 154 h 329"/>
                <a:gd name="T32" fmla="*/ 196 w 292"/>
                <a:gd name="T33" fmla="*/ 190 h 329"/>
                <a:gd name="T34" fmla="*/ 233 w 292"/>
                <a:gd name="T35" fmla="*/ 231 h 329"/>
                <a:gd name="T36" fmla="*/ 265 w 292"/>
                <a:gd name="T37" fmla="*/ 278 h 329"/>
                <a:gd name="T38" fmla="*/ 287 w 292"/>
                <a:gd name="T39" fmla="*/ 329 h 329"/>
                <a:gd name="T40" fmla="*/ 287 w 292"/>
                <a:gd name="T41" fmla="*/ 329 h 329"/>
                <a:gd name="T42" fmla="*/ 292 w 292"/>
                <a:gd name="T43" fmla="*/ 329 h 329"/>
                <a:gd name="T44" fmla="*/ 292 w 292"/>
                <a:gd name="T45" fmla="*/ 329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92" h="329">
                  <a:moveTo>
                    <a:pt x="292" y="329"/>
                  </a:moveTo>
                  <a:lnTo>
                    <a:pt x="292" y="329"/>
                  </a:lnTo>
                  <a:lnTo>
                    <a:pt x="274" y="283"/>
                  </a:lnTo>
                  <a:lnTo>
                    <a:pt x="246" y="237"/>
                  </a:lnTo>
                  <a:lnTo>
                    <a:pt x="219" y="201"/>
                  </a:lnTo>
                  <a:lnTo>
                    <a:pt x="187" y="159"/>
                  </a:lnTo>
                  <a:lnTo>
                    <a:pt x="187" y="159"/>
                  </a:lnTo>
                  <a:lnTo>
                    <a:pt x="100" y="72"/>
                  </a:lnTo>
                  <a:lnTo>
                    <a:pt x="54" y="31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82" y="77"/>
                  </a:lnTo>
                  <a:lnTo>
                    <a:pt x="159" y="154"/>
                  </a:lnTo>
                  <a:lnTo>
                    <a:pt x="196" y="190"/>
                  </a:lnTo>
                  <a:lnTo>
                    <a:pt x="233" y="231"/>
                  </a:lnTo>
                  <a:lnTo>
                    <a:pt x="265" y="278"/>
                  </a:lnTo>
                  <a:lnTo>
                    <a:pt x="287" y="329"/>
                  </a:lnTo>
                  <a:lnTo>
                    <a:pt x="287" y="329"/>
                  </a:lnTo>
                  <a:lnTo>
                    <a:pt x="292" y="329"/>
                  </a:lnTo>
                  <a:lnTo>
                    <a:pt x="292" y="32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6" name="Freeform 137"/>
            <p:cNvSpPr>
              <a:spLocks/>
            </p:cNvSpPr>
            <p:nvPr/>
          </p:nvSpPr>
          <p:spPr bwMode="auto">
            <a:xfrm>
              <a:off x="2401" y="3577"/>
              <a:ext cx="183" cy="123"/>
            </a:xfrm>
            <a:custGeom>
              <a:avLst/>
              <a:gdLst>
                <a:gd name="T0" fmla="*/ 183 w 183"/>
                <a:gd name="T1" fmla="*/ 123 h 123"/>
                <a:gd name="T2" fmla="*/ 183 w 183"/>
                <a:gd name="T3" fmla="*/ 123 h 123"/>
                <a:gd name="T4" fmla="*/ 169 w 183"/>
                <a:gd name="T5" fmla="*/ 97 h 123"/>
                <a:gd name="T6" fmla="*/ 151 w 183"/>
                <a:gd name="T7" fmla="*/ 72 h 123"/>
                <a:gd name="T8" fmla="*/ 133 w 183"/>
                <a:gd name="T9" fmla="*/ 51 h 123"/>
                <a:gd name="T10" fmla="*/ 110 w 183"/>
                <a:gd name="T11" fmla="*/ 41 h 123"/>
                <a:gd name="T12" fmla="*/ 55 w 183"/>
                <a:gd name="T13" fmla="*/ 15 h 123"/>
                <a:gd name="T14" fmla="*/ 0 w 183"/>
                <a:gd name="T15" fmla="*/ 0 h 123"/>
                <a:gd name="T16" fmla="*/ 0 w 183"/>
                <a:gd name="T17" fmla="*/ 0 h 123"/>
                <a:gd name="T18" fmla="*/ 0 w 183"/>
                <a:gd name="T19" fmla="*/ 0 h 123"/>
                <a:gd name="T20" fmla="*/ 0 w 183"/>
                <a:gd name="T21" fmla="*/ 0 h 123"/>
                <a:gd name="T22" fmla="*/ 55 w 183"/>
                <a:gd name="T23" fmla="*/ 20 h 123"/>
                <a:gd name="T24" fmla="*/ 105 w 183"/>
                <a:gd name="T25" fmla="*/ 46 h 123"/>
                <a:gd name="T26" fmla="*/ 128 w 183"/>
                <a:gd name="T27" fmla="*/ 56 h 123"/>
                <a:gd name="T28" fmla="*/ 146 w 183"/>
                <a:gd name="T29" fmla="*/ 77 h 123"/>
                <a:gd name="T30" fmla="*/ 165 w 183"/>
                <a:gd name="T31" fmla="*/ 97 h 123"/>
                <a:gd name="T32" fmla="*/ 178 w 183"/>
                <a:gd name="T33" fmla="*/ 123 h 123"/>
                <a:gd name="T34" fmla="*/ 178 w 183"/>
                <a:gd name="T35" fmla="*/ 123 h 123"/>
                <a:gd name="T36" fmla="*/ 183 w 183"/>
                <a:gd name="T37" fmla="*/ 123 h 123"/>
                <a:gd name="T38" fmla="*/ 183 w 183"/>
                <a:gd name="T39" fmla="*/ 123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3" h="123">
                  <a:moveTo>
                    <a:pt x="183" y="123"/>
                  </a:moveTo>
                  <a:lnTo>
                    <a:pt x="183" y="123"/>
                  </a:lnTo>
                  <a:lnTo>
                    <a:pt x="169" y="97"/>
                  </a:lnTo>
                  <a:lnTo>
                    <a:pt x="151" y="72"/>
                  </a:lnTo>
                  <a:lnTo>
                    <a:pt x="133" y="51"/>
                  </a:lnTo>
                  <a:lnTo>
                    <a:pt x="110" y="41"/>
                  </a:lnTo>
                  <a:lnTo>
                    <a:pt x="55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5" y="20"/>
                  </a:lnTo>
                  <a:lnTo>
                    <a:pt x="105" y="46"/>
                  </a:lnTo>
                  <a:lnTo>
                    <a:pt x="128" y="56"/>
                  </a:lnTo>
                  <a:lnTo>
                    <a:pt x="146" y="77"/>
                  </a:lnTo>
                  <a:lnTo>
                    <a:pt x="165" y="97"/>
                  </a:lnTo>
                  <a:lnTo>
                    <a:pt x="178" y="123"/>
                  </a:lnTo>
                  <a:lnTo>
                    <a:pt x="178" y="123"/>
                  </a:lnTo>
                  <a:lnTo>
                    <a:pt x="183" y="123"/>
                  </a:lnTo>
                  <a:lnTo>
                    <a:pt x="183" y="12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7" name="Freeform 138"/>
            <p:cNvSpPr>
              <a:spLocks/>
            </p:cNvSpPr>
            <p:nvPr/>
          </p:nvSpPr>
          <p:spPr bwMode="auto">
            <a:xfrm>
              <a:off x="2447" y="3628"/>
              <a:ext cx="50" cy="196"/>
            </a:xfrm>
            <a:custGeom>
              <a:avLst/>
              <a:gdLst>
                <a:gd name="T0" fmla="*/ 50 w 50"/>
                <a:gd name="T1" fmla="*/ 196 h 196"/>
                <a:gd name="T2" fmla="*/ 50 w 50"/>
                <a:gd name="T3" fmla="*/ 196 h 196"/>
                <a:gd name="T4" fmla="*/ 46 w 50"/>
                <a:gd name="T5" fmla="*/ 175 h 196"/>
                <a:gd name="T6" fmla="*/ 36 w 50"/>
                <a:gd name="T7" fmla="*/ 154 h 196"/>
                <a:gd name="T8" fmla="*/ 18 w 50"/>
                <a:gd name="T9" fmla="*/ 113 h 196"/>
                <a:gd name="T10" fmla="*/ 18 w 50"/>
                <a:gd name="T11" fmla="*/ 113 h 196"/>
                <a:gd name="T12" fmla="*/ 14 w 50"/>
                <a:gd name="T13" fmla="*/ 103 h 196"/>
                <a:gd name="T14" fmla="*/ 9 w 50"/>
                <a:gd name="T15" fmla="*/ 87 h 196"/>
                <a:gd name="T16" fmla="*/ 9 w 50"/>
                <a:gd name="T17" fmla="*/ 57 h 196"/>
                <a:gd name="T18" fmla="*/ 9 w 50"/>
                <a:gd name="T19" fmla="*/ 31 h 196"/>
                <a:gd name="T20" fmla="*/ 4 w 50"/>
                <a:gd name="T21" fmla="*/ 15 h 196"/>
                <a:gd name="T22" fmla="*/ 0 w 50"/>
                <a:gd name="T23" fmla="*/ 0 h 196"/>
                <a:gd name="T24" fmla="*/ 0 w 50"/>
                <a:gd name="T25" fmla="*/ 0 h 196"/>
                <a:gd name="T26" fmla="*/ 0 w 50"/>
                <a:gd name="T27" fmla="*/ 0 h 196"/>
                <a:gd name="T28" fmla="*/ 0 w 50"/>
                <a:gd name="T29" fmla="*/ 0 h 196"/>
                <a:gd name="T30" fmla="*/ 0 w 50"/>
                <a:gd name="T31" fmla="*/ 26 h 196"/>
                <a:gd name="T32" fmla="*/ 0 w 50"/>
                <a:gd name="T33" fmla="*/ 51 h 196"/>
                <a:gd name="T34" fmla="*/ 0 w 50"/>
                <a:gd name="T35" fmla="*/ 72 h 196"/>
                <a:gd name="T36" fmla="*/ 0 w 50"/>
                <a:gd name="T37" fmla="*/ 98 h 196"/>
                <a:gd name="T38" fmla="*/ 0 w 50"/>
                <a:gd name="T39" fmla="*/ 98 h 196"/>
                <a:gd name="T40" fmla="*/ 9 w 50"/>
                <a:gd name="T41" fmla="*/ 124 h 196"/>
                <a:gd name="T42" fmla="*/ 23 w 50"/>
                <a:gd name="T43" fmla="*/ 144 h 196"/>
                <a:gd name="T44" fmla="*/ 36 w 50"/>
                <a:gd name="T45" fmla="*/ 170 h 196"/>
                <a:gd name="T46" fmla="*/ 50 w 50"/>
                <a:gd name="T47" fmla="*/ 196 h 196"/>
                <a:gd name="T48" fmla="*/ 50 w 50"/>
                <a:gd name="T49" fmla="*/ 196 h 196"/>
                <a:gd name="T50" fmla="*/ 50 w 50"/>
                <a:gd name="T51" fmla="*/ 196 h 196"/>
                <a:gd name="T52" fmla="*/ 50 w 50"/>
                <a:gd name="T53" fmla="*/ 196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196">
                  <a:moveTo>
                    <a:pt x="50" y="196"/>
                  </a:moveTo>
                  <a:lnTo>
                    <a:pt x="50" y="196"/>
                  </a:lnTo>
                  <a:lnTo>
                    <a:pt x="46" y="175"/>
                  </a:lnTo>
                  <a:lnTo>
                    <a:pt x="36" y="154"/>
                  </a:lnTo>
                  <a:lnTo>
                    <a:pt x="18" y="113"/>
                  </a:lnTo>
                  <a:lnTo>
                    <a:pt x="18" y="113"/>
                  </a:lnTo>
                  <a:lnTo>
                    <a:pt x="14" y="103"/>
                  </a:lnTo>
                  <a:lnTo>
                    <a:pt x="9" y="87"/>
                  </a:lnTo>
                  <a:lnTo>
                    <a:pt x="9" y="57"/>
                  </a:lnTo>
                  <a:lnTo>
                    <a:pt x="9" y="31"/>
                  </a:lnTo>
                  <a:lnTo>
                    <a:pt x="4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"/>
                  </a:lnTo>
                  <a:lnTo>
                    <a:pt x="0" y="51"/>
                  </a:lnTo>
                  <a:lnTo>
                    <a:pt x="0" y="72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9" y="124"/>
                  </a:lnTo>
                  <a:lnTo>
                    <a:pt x="23" y="144"/>
                  </a:lnTo>
                  <a:lnTo>
                    <a:pt x="36" y="170"/>
                  </a:lnTo>
                  <a:lnTo>
                    <a:pt x="50" y="196"/>
                  </a:lnTo>
                  <a:lnTo>
                    <a:pt x="50" y="196"/>
                  </a:lnTo>
                  <a:lnTo>
                    <a:pt x="50" y="196"/>
                  </a:lnTo>
                  <a:lnTo>
                    <a:pt x="50" y="19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8" name="Freeform 139"/>
            <p:cNvSpPr>
              <a:spLocks/>
            </p:cNvSpPr>
            <p:nvPr/>
          </p:nvSpPr>
          <p:spPr bwMode="auto">
            <a:xfrm>
              <a:off x="2168" y="3839"/>
              <a:ext cx="73" cy="139"/>
            </a:xfrm>
            <a:custGeom>
              <a:avLst/>
              <a:gdLst>
                <a:gd name="T0" fmla="*/ 60 w 73"/>
                <a:gd name="T1" fmla="*/ 139 h 139"/>
                <a:gd name="T2" fmla="*/ 60 w 73"/>
                <a:gd name="T3" fmla="*/ 139 h 139"/>
                <a:gd name="T4" fmla="*/ 69 w 73"/>
                <a:gd name="T5" fmla="*/ 124 h 139"/>
                <a:gd name="T6" fmla="*/ 73 w 73"/>
                <a:gd name="T7" fmla="*/ 113 h 139"/>
                <a:gd name="T8" fmla="*/ 73 w 73"/>
                <a:gd name="T9" fmla="*/ 98 h 139"/>
                <a:gd name="T10" fmla="*/ 64 w 73"/>
                <a:gd name="T11" fmla="*/ 82 h 139"/>
                <a:gd name="T12" fmla="*/ 64 w 73"/>
                <a:gd name="T13" fmla="*/ 82 h 139"/>
                <a:gd name="T14" fmla="*/ 50 w 73"/>
                <a:gd name="T15" fmla="*/ 57 h 139"/>
                <a:gd name="T16" fmla="*/ 32 w 73"/>
                <a:gd name="T17" fmla="*/ 41 h 139"/>
                <a:gd name="T18" fmla="*/ 32 w 73"/>
                <a:gd name="T19" fmla="*/ 41 h 139"/>
                <a:gd name="T20" fmla="*/ 18 w 73"/>
                <a:gd name="T21" fmla="*/ 21 h 139"/>
                <a:gd name="T22" fmla="*/ 5 w 73"/>
                <a:gd name="T23" fmla="*/ 0 h 139"/>
                <a:gd name="T24" fmla="*/ 5 w 73"/>
                <a:gd name="T25" fmla="*/ 0 h 139"/>
                <a:gd name="T26" fmla="*/ 5 w 73"/>
                <a:gd name="T27" fmla="*/ 0 h 139"/>
                <a:gd name="T28" fmla="*/ 0 w 73"/>
                <a:gd name="T29" fmla="*/ 0 h 139"/>
                <a:gd name="T30" fmla="*/ 0 w 73"/>
                <a:gd name="T31" fmla="*/ 0 h 139"/>
                <a:gd name="T32" fmla="*/ 5 w 73"/>
                <a:gd name="T33" fmla="*/ 15 h 139"/>
                <a:gd name="T34" fmla="*/ 9 w 73"/>
                <a:gd name="T35" fmla="*/ 26 h 139"/>
                <a:gd name="T36" fmla="*/ 32 w 73"/>
                <a:gd name="T37" fmla="*/ 46 h 139"/>
                <a:gd name="T38" fmla="*/ 32 w 73"/>
                <a:gd name="T39" fmla="*/ 46 h 139"/>
                <a:gd name="T40" fmla="*/ 46 w 73"/>
                <a:gd name="T41" fmla="*/ 67 h 139"/>
                <a:gd name="T42" fmla="*/ 64 w 73"/>
                <a:gd name="T43" fmla="*/ 88 h 139"/>
                <a:gd name="T44" fmla="*/ 69 w 73"/>
                <a:gd name="T45" fmla="*/ 103 h 139"/>
                <a:gd name="T46" fmla="*/ 69 w 73"/>
                <a:gd name="T47" fmla="*/ 113 h 139"/>
                <a:gd name="T48" fmla="*/ 64 w 73"/>
                <a:gd name="T49" fmla="*/ 124 h 139"/>
                <a:gd name="T50" fmla="*/ 55 w 73"/>
                <a:gd name="T51" fmla="*/ 134 h 139"/>
                <a:gd name="T52" fmla="*/ 55 w 73"/>
                <a:gd name="T53" fmla="*/ 134 h 139"/>
                <a:gd name="T54" fmla="*/ 60 w 73"/>
                <a:gd name="T55" fmla="*/ 139 h 139"/>
                <a:gd name="T56" fmla="*/ 60 w 73"/>
                <a:gd name="T57" fmla="*/ 139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3" h="139">
                  <a:moveTo>
                    <a:pt x="60" y="139"/>
                  </a:moveTo>
                  <a:lnTo>
                    <a:pt x="60" y="139"/>
                  </a:lnTo>
                  <a:lnTo>
                    <a:pt x="69" y="124"/>
                  </a:lnTo>
                  <a:lnTo>
                    <a:pt x="73" y="113"/>
                  </a:lnTo>
                  <a:lnTo>
                    <a:pt x="73" y="98"/>
                  </a:lnTo>
                  <a:lnTo>
                    <a:pt x="64" y="82"/>
                  </a:lnTo>
                  <a:lnTo>
                    <a:pt x="64" y="82"/>
                  </a:lnTo>
                  <a:lnTo>
                    <a:pt x="50" y="57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18" y="21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15"/>
                  </a:lnTo>
                  <a:lnTo>
                    <a:pt x="9" y="26"/>
                  </a:lnTo>
                  <a:lnTo>
                    <a:pt x="32" y="46"/>
                  </a:lnTo>
                  <a:lnTo>
                    <a:pt x="32" y="46"/>
                  </a:lnTo>
                  <a:lnTo>
                    <a:pt x="46" y="67"/>
                  </a:lnTo>
                  <a:lnTo>
                    <a:pt x="64" y="88"/>
                  </a:lnTo>
                  <a:lnTo>
                    <a:pt x="69" y="103"/>
                  </a:lnTo>
                  <a:lnTo>
                    <a:pt x="69" y="113"/>
                  </a:lnTo>
                  <a:lnTo>
                    <a:pt x="64" y="124"/>
                  </a:lnTo>
                  <a:lnTo>
                    <a:pt x="55" y="134"/>
                  </a:lnTo>
                  <a:lnTo>
                    <a:pt x="55" y="134"/>
                  </a:lnTo>
                  <a:lnTo>
                    <a:pt x="60" y="139"/>
                  </a:lnTo>
                  <a:lnTo>
                    <a:pt x="60" y="13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9" name="Freeform 140"/>
            <p:cNvSpPr>
              <a:spLocks/>
            </p:cNvSpPr>
            <p:nvPr/>
          </p:nvSpPr>
          <p:spPr bwMode="auto">
            <a:xfrm>
              <a:off x="1081" y="3782"/>
              <a:ext cx="142" cy="206"/>
            </a:xfrm>
            <a:custGeom>
              <a:avLst/>
              <a:gdLst>
                <a:gd name="T0" fmla="*/ 5 w 142"/>
                <a:gd name="T1" fmla="*/ 206 h 206"/>
                <a:gd name="T2" fmla="*/ 5 w 142"/>
                <a:gd name="T3" fmla="*/ 206 h 206"/>
                <a:gd name="T4" fmla="*/ 14 w 142"/>
                <a:gd name="T5" fmla="*/ 165 h 206"/>
                <a:gd name="T6" fmla="*/ 28 w 142"/>
                <a:gd name="T7" fmla="*/ 129 h 206"/>
                <a:gd name="T8" fmla="*/ 46 w 142"/>
                <a:gd name="T9" fmla="*/ 93 h 206"/>
                <a:gd name="T10" fmla="*/ 78 w 142"/>
                <a:gd name="T11" fmla="*/ 67 h 206"/>
                <a:gd name="T12" fmla="*/ 78 w 142"/>
                <a:gd name="T13" fmla="*/ 67 h 206"/>
                <a:gd name="T14" fmla="*/ 114 w 142"/>
                <a:gd name="T15" fmla="*/ 42 h 206"/>
                <a:gd name="T16" fmla="*/ 133 w 142"/>
                <a:gd name="T17" fmla="*/ 21 h 206"/>
                <a:gd name="T18" fmla="*/ 142 w 142"/>
                <a:gd name="T19" fmla="*/ 0 h 206"/>
                <a:gd name="T20" fmla="*/ 142 w 142"/>
                <a:gd name="T21" fmla="*/ 0 h 206"/>
                <a:gd name="T22" fmla="*/ 137 w 142"/>
                <a:gd name="T23" fmla="*/ 0 h 206"/>
                <a:gd name="T24" fmla="*/ 137 w 142"/>
                <a:gd name="T25" fmla="*/ 0 h 206"/>
                <a:gd name="T26" fmla="*/ 137 w 142"/>
                <a:gd name="T27" fmla="*/ 0 h 206"/>
                <a:gd name="T28" fmla="*/ 110 w 142"/>
                <a:gd name="T29" fmla="*/ 21 h 206"/>
                <a:gd name="T30" fmla="*/ 87 w 142"/>
                <a:gd name="T31" fmla="*/ 42 h 206"/>
                <a:gd name="T32" fmla="*/ 87 w 142"/>
                <a:gd name="T33" fmla="*/ 42 h 206"/>
                <a:gd name="T34" fmla="*/ 64 w 142"/>
                <a:gd name="T35" fmla="*/ 57 h 206"/>
                <a:gd name="T36" fmla="*/ 46 w 142"/>
                <a:gd name="T37" fmla="*/ 72 h 206"/>
                <a:gd name="T38" fmla="*/ 46 w 142"/>
                <a:gd name="T39" fmla="*/ 72 h 206"/>
                <a:gd name="T40" fmla="*/ 32 w 142"/>
                <a:gd name="T41" fmla="*/ 83 h 206"/>
                <a:gd name="T42" fmla="*/ 28 w 142"/>
                <a:gd name="T43" fmla="*/ 98 h 206"/>
                <a:gd name="T44" fmla="*/ 14 w 142"/>
                <a:gd name="T45" fmla="*/ 134 h 206"/>
                <a:gd name="T46" fmla="*/ 0 w 142"/>
                <a:gd name="T47" fmla="*/ 206 h 206"/>
                <a:gd name="T48" fmla="*/ 0 w 142"/>
                <a:gd name="T49" fmla="*/ 206 h 206"/>
                <a:gd name="T50" fmla="*/ 5 w 142"/>
                <a:gd name="T51" fmla="*/ 206 h 206"/>
                <a:gd name="T52" fmla="*/ 5 w 142"/>
                <a:gd name="T53" fmla="*/ 20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42" h="206">
                  <a:moveTo>
                    <a:pt x="5" y="206"/>
                  </a:moveTo>
                  <a:lnTo>
                    <a:pt x="5" y="206"/>
                  </a:lnTo>
                  <a:lnTo>
                    <a:pt x="14" y="165"/>
                  </a:lnTo>
                  <a:lnTo>
                    <a:pt x="28" y="129"/>
                  </a:lnTo>
                  <a:lnTo>
                    <a:pt x="46" y="93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114" y="42"/>
                  </a:lnTo>
                  <a:lnTo>
                    <a:pt x="133" y="21"/>
                  </a:lnTo>
                  <a:lnTo>
                    <a:pt x="142" y="0"/>
                  </a:lnTo>
                  <a:lnTo>
                    <a:pt x="142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10" y="21"/>
                  </a:lnTo>
                  <a:lnTo>
                    <a:pt x="87" y="42"/>
                  </a:lnTo>
                  <a:lnTo>
                    <a:pt x="87" y="42"/>
                  </a:lnTo>
                  <a:lnTo>
                    <a:pt x="64" y="57"/>
                  </a:lnTo>
                  <a:lnTo>
                    <a:pt x="46" y="72"/>
                  </a:lnTo>
                  <a:lnTo>
                    <a:pt x="46" y="72"/>
                  </a:lnTo>
                  <a:lnTo>
                    <a:pt x="32" y="83"/>
                  </a:lnTo>
                  <a:lnTo>
                    <a:pt x="28" y="98"/>
                  </a:lnTo>
                  <a:lnTo>
                    <a:pt x="14" y="134"/>
                  </a:lnTo>
                  <a:lnTo>
                    <a:pt x="0" y="206"/>
                  </a:lnTo>
                  <a:lnTo>
                    <a:pt x="0" y="206"/>
                  </a:lnTo>
                  <a:lnTo>
                    <a:pt x="5" y="206"/>
                  </a:lnTo>
                  <a:lnTo>
                    <a:pt x="5" y="20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0" name="Freeform 141"/>
            <p:cNvSpPr>
              <a:spLocks/>
            </p:cNvSpPr>
            <p:nvPr/>
          </p:nvSpPr>
          <p:spPr bwMode="auto">
            <a:xfrm>
              <a:off x="1209" y="3829"/>
              <a:ext cx="69" cy="242"/>
            </a:xfrm>
            <a:custGeom>
              <a:avLst/>
              <a:gdLst>
                <a:gd name="T0" fmla="*/ 0 w 69"/>
                <a:gd name="T1" fmla="*/ 242 h 242"/>
                <a:gd name="T2" fmla="*/ 0 w 69"/>
                <a:gd name="T3" fmla="*/ 242 h 242"/>
                <a:gd name="T4" fmla="*/ 23 w 69"/>
                <a:gd name="T5" fmla="*/ 221 h 242"/>
                <a:gd name="T6" fmla="*/ 32 w 69"/>
                <a:gd name="T7" fmla="*/ 195 h 242"/>
                <a:gd name="T8" fmla="*/ 37 w 69"/>
                <a:gd name="T9" fmla="*/ 170 h 242"/>
                <a:gd name="T10" fmla="*/ 41 w 69"/>
                <a:gd name="T11" fmla="*/ 139 h 242"/>
                <a:gd name="T12" fmla="*/ 41 w 69"/>
                <a:gd name="T13" fmla="*/ 139 h 242"/>
                <a:gd name="T14" fmla="*/ 41 w 69"/>
                <a:gd name="T15" fmla="*/ 113 h 242"/>
                <a:gd name="T16" fmla="*/ 41 w 69"/>
                <a:gd name="T17" fmla="*/ 92 h 242"/>
                <a:gd name="T18" fmla="*/ 50 w 69"/>
                <a:gd name="T19" fmla="*/ 67 h 242"/>
                <a:gd name="T20" fmla="*/ 59 w 69"/>
                <a:gd name="T21" fmla="*/ 46 h 242"/>
                <a:gd name="T22" fmla="*/ 59 w 69"/>
                <a:gd name="T23" fmla="*/ 46 h 242"/>
                <a:gd name="T24" fmla="*/ 69 w 69"/>
                <a:gd name="T25" fmla="*/ 25 h 242"/>
                <a:gd name="T26" fmla="*/ 69 w 69"/>
                <a:gd name="T27" fmla="*/ 0 h 242"/>
                <a:gd name="T28" fmla="*/ 69 w 69"/>
                <a:gd name="T29" fmla="*/ 0 h 242"/>
                <a:gd name="T30" fmla="*/ 64 w 69"/>
                <a:gd name="T31" fmla="*/ 0 h 242"/>
                <a:gd name="T32" fmla="*/ 59 w 69"/>
                <a:gd name="T33" fmla="*/ 0 h 242"/>
                <a:gd name="T34" fmla="*/ 59 w 69"/>
                <a:gd name="T35" fmla="*/ 0 h 242"/>
                <a:gd name="T36" fmla="*/ 41 w 69"/>
                <a:gd name="T37" fmla="*/ 46 h 242"/>
                <a:gd name="T38" fmla="*/ 32 w 69"/>
                <a:gd name="T39" fmla="*/ 67 h 242"/>
                <a:gd name="T40" fmla="*/ 27 w 69"/>
                <a:gd name="T41" fmla="*/ 92 h 242"/>
                <a:gd name="T42" fmla="*/ 27 w 69"/>
                <a:gd name="T43" fmla="*/ 92 h 242"/>
                <a:gd name="T44" fmla="*/ 23 w 69"/>
                <a:gd name="T45" fmla="*/ 134 h 242"/>
                <a:gd name="T46" fmla="*/ 27 w 69"/>
                <a:gd name="T47" fmla="*/ 170 h 242"/>
                <a:gd name="T48" fmla="*/ 23 w 69"/>
                <a:gd name="T49" fmla="*/ 190 h 242"/>
                <a:gd name="T50" fmla="*/ 18 w 69"/>
                <a:gd name="T51" fmla="*/ 206 h 242"/>
                <a:gd name="T52" fmla="*/ 14 w 69"/>
                <a:gd name="T53" fmla="*/ 226 h 242"/>
                <a:gd name="T54" fmla="*/ 0 w 69"/>
                <a:gd name="T55" fmla="*/ 242 h 242"/>
                <a:gd name="T56" fmla="*/ 0 w 69"/>
                <a:gd name="T57" fmla="*/ 242 h 242"/>
                <a:gd name="T58" fmla="*/ 0 w 69"/>
                <a:gd name="T59" fmla="*/ 242 h 242"/>
                <a:gd name="T60" fmla="*/ 0 w 69"/>
                <a:gd name="T6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69" h="242">
                  <a:moveTo>
                    <a:pt x="0" y="242"/>
                  </a:moveTo>
                  <a:lnTo>
                    <a:pt x="0" y="242"/>
                  </a:lnTo>
                  <a:lnTo>
                    <a:pt x="23" y="221"/>
                  </a:lnTo>
                  <a:lnTo>
                    <a:pt x="32" y="195"/>
                  </a:lnTo>
                  <a:lnTo>
                    <a:pt x="37" y="170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1" y="113"/>
                  </a:lnTo>
                  <a:lnTo>
                    <a:pt x="41" y="92"/>
                  </a:lnTo>
                  <a:lnTo>
                    <a:pt x="50" y="67"/>
                  </a:lnTo>
                  <a:lnTo>
                    <a:pt x="59" y="46"/>
                  </a:lnTo>
                  <a:lnTo>
                    <a:pt x="59" y="46"/>
                  </a:lnTo>
                  <a:lnTo>
                    <a:pt x="69" y="25"/>
                  </a:lnTo>
                  <a:lnTo>
                    <a:pt x="69" y="0"/>
                  </a:lnTo>
                  <a:lnTo>
                    <a:pt x="69" y="0"/>
                  </a:lnTo>
                  <a:lnTo>
                    <a:pt x="64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41" y="46"/>
                  </a:lnTo>
                  <a:lnTo>
                    <a:pt x="32" y="67"/>
                  </a:lnTo>
                  <a:lnTo>
                    <a:pt x="27" y="92"/>
                  </a:lnTo>
                  <a:lnTo>
                    <a:pt x="27" y="92"/>
                  </a:lnTo>
                  <a:lnTo>
                    <a:pt x="23" y="134"/>
                  </a:lnTo>
                  <a:lnTo>
                    <a:pt x="27" y="170"/>
                  </a:lnTo>
                  <a:lnTo>
                    <a:pt x="23" y="190"/>
                  </a:lnTo>
                  <a:lnTo>
                    <a:pt x="18" y="206"/>
                  </a:lnTo>
                  <a:lnTo>
                    <a:pt x="14" y="226"/>
                  </a:lnTo>
                  <a:lnTo>
                    <a:pt x="0" y="242"/>
                  </a:lnTo>
                  <a:lnTo>
                    <a:pt x="0" y="242"/>
                  </a:lnTo>
                  <a:lnTo>
                    <a:pt x="0" y="242"/>
                  </a:lnTo>
                  <a:lnTo>
                    <a:pt x="0" y="242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1" name="Freeform 142"/>
            <p:cNvSpPr>
              <a:spLocks/>
            </p:cNvSpPr>
            <p:nvPr/>
          </p:nvSpPr>
          <p:spPr bwMode="auto">
            <a:xfrm>
              <a:off x="935" y="3566"/>
              <a:ext cx="32" cy="237"/>
            </a:xfrm>
            <a:custGeom>
              <a:avLst/>
              <a:gdLst>
                <a:gd name="T0" fmla="*/ 0 w 32"/>
                <a:gd name="T1" fmla="*/ 237 h 237"/>
                <a:gd name="T2" fmla="*/ 0 w 32"/>
                <a:gd name="T3" fmla="*/ 237 h 237"/>
                <a:gd name="T4" fmla="*/ 18 w 32"/>
                <a:gd name="T5" fmla="*/ 180 h 237"/>
                <a:gd name="T6" fmla="*/ 27 w 32"/>
                <a:gd name="T7" fmla="*/ 155 h 237"/>
                <a:gd name="T8" fmla="*/ 27 w 32"/>
                <a:gd name="T9" fmla="*/ 124 h 237"/>
                <a:gd name="T10" fmla="*/ 27 w 32"/>
                <a:gd name="T11" fmla="*/ 124 h 237"/>
                <a:gd name="T12" fmla="*/ 27 w 32"/>
                <a:gd name="T13" fmla="*/ 108 h 237"/>
                <a:gd name="T14" fmla="*/ 23 w 32"/>
                <a:gd name="T15" fmla="*/ 88 h 237"/>
                <a:gd name="T16" fmla="*/ 23 w 32"/>
                <a:gd name="T17" fmla="*/ 88 h 237"/>
                <a:gd name="T18" fmla="*/ 23 w 32"/>
                <a:gd name="T19" fmla="*/ 62 h 237"/>
                <a:gd name="T20" fmla="*/ 23 w 32"/>
                <a:gd name="T21" fmla="*/ 47 h 237"/>
                <a:gd name="T22" fmla="*/ 32 w 32"/>
                <a:gd name="T23" fmla="*/ 0 h 237"/>
                <a:gd name="T24" fmla="*/ 32 w 32"/>
                <a:gd name="T25" fmla="*/ 0 h 237"/>
                <a:gd name="T26" fmla="*/ 27 w 32"/>
                <a:gd name="T27" fmla="*/ 0 h 237"/>
                <a:gd name="T28" fmla="*/ 23 w 32"/>
                <a:gd name="T29" fmla="*/ 0 h 237"/>
                <a:gd name="T30" fmla="*/ 23 w 32"/>
                <a:gd name="T31" fmla="*/ 0 h 237"/>
                <a:gd name="T32" fmla="*/ 14 w 32"/>
                <a:gd name="T33" fmla="*/ 16 h 237"/>
                <a:gd name="T34" fmla="*/ 9 w 32"/>
                <a:gd name="T35" fmla="*/ 31 h 237"/>
                <a:gd name="T36" fmla="*/ 9 w 32"/>
                <a:gd name="T37" fmla="*/ 47 h 237"/>
                <a:gd name="T38" fmla="*/ 9 w 32"/>
                <a:gd name="T39" fmla="*/ 67 h 237"/>
                <a:gd name="T40" fmla="*/ 9 w 32"/>
                <a:gd name="T41" fmla="*/ 67 h 237"/>
                <a:gd name="T42" fmla="*/ 14 w 32"/>
                <a:gd name="T43" fmla="*/ 113 h 237"/>
                <a:gd name="T44" fmla="*/ 14 w 32"/>
                <a:gd name="T45" fmla="*/ 155 h 237"/>
                <a:gd name="T46" fmla="*/ 9 w 32"/>
                <a:gd name="T47" fmla="*/ 196 h 237"/>
                <a:gd name="T48" fmla="*/ 0 w 32"/>
                <a:gd name="T49" fmla="*/ 237 h 237"/>
                <a:gd name="T50" fmla="*/ 0 w 32"/>
                <a:gd name="T51" fmla="*/ 237 h 237"/>
                <a:gd name="T52" fmla="*/ 0 w 32"/>
                <a:gd name="T53" fmla="*/ 237 h 237"/>
                <a:gd name="T54" fmla="*/ 0 w 32"/>
                <a:gd name="T5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2" h="237">
                  <a:moveTo>
                    <a:pt x="0" y="237"/>
                  </a:moveTo>
                  <a:lnTo>
                    <a:pt x="0" y="237"/>
                  </a:lnTo>
                  <a:lnTo>
                    <a:pt x="18" y="180"/>
                  </a:lnTo>
                  <a:lnTo>
                    <a:pt x="27" y="155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7" y="108"/>
                  </a:lnTo>
                  <a:lnTo>
                    <a:pt x="23" y="88"/>
                  </a:lnTo>
                  <a:lnTo>
                    <a:pt x="23" y="88"/>
                  </a:lnTo>
                  <a:lnTo>
                    <a:pt x="23" y="62"/>
                  </a:lnTo>
                  <a:lnTo>
                    <a:pt x="23" y="47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7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14" y="16"/>
                  </a:lnTo>
                  <a:lnTo>
                    <a:pt x="9" y="31"/>
                  </a:lnTo>
                  <a:lnTo>
                    <a:pt x="9" y="47"/>
                  </a:lnTo>
                  <a:lnTo>
                    <a:pt x="9" y="67"/>
                  </a:lnTo>
                  <a:lnTo>
                    <a:pt x="9" y="67"/>
                  </a:lnTo>
                  <a:lnTo>
                    <a:pt x="14" y="113"/>
                  </a:lnTo>
                  <a:lnTo>
                    <a:pt x="14" y="155"/>
                  </a:lnTo>
                  <a:lnTo>
                    <a:pt x="9" y="196"/>
                  </a:lnTo>
                  <a:lnTo>
                    <a:pt x="0" y="237"/>
                  </a:lnTo>
                  <a:lnTo>
                    <a:pt x="0" y="237"/>
                  </a:lnTo>
                  <a:lnTo>
                    <a:pt x="0" y="237"/>
                  </a:lnTo>
                  <a:lnTo>
                    <a:pt x="0" y="237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2" name="Freeform 143"/>
            <p:cNvSpPr>
              <a:spLocks/>
            </p:cNvSpPr>
            <p:nvPr/>
          </p:nvSpPr>
          <p:spPr bwMode="auto">
            <a:xfrm>
              <a:off x="739" y="3618"/>
              <a:ext cx="182" cy="149"/>
            </a:xfrm>
            <a:custGeom>
              <a:avLst/>
              <a:gdLst>
                <a:gd name="T0" fmla="*/ 0 w 182"/>
                <a:gd name="T1" fmla="*/ 149 h 149"/>
                <a:gd name="T2" fmla="*/ 0 w 182"/>
                <a:gd name="T3" fmla="*/ 149 h 149"/>
                <a:gd name="T4" fmla="*/ 18 w 182"/>
                <a:gd name="T5" fmla="*/ 128 h 149"/>
                <a:gd name="T6" fmla="*/ 41 w 182"/>
                <a:gd name="T7" fmla="*/ 108 h 149"/>
                <a:gd name="T8" fmla="*/ 95 w 182"/>
                <a:gd name="T9" fmla="*/ 77 h 149"/>
                <a:gd name="T10" fmla="*/ 118 w 182"/>
                <a:gd name="T11" fmla="*/ 67 h 149"/>
                <a:gd name="T12" fmla="*/ 141 w 182"/>
                <a:gd name="T13" fmla="*/ 46 h 149"/>
                <a:gd name="T14" fmla="*/ 164 w 182"/>
                <a:gd name="T15" fmla="*/ 25 h 149"/>
                <a:gd name="T16" fmla="*/ 182 w 182"/>
                <a:gd name="T17" fmla="*/ 5 h 149"/>
                <a:gd name="T18" fmla="*/ 182 w 182"/>
                <a:gd name="T19" fmla="*/ 5 h 149"/>
                <a:gd name="T20" fmla="*/ 182 w 182"/>
                <a:gd name="T21" fmla="*/ 0 h 149"/>
                <a:gd name="T22" fmla="*/ 178 w 182"/>
                <a:gd name="T23" fmla="*/ 0 h 149"/>
                <a:gd name="T24" fmla="*/ 178 w 182"/>
                <a:gd name="T25" fmla="*/ 0 h 149"/>
                <a:gd name="T26" fmla="*/ 127 w 182"/>
                <a:gd name="T27" fmla="*/ 41 h 149"/>
                <a:gd name="T28" fmla="*/ 73 w 182"/>
                <a:gd name="T29" fmla="*/ 77 h 149"/>
                <a:gd name="T30" fmla="*/ 73 w 182"/>
                <a:gd name="T31" fmla="*/ 77 h 149"/>
                <a:gd name="T32" fmla="*/ 32 w 182"/>
                <a:gd name="T33" fmla="*/ 108 h 149"/>
                <a:gd name="T34" fmla="*/ 13 w 182"/>
                <a:gd name="T35" fmla="*/ 123 h 149"/>
                <a:gd name="T36" fmla="*/ 0 w 182"/>
                <a:gd name="T37" fmla="*/ 144 h 149"/>
                <a:gd name="T38" fmla="*/ 0 w 182"/>
                <a:gd name="T39" fmla="*/ 144 h 149"/>
                <a:gd name="T40" fmla="*/ 0 w 182"/>
                <a:gd name="T41" fmla="*/ 149 h 149"/>
                <a:gd name="T42" fmla="*/ 0 w 182"/>
                <a:gd name="T43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2" h="149">
                  <a:moveTo>
                    <a:pt x="0" y="149"/>
                  </a:moveTo>
                  <a:lnTo>
                    <a:pt x="0" y="149"/>
                  </a:lnTo>
                  <a:lnTo>
                    <a:pt x="18" y="128"/>
                  </a:lnTo>
                  <a:lnTo>
                    <a:pt x="41" y="108"/>
                  </a:lnTo>
                  <a:lnTo>
                    <a:pt x="95" y="77"/>
                  </a:lnTo>
                  <a:lnTo>
                    <a:pt x="118" y="67"/>
                  </a:lnTo>
                  <a:lnTo>
                    <a:pt x="141" y="46"/>
                  </a:lnTo>
                  <a:lnTo>
                    <a:pt x="164" y="25"/>
                  </a:lnTo>
                  <a:lnTo>
                    <a:pt x="182" y="5"/>
                  </a:lnTo>
                  <a:lnTo>
                    <a:pt x="182" y="5"/>
                  </a:lnTo>
                  <a:lnTo>
                    <a:pt x="182" y="0"/>
                  </a:lnTo>
                  <a:lnTo>
                    <a:pt x="178" y="0"/>
                  </a:lnTo>
                  <a:lnTo>
                    <a:pt x="178" y="0"/>
                  </a:lnTo>
                  <a:lnTo>
                    <a:pt x="127" y="41"/>
                  </a:lnTo>
                  <a:lnTo>
                    <a:pt x="73" y="77"/>
                  </a:lnTo>
                  <a:lnTo>
                    <a:pt x="73" y="77"/>
                  </a:lnTo>
                  <a:lnTo>
                    <a:pt x="32" y="108"/>
                  </a:lnTo>
                  <a:lnTo>
                    <a:pt x="13" y="123"/>
                  </a:lnTo>
                  <a:lnTo>
                    <a:pt x="0" y="144"/>
                  </a:lnTo>
                  <a:lnTo>
                    <a:pt x="0" y="144"/>
                  </a:lnTo>
                  <a:lnTo>
                    <a:pt x="0" y="149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3" name="Freeform 144"/>
            <p:cNvSpPr>
              <a:spLocks/>
            </p:cNvSpPr>
            <p:nvPr/>
          </p:nvSpPr>
          <p:spPr bwMode="auto">
            <a:xfrm>
              <a:off x="1721" y="3829"/>
              <a:ext cx="155" cy="175"/>
            </a:xfrm>
            <a:custGeom>
              <a:avLst/>
              <a:gdLst>
                <a:gd name="T0" fmla="*/ 155 w 155"/>
                <a:gd name="T1" fmla="*/ 175 h 175"/>
                <a:gd name="T2" fmla="*/ 155 w 155"/>
                <a:gd name="T3" fmla="*/ 175 h 175"/>
                <a:gd name="T4" fmla="*/ 146 w 155"/>
                <a:gd name="T5" fmla="*/ 149 h 175"/>
                <a:gd name="T6" fmla="*/ 137 w 155"/>
                <a:gd name="T7" fmla="*/ 123 h 175"/>
                <a:gd name="T8" fmla="*/ 123 w 155"/>
                <a:gd name="T9" fmla="*/ 98 h 175"/>
                <a:gd name="T10" fmla="*/ 105 w 155"/>
                <a:gd name="T11" fmla="*/ 82 h 175"/>
                <a:gd name="T12" fmla="*/ 105 w 155"/>
                <a:gd name="T13" fmla="*/ 82 h 175"/>
                <a:gd name="T14" fmla="*/ 54 w 155"/>
                <a:gd name="T15" fmla="*/ 46 h 175"/>
                <a:gd name="T16" fmla="*/ 27 w 155"/>
                <a:gd name="T17" fmla="*/ 25 h 175"/>
                <a:gd name="T18" fmla="*/ 4 w 155"/>
                <a:gd name="T19" fmla="*/ 0 h 175"/>
                <a:gd name="T20" fmla="*/ 4 w 155"/>
                <a:gd name="T21" fmla="*/ 0 h 175"/>
                <a:gd name="T22" fmla="*/ 0 w 155"/>
                <a:gd name="T23" fmla="*/ 5 h 175"/>
                <a:gd name="T24" fmla="*/ 0 w 155"/>
                <a:gd name="T25" fmla="*/ 5 h 175"/>
                <a:gd name="T26" fmla="*/ 13 w 155"/>
                <a:gd name="T27" fmla="*/ 25 h 175"/>
                <a:gd name="T28" fmla="*/ 27 w 155"/>
                <a:gd name="T29" fmla="*/ 41 h 175"/>
                <a:gd name="T30" fmla="*/ 68 w 155"/>
                <a:gd name="T31" fmla="*/ 67 h 175"/>
                <a:gd name="T32" fmla="*/ 68 w 155"/>
                <a:gd name="T33" fmla="*/ 67 h 175"/>
                <a:gd name="T34" fmla="*/ 96 w 155"/>
                <a:gd name="T35" fmla="*/ 82 h 175"/>
                <a:gd name="T36" fmla="*/ 123 w 155"/>
                <a:gd name="T37" fmla="*/ 108 h 175"/>
                <a:gd name="T38" fmla="*/ 141 w 155"/>
                <a:gd name="T39" fmla="*/ 139 h 175"/>
                <a:gd name="T40" fmla="*/ 155 w 155"/>
                <a:gd name="T41" fmla="*/ 175 h 175"/>
                <a:gd name="T42" fmla="*/ 155 w 155"/>
                <a:gd name="T43" fmla="*/ 175 h 175"/>
                <a:gd name="T44" fmla="*/ 155 w 155"/>
                <a:gd name="T45" fmla="*/ 175 h 175"/>
                <a:gd name="T46" fmla="*/ 155 w 155"/>
                <a:gd name="T47" fmla="*/ 175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55" h="175">
                  <a:moveTo>
                    <a:pt x="155" y="175"/>
                  </a:moveTo>
                  <a:lnTo>
                    <a:pt x="155" y="175"/>
                  </a:lnTo>
                  <a:lnTo>
                    <a:pt x="146" y="149"/>
                  </a:lnTo>
                  <a:lnTo>
                    <a:pt x="137" y="123"/>
                  </a:lnTo>
                  <a:lnTo>
                    <a:pt x="123" y="98"/>
                  </a:lnTo>
                  <a:lnTo>
                    <a:pt x="105" y="82"/>
                  </a:lnTo>
                  <a:lnTo>
                    <a:pt x="105" y="82"/>
                  </a:lnTo>
                  <a:lnTo>
                    <a:pt x="54" y="46"/>
                  </a:lnTo>
                  <a:lnTo>
                    <a:pt x="27" y="25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13" y="25"/>
                  </a:lnTo>
                  <a:lnTo>
                    <a:pt x="27" y="41"/>
                  </a:lnTo>
                  <a:lnTo>
                    <a:pt x="68" y="67"/>
                  </a:lnTo>
                  <a:lnTo>
                    <a:pt x="68" y="67"/>
                  </a:lnTo>
                  <a:lnTo>
                    <a:pt x="96" y="82"/>
                  </a:lnTo>
                  <a:lnTo>
                    <a:pt x="123" y="108"/>
                  </a:lnTo>
                  <a:lnTo>
                    <a:pt x="141" y="139"/>
                  </a:lnTo>
                  <a:lnTo>
                    <a:pt x="155" y="175"/>
                  </a:lnTo>
                  <a:lnTo>
                    <a:pt x="155" y="175"/>
                  </a:lnTo>
                  <a:lnTo>
                    <a:pt x="155" y="175"/>
                  </a:lnTo>
                  <a:lnTo>
                    <a:pt x="155" y="175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4" name="Freeform 145"/>
            <p:cNvSpPr>
              <a:spLocks/>
            </p:cNvSpPr>
            <p:nvPr/>
          </p:nvSpPr>
          <p:spPr bwMode="auto">
            <a:xfrm>
              <a:off x="1894" y="3695"/>
              <a:ext cx="46" cy="190"/>
            </a:xfrm>
            <a:custGeom>
              <a:avLst/>
              <a:gdLst>
                <a:gd name="T0" fmla="*/ 46 w 46"/>
                <a:gd name="T1" fmla="*/ 190 h 190"/>
                <a:gd name="T2" fmla="*/ 46 w 46"/>
                <a:gd name="T3" fmla="*/ 190 h 190"/>
                <a:gd name="T4" fmla="*/ 28 w 46"/>
                <a:gd name="T5" fmla="*/ 139 h 190"/>
                <a:gd name="T6" fmla="*/ 23 w 46"/>
                <a:gd name="T7" fmla="*/ 113 h 190"/>
                <a:gd name="T8" fmla="*/ 18 w 46"/>
                <a:gd name="T9" fmla="*/ 87 h 190"/>
                <a:gd name="T10" fmla="*/ 18 w 46"/>
                <a:gd name="T11" fmla="*/ 87 h 190"/>
                <a:gd name="T12" fmla="*/ 14 w 46"/>
                <a:gd name="T13" fmla="*/ 41 h 190"/>
                <a:gd name="T14" fmla="*/ 9 w 46"/>
                <a:gd name="T15" fmla="*/ 20 h 190"/>
                <a:gd name="T16" fmla="*/ 0 w 46"/>
                <a:gd name="T17" fmla="*/ 0 h 190"/>
                <a:gd name="T18" fmla="*/ 0 w 46"/>
                <a:gd name="T19" fmla="*/ 0 h 190"/>
                <a:gd name="T20" fmla="*/ 0 w 46"/>
                <a:gd name="T21" fmla="*/ 5 h 190"/>
                <a:gd name="T22" fmla="*/ 0 w 46"/>
                <a:gd name="T23" fmla="*/ 5 h 190"/>
                <a:gd name="T24" fmla="*/ 5 w 46"/>
                <a:gd name="T25" fmla="*/ 26 h 190"/>
                <a:gd name="T26" fmla="*/ 9 w 46"/>
                <a:gd name="T27" fmla="*/ 51 h 190"/>
                <a:gd name="T28" fmla="*/ 14 w 46"/>
                <a:gd name="T29" fmla="*/ 98 h 190"/>
                <a:gd name="T30" fmla="*/ 14 w 46"/>
                <a:gd name="T31" fmla="*/ 98 h 190"/>
                <a:gd name="T32" fmla="*/ 28 w 46"/>
                <a:gd name="T33" fmla="*/ 144 h 190"/>
                <a:gd name="T34" fmla="*/ 41 w 46"/>
                <a:gd name="T35" fmla="*/ 190 h 190"/>
                <a:gd name="T36" fmla="*/ 41 w 46"/>
                <a:gd name="T37" fmla="*/ 190 h 190"/>
                <a:gd name="T38" fmla="*/ 46 w 46"/>
                <a:gd name="T39" fmla="*/ 190 h 190"/>
                <a:gd name="T40" fmla="*/ 46 w 46"/>
                <a:gd name="T41" fmla="*/ 19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6" h="190">
                  <a:moveTo>
                    <a:pt x="46" y="190"/>
                  </a:moveTo>
                  <a:lnTo>
                    <a:pt x="46" y="190"/>
                  </a:lnTo>
                  <a:lnTo>
                    <a:pt x="28" y="139"/>
                  </a:lnTo>
                  <a:lnTo>
                    <a:pt x="23" y="113"/>
                  </a:lnTo>
                  <a:lnTo>
                    <a:pt x="18" y="87"/>
                  </a:lnTo>
                  <a:lnTo>
                    <a:pt x="18" y="87"/>
                  </a:lnTo>
                  <a:lnTo>
                    <a:pt x="14" y="41"/>
                  </a:lnTo>
                  <a:lnTo>
                    <a:pt x="9" y="2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26"/>
                  </a:lnTo>
                  <a:lnTo>
                    <a:pt x="9" y="51"/>
                  </a:lnTo>
                  <a:lnTo>
                    <a:pt x="14" y="98"/>
                  </a:lnTo>
                  <a:lnTo>
                    <a:pt x="14" y="98"/>
                  </a:lnTo>
                  <a:lnTo>
                    <a:pt x="28" y="144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6" y="190"/>
                  </a:lnTo>
                  <a:lnTo>
                    <a:pt x="46" y="19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5" name="Freeform 146"/>
            <p:cNvSpPr>
              <a:spLocks/>
            </p:cNvSpPr>
            <p:nvPr/>
          </p:nvSpPr>
          <p:spPr bwMode="auto">
            <a:xfrm>
              <a:off x="1629" y="3036"/>
              <a:ext cx="133" cy="118"/>
            </a:xfrm>
            <a:custGeom>
              <a:avLst/>
              <a:gdLst>
                <a:gd name="T0" fmla="*/ 5 w 133"/>
                <a:gd name="T1" fmla="*/ 103 h 118"/>
                <a:gd name="T2" fmla="*/ 5 w 133"/>
                <a:gd name="T3" fmla="*/ 103 h 118"/>
                <a:gd name="T4" fmla="*/ 9 w 133"/>
                <a:gd name="T5" fmla="*/ 77 h 118"/>
                <a:gd name="T6" fmla="*/ 23 w 133"/>
                <a:gd name="T7" fmla="*/ 51 h 118"/>
                <a:gd name="T8" fmla="*/ 28 w 133"/>
                <a:gd name="T9" fmla="*/ 41 h 118"/>
                <a:gd name="T10" fmla="*/ 41 w 133"/>
                <a:gd name="T11" fmla="*/ 31 h 118"/>
                <a:gd name="T12" fmla="*/ 50 w 133"/>
                <a:gd name="T13" fmla="*/ 31 h 118"/>
                <a:gd name="T14" fmla="*/ 64 w 133"/>
                <a:gd name="T15" fmla="*/ 36 h 118"/>
                <a:gd name="T16" fmla="*/ 64 w 133"/>
                <a:gd name="T17" fmla="*/ 36 h 118"/>
                <a:gd name="T18" fmla="*/ 78 w 133"/>
                <a:gd name="T19" fmla="*/ 51 h 118"/>
                <a:gd name="T20" fmla="*/ 92 w 133"/>
                <a:gd name="T21" fmla="*/ 72 h 118"/>
                <a:gd name="T22" fmla="*/ 101 w 133"/>
                <a:gd name="T23" fmla="*/ 93 h 118"/>
                <a:gd name="T24" fmla="*/ 110 w 133"/>
                <a:gd name="T25" fmla="*/ 113 h 118"/>
                <a:gd name="T26" fmla="*/ 110 w 133"/>
                <a:gd name="T27" fmla="*/ 113 h 118"/>
                <a:gd name="T28" fmla="*/ 114 w 133"/>
                <a:gd name="T29" fmla="*/ 118 h 118"/>
                <a:gd name="T30" fmla="*/ 124 w 133"/>
                <a:gd name="T31" fmla="*/ 118 h 118"/>
                <a:gd name="T32" fmla="*/ 128 w 133"/>
                <a:gd name="T33" fmla="*/ 113 h 118"/>
                <a:gd name="T34" fmla="*/ 133 w 133"/>
                <a:gd name="T35" fmla="*/ 103 h 118"/>
                <a:gd name="T36" fmla="*/ 133 w 133"/>
                <a:gd name="T37" fmla="*/ 103 h 118"/>
                <a:gd name="T38" fmla="*/ 128 w 133"/>
                <a:gd name="T39" fmla="*/ 88 h 118"/>
                <a:gd name="T40" fmla="*/ 124 w 133"/>
                <a:gd name="T41" fmla="*/ 67 h 118"/>
                <a:gd name="T42" fmla="*/ 105 w 133"/>
                <a:gd name="T43" fmla="*/ 36 h 118"/>
                <a:gd name="T44" fmla="*/ 105 w 133"/>
                <a:gd name="T45" fmla="*/ 36 h 118"/>
                <a:gd name="T46" fmla="*/ 87 w 133"/>
                <a:gd name="T47" fmla="*/ 10 h 118"/>
                <a:gd name="T48" fmla="*/ 73 w 133"/>
                <a:gd name="T49" fmla="*/ 5 h 118"/>
                <a:gd name="T50" fmla="*/ 60 w 133"/>
                <a:gd name="T51" fmla="*/ 0 h 118"/>
                <a:gd name="T52" fmla="*/ 60 w 133"/>
                <a:gd name="T53" fmla="*/ 0 h 118"/>
                <a:gd name="T54" fmla="*/ 41 w 133"/>
                <a:gd name="T55" fmla="*/ 0 h 118"/>
                <a:gd name="T56" fmla="*/ 28 w 133"/>
                <a:gd name="T57" fmla="*/ 5 h 118"/>
                <a:gd name="T58" fmla="*/ 14 w 133"/>
                <a:gd name="T59" fmla="*/ 15 h 118"/>
                <a:gd name="T60" fmla="*/ 5 w 133"/>
                <a:gd name="T61" fmla="*/ 31 h 118"/>
                <a:gd name="T62" fmla="*/ 0 w 133"/>
                <a:gd name="T63" fmla="*/ 51 h 118"/>
                <a:gd name="T64" fmla="*/ 0 w 133"/>
                <a:gd name="T65" fmla="*/ 72 h 118"/>
                <a:gd name="T66" fmla="*/ 5 w 133"/>
                <a:gd name="T67" fmla="*/ 103 h 118"/>
                <a:gd name="T68" fmla="*/ 5 w 133"/>
                <a:gd name="T69" fmla="*/ 103 h 118"/>
                <a:gd name="T70" fmla="*/ 5 w 133"/>
                <a:gd name="T71" fmla="*/ 103 h 118"/>
                <a:gd name="T72" fmla="*/ 5 w 133"/>
                <a:gd name="T73" fmla="*/ 103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3" h="118">
                  <a:moveTo>
                    <a:pt x="5" y="103"/>
                  </a:moveTo>
                  <a:lnTo>
                    <a:pt x="5" y="103"/>
                  </a:lnTo>
                  <a:lnTo>
                    <a:pt x="9" y="77"/>
                  </a:lnTo>
                  <a:lnTo>
                    <a:pt x="23" y="51"/>
                  </a:lnTo>
                  <a:lnTo>
                    <a:pt x="28" y="41"/>
                  </a:lnTo>
                  <a:lnTo>
                    <a:pt x="41" y="31"/>
                  </a:lnTo>
                  <a:lnTo>
                    <a:pt x="50" y="31"/>
                  </a:lnTo>
                  <a:lnTo>
                    <a:pt x="64" y="36"/>
                  </a:lnTo>
                  <a:lnTo>
                    <a:pt x="64" y="36"/>
                  </a:lnTo>
                  <a:lnTo>
                    <a:pt x="78" y="51"/>
                  </a:lnTo>
                  <a:lnTo>
                    <a:pt x="92" y="72"/>
                  </a:lnTo>
                  <a:lnTo>
                    <a:pt x="101" y="93"/>
                  </a:lnTo>
                  <a:lnTo>
                    <a:pt x="110" y="113"/>
                  </a:lnTo>
                  <a:lnTo>
                    <a:pt x="110" y="113"/>
                  </a:lnTo>
                  <a:lnTo>
                    <a:pt x="114" y="118"/>
                  </a:lnTo>
                  <a:lnTo>
                    <a:pt x="124" y="118"/>
                  </a:lnTo>
                  <a:lnTo>
                    <a:pt x="128" y="113"/>
                  </a:lnTo>
                  <a:lnTo>
                    <a:pt x="133" y="103"/>
                  </a:lnTo>
                  <a:lnTo>
                    <a:pt x="133" y="103"/>
                  </a:lnTo>
                  <a:lnTo>
                    <a:pt x="128" y="88"/>
                  </a:lnTo>
                  <a:lnTo>
                    <a:pt x="124" y="67"/>
                  </a:lnTo>
                  <a:lnTo>
                    <a:pt x="105" y="36"/>
                  </a:lnTo>
                  <a:lnTo>
                    <a:pt x="105" y="36"/>
                  </a:lnTo>
                  <a:lnTo>
                    <a:pt x="87" y="10"/>
                  </a:lnTo>
                  <a:lnTo>
                    <a:pt x="73" y="5"/>
                  </a:lnTo>
                  <a:lnTo>
                    <a:pt x="60" y="0"/>
                  </a:lnTo>
                  <a:lnTo>
                    <a:pt x="60" y="0"/>
                  </a:lnTo>
                  <a:lnTo>
                    <a:pt x="41" y="0"/>
                  </a:lnTo>
                  <a:lnTo>
                    <a:pt x="28" y="5"/>
                  </a:lnTo>
                  <a:lnTo>
                    <a:pt x="14" y="15"/>
                  </a:lnTo>
                  <a:lnTo>
                    <a:pt x="5" y="31"/>
                  </a:lnTo>
                  <a:lnTo>
                    <a:pt x="0" y="51"/>
                  </a:lnTo>
                  <a:lnTo>
                    <a:pt x="0" y="72"/>
                  </a:lnTo>
                  <a:lnTo>
                    <a:pt x="5" y="103"/>
                  </a:lnTo>
                  <a:lnTo>
                    <a:pt x="5" y="103"/>
                  </a:lnTo>
                  <a:lnTo>
                    <a:pt x="5" y="103"/>
                  </a:lnTo>
                  <a:lnTo>
                    <a:pt x="5" y="10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6" name="Freeform 147"/>
            <p:cNvSpPr>
              <a:spLocks/>
            </p:cNvSpPr>
            <p:nvPr/>
          </p:nvSpPr>
          <p:spPr bwMode="auto">
            <a:xfrm>
              <a:off x="1629" y="2985"/>
              <a:ext cx="110" cy="82"/>
            </a:xfrm>
            <a:custGeom>
              <a:avLst/>
              <a:gdLst>
                <a:gd name="T0" fmla="*/ 23 w 110"/>
                <a:gd name="T1" fmla="*/ 41 h 82"/>
                <a:gd name="T2" fmla="*/ 32 w 110"/>
                <a:gd name="T3" fmla="*/ 30 h 82"/>
                <a:gd name="T4" fmla="*/ 41 w 110"/>
                <a:gd name="T5" fmla="*/ 36 h 82"/>
                <a:gd name="T6" fmla="*/ 23 w 110"/>
                <a:gd name="T7" fmla="*/ 15 h 82"/>
                <a:gd name="T8" fmla="*/ 9 w 110"/>
                <a:gd name="T9" fmla="*/ 30 h 82"/>
                <a:gd name="T10" fmla="*/ 23 w 110"/>
                <a:gd name="T11" fmla="*/ 46 h 82"/>
                <a:gd name="T12" fmla="*/ 46 w 110"/>
                <a:gd name="T13" fmla="*/ 30 h 82"/>
                <a:gd name="T14" fmla="*/ 23 w 110"/>
                <a:gd name="T15" fmla="*/ 41 h 82"/>
                <a:gd name="T16" fmla="*/ 32 w 110"/>
                <a:gd name="T17" fmla="*/ 66 h 82"/>
                <a:gd name="T18" fmla="*/ 60 w 110"/>
                <a:gd name="T19" fmla="*/ 61 h 82"/>
                <a:gd name="T20" fmla="*/ 64 w 110"/>
                <a:gd name="T21" fmla="*/ 30 h 82"/>
                <a:gd name="T22" fmla="*/ 37 w 110"/>
                <a:gd name="T23" fmla="*/ 25 h 82"/>
                <a:gd name="T24" fmla="*/ 50 w 110"/>
                <a:gd name="T25" fmla="*/ 56 h 82"/>
                <a:gd name="T26" fmla="*/ 87 w 110"/>
                <a:gd name="T27" fmla="*/ 72 h 82"/>
                <a:gd name="T28" fmla="*/ 78 w 110"/>
                <a:gd name="T29" fmla="*/ 36 h 82"/>
                <a:gd name="T30" fmla="*/ 64 w 110"/>
                <a:gd name="T31" fmla="*/ 56 h 82"/>
                <a:gd name="T32" fmla="*/ 105 w 110"/>
                <a:gd name="T33" fmla="*/ 82 h 82"/>
                <a:gd name="T34" fmla="*/ 96 w 110"/>
                <a:gd name="T35" fmla="*/ 56 h 82"/>
                <a:gd name="T36" fmla="*/ 69 w 110"/>
                <a:gd name="T37" fmla="*/ 30 h 82"/>
                <a:gd name="T38" fmla="*/ 60 w 110"/>
                <a:gd name="T39" fmla="*/ 56 h 82"/>
                <a:gd name="T40" fmla="*/ 87 w 110"/>
                <a:gd name="T41" fmla="*/ 72 h 82"/>
                <a:gd name="T42" fmla="*/ 110 w 110"/>
                <a:gd name="T43" fmla="*/ 56 h 82"/>
                <a:gd name="T44" fmla="*/ 101 w 110"/>
                <a:gd name="T45" fmla="*/ 46 h 82"/>
                <a:gd name="T46" fmla="*/ 37 w 110"/>
                <a:gd name="T47" fmla="*/ 25 h 82"/>
                <a:gd name="T48" fmla="*/ 19 w 110"/>
                <a:gd name="T49" fmla="*/ 41 h 82"/>
                <a:gd name="T50" fmla="*/ 32 w 110"/>
                <a:gd name="T51" fmla="*/ 56 h 82"/>
                <a:gd name="T52" fmla="*/ 69 w 110"/>
                <a:gd name="T53" fmla="*/ 61 h 82"/>
                <a:gd name="T54" fmla="*/ 78 w 110"/>
                <a:gd name="T55" fmla="*/ 41 h 82"/>
                <a:gd name="T56" fmla="*/ 55 w 110"/>
                <a:gd name="T57" fmla="*/ 25 h 82"/>
                <a:gd name="T58" fmla="*/ 9 w 110"/>
                <a:gd name="T59" fmla="*/ 46 h 82"/>
                <a:gd name="T60" fmla="*/ 9 w 110"/>
                <a:gd name="T61" fmla="*/ 61 h 82"/>
                <a:gd name="T62" fmla="*/ 23 w 110"/>
                <a:gd name="T63" fmla="*/ 72 h 82"/>
                <a:gd name="T64" fmla="*/ 60 w 110"/>
                <a:gd name="T65" fmla="*/ 56 h 82"/>
                <a:gd name="T66" fmla="*/ 64 w 110"/>
                <a:gd name="T67" fmla="*/ 36 h 82"/>
                <a:gd name="T68" fmla="*/ 41 w 110"/>
                <a:gd name="T69" fmla="*/ 20 h 82"/>
                <a:gd name="T70" fmla="*/ 23 w 110"/>
                <a:gd name="T71" fmla="*/ 46 h 82"/>
                <a:gd name="T72" fmla="*/ 55 w 110"/>
                <a:gd name="T73" fmla="*/ 41 h 82"/>
                <a:gd name="T74" fmla="*/ 69 w 110"/>
                <a:gd name="T75" fmla="*/ 25 h 82"/>
                <a:gd name="T76" fmla="*/ 55 w 110"/>
                <a:gd name="T77" fmla="*/ 10 h 82"/>
                <a:gd name="T78" fmla="*/ 19 w 110"/>
                <a:gd name="T79" fmla="*/ 5 h 82"/>
                <a:gd name="T80" fmla="*/ 5 w 110"/>
                <a:gd name="T81" fmla="*/ 30 h 82"/>
                <a:gd name="T82" fmla="*/ 0 w 110"/>
                <a:gd name="T83" fmla="*/ 6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10" h="82">
                  <a:moveTo>
                    <a:pt x="5" y="56"/>
                  </a:moveTo>
                  <a:lnTo>
                    <a:pt x="5" y="56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32" y="30"/>
                  </a:lnTo>
                  <a:lnTo>
                    <a:pt x="32" y="30"/>
                  </a:lnTo>
                  <a:lnTo>
                    <a:pt x="37" y="30"/>
                  </a:lnTo>
                  <a:lnTo>
                    <a:pt x="41" y="36"/>
                  </a:lnTo>
                  <a:lnTo>
                    <a:pt x="41" y="36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9" y="20"/>
                  </a:lnTo>
                  <a:lnTo>
                    <a:pt x="9" y="30"/>
                  </a:lnTo>
                  <a:lnTo>
                    <a:pt x="9" y="41"/>
                  </a:lnTo>
                  <a:lnTo>
                    <a:pt x="23" y="46"/>
                  </a:lnTo>
                  <a:lnTo>
                    <a:pt x="23" y="46"/>
                  </a:lnTo>
                  <a:lnTo>
                    <a:pt x="46" y="56"/>
                  </a:lnTo>
                  <a:lnTo>
                    <a:pt x="46" y="56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32" y="36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32" y="66"/>
                  </a:lnTo>
                  <a:lnTo>
                    <a:pt x="32" y="66"/>
                  </a:lnTo>
                  <a:lnTo>
                    <a:pt x="46" y="56"/>
                  </a:lnTo>
                  <a:lnTo>
                    <a:pt x="50" y="56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4" y="30"/>
                  </a:lnTo>
                  <a:lnTo>
                    <a:pt x="64" y="30"/>
                  </a:lnTo>
                  <a:lnTo>
                    <a:pt x="50" y="30"/>
                  </a:lnTo>
                  <a:lnTo>
                    <a:pt x="37" y="25"/>
                  </a:lnTo>
                  <a:lnTo>
                    <a:pt x="37" y="25"/>
                  </a:lnTo>
                  <a:lnTo>
                    <a:pt x="37" y="56"/>
                  </a:lnTo>
                  <a:lnTo>
                    <a:pt x="37" y="56"/>
                  </a:lnTo>
                  <a:lnTo>
                    <a:pt x="50" y="56"/>
                  </a:lnTo>
                  <a:lnTo>
                    <a:pt x="60" y="61"/>
                  </a:lnTo>
                  <a:lnTo>
                    <a:pt x="87" y="72"/>
                  </a:lnTo>
                  <a:lnTo>
                    <a:pt x="87" y="72"/>
                  </a:lnTo>
                  <a:lnTo>
                    <a:pt x="101" y="46"/>
                  </a:lnTo>
                  <a:lnTo>
                    <a:pt x="101" y="46"/>
                  </a:lnTo>
                  <a:lnTo>
                    <a:pt x="78" y="36"/>
                  </a:lnTo>
                  <a:lnTo>
                    <a:pt x="78" y="36"/>
                  </a:lnTo>
                  <a:lnTo>
                    <a:pt x="64" y="56"/>
                  </a:lnTo>
                  <a:lnTo>
                    <a:pt x="64" y="56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5" y="82"/>
                  </a:lnTo>
                  <a:lnTo>
                    <a:pt x="105" y="77"/>
                  </a:lnTo>
                  <a:lnTo>
                    <a:pt x="105" y="77"/>
                  </a:lnTo>
                  <a:lnTo>
                    <a:pt x="96" y="56"/>
                  </a:lnTo>
                  <a:lnTo>
                    <a:pt x="82" y="36"/>
                  </a:lnTo>
                  <a:lnTo>
                    <a:pt x="82" y="36"/>
                  </a:lnTo>
                  <a:lnTo>
                    <a:pt x="69" y="30"/>
                  </a:lnTo>
                  <a:lnTo>
                    <a:pt x="60" y="36"/>
                  </a:lnTo>
                  <a:lnTo>
                    <a:pt x="55" y="46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87" y="72"/>
                  </a:lnTo>
                  <a:lnTo>
                    <a:pt x="87" y="72"/>
                  </a:lnTo>
                  <a:lnTo>
                    <a:pt x="96" y="77"/>
                  </a:lnTo>
                  <a:lnTo>
                    <a:pt x="105" y="66"/>
                  </a:lnTo>
                  <a:lnTo>
                    <a:pt x="110" y="56"/>
                  </a:lnTo>
                  <a:lnTo>
                    <a:pt x="105" y="51"/>
                  </a:lnTo>
                  <a:lnTo>
                    <a:pt x="101" y="46"/>
                  </a:lnTo>
                  <a:lnTo>
                    <a:pt x="101" y="46"/>
                  </a:lnTo>
                  <a:lnTo>
                    <a:pt x="69" y="30"/>
                  </a:lnTo>
                  <a:lnTo>
                    <a:pt x="50" y="25"/>
                  </a:lnTo>
                  <a:lnTo>
                    <a:pt x="37" y="25"/>
                  </a:lnTo>
                  <a:lnTo>
                    <a:pt x="37" y="25"/>
                  </a:lnTo>
                  <a:lnTo>
                    <a:pt x="23" y="30"/>
                  </a:lnTo>
                  <a:lnTo>
                    <a:pt x="19" y="41"/>
                  </a:lnTo>
                  <a:lnTo>
                    <a:pt x="23" y="51"/>
                  </a:lnTo>
                  <a:lnTo>
                    <a:pt x="32" y="56"/>
                  </a:lnTo>
                  <a:lnTo>
                    <a:pt x="32" y="56"/>
                  </a:lnTo>
                  <a:lnTo>
                    <a:pt x="50" y="61"/>
                  </a:lnTo>
                  <a:lnTo>
                    <a:pt x="69" y="61"/>
                  </a:lnTo>
                  <a:lnTo>
                    <a:pt x="69" y="61"/>
                  </a:lnTo>
                  <a:lnTo>
                    <a:pt x="78" y="56"/>
                  </a:lnTo>
                  <a:lnTo>
                    <a:pt x="82" y="46"/>
                  </a:lnTo>
                  <a:lnTo>
                    <a:pt x="78" y="41"/>
                  </a:lnTo>
                  <a:lnTo>
                    <a:pt x="73" y="30"/>
                  </a:lnTo>
                  <a:lnTo>
                    <a:pt x="73" y="30"/>
                  </a:lnTo>
                  <a:lnTo>
                    <a:pt x="55" y="25"/>
                  </a:lnTo>
                  <a:lnTo>
                    <a:pt x="41" y="25"/>
                  </a:lnTo>
                  <a:lnTo>
                    <a:pt x="28" y="36"/>
                  </a:lnTo>
                  <a:lnTo>
                    <a:pt x="9" y="46"/>
                  </a:lnTo>
                  <a:lnTo>
                    <a:pt x="9" y="46"/>
                  </a:lnTo>
                  <a:lnTo>
                    <a:pt x="9" y="51"/>
                  </a:lnTo>
                  <a:lnTo>
                    <a:pt x="9" y="61"/>
                  </a:lnTo>
                  <a:lnTo>
                    <a:pt x="14" y="66"/>
                  </a:lnTo>
                  <a:lnTo>
                    <a:pt x="23" y="72"/>
                  </a:lnTo>
                  <a:lnTo>
                    <a:pt x="23" y="72"/>
                  </a:lnTo>
                  <a:lnTo>
                    <a:pt x="41" y="66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64" y="51"/>
                  </a:lnTo>
                  <a:lnTo>
                    <a:pt x="69" y="41"/>
                  </a:lnTo>
                  <a:lnTo>
                    <a:pt x="64" y="36"/>
                  </a:lnTo>
                  <a:lnTo>
                    <a:pt x="60" y="30"/>
                  </a:lnTo>
                  <a:lnTo>
                    <a:pt x="60" y="30"/>
                  </a:lnTo>
                  <a:lnTo>
                    <a:pt x="41" y="20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46"/>
                  </a:lnTo>
                  <a:lnTo>
                    <a:pt x="23" y="46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60" y="41"/>
                  </a:lnTo>
                  <a:lnTo>
                    <a:pt x="64" y="36"/>
                  </a:lnTo>
                  <a:lnTo>
                    <a:pt x="69" y="25"/>
                  </a:lnTo>
                  <a:lnTo>
                    <a:pt x="64" y="20"/>
                  </a:lnTo>
                  <a:lnTo>
                    <a:pt x="64" y="20"/>
                  </a:lnTo>
                  <a:lnTo>
                    <a:pt x="55" y="10"/>
                  </a:lnTo>
                  <a:lnTo>
                    <a:pt x="46" y="0"/>
                  </a:lnTo>
                  <a:lnTo>
                    <a:pt x="32" y="0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9" y="15"/>
                  </a:lnTo>
                  <a:lnTo>
                    <a:pt x="5" y="30"/>
                  </a:lnTo>
                  <a:lnTo>
                    <a:pt x="0" y="56"/>
                  </a:lnTo>
                  <a:lnTo>
                    <a:pt x="0" y="56"/>
                  </a:lnTo>
                  <a:lnTo>
                    <a:pt x="0" y="61"/>
                  </a:lnTo>
                  <a:lnTo>
                    <a:pt x="5" y="56"/>
                  </a:lnTo>
                  <a:lnTo>
                    <a:pt x="5" y="5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9" name="Obdélník 148"/>
          <p:cNvSpPr/>
          <p:nvPr/>
        </p:nvSpPr>
        <p:spPr>
          <a:xfrm>
            <a:off x="5254746" y="1459747"/>
            <a:ext cx="13092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KORUNA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0" name="Obdélník 149"/>
          <p:cNvSpPr/>
          <p:nvPr/>
        </p:nvSpPr>
        <p:spPr>
          <a:xfrm>
            <a:off x="5451968" y="4978482"/>
            <a:ext cx="12105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STONKY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1" name="Obdélník 150"/>
          <p:cNvSpPr/>
          <p:nvPr/>
        </p:nvSpPr>
        <p:spPr>
          <a:xfrm>
            <a:off x="3040954" y="3791004"/>
            <a:ext cx="9749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KMEN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2" name="Obdélník 151"/>
          <p:cNvSpPr/>
          <p:nvPr/>
        </p:nvSpPr>
        <p:spPr>
          <a:xfrm>
            <a:off x="5342097" y="2063732"/>
            <a:ext cx="10038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VĚTVE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3" name="Obdélník 152"/>
          <p:cNvSpPr/>
          <p:nvPr/>
        </p:nvSpPr>
        <p:spPr>
          <a:xfrm>
            <a:off x="5284663" y="2852766"/>
            <a:ext cx="8517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LISTY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4" name="Obdélník 153"/>
          <p:cNvSpPr/>
          <p:nvPr/>
        </p:nvSpPr>
        <p:spPr>
          <a:xfrm>
            <a:off x="4908743" y="6004264"/>
            <a:ext cx="12339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KOŘENY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3158" name="Přímá spojnice 3157"/>
          <p:cNvCxnSpPr>
            <a:stCxn id="5" idx="23"/>
          </p:cNvCxnSpPr>
          <p:nvPr/>
        </p:nvCxnSpPr>
        <p:spPr>
          <a:xfrm>
            <a:off x="4705662" y="1607271"/>
            <a:ext cx="539556" cy="9002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>
            <a:stCxn id="14" idx="19"/>
          </p:cNvCxnSpPr>
          <p:nvPr/>
        </p:nvCxnSpPr>
        <p:spPr>
          <a:xfrm>
            <a:off x="3469054" y="2023132"/>
            <a:ext cx="1943145" cy="28970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>
            <a:stCxn id="3106" idx="2"/>
          </p:cNvCxnSpPr>
          <p:nvPr/>
        </p:nvCxnSpPr>
        <p:spPr>
          <a:xfrm>
            <a:off x="3796994" y="2834574"/>
            <a:ext cx="1572650" cy="23471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flipV="1">
            <a:off x="2543043" y="4021836"/>
            <a:ext cx="542363" cy="8428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5976379" y="6236044"/>
            <a:ext cx="1251072" cy="1232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>
            <a:stCxn id="3137" idx="7"/>
          </p:cNvCxnSpPr>
          <p:nvPr/>
        </p:nvCxnSpPr>
        <p:spPr>
          <a:xfrm>
            <a:off x="3622514" y="6156020"/>
            <a:ext cx="1309873" cy="4854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7" name="Nadpis 3156"/>
          <p:cNvSpPr>
            <a:spLocks noGrp="1"/>
          </p:cNvSpPr>
          <p:nvPr>
            <p:ph type="title" idx="4294967295"/>
          </p:nvPr>
        </p:nvSpPr>
        <p:spPr>
          <a:xfrm>
            <a:off x="4568825" y="115888"/>
            <a:ext cx="4575175" cy="91122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ROSTLIN</a:t>
            </a:r>
            <a:endParaRPr lang="cs-CZ" dirty="0"/>
          </a:p>
        </p:txBody>
      </p:sp>
      <p:sp>
        <p:nvSpPr>
          <p:cNvPr id="161" name="Obdélník 160"/>
          <p:cNvSpPr/>
          <p:nvPr/>
        </p:nvSpPr>
        <p:spPr>
          <a:xfrm>
            <a:off x="1018771" y="524500"/>
            <a:ext cx="31640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STROM – MÁ KMEN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2" name="Obdélník 161"/>
          <p:cNvSpPr/>
          <p:nvPr/>
        </p:nvSpPr>
        <p:spPr>
          <a:xfrm>
            <a:off x="5781766" y="3372732"/>
            <a:ext cx="3005438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KEŘ – ROZVĚTVUJE</a:t>
            </a:r>
          </a:p>
          <a:p>
            <a:pPr lvl="0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       SE U ZEMĚ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63" name="Přímá spojnice 162"/>
          <p:cNvCxnSpPr/>
          <p:nvPr/>
        </p:nvCxnSpPr>
        <p:spPr>
          <a:xfrm flipV="1">
            <a:off x="6564015" y="5113544"/>
            <a:ext cx="625536" cy="9628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9334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Petra\AppData\Local\Microsoft\Windows\Temporary Internet Files\Content.IE5\R8S25GK3\MC900441822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88" b="20603"/>
          <a:stretch/>
        </p:blipFill>
        <p:spPr bwMode="auto">
          <a:xfrm>
            <a:off x="342999" y="404664"/>
            <a:ext cx="443974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Petra\AppData\Local\Microsoft\Windows\Temporary Internet Files\Content.IE5\AM1I8PN9\MC900441870[1].wm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703"/>
          <a:stretch/>
        </p:blipFill>
        <p:spPr bwMode="auto">
          <a:xfrm>
            <a:off x="6057230" y="5081748"/>
            <a:ext cx="2502145" cy="15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etra\AppData\Local\Microsoft\Windows\Temporary Internet Files\Content.IE5\R8S25GK3\MC900441822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88" b="20603"/>
          <a:stretch/>
        </p:blipFill>
        <p:spPr bwMode="auto">
          <a:xfrm>
            <a:off x="5976379" y="3615684"/>
            <a:ext cx="266384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9"/>
          <p:cNvGrpSpPr>
            <a:grpSpLocks noChangeAspect="1"/>
          </p:cNvGrpSpPr>
          <p:nvPr/>
        </p:nvGrpSpPr>
        <p:grpSpPr bwMode="auto">
          <a:xfrm>
            <a:off x="-188740" y="404453"/>
            <a:ext cx="5530837" cy="6476819"/>
            <a:chOff x="332" y="1036"/>
            <a:chExt cx="2631" cy="3081"/>
          </a:xfrm>
        </p:grpSpPr>
        <p:sp>
          <p:nvSpPr>
            <p:cNvPr id="5" name="Freeform 11"/>
            <p:cNvSpPr>
              <a:spLocks/>
            </p:cNvSpPr>
            <p:nvPr/>
          </p:nvSpPr>
          <p:spPr bwMode="auto">
            <a:xfrm>
              <a:off x="507" y="1036"/>
              <a:ext cx="2277" cy="1473"/>
            </a:xfrm>
            <a:custGeom>
              <a:avLst/>
              <a:gdLst>
                <a:gd name="T0" fmla="*/ 237 w 1932"/>
                <a:gd name="T1" fmla="*/ 1241 h 1246"/>
                <a:gd name="T2" fmla="*/ 155 w 1932"/>
                <a:gd name="T3" fmla="*/ 1220 h 1246"/>
                <a:gd name="T4" fmla="*/ 82 w 1932"/>
                <a:gd name="T5" fmla="*/ 1174 h 1246"/>
                <a:gd name="T6" fmla="*/ 27 w 1932"/>
                <a:gd name="T7" fmla="*/ 1091 h 1246"/>
                <a:gd name="T8" fmla="*/ 0 w 1932"/>
                <a:gd name="T9" fmla="*/ 978 h 1246"/>
                <a:gd name="T10" fmla="*/ 0 w 1932"/>
                <a:gd name="T11" fmla="*/ 916 h 1246"/>
                <a:gd name="T12" fmla="*/ 18 w 1932"/>
                <a:gd name="T13" fmla="*/ 772 h 1246"/>
                <a:gd name="T14" fmla="*/ 64 w 1932"/>
                <a:gd name="T15" fmla="*/ 618 h 1246"/>
                <a:gd name="T16" fmla="*/ 141 w 1932"/>
                <a:gd name="T17" fmla="*/ 458 h 1246"/>
                <a:gd name="T18" fmla="*/ 251 w 1932"/>
                <a:gd name="T19" fmla="*/ 304 h 1246"/>
                <a:gd name="T20" fmla="*/ 360 w 1932"/>
                <a:gd name="T21" fmla="*/ 201 h 1246"/>
                <a:gd name="T22" fmla="*/ 447 w 1932"/>
                <a:gd name="T23" fmla="*/ 144 h 1246"/>
                <a:gd name="T24" fmla="*/ 543 w 1932"/>
                <a:gd name="T25" fmla="*/ 93 h 1246"/>
                <a:gd name="T26" fmla="*/ 653 w 1932"/>
                <a:gd name="T27" fmla="*/ 52 h 1246"/>
                <a:gd name="T28" fmla="*/ 776 w 1932"/>
                <a:gd name="T29" fmla="*/ 21 h 1246"/>
                <a:gd name="T30" fmla="*/ 909 w 1932"/>
                <a:gd name="T31" fmla="*/ 0 h 1246"/>
                <a:gd name="T32" fmla="*/ 982 w 1932"/>
                <a:gd name="T33" fmla="*/ 0 h 1246"/>
                <a:gd name="T34" fmla="*/ 1151 w 1932"/>
                <a:gd name="T35" fmla="*/ 5 h 1246"/>
                <a:gd name="T36" fmla="*/ 1311 w 1932"/>
                <a:gd name="T37" fmla="*/ 41 h 1246"/>
                <a:gd name="T38" fmla="*/ 1448 w 1932"/>
                <a:gd name="T39" fmla="*/ 103 h 1246"/>
                <a:gd name="T40" fmla="*/ 1566 w 1932"/>
                <a:gd name="T41" fmla="*/ 180 h 1246"/>
                <a:gd name="T42" fmla="*/ 1671 w 1932"/>
                <a:gd name="T43" fmla="*/ 268 h 1246"/>
                <a:gd name="T44" fmla="*/ 1758 w 1932"/>
                <a:gd name="T45" fmla="*/ 376 h 1246"/>
                <a:gd name="T46" fmla="*/ 1827 w 1932"/>
                <a:gd name="T47" fmla="*/ 484 h 1246"/>
                <a:gd name="T48" fmla="*/ 1881 w 1932"/>
                <a:gd name="T49" fmla="*/ 597 h 1246"/>
                <a:gd name="T50" fmla="*/ 1913 w 1932"/>
                <a:gd name="T51" fmla="*/ 716 h 1246"/>
                <a:gd name="T52" fmla="*/ 1932 w 1932"/>
                <a:gd name="T53" fmla="*/ 829 h 1246"/>
                <a:gd name="T54" fmla="*/ 1932 w 1932"/>
                <a:gd name="T55" fmla="*/ 932 h 1246"/>
                <a:gd name="T56" fmla="*/ 1913 w 1932"/>
                <a:gd name="T57" fmla="*/ 1030 h 1246"/>
                <a:gd name="T58" fmla="*/ 1877 w 1932"/>
                <a:gd name="T59" fmla="*/ 1107 h 1246"/>
                <a:gd name="T60" fmla="*/ 1827 w 1932"/>
                <a:gd name="T61" fmla="*/ 1169 h 1246"/>
                <a:gd name="T62" fmla="*/ 1758 w 1932"/>
                <a:gd name="T63" fmla="*/ 1210 h 1246"/>
                <a:gd name="T64" fmla="*/ 1671 w 1932"/>
                <a:gd name="T65" fmla="*/ 1230 h 1246"/>
                <a:gd name="T66" fmla="*/ 1237 w 1932"/>
                <a:gd name="T67" fmla="*/ 1241 h 1246"/>
                <a:gd name="T68" fmla="*/ 465 w 1932"/>
                <a:gd name="T69" fmla="*/ 1246 h 1246"/>
                <a:gd name="T70" fmla="*/ 237 w 1932"/>
                <a:gd name="T71" fmla="*/ 1241 h 1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932" h="1246">
                  <a:moveTo>
                    <a:pt x="237" y="1241"/>
                  </a:moveTo>
                  <a:lnTo>
                    <a:pt x="237" y="1241"/>
                  </a:lnTo>
                  <a:lnTo>
                    <a:pt x="196" y="1236"/>
                  </a:lnTo>
                  <a:lnTo>
                    <a:pt x="155" y="1220"/>
                  </a:lnTo>
                  <a:lnTo>
                    <a:pt x="114" y="1200"/>
                  </a:lnTo>
                  <a:lnTo>
                    <a:pt x="82" y="1174"/>
                  </a:lnTo>
                  <a:lnTo>
                    <a:pt x="50" y="1138"/>
                  </a:lnTo>
                  <a:lnTo>
                    <a:pt x="27" y="1091"/>
                  </a:lnTo>
                  <a:lnTo>
                    <a:pt x="9" y="1040"/>
                  </a:lnTo>
                  <a:lnTo>
                    <a:pt x="0" y="978"/>
                  </a:lnTo>
                  <a:lnTo>
                    <a:pt x="0" y="978"/>
                  </a:lnTo>
                  <a:lnTo>
                    <a:pt x="0" y="916"/>
                  </a:lnTo>
                  <a:lnTo>
                    <a:pt x="4" y="849"/>
                  </a:lnTo>
                  <a:lnTo>
                    <a:pt x="18" y="772"/>
                  </a:lnTo>
                  <a:lnTo>
                    <a:pt x="36" y="695"/>
                  </a:lnTo>
                  <a:lnTo>
                    <a:pt x="64" y="618"/>
                  </a:lnTo>
                  <a:lnTo>
                    <a:pt x="96" y="535"/>
                  </a:lnTo>
                  <a:lnTo>
                    <a:pt x="141" y="458"/>
                  </a:lnTo>
                  <a:lnTo>
                    <a:pt x="191" y="381"/>
                  </a:lnTo>
                  <a:lnTo>
                    <a:pt x="251" y="304"/>
                  </a:lnTo>
                  <a:lnTo>
                    <a:pt x="324" y="237"/>
                  </a:lnTo>
                  <a:lnTo>
                    <a:pt x="360" y="201"/>
                  </a:lnTo>
                  <a:lnTo>
                    <a:pt x="402" y="170"/>
                  </a:lnTo>
                  <a:lnTo>
                    <a:pt x="447" y="144"/>
                  </a:lnTo>
                  <a:lnTo>
                    <a:pt x="497" y="113"/>
                  </a:lnTo>
                  <a:lnTo>
                    <a:pt x="543" y="93"/>
                  </a:lnTo>
                  <a:lnTo>
                    <a:pt x="598" y="67"/>
                  </a:lnTo>
                  <a:lnTo>
                    <a:pt x="653" y="52"/>
                  </a:lnTo>
                  <a:lnTo>
                    <a:pt x="712" y="31"/>
                  </a:lnTo>
                  <a:lnTo>
                    <a:pt x="776" y="21"/>
                  </a:lnTo>
                  <a:lnTo>
                    <a:pt x="840" y="10"/>
                  </a:lnTo>
                  <a:lnTo>
                    <a:pt x="909" y="0"/>
                  </a:lnTo>
                  <a:lnTo>
                    <a:pt x="982" y="0"/>
                  </a:lnTo>
                  <a:lnTo>
                    <a:pt x="982" y="0"/>
                  </a:lnTo>
                  <a:lnTo>
                    <a:pt x="1068" y="0"/>
                  </a:lnTo>
                  <a:lnTo>
                    <a:pt x="1151" y="5"/>
                  </a:lnTo>
                  <a:lnTo>
                    <a:pt x="1233" y="21"/>
                  </a:lnTo>
                  <a:lnTo>
                    <a:pt x="1311" y="41"/>
                  </a:lnTo>
                  <a:lnTo>
                    <a:pt x="1379" y="72"/>
                  </a:lnTo>
                  <a:lnTo>
                    <a:pt x="1448" y="103"/>
                  </a:lnTo>
                  <a:lnTo>
                    <a:pt x="1511" y="139"/>
                  </a:lnTo>
                  <a:lnTo>
                    <a:pt x="1566" y="180"/>
                  </a:lnTo>
                  <a:lnTo>
                    <a:pt x="1621" y="221"/>
                  </a:lnTo>
                  <a:lnTo>
                    <a:pt x="1671" y="268"/>
                  </a:lnTo>
                  <a:lnTo>
                    <a:pt x="1717" y="319"/>
                  </a:lnTo>
                  <a:lnTo>
                    <a:pt x="1758" y="376"/>
                  </a:lnTo>
                  <a:lnTo>
                    <a:pt x="1795" y="427"/>
                  </a:lnTo>
                  <a:lnTo>
                    <a:pt x="1827" y="484"/>
                  </a:lnTo>
                  <a:lnTo>
                    <a:pt x="1854" y="541"/>
                  </a:lnTo>
                  <a:lnTo>
                    <a:pt x="1881" y="597"/>
                  </a:lnTo>
                  <a:lnTo>
                    <a:pt x="1900" y="659"/>
                  </a:lnTo>
                  <a:lnTo>
                    <a:pt x="1913" y="716"/>
                  </a:lnTo>
                  <a:lnTo>
                    <a:pt x="1923" y="772"/>
                  </a:lnTo>
                  <a:lnTo>
                    <a:pt x="1932" y="829"/>
                  </a:lnTo>
                  <a:lnTo>
                    <a:pt x="1932" y="880"/>
                  </a:lnTo>
                  <a:lnTo>
                    <a:pt x="1932" y="932"/>
                  </a:lnTo>
                  <a:lnTo>
                    <a:pt x="1923" y="983"/>
                  </a:lnTo>
                  <a:lnTo>
                    <a:pt x="1913" y="1030"/>
                  </a:lnTo>
                  <a:lnTo>
                    <a:pt x="1900" y="1071"/>
                  </a:lnTo>
                  <a:lnTo>
                    <a:pt x="1877" y="1107"/>
                  </a:lnTo>
                  <a:lnTo>
                    <a:pt x="1854" y="1143"/>
                  </a:lnTo>
                  <a:lnTo>
                    <a:pt x="1827" y="1169"/>
                  </a:lnTo>
                  <a:lnTo>
                    <a:pt x="1795" y="1194"/>
                  </a:lnTo>
                  <a:lnTo>
                    <a:pt x="1758" y="1210"/>
                  </a:lnTo>
                  <a:lnTo>
                    <a:pt x="1717" y="1225"/>
                  </a:lnTo>
                  <a:lnTo>
                    <a:pt x="1671" y="1230"/>
                  </a:lnTo>
                  <a:lnTo>
                    <a:pt x="1671" y="1230"/>
                  </a:lnTo>
                  <a:lnTo>
                    <a:pt x="1237" y="1241"/>
                  </a:lnTo>
                  <a:lnTo>
                    <a:pt x="817" y="1246"/>
                  </a:lnTo>
                  <a:lnTo>
                    <a:pt x="465" y="1246"/>
                  </a:lnTo>
                  <a:lnTo>
                    <a:pt x="333" y="1246"/>
                  </a:lnTo>
                  <a:lnTo>
                    <a:pt x="237" y="1241"/>
                  </a:lnTo>
                  <a:lnTo>
                    <a:pt x="237" y="1241"/>
                  </a:lnTo>
                  <a:close/>
                </a:path>
              </a:pathLst>
            </a:custGeom>
            <a:solidFill>
              <a:srgbClr val="D5E0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" name="AutoShape 8"/>
            <p:cNvSpPr>
              <a:spLocks noChangeAspect="1" noChangeArrowheads="1" noTextEdit="1"/>
            </p:cNvSpPr>
            <p:nvPr/>
          </p:nvSpPr>
          <p:spPr bwMode="auto">
            <a:xfrm>
              <a:off x="332" y="2448"/>
              <a:ext cx="2631" cy="16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Freeform 10"/>
            <p:cNvSpPr>
              <a:spLocks/>
            </p:cNvSpPr>
            <p:nvPr/>
          </p:nvSpPr>
          <p:spPr bwMode="auto">
            <a:xfrm>
              <a:off x="566" y="3021"/>
              <a:ext cx="2218" cy="998"/>
            </a:xfrm>
            <a:custGeom>
              <a:avLst/>
              <a:gdLst>
                <a:gd name="T0" fmla="*/ 1316 w 2631"/>
                <a:gd name="T1" fmla="*/ 0 h 1318"/>
                <a:gd name="T2" fmla="*/ 1183 w 2631"/>
                <a:gd name="T3" fmla="*/ 5 h 1318"/>
                <a:gd name="T4" fmla="*/ 1051 w 2631"/>
                <a:gd name="T5" fmla="*/ 26 h 1318"/>
                <a:gd name="T6" fmla="*/ 927 w 2631"/>
                <a:gd name="T7" fmla="*/ 57 h 1318"/>
                <a:gd name="T8" fmla="*/ 804 w 2631"/>
                <a:gd name="T9" fmla="*/ 103 h 1318"/>
                <a:gd name="T10" fmla="*/ 690 w 2631"/>
                <a:gd name="T11" fmla="*/ 160 h 1318"/>
                <a:gd name="T12" fmla="*/ 585 w 2631"/>
                <a:gd name="T13" fmla="*/ 227 h 1318"/>
                <a:gd name="T14" fmla="*/ 484 w 2631"/>
                <a:gd name="T15" fmla="*/ 299 h 1318"/>
                <a:gd name="T16" fmla="*/ 388 w 2631"/>
                <a:gd name="T17" fmla="*/ 386 h 1318"/>
                <a:gd name="T18" fmla="*/ 306 w 2631"/>
                <a:gd name="T19" fmla="*/ 479 h 1318"/>
                <a:gd name="T20" fmla="*/ 228 w 2631"/>
                <a:gd name="T21" fmla="*/ 582 h 1318"/>
                <a:gd name="T22" fmla="*/ 164 w 2631"/>
                <a:gd name="T23" fmla="*/ 690 h 1318"/>
                <a:gd name="T24" fmla="*/ 105 w 2631"/>
                <a:gd name="T25" fmla="*/ 803 h 1318"/>
                <a:gd name="T26" fmla="*/ 64 w 2631"/>
                <a:gd name="T27" fmla="*/ 927 h 1318"/>
                <a:gd name="T28" fmla="*/ 27 w 2631"/>
                <a:gd name="T29" fmla="*/ 1050 h 1318"/>
                <a:gd name="T30" fmla="*/ 9 w 2631"/>
                <a:gd name="T31" fmla="*/ 1184 h 1318"/>
                <a:gd name="T32" fmla="*/ 0 w 2631"/>
                <a:gd name="T33" fmla="*/ 1318 h 1318"/>
                <a:gd name="T34" fmla="*/ 2631 w 2631"/>
                <a:gd name="T35" fmla="*/ 1318 h 1318"/>
                <a:gd name="T36" fmla="*/ 2622 w 2631"/>
                <a:gd name="T37" fmla="*/ 1184 h 1318"/>
                <a:gd name="T38" fmla="*/ 2599 w 2631"/>
                <a:gd name="T39" fmla="*/ 1050 h 1318"/>
                <a:gd name="T40" fmla="*/ 2567 w 2631"/>
                <a:gd name="T41" fmla="*/ 927 h 1318"/>
                <a:gd name="T42" fmla="*/ 2521 w 2631"/>
                <a:gd name="T43" fmla="*/ 803 h 1318"/>
                <a:gd name="T44" fmla="*/ 2467 w 2631"/>
                <a:gd name="T45" fmla="*/ 690 h 1318"/>
                <a:gd name="T46" fmla="*/ 2403 w 2631"/>
                <a:gd name="T47" fmla="*/ 582 h 1318"/>
                <a:gd name="T48" fmla="*/ 2325 w 2631"/>
                <a:gd name="T49" fmla="*/ 479 h 1318"/>
                <a:gd name="T50" fmla="*/ 2243 w 2631"/>
                <a:gd name="T51" fmla="*/ 386 h 1318"/>
                <a:gd name="T52" fmla="*/ 2147 w 2631"/>
                <a:gd name="T53" fmla="*/ 299 h 1318"/>
                <a:gd name="T54" fmla="*/ 2046 w 2631"/>
                <a:gd name="T55" fmla="*/ 227 h 1318"/>
                <a:gd name="T56" fmla="*/ 1937 w 2631"/>
                <a:gd name="T57" fmla="*/ 160 h 1318"/>
                <a:gd name="T58" fmla="*/ 1823 w 2631"/>
                <a:gd name="T59" fmla="*/ 103 h 1318"/>
                <a:gd name="T60" fmla="*/ 1704 w 2631"/>
                <a:gd name="T61" fmla="*/ 57 h 1318"/>
                <a:gd name="T62" fmla="*/ 1580 w 2631"/>
                <a:gd name="T63" fmla="*/ 26 h 1318"/>
                <a:gd name="T64" fmla="*/ 1448 w 2631"/>
                <a:gd name="T65" fmla="*/ 5 h 1318"/>
                <a:gd name="T66" fmla="*/ 1316 w 2631"/>
                <a:gd name="T67" fmla="*/ 0 h 13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631" h="1318">
                  <a:moveTo>
                    <a:pt x="1316" y="0"/>
                  </a:moveTo>
                  <a:lnTo>
                    <a:pt x="1316" y="0"/>
                  </a:lnTo>
                  <a:lnTo>
                    <a:pt x="1247" y="0"/>
                  </a:lnTo>
                  <a:lnTo>
                    <a:pt x="1183" y="5"/>
                  </a:lnTo>
                  <a:lnTo>
                    <a:pt x="1115" y="16"/>
                  </a:lnTo>
                  <a:lnTo>
                    <a:pt x="1051" y="26"/>
                  </a:lnTo>
                  <a:lnTo>
                    <a:pt x="987" y="41"/>
                  </a:lnTo>
                  <a:lnTo>
                    <a:pt x="927" y="57"/>
                  </a:lnTo>
                  <a:lnTo>
                    <a:pt x="863" y="77"/>
                  </a:lnTo>
                  <a:lnTo>
                    <a:pt x="804" y="103"/>
                  </a:lnTo>
                  <a:lnTo>
                    <a:pt x="749" y="129"/>
                  </a:lnTo>
                  <a:lnTo>
                    <a:pt x="690" y="160"/>
                  </a:lnTo>
                  <a:lnTo>
                    <a:pt x="635" y="191"/>
                  </a:lnTo>
                  <a:lnTo>
                    <a:pt x="585" y="227"/>
                  </a:lnTo>
                  <a:lnTo>
                    <a:pt x="530" y="263"/>
                  </a:lnTo>
                  <a:lnTo>
                    <a:pt x="484" y="299"/>
                  </a:lnTo>
                  <a:lnTo>
                    <a:pt x="434" y="340"/>
                  </a:lnTo>
                  <a:lnTo>
                    <a:pt x="388" y="386"/>
                  </a:lnTo>
                  <a:lnTo>
                    <a:pt x="347" y="433"/>
                  </a:lnTo>
                  <a:lnTo>
                    <a:pt x="306" y="479"/>
                  </a:lnTo>
                  <a:lnTo>
                    <a:pt x="265" y="530"/>
                  </a:lnTo>
                  <a:lnTo>
                    <a:pt x="228" y="582"/>
                  </a:lnTo>
                  <a:lnTo>
                    <a:pt x="196" y="633"/>
                  </a:lnTo>
                  <a:lnTo>
                    <a:pt x="164" y="690"/>
                  </a:lnTo>
                  <a:lnTo>
                    <a:pt x="132" y="747"/>
                  </a:lnTo>
                  <a:lnTo>
                    <a:pt x="105" y="803"/>
                  </a:lnTo>
                  <a:lnTo>
                    <a:pt x="82" y="865"/>
                  </a:lnTo>
                  <a:lnTo>
                    <a:pt x="64" y="927"/>
                  </a:lnTo>
                  <a:lnTo>
                    <a:pt x="46" y="989"/>
                  </a:lnTo>
                  <a:lnTo>
                    <a:pt x="27" y="1050"/>
                  </a:lnTo>
                  <a:lnTo>
                    <a:pt x="18" y="1117"/>
                  </a:lnTo>
                  <a:lnTo>
                    <a:pt x="9" y="1184"/>
                  </a:lnTo>
                  <a:lnTo>
                    <a:pt x="5" y="1251"/>
                  </a:lnTo>
                  <a:lnTo>
                    <a:pt x="0" y="1318"/>
                  </a:lnTo>
                  <a:lnTo>
                    <a:pt x="2631" y="1318"/>
                  </a:lnTo>
                  <a:lnTo>
                    <a:pt x="2631" y="1318"/>
                  </a:lnTo>
                  <a:lnTo>
                    <a:pt x="2626" y="1251"/>
                  </a:lnTo>
                  <a:lnTo>
                    <a:pt x="2622" y="1184"/>
                  </a:lnTo>
                  <a:lnTo>
                    <a:pt x="2613" y="1117"/>
                  </a:lnTo>
                  <a:lnTo>
                    <a:pt x="2599" y="1050"/>
                  </a:lnTo>
                  <a:lnTo>
                    <a:pt x="2585" y="989"/>
                  </a:lnTo>
                  <a:lnTo>
                    <a:pt x="2567" y="927"/>
                  </a:lnTo>
                  <a:lnTo>
                    <a:pt x="2549" y="865"/>
                  </a:lnTo>
                  <a:lnTo>
                    <a:pt x="2521" y="803"/>
                  </a:lnTo>
                  <a:lnTo>
                    <a:pt x="2499" y="747"/>
                  </a:lnTo>
                  <a:lnTo>
                    <a:pt x="2467" y="690"/>
                  </a:lnTo>
                  <a:lnTo>
                    <a:pt x="2435" y="633"/>
                  </a:lnTo>
                  <a:lnTo>
                    <a:pt x="2403" y="582"/>
                  </a:lnTo>
                  <a:lnTo>
                    <a:pt x="2366" y="530"/>
                  </a:lnTo>
                  <a:lnTo>
                    <a:pt x="2325" y="479"/>
                  </a:lnTo>
                  <a:lnTo>
                    <a:pt x="2284" y="433"/>
                  </a:lnTo>
                  <a:lnTo>
                    <a:pt x="2243" y="386"/>
                  </a:lnTo>
                  <a:lnTo>
                    <a:pt x="2197" y="340"/>
                  </a:lnTo>
                  <a:lnTo>
                    <a:pt x="2147" y="299"/>
                  </a:lnTo>
                  <a:lnTo>
                    <a:pt x="2097" y="263"/>
                  </a:lnTo>
                  <a:lnTo>
                    <a:pt x="2046" y="227"/>
                  </a:lnTo>
                  <a:lnTo>
                    <a:pt x="1992" y="191"/>
                  </a:lnTo>
                  <a:lnTo>
                    <a:pt x="1937" y="160"/>
                  </a:lnTo>
                  <a:lnTo>
                    <a:pt x="1882" y="129"/>
                  </a:lnTo>
                  <a:lnTo>
                    <a:pt x="1823" y="103"/>
                  </a:lnTo>
                  <a:lnTo>
                    <a:pt x="1763" y="77"/>
                  </a:lnTo>
                  <a:lnTo>
                    <a:pt x="1704" y="57"/>
                  </a:lnTo>
                  <a:lnTo>
                    <a:pt x="1640" y="41"/>
                  </a:lnTo>
                  <a:lnTo>
                    <a:pt x="1580" y="26"/>
                  </a:lnTo>
                  <a:lnTo>
                    <a:pt x="1516" y="16"/>
                  </a:lnTo>
                  <a:lnTo>
                    <a:pt x="1448" y="5"/>
                  </a:lnTo>
                  <a:lnTo>
                    <a:pt x="1384" y="0"/>
                  </a:lnTo>
                  <a:lnTo>
                    <a:pt x="1316" y="0"/>
                  </a:lnTo>
                  <a:lnTo>
                    <a:pt x="1316" y="0"/>
                  </a:lnTo>
                  <a:close/>
                </a:path>
              </a:pathLst>
            </a:custGeom>
            <a:solidFill>
              <a:srgbClr val="A577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12"/>
            <p:cNvSpPr>
              <a:spLocks/>
            </p:cNvSpPr>
            <p:nvPr/>
          </p:nvSpPr>
          <p:spPr bwMode="auto">
            <a:xfrm>
              <a:off x="1191" y="1461"/>
              <a:ext cx="520" cy="1580"/>
            </a:xfrm>
            <a:custGeom>
              <a:avLst/>
              <a:gdLst>
                <a:gd name="T0" fmla="*/ 393 w 520"/>
                <a:gd name="T1" fmla="*/ 1580 h 1580"/>
                <a:gd name="T2" fmla="*/ 393 w 520"/>
                <a:gd name="T3" fmla="*/ 1580 h 1580"/>
                <a:gd name="T4" fmla="*/ 516 w 520"/>
                <a:gd name="T5" fmla="*/ 1575 h 1580"/>
                <a:gd name="T6" fmla="*/ 516 w 520"/>
                <a:gd name="T7" fmla="*/ 1575 h 1580"/>
                <a:gd name="T8" fmla="*/ 520 w 520"/>
                <a:gd name="T9" fmla="*/ 1498 h 1580"/>
                <a:gd name="T10" fmla="*/ 516 w 520"/>
                <a:gd name="T11" fmla="*/ 1415 h 1580"/>
                <a:gd name="T12" fmla="*/ 507 w 520"/>
                <a:gd name="T13" fmla="*/ 1338 h 1580"/>
                <a:gd name="T14" fmla="*/ 498 w 520"/>
                <a:gd name="T15" fmla="*/ 1261 h 1580"/>
                <a:gd name="T16" fmla="*/ 498 w 520"/>
                <a:gd name="T17" fmla="*/ 1261 h 1580"/>
                <a:gd name="T18" fmla="*/ 479 w 520"/>
                <a:gd name="T19" fmla="*/ 1143 h 1580"/>
                <a:gd name="T20" fmla="*/ 452 w 520"/>
                <a:gd name="T21" fmla="*/ 1035 h 1580"/>
                <a:gd name="T22" fmla="*/ 420 w 520"/>
                <a:gd name="T23" fmla="*/ 921 h 1580"/>
                <a:gd name="T24" fmla="*/ 379 w 520"/>
                <a:gd name="T25" fmla="*/ 813 h 1580"/>
                <a:gd name="T26" fmla="*/ 379 w 520"/>
                <a:gd name="T27" fmla="*/ 813 h 1580"/>
                <a:gd name="T28" fmla="*/ 329 w 520"/>
                <a:gd name="T29" fmla="*/ 710 h 1580"/>
                <a:gd name="T30" fmla="*/ 274 w 520"/>
                <a:gd name="T31" fmla="*/ 612 h 1580"/>
                <a:gd name="T32" fmla="*/ 164 w 520"/>
                <a:gd name="T33" fmla="*/ 417 h 1580"/>
                <a:gd name="T34" fmla="*/ 109 w 520"/>
                <a:gd name="T35" fmla="*/ 319 h 1580"/>
                <a:gd name="T36" fmla="*/ 64 w 520"/>
                <a:gd name="T37" fmla="*/ 216 h 1580"/>
                <a:gd name="T38" fmla="*/ 45 w 520"/>
                <a:gd name="T39" fmla="*/ 165 h 1580"/>
                <a:gd name="T40" fmla="*/ 27 w 520"/>
                <a:gd name="T41" fmla="*/ 113 h 1580"/>
                <a:gd name="T42" fmla="*/ 13 w 520"/>
                <a:gd name="T43" fmla="*/ 56 h 1580"/>
                <a:gd name="T44" fmla="*/ 0 w 520"/>
                <a:gd name="T45" fmla="*/ 0 h 1580"/>
                <a:gd name="T46" fmla="*/ 0 w 520"/>
                <a:gd name="T47" fmla="*/ 0 h 1580"/>
                <a:gd name="T48" fmla="*/ 0 w 520"/>
                <a:gd name="T49" fmla="*/ 0 h 1580"/>
                <a:gd name="T50" fmla="*/ 0 w 520"/>
                <a:gd name="T51" fmla="*/ 0 h 1580"/>
                <a:gd name="T52" fmla="*/ 0 w 520"/>
                <a:gd name="T53" fmla="*/ 0 h 1580"/>
                <a:gd name="T54" fmla="*/ 4 w 520"/>
                <a:gd name="T55" fmla="*/ 51 h 1580"/>
                <a:gd name="T56" fmla="*/ 9 w 520"/>
                <a:gd name="T57" fmla="*/ 98 h 1580"/>
                <a:gd name="T58" fmla="*/ 36 w 520"/>
                <a:gd name="T59" fmla="*/ 195 h 1580"/>
                <a:gd name="T60" fmla="*/ 68 w 520"/>
                <a:gd name="T61" fmla="*/ 288 h 1580"/>
                <a:gd name="T62" fmla="*/ 109 w 520"/>
                <a:gd name="T63" fmla="*/ 381 h 1580"/>
                <a:gd name="T64" fmla="*/ 150 w 520"/>
                <a:gd name="T65" fmla="*/ 473 h 1580"/>
                <a:gd name="T66" fmla="*/ 201 w 520"/>
                <a:gd name="T67" fmla="*/ 561 h 1580"/>
                <a:gd name="T68" fmla="*/ 292 w 520"/>
                <a:gd name="T69" fmla="*/ 736 h 1580"/>
                <a:gd name="T70" fmla="*/ 292 w 520"/>
                <a:gd name="T71" fmla="*/ 736 h 1580"/>
                <a:gd name="T72" fmla="*/ 338 w 520"/>
                <a:gd name="T73" fmla="*/ 829 h 1580"/>
                <a:gd name="T74" fmla="*/ 351 w 520"/>
                <a:gd name="T75" fmla="*/ 875 h 1580"/>
                <a:gd name="T76" fmla="*/ 365 w 520"/>
                <a:gd name="T77" fmla="*/ 916 h 1580"/>
                <a:gd name="T78" fmla="*/ 379 w 520"/>
                <a:gd name="T79" fmla="*/ 962 h 1580"/>
                <a:gd name="T80" fmla="*/ 388 w 520"/>
                <a:gd name="T81" fmla="*/ 1014 h 1580"/>
                <a:gd name="T82" fmla="*/ 402 w 520"/>
                <a:gd name="T83" fmla="*/ 1143 h 1580"/>
                <a:gd name="T84" fmla="*/ 402 w 520"/>
                <a:gd name="T85" fmla="*/ 1143 h 1580"/>
                <a:gd name="T86" fmla="*/ 411 w 520"/>
                <a:gd name="T87" fmla="*/ 1261 h 1580"/>
                <a:gd name="T88" fmla="*/ 411 w 520"/>
                <a:gd name="T89" fmla="*/ 1369 h 1580"/>
                <a:gd name="T90" fmla="*/ 406 w 520"/>
                <a:gd name="T91" fmla="*/ 1477 h 1580"/>
                <a:gd name="T92" fmla="*/ 393 w 520"/>
                <a:gd name="T93" fmla="*/ 1580 h 1580"/>
                <a:gd name="T94" fmla="*/ 393 w 520"/>
                <a:gd name="T95" fmla="*/ 1580 h 15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20" h="1580">
                  <a:moveTo>
                    <a:pt x="393" y="1580"/>
                  </a:moveTo>
                  <a:lnTo>
                    <a:pt x="393" y="1580"/>
                  </a:lnTo>
                  <a:lnTo>
                    <a:pt x="516" y="1575"/>
                  </a:lnTo>
                  <a:lnTo>
                    <a:pt x="516" y="1575"/>
                  </a:lnTo>
                  <a:lnTo>
                    <a:pt x="520" y="1498"/>
                  </a:lnTo>
                  <a:lnTo>
                    <a:pt x="516" y="1415"/>
                  </a:lnTo>
                  <a:lnTo>
                    <a:pt x="507" y="1338"/>
                  </a:lnTo>
                  <a:lnTo>
                    <a:pt x="498" y="1261"/>
                  </a:lnTo>
                  <a:lnTo>
                    <a:pt x="498" y="1261"/>
                  </a:lnTo>
                  <a:lnTo>
                    <a:pt x="479" y="1143"/>
                  </a:lnTo>
                  <a:lnTo>
                    <a:pt x="452" y="1035"/>
                  </a:lnTo>
                  <a:lnTo>
                    <a:pt x="420" y="921"/>
                  </a:lnTo>
                  <a:lnTo>
                    <a:pt x="379" y="813"/>
                  </a:lnTo>
                  <a:lnTo>
                    <a:pt x="379" y="813"/>
                  </a:lnTo>
                  <a:lnTo>
                    <a:pt x="329" y="710"/>
                  </a:lnTo>
                  <a:lnTo>
                    <a:pt x="274" y="612"/>
                  </a:lnTo>
                  <a:lnTo>
                    <a:pt x="164" y="417"/>
                  </a:lnTo>
                  <a:lnTo>
                    <a:pt x="109" y="319"/>
                  </a:lnTo>
                  <a:lnTo>
                    <a:pt x="64" y="216"/>
                  </a:lnTo>
                  <a:lnTo>
                    <a:pt x="45" y="165"/>
                  </a:lnTo>
                  <a:lnTo>
                    <a:pt x="27" y="113"/>
                  </a:lnTo>
                  <a:lnTo>
                    <a:pt x="13" y="5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51"/>
                  </a:lnTo>
                  <a:lnTo>
                    <a:pt x="9" y="98"/>
                  </a:lnTo>
                  <a:lnTo>
                    <a:pt x="36" y="195"/>
                  </a:lnTo>
                  <a:lnTo>
                    <a:pt x="68" y="288"/>
                  </a:lnTo>
                  <a:lnTo>
                    <a:pt x="109" y="381"/>
                  </a:lnTo>
                  <a:lnTo>
                    <a:pt x="150" y="473"/>
                  </a:lnTo>
                  <a:lnTo>
                    <a:pt x="201" y="561"/>
                  </a:lnTo>
                  <a:lnTo>
                    <a:pt x="292" y="736"/>
                  </a:lnTo>
                  <a:lnTo>
                    <a:pt x="292" y="736"/>
                  </a:lnTo>
                  <a:lnTo>
                    <a:pt x="338" y="829"/>
                  </a:lnTo>
                  <a:lnTo>
                    <a:pt x="351" y="875"/>
                  </a:lnTo>
                  <a:lnTo>
                    <a:pt x="365" y="916"/>
                  </a:lnTo>
                  <a:lnTo>
                    <a:pt x="379" y="962"/>
                  </a:lnTo>
                  <a:lnTo>
                    <a:pt x="388" y="1014"/>
                  </a:lnTo>
                  <a:lnTo>
                    <a:pt x="402" y="1143"/>
                  </a:lnTo>
                  <a:lnTo>
                    <a:pt x="402" y="1143"/>
                  </a:lnTo>
                  <a:lnTo>
                    <a:pt x="411" y="1261"/>
                  </a:lnTo>
                  <a:lnTo>
                    <a:pt x="411" y="1369"/>
                  </a:lnTo>
                  <a:lnTo>
                    <a:pt x="406" y="1477"/>
                  </a:lnTo>
                  <a:lnTo>
                    <a:pt x="393" y="1580"/>
                  </a:lnTo>
                  <a:lnTo>
                    <a:pt x="393" y="158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3"/>
            <p:cNvSpPr>
              <a:spLocks/>
            </p:cNvSpPr>
            <p:nvPr/>
          </p:nvSpPr>
          <p:spPr bwMode="auto">
            <a:xfrm>
              <a:off x="1118" y="1729"/>
              <a:ext cx="210" cy="164"/>
            </a:xfrm>
            <a:custGeom>
              <a:avLst/>
              <a:gdLst>
                <a:gd name="T0" fmla="*/ 0 w 210"/>
                <a:gd name="T1" fmla="*/ 0 h 164"/>
                <a:gd name="T2" fmla="*/ 0 w 210"/>
                <a:gd name="T3" fmla="*/ 0 h 164"/>
                <a:gd name="T4" fmla="*/ 54 w 210"/>
                <a:gd name="T5" fmla="*/ 61 h 164"/>
                <a:gd name="T6" fmla="*/ 114 w 210"/>
                <a:gd name="T7" fmla="*/ 108 h 164"/>
                <a:gd name="T8" fmla="*/ 114 w 210"/>
                <a:gd name="T9" fmla="*/ 108 h 164"/>
                <a:gd name="T10" fmla="*/ 178 w 210"/>
                <a:gd name="T11" fmla="*/ 149 h 164"/>
                <a:gd name="T12" fmla="*/ 178 w 210"/>
                <a:gd name="T13" fmla="*/ 149 h 164"/>
                <a:gd name="T14" fmla="*/ 187 w 210"/>
                <a:gd name="T15" fmla="*/ 159 h 164"/>
                <a:gd name="T16" fmla="*/ 191 w 210"/>
                <a:gd name="T17" fmla="*/ 164 h 164"/>
                <a:gd name="T18" fmla="*/ 201 w 210"/>
                <a:gd name="T19" fmla="*/ 164 h 164"/>
                <a:gd name="T20" fmla="*/ 201 w 210"/>
                <a:gd name="T21" fmla="*/ 164 h 164"/>
                <a:gd name="T22" fmla="*/ 210 w 210"/>
                <a:gd name="T23" fmla="*/ 164 h 164"/>
                <a:gd name="T24" fmla="*/ 210 w 210"/>
                <a:gd name="T25" fmla="*/ 159 h 164"/>
                <a:gd name="T26" fmla="*/ 210 w 210"/>
                <a:gd name="T27" fmla="*/ 149 h 164"/>
                <a:gd name="T28" fmla="*/ 205 w 210"/>
                <a:gd name="T29" fmla="*/ 133 h 164"/>
                <a:gd name="T30" fmla="*/ 201 w 210"/>
                <a:gd name="T31" fmla="*/ 128 h 164"/>
                <a:gd name="T32" fmla="*/ 201 w 210"/>
                <a:gd name="T33" fmla="*/ 128 h 164"/>
                <a:gd name="T34" fmla="*/ 169 w 210"/>
                <a:gd name="T35" fmla="*/ 118 h 164"/>
                <a:gd name="T36" fmla="*/ 146 w 210"/>
                <a:gd name="T37" fmla="*/ 108 h 164"/>
                <a:gd name="T38" fmla="*/ 96 w 210"/>
                <a:gd name="T39" fmla="*/ 77 h 164"/>
                <a:gd name="T40" fmla="*/ 96 w 210"/>
                <a:gd name="T41" fmla="*/ 77 h 164"/>
                <a:gd name="T42" fmla="*/ 45 w 210"/>
                <a:gd name="T43" fmla="*/ 41 h 164"/>
                <a:gd name="T44" fmla="*/ 4 w 210"/>
                <a:gd name="T45" fmla="*/ 0 h 164"/>
                <a:gd name="T46" fmla="*/ 4 w 210"/>
                <a:gd name="T47" fmla="*/ 0 h 164"/>
                <a:gd name="T48" fmla="*/ 0 w 210"/>
                <a:gd name="T49" fmla="*/ 0 h 164"/>
                <a:gd name="T50" fmla="*/ 0 w 210"/>
                <a:gd name="T51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10" h="164">
                  <a:moveTo>
                    <a:pt x="0" y="0"/>
                  </a:moveTo>
                  <a:lnTo>
                    <a:pt x="0" y="0"/>
                  </a:lnTo>
                  <a:lnTo>
                    <a:pt x="54" y="61"/>
                  </a:lnTo>
                  <a:lnTo>
                    <a:pt x="114" y="108"/>
                  </a:lnTo>
                  <a:lnTo>
                    <a:pt x="114" y="108"/>
                  </a:lnTo>
                  <a:lnTo>
                    <a:pt x="178" y="149"/>
                  </a:lnTo>
                  <a:lnTo>
                    <a:pt x="178" y="149"/>
                  </a:lnTo>
                  <a:lnTo>
                    <a:pt x="187" y="159"/>
                  </a:lnTo>
                  <a:lnTo>
                    <a:pt x="191" y="164"/>
                  </a:lnTo>
                  <a:lnTo>
                    <a:pt x="201" y="164"/>
                  </a:lnTo>
                  <a:lnTo>
                    <a:pt x="201" y="164"/>
                  </a:lnTo>
                  <a:lnTo>
                    <a:pt x="210" y="164"/>
                  </a:lnTo>
                  <a:lnTo>
                    <a:pt x="210" y="159"/>
                  </a:lnTo>
                  <a:lnTo>
                    <a:pt x="210" y="149"/>
                  </a:lnTo>
                  <a:lnTo>
                    <a:pt x="205" y="133"/>
                  </a:lnTo>
                  <a:lnTo>
                    <a:pt x="201" y="128"/>
                  </a:lnTo>
                  <a:lnTo>
                    <a:pt x="201" y="128"/>
                  </a:lnTo>
                  <a:lnTo>
                    <a:pt x="169" y="118"/>
                  </a:lnTo>
                  <a:lnTo>
                    <a:pt x="146" y="108"/>
                  </a:lnTo>
                  <a:lnTo>
                    <a:pt x="96" y="77"/>
                  </a:lnTo>
                  <a:lnTo>
                    <a:pt x="96" y="77"/>
                  </a:lnTo>
                  <a:lnTo>
                    <a:pt x="45" y="41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4"/>
            <p:cNvSpPr>
              <a:spLocks/>
            </p:cNvSpPr>
            <p:nvPr/>
          </p:nvSpPr>
          <p:spPr bwMode="auto">
            <a:xfrm>
              <a:off x="1460" y="1759"/>
              <a:ext cx="78" cy="448"/>
            </a:xfrm>
            <a:custGeom>
              <a:avLst/>
              <a:gdLst>
                <a:gd name="T0" fmla="*/ 78 w 78"/>
                <a:gd name="T1" fmla="*/ 0 h 448"/>
                <a:gd name="T2" fmla="*/ 78 w 78"/>
                <a:gd name="T3" fmla="*/ 0 h 448"/>
                <a:gd name="T4" fmla="*/ 37 w 78"/>
                <a:gd name="T5" fmla="*/ 103 h 448"/>
                <a:gd name="T6" fmla="*/ 18 w 78"/>
                <a:gd name="T7" fmla="*/ 160 h 448"/>
                <a:gd name="T8" fmla="*/ 9 w 78"/>
                <a:gd name="T9" fmla="*/ 222 h 448"/>
                <a:gd name="T10" fmla="*/ 0 w 78"/>
                <a:gd name="T11" fmla="*/ 278 h 448"/>
                <a:gd name="T12" fmla="*/ 5 w 78"/>
                <a:gd name="T13" fmla="*/ 340 h 448"/>
                <a:gd name="T14" fmla="*/ 5 w 78"/>
                <a:gd name="T15" fmla="*/ 366 h 448"/>
                <a:gd name="T16" fmla="*/ 14 w 78"/>
                <a:gd name="T17" fmla="*/ 392 h 448"/>
                <a:gd name="T18" fmla="*/ 23 w 78"/>
                <a:gd name="T19" fmla="*/ 417 h 448"/>
                <a:gd name="T20" fmla="*/ 37 w 78"/>
                <a:gd name="T21" fmla="*/ 443 h 448"/>
                <a:gd name="T22" fmla="*/ 37 w 78"/>
                <a:gd name="T23" fmla="*/ 443 h 448"/>
                <a:gd name="T24" fmla="*/ 41 w 78"/>
                <a:gd name="T25" fmla="*/ 448 h 448"/>
                <a:gd name="T26" fmla="*/ 50 w 78"/>
                <a:gd name="T27" fmla="*/ 448 h 448"/>
                <a:gd name="T28" fmla="*/ 55 w 78"/>
                <a:gd name="T29" fmla="*/ 443 h 448"/>
                <a:gd name="T30" fmla="*/ 60 w 78"/>
                <a:gd name="T31" fmla="*/ 433 h 448"/>
                <a:gd name="T32" fmla="*/ 60 w 78"/>
                <a:gd name="T33" fmla="*/ 433 h 448"/>
                <a:gd name="T34" fmla="*/ 37 w 78"/>
                <a:gd name="T35" fmla="*/ 335 h 448"/>
                <a:gd name="T36" fmla="*/ 28 w 78"/>
                <a:gd name="T37" fmla="*/ 284 h 448"/>
                <a:gd name="T38" fmla="*/ 28 w 78"/>
                <a:gd name="T39" fmla="*/ 232 h 448"/>
                <a:gd name="T40" fmla="*/ 28 w 78"/>
                <a:gd name="T41" fmla="*/ 232 h 448"/>
                <a:gd name="T42" fmla="*/ 32 w 78"/>
                <a:gd name="T43" fmla="*/ 175 h 448"/>
                <a:gd name="T44" fmla="*/ 46 w 78"/>
                <a:gd name="T45" fmla="*/ 114 h 448"/>
                <a:gd name="T46" fmla="*/ 78 w 78"/>
                <a:gd name="T47" fmla="*/ 0 h 448"/>
                <a:gd name="T48" fmla="*/ 78 w 78"/>
                <a:gd name="T49" fmla="*/ 0 h 448"/>
                <a:gd name="T50" fmla="*/ 78 w 78"/>
                <a:gd name="T51" fmla="*/ 0 h 448"/>
                <a:gd name="T52" fmla="*/ 78 w 78"/>
                <a:gd name="T53" fmla="*/ 0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8" h="448">
                  <a:moveTo>
                    <a:pt x="78" y="0"/>
                  </a:moveTo>
                  <a:lnTo>
                    <a:pt x="78" y="0"/>
                  </a:lnTo>
                  <a:lnTo>
                    <a:pt x="37" y="103"/>
                  </a:lnTo>
                  <a:lnTo>
                    <a:pt x="18" y="160"/>
                  </a:lnTo>
                  <a:lnTo>
                    <a:pt x="9" y="222"/>
                  </a:lnTo>
                  <a:lnTo>
                    <a:pt x="0" y="278"/>
                  </a:lnTo>
                  <a:lnTo>
                    <a:pt x="5" y="340"/>
                  </a:lnTo>
                  <a:lnTo>
                    <a:pt x="5" y="366"/>
                  </a:lnTo>
                  <a:lnTo>
                    <a:pt x="14" y="392"/>
                  </a:lnTo>
                  <a:lnTo>
                    <a:pt x="23" y="417"/>
                  </a:lnTo>
                  <a:lnTo>
                    <a:pt x="37" y="443"/>
                  </a:lnTo>
                  <a:lnTo>
                    <a:pt x="37" y="443"/>
                  </a:lnTo>
                  <a:lnTo>
                    <a:pt x="41" y="448"/>
                  </a:lnTo>
                  <a:lnTo>
                    <a:pt x="50" y="448"/>
                  </a:lnTo>
                  <a:lnTo>
                    <a:pt x="55" y="443"/>
                  </a:lnTo>
                  <a:lnTo>
                    <a:pt x="60" y="433"/>
                  </a:lnTo>
                  <a:lnTo>
                    <a:pt x="60" y="433"/>
                  </a:lnTo>
                  <a:lnTo>
                    <a:pt x="37" y="335"/>
                  </a:lnTo>
                  <a:lnTo>
                    <a:pt x="28" y="284"/>
                  </a:lnTo>
                  <a:lnTo>
                    <a:pt x="28" y="232"/>
                  </a:lnTo>
                  <a:lnTo>
                    <a:pt x="28" y="232"/>
                  </a:lnTo>
                  <a:lnTo>
                    <a:pt x="32" y="175"/>
                  </a:lnTo>
                  <a:lnTo>
                    <a:pt x="46" y="114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auto">
            <a:xfrm>
              <a:off x="1597" y="1404"/>
              <a:ext cx="215" cy="1174"/>
            </a:xfrm>
            <a:custGeom>
              <a:avLst/>
              <a:gdLst>
                <a:gd name="T0" fmla="*/ 215 w 215"/>
                <a:gd name="T1" fmla="*/ 0 h 1174"/>
                <a:gd name="T2" fmla="*/ 215 w 215"/>
                <a:gd name="T3" fmla="*/ 0 h 1174"/>
                <a:gd name="T4" fmla="*/ 178 w 215"/>
                <a:gd name="T5" fmla="*/ 67 h 1174"/>
                <a:gd name="T6" fmla="*/ 146 w 215"/>
                <a:gd name="T7" fmla="*/ 134 h 1174"/>
                <a:gd name="T8" fmla="*/ 114 w 215"/>
                <a:gd name="T9" fmla="*/ 206 h 1174"/>
                <a:gd name="T10" fmla="*/ 87 w 215"/>
                <a:gd name="T11" fmla="*/ 278 h 1174"/>
                <a:gd name="T12" fmla="*/ 69 w 215"/>
                <a:gd name="T13" fmla="*/ 350 h 1174"/>
                <a:gd name="T14" fmla="*/ 46 w 215"/>
                <a:gd name="T15" fmla="*/ 422 h 1174"/>
                <a:gd name="T16" fmla="*/ 32 w 215"/>
                <a:gd name="T17" fmla="*/ 494 h 1174"/>
                <a:gd name="T18" fmla="*/ 19 w 215"/>
                <a:gd name="T19" fmla="*/ 572 h 1174"/>
                <a:gd name="T20" fmla="*/ 19 w 215"/>
                <a:gd name="T21" fmla="*/ 572 h 1174"/>
                <a:gd name="T22" fmla="*/ 9 w 215"/>
                <a:gd name="T23" fmla="*/ 639 h 1174"/>
                <a:gd name="T24" fmla="*/ 5 w 215"/>
                <a:gd name="T25" fmla="*/ 705 h 1174"/>
                <a:gd name="T26" fmla="*/ 0 w 215"/>
                <a:gd name="T27" fmla="*/ 839 h 1174"/>
                <a:gd name="T28" fmla="*/ 0 w 215"/>
                <a:gd name="T29" fmla="*/ 839 h 1174"/>
                <a:gd name="T30" fmla="*/ 0 w 215"/>
                <a:gd name="T31" fmla="*/ 922 h 1174"/>
                <a:gd name="T32" fmla="*/ 0 w 215"/>
                <a:gd name="T33" fmla="*/ 999 h 1174"/>
                <a:gd name="T34" fmla="*/ 9 w 215"/>
                <a:gd name="T35" fmla="*/ 1081 h 1174"/>
                <a:gd name="T36" fmla="*/ 19 w 215"/>
                <a:gd name="T37" fmla="*/ 1158 h 1174"/>
                <a:gd name="T38" fmla="*/ 19 w 215"/>
                <a:gd name="T39" fmla="*/ 1158 h 1174"/>
                <a:gd name="T40" fmla="*/ 23 w 215"/>
                <a:gd name="T41" fmla="*/ 1169 h 1174"/>
                <a:gd name="T42" fmla="*/ 32 w 215"/>
                <a:gd name="T43" fmla="*/ 1174 h 1174"/>
                <a:gd name="T44" fmla="*/ 41 w 215"/>
                <a:gd name="T45" fmla="*/ 1174 h 1174"/>
                <a:gd name="T46" fmla="*/ 55 w 215"/>
                <a:gd name="T47" fmla="*/ 1174 h 1174"/>
                <a:gd name="T48" fmla="*/ 78 w 215"/>
                <a:gd name="T49" fmla="*/ 1158 h 1174"/>
                <a:gd name="T50" fmla="*/ 82 w 215"/>
                <a:gd name="T51" fmla="*/ 1153 h 1174"/>
                <a:gd name="T52" fmla="*/ 87 w 215"/>
                <a:gd name="T53" fmla="*/ 1143 h 1174"/>
                <a:gd name="T54" fmla="*/ 87 w 215"/>
                <a:gd name="T55" fmla="*/ 1143 h 1174"/>
                <a:gd name="T56" fmla="*/ 87 w 215"/>
                <a:gd name="T57" fmla="*/ 1107 h 1174"/>
                <a:gd name="T58" fmla="*/ 82 w 215"/>
                <a:gd name="T59" fmla="*/ 1076 h 1174"/>
                <a:gd name="T60" fmla="*/ 69 w 215"/>
                <a:gd name="T61" fmla="*/ 1009 h 1174"/>
                <a:gd name="T62" fmla="*/ 55 w 215"/>
                <a:gd name="T63" fmla="*/ 942 h 1174"/>
                <a:gd name="T64" fmla="*/ 46 w 215"/>
                <a:gd name="T65" fmla="*/ 911 h 1174"/>
                <a:gd name="T66" fmla="*/ 41 w 215"/>
                <a:gd name="T67" fmla="*/ 875 h 1174"/>
                <a:gd name="T68" fmla="*/ 41 w 215"/>
                <a:gd name="T69" fmla="*/ 875 h 1174"/>
                <a:gd name="T70" fmla="*/ 41 w 215"/>
                <a:gd name="T71" fmla="*/ 741 h 1174"/>
                <a:gd name="T72" fmla="*/ 46 w 215"/>
                <a:gd name="T73" fmla="*/ 608 h 1174"/>
                <a:gd name="T74" fmla="*/ 46 w 215"/>
                <a:gd name="T75" fmla="*/ 608 h 1174"/>
                <a:gd name="T76" fmla="*/ 55 w 215"/>
                <a:gd name="T77" fmla="*/ 530 h 1174"/>
                <a:gd name="T78" fmla="*/ 64 w 215"/>
                <a:gd name="T79" fmla="*/ 448 h 1174"/>
                <a:gd name="T80" fmla="*/ 78 w 215"/>
                <a:gd name="T81" fmla="*/ 371 h 1174"/>
                <a:gd name="T82" fmla="*/ 96 w 215"/>
                <a:gd name="T83" fmla="*/ 294 h 1174"/>
                <a:gd name="T84" fmla="*/ 119 w 215"/>
                <a:gd name="T85" fmla="*/ 216 h 1174"/>
                <a:gd name="T86" fmla="*/ 146 w 215"/>
                <a:gd name="T87" fmla="*/ 144 h 1174"/>
                <a:gd name="T88" fmla="*/ 178 w 215"/>
                <a:gd name="T89" fmla="*/ 72 h 1174"/>
                <a:gd name="T90" fmla="*/ 215 w 215"/>
                <a:gd name="T91" fmla="*/ 0 h 1174"/>
                <a:gd name="T92" fmla="*/ 215 w 215"/>
                <a:gd name="T93" fmla="*/ 0 h 1174"/>
                <a:gd name="T94" fmla="*/ 215 w 215"/>
                <a:gd name="T95" fmla="*/ 0 h 1174"/>
                <a:gd name="T96" fmla="*/ 215 w 215"/>
                <a:gd name="T97" fmla="*/ 0 h 1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15" h="1174">
                  <a:moveTo>
                    <a:pt x="215" y="0"/>
                  </a:moveTo>
                  <a:lnTo>
                    <a:pt x="215" y="0"/>
                  </a:lnTo>
                  <a:lnTo>
                    <a:pt x="178" y="67"/>
                  </a:lnTo>
                  <a:lnTo>
                    <a:pt x="146" y="134"/>
                  </a:lnTo>
                  <a:lnTo>
                    <a:pt x="114" y="206"/>
                  </a:lnTo>
                  <a:lnTo>
                    <a:pt x="87" y="278"/>
                  </a:lnTo>
                  <a:lnTo>
                    <a:pt x="69" y="350"/>
                  </a:lnTo>
                  <a:lnTo>
                    <a:pt x="46" y="422"/>
                  </a:lnTo>
                  <a:lnTo>
                    <a:pt x="32" y="494"/>
                  </a:lnTo>
                  <a:lnTo>
                    <a:pt x="19" y="572"/>
                  </a:lnTo>
                  <a:lnTo>
                    <a:pt x="19" y="572"/>
                  </a:lnTo>
                  <a:lnTo>
                    <a:pt x="9" y="639"/>
                  </a:lnTo>
                  <a:lnTo>
                    <a:pt x="5" y="705"/>
                  </a:lnTo>
                  <a:lnTo>
                    <a:pt x="0" y="839"/>
                  </a:lnTo>
                  <a:lnTo>
                    <a:pt x="0" y="839"/>
                  </a:lnTo>
                  <a:lnTo>
                    <a:pt x="0" y="922"/>
                  </a:lnTo>
                  <a:lnTo>
                    <a:pt x="0" y="999"/>
                  </a:lnTo>
                  <a:lnTo>
                    <a:pt x="9" y="1081"/>
                  </a:lnTo>
                  <a:lnTo>
                    <a:pt x="19" y="1158"/>
                  </a:lnTo>
                  <a:lnTo>
                    <a:pt x="19" y="1158"/>
                  </a:lnTo>
                  <a:lnTo>
                    <a:pt x="23" y="1169"/>
                  </a:lnTo>
                  <a:lnTo>
                    <a:pt x="32" y="1174"/>
                  </a:lnTo>
                  <a:lnTo>
                    <a:pt x="41" y="1174"/>
                  </a:lnTo>
                  <a:lnTo>
                    <a:pt x="55" y="1174"/>
                  </a:lnTo>
                  <a:lnTo>
                    <a:pt x="78" y="1158"/>
                  </a:lnTo>
                  <a:lnTo>
                    <a:pt x="82" y="1153"/>
                  </a:lnTo>
                  <a:lnTo>
                    <a:pt x="87" y="1143"/>
                  </a:lnTo>
                  <a:lnTo>
                    <a:pt x="87" y="1143"/>
                  </a:lnTo>
                  <a:lnTo>
                    <a:pt x="87" y="1107"/>
                  </a:lnTo>
                  <a:lnTo>
                    <a:pt x="82" y="1076"/>
                  </a:lnTo>
                  <a:lnTo>
                    <a:pt x="69" y="1009"/>
                  </a:lnTo>
                  <a:lnTo>
                    <a:pt x="55" y="942"/>
                  </a:lnTo>
                  <a:lnTo>
                    <a:pt x="46" y="911"/>
                  </a:lnTo>
                  <a:lnTo>
                    <a:pt x="41" y="875"/>
                  </a:lnTo>
                  <a:lnTo>
                    <a:pt x="41" y="875"/>
                  </a:lnTo>
                  <a:lnTo>
                    <a:pt x="41" y="741"/>
                  </a:lnTo>
                  <a:lnTo>
                    <a:pt x="46" y="608"/>
                  </a:lnTo>
                  <a:lnTo>
                    <a:pt x="46" y="608"/>
                  </a:lnTo>
                  <a:lnTo>
                    <a:pt x="55" y="530"/>
                  </a:lnTo>
                  <a:lnTo>
                    <a:pt x="64" y="448"/>
                  </a:lnTo>
                  <a:lnTo>
                    <a:pt x="78" y="371"/>
                  </a:lnTo>
                  <a:lnTo>
                    <a:pt x="96" y="294"/>
                  </a:lnTo>
                  <a:lnTo>
                    <a:pt x="119" y="216"/>
                  </a:lnTo>
                  <a:lnTo>
                    <a:pt x="146" y="144"/>
                  </a:lnTo>
                  <a:lnTo>
                    <a:pt x="178" y="72"/>
                  </a:lnTo>
                  <a:lnTo>
                    <a:pt x="215" y="0"/>
                  </a:lnTo>
                  <a:lnTo>
                    <a:pt x="215" y="0"/>
                  </a:lnTo>
                  <a:lnTo>
                    <a:pt x="215" y="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auto">
            <a:xfrm>
              <a:off x="1588" y="1512"/>
              <a:ext cx="46" cy="474"/>
            </a:xfrm>
            <a:custGeom>
              <a:avLst/>
              <a:gdLst>
                <a:gd name="T0" fmla="*/ 0 w 46"/>
                <a:gd name="T1" fmla="*/ 0 h 474"/>
                <a:gd name="T2" fmla="*/ 0 w 46"/>
                <a:gd name="T3" fmla="*/ 0 h 474"/>
                <a:gd name="T4" fmla="*/ 18 w 46"/>
                <a:gd name="T5" fmla="*/ 237 h 474"/>
                <a:gd name="T6" fmla="*/ 37 w 46"/>
                <a:gd name="T7" fmla="*/ 474 h 474"/>
                <a:gd name="T8" fmla="*/ 37 w 46"/>
                <a:gd name="T9" fmla="*/ 474 h 474"/>
                <a:gd name="T10" fmla="*/ 41 w 46"/>
                <a:gd name="T11" fmla="*/ 474 h 474"/>
                <a:gd name="T12" fmla="*/ 41 w 46"/>
                <a:gd name="T13" fmla="*/ 474 h 474"/>
                <a:gd name="T14" fmla="*/ 46 w 46"/>
                <a:gd name="T15" fmla="*/ 417 h 474"/>
                <a:gd name="T16" fmla="*/ 41 w 46"/>
                <a:gd name="T17" fmla="*/ 356 h 474"/>
                <a:gd name="T18" fmla="*/ 32 w 46"/>
                <a:gd name="T19" fmla="*/ 237 h 474"/>
                <a:gd name="T20" fmla="*/ 18 w 46"/>
                <a:gd name="T21" fmla="*/ 119 h 474"/>
                <a:gd name="T22" fmla="*/ 0 w 46"/>
                <a:gd name="T23" fmla="*/ 0 h 474"/>
                <a:gd name="T24" fmla="*/ 0 w 46"/>
                <a:gd name="T25" fmla="*/ 0 h 474"/>
                <a:gd name="T26" fmla="*/ 0 w 46"/>
                <a:gd name="T27" fmla="*/ 0 h 474"/>
                <a:gd name="T28" fmla="*/ 0 w 46"/>
                <a:gd name="T29" fmla="*/ 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6" h="474">
                  <a:moveTo>
                    <a:pt x="0" y="0"/>
                  </a:moveTo>
                  <a:lnTo>
                    <a:pt x="0" y="0"/>
                  </a:lnTo>
                  <a:lnTo>
                    <a:pt x="18" y="237"/>
                  </a:lnTo>
                  <a:lnTo>
                    <a:pt x="37" y="474"/>
                  </a:lnTo>
                  <a:lnTo>
                    <a:pt x="37" y="474"/>
                  </a:lnTo>
                  <a:lnTo>
                    <a:pt x="41" y="474"/>
                  </a:lnTo>
                  <a:lnTo>
                    <a:pt x="41" y="474"/>
                  </a:lnTo>
                  <a:lnTo>
                    <a:pt x="46" y="417"/>
                  </a:lnTo>
                  <a:lnTo>
                    <a:pt x="41" y="356"/>
                  </a:lnTo>
                  <a:lnTo>
                    <a:pt x="32" y="237"/>
                  </a:lnTo>
                  <a:lnTo>
                    <a:pt x="18" y="11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auto">
            <a:xfrm>
              <a:off x="1469" y="1538"/>
              <a:ext cx="142" cy="154"/>
            </a:xfrm>
            <a:custGeom>
              <a:avLst/>
              <a:gdLst>
                <a:gd name="T0" fmla="*/ 0 w 142"/>
                <a:gd name="T1" fmla="*/ 5 h 154"/>
                <a:gd name="T2" fmla="*/ 0 w 142"/>
                <a:gd name="T3" fmla="*/ 5 h 154"/>
                <a:gd name="T4" fmla="*/ 32 w 142"/>
                <a:gd name="T5" fmla="*/ 31 h 154"/>
                <a:gd name="T6" fmla="*/ 60 w 142"/>
                <a:gd name="T7" fmla="*/ 57 h 154"/>
                <a:gd name="T8" fmla="*/ 105 w 142"/>
                <a:gd name="T9" fmla="*/ 103 h 154"/>
                <a:gd name="T10" fmla="*/ 142 w 142"/>
                <a:gd name="T11" fmla="*/ 154 h 154"/>
                <a:gd name="T12" fmla="*/ 142 w 142"/>
                <a:gd name="T13" fmla="*/ 154 h 154"/>
                <a:gd name="T14" fmla="*/ 142 w 142"/>
                <a:gd name="T15" fmla="*/ 139 h 154"/>
                <a:gd name="T16" fmla="*/ 137 w 142"/>
                <a:gd name="T17" fmla="*/ 129 h 154"/>
                <a:gd name="T18" fmla="*/ 128 w 142"/>
                <a:gd name="T19" fmla="*/ 108 h 154"/>
                <a:gd name="T20" fmla="*/ 96 w 142"/>
                <a:gd name="T21" fmla="*/ 72 h 154"/>
                <a:gd name="T22" fmla="*/ 96 w 142"/>
                <a:gd name="T23" fmla="*/ 72 h 154"/>
                <a:gd name="T24" fmla="*/ 51 w 142"/>
                <a:gd name="T25" fmla="*/ 31 h 154"/>
                <a:gd name="T26" fmla="*/ 5 w 142"/>
                <a:gd name="T27" fmla="*/ 0 h 154"/>
                <a:gd name="T28" fmla="*/ 5 w 142"/>
                <a:gd name="T29" fmla="*/ 0 h 154"/>
                <a:gd name="T30" fmla="*/ 0 w 142"/>
                <a:gd name="T31" fmla="*/ 0 h 154"/>
                <a:gd name="T32" fmla="*/ 0 w 142"/>
                <a:gd name="T33" fmla="*/ 5 h 154"/>
                <a:gd name="T34" fmla="*/ 0 w 142"/>
                <a:gd name="T35" fmla="*/ 5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54">
                  <a:moveTo>
                    <a:pt x="0" y="5"/>
                  </a:moveTo>
                  <a:lnTo>
                    <a:pt x="0" y="5"/>
                  </a:lnTo>
                  <a:lnTo>
                    <a:pt x="32" y="31"/>
                  </a:lnTo>
                  <a:lnTo>
                    <a:pt x="60" y="57"/>
                  </a:lnTo>
                  <a:lnTo>
                    <a:pt x="105" y="103"/>
                  </a:lnTo>
                  <a:lnTo>
                    <a:pt x="142" y="154"/>
                  </a:lnTo>
                  <a:lnTo>
                    <a:pt x="142" y="154"/>
                  </a:lnTo>
                  <a:lnTo>
                    <a:pt x="142" y="139"/>
                  </a:lnTo>
                  <a:lnTo>
                    <a:pt x="137" y="129"/>
                  </a:lnTo>
                  <a:lnTo>
                    <a:pt x="128" y="108"/>
                  </a:lnTo>
                  <a:lnTo>
                    <a:pt x="96" y="72"/>
                  </a:lnTo>
                  <a:lnTo>
                    <a:pt x="96" y="72"/>
                  </a:lnTo>
                  <a:lnTo>
                    <a:pt x="51" y="31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auto">
            <a:xfrm>
              <a:off x="1638" y="1729"/>
              <a:ext cx="498" cy="1307"/>
            </a:xfrm>
            <a:custGeom>
              <a:avLst/>
              <a:gdLst>
                <a:gd name="T0" fmla="*/ 55 w 498"/>
                <a:gd name="T1" fmla="*/ 1307 h 1307"/>
                <a:gd name="T2" fmla="*/ 55 w 498"/>
                <a:gd name="T3" fmla="*/ 1307 h 1307"/>
                <a:gd name="T4" fmla="*/ 96 w 498"/>
                <a:gd name="T5" fmla="*/ 1307 h 1307"/>
                <a:gd name="T6" fmla="*/ 96 w 498"/>
                <a:gd name="T7" fmla="*/ 1307 h 1307"/>
                <a:gd name="T8" fmla="*/ 96 w 498"/>
                <a:gd name="T9" fmla="*/ 1240 h 1307"/>
                <a:gd name="T10" fmla="*/ 92 w 498"/>
                <a:gd name="T11" fmla="*/ 1178 h 1307"/>
                <a:gd name="T12" fmla="*/ 92 w 498"/>
                <a:gd name="T13" fmla="*/ 1117 h 1307"/>
                <a:gd name="T14" fmla="*/ 92 w 498"/>
                <a:gd name="T15" fmla="*/ 1117 h 1307"/>
                <a:gd name="T16" fmla="*/ 96 w 498"/>
                <a:gd name="T17" fmla="*/ 988 h 1307"/>
                <a:gd name="T18" fmla="*/ 101 w 498"/>
                <a:gd name="T19" fmla="*/ 880 h 1307"/>
                <a:gd name="T20" fmla="*/ 110 w 498"/>
                <a:gd name="T21" fmla="*/ 787 h 1307"/>
                <a:gd name="T22" fmla="*/ 119 w 498"/>
                <a:gd name="T23" fmla="*/ 715 h 1307"/>
                <a:gd name="T24" fmla="*/ 119 w 498"/>
                <a:gd name="T25" fmla="*/ 715 h 1307"/>
                <a:gd name="T26" fmla="*/ 137 w 498"/>
                <a:gd name="T27" fmla="*/ 622 h 1307"/>
                <a:gd name="T28" fmla="*/ 169 w 498"/>
                <a:gd name="T29" fmla="*/ 525 h 1307"/>
                <a:gd name="T30" fmla="*/ 210 w 498"/>
                <a:gd name="T31" fmla="*/ 427 h 1307"/>
                <a:gd name="T32" fmla="*/ 261 w 498"/>
                <a:gd name="T33" fmla="*/ 334 h 1307"/>
                <a:gd name="T34" fmla="*/ 311 w 498"/>
                <a:gd name="T35" fmla="*/ 241 h 1307"/>
                <a:gd name="T36" fmla="*/ 370 w 498"/>
                <a:gd name="T37" fmla="*/ 154 h 1307"/>
                <a:gd name="T38" fmla="*/ 434 w 498"/>
                <a:gd name="T39" fmla="*/ 77 h 1307"/>
                <a:gd name="T40" fmla="*/ 498 w 498"/>
                <a:gd name="T41" fmla="*/ 0 h 1307"/>
                <a:gd name="T42" fmla="*/ 498 w 498"/>
                <a:gd name="T43" fmla="*/ 0 h 1307"/>
                <a:gd name="T44" fmla="*/ 498 w 498"/>
                <a:gd name="T45" fmla="*/ 0 h 1307"/>
                <a:gd name="T46" fmla="*/ 498 w 498"/>
                <a:gd name="T47" fmla="*/ 0 h 1307"/>
                <a:gd name="T48" fmla="*/ 430 w 498"/>
                <a:gd name="T49" fmla="*/ 66 h 1307"/>
                <a:gd name="T50" fmla="*/ 366 w 498"/>
                <a:gd name="T51" fmla="*/ 139 h 1307"/>
                <a:gd name="T52" fmla="*/ 302 w 498"/>
                <a:gd name="T53" fmla="*/ 211 h 1307"/>
                <a:gd name="T54" fmla="*/ 242 w 498"/>
                <a:gd name="T55" fmla="*/ 288 h 1307"/>
                <a:gd name="T56" fmla="*/ 188 w 498"/>
                <a:gd name="T57" fmla="*/ 365 h 1307"/>
                <a:gd name="T58" fmla="*/ 137 w 498"/>
                <a:gd name="T59" fmla="*/ 453 h 1307"/>
                <a:gd name="T60" fmla="*/ 92 w 498"/>
                <a:gd name="T61" fmla="*/ 540 h 1307"/>
                <a:gd name="T62" fmla="*/ 55 w 498"/>
                <a:gd name="T63" fmla="*/ 628 h 1307"/>
                <a:gd name="T64" fmla="*/ 55 w 498"/>
                <a:gd name="T65" fmla="*/ 628 h 1307"/>
                <a:gd name="T66" fmla="*/ 32 w 498"/>
                <a:gd name="T67" fmla="*/ 705 h 1307"/>
                <a:gd name="T68" fmla="*/ 19 w 498"/>
                <a:gd name="T69" fmla="*/ 756 h 1307"/>
                <a:gd name="T70" fmla="*/ 10 w 498"/>
                <a:gd name="T71" fmla="*/ 813 h 1307"/>
                <a:gd name="T72" fmla="*/ 0 w 498"/>
                <a:gd name="T73" fmla="*/ 890 h 1307"/>
                <a:gd name="T74" fmla="*/ 0 w 498"/>
                <a:gd name="T75" fmla="*/ 890 h 1307"/>
                <a:gd name="T76" fmla="*/ 0 w 498"/>
                <a:gd name="T77" fmla="*/ 952 h 1307"/>
                <a:gd name="T78" fmla="*/ 5 w 498"/>
                <a:gd name="T79" fmla="*/ 1034 h 1307"/>
                <a:gd name="T80" fmla="*/ 23 w 498"/>
                <a:gd name="T81" fmla="*/ 1178 h 1307"/>
                <a:gd name="T82" fmla="*/ 23 w 498"/>
                <a:gd name="T83" fmla="*/ 1178 h 1307"/>
                <a:gd name="T84" fmla="*/ 41 w 498"/>
                <a:gd name="T85" fmla="*/ 1240 h 1307"/>
                <a:gd name="T86" fmla="*/ 55 w 498"/>
                <a:gd name="T87" fmla="*/ 1307 h 1307"/>
                <a:gd name="T88" fmla="*/ 55 w 498"/>
                <a:gd name="T89" fmla="*/ 1307 h 1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98" h="1307">
                  <a:moveTo>
                    <a:pt x="55" y="1307"/>
                  </a:moveTo>
                  <a:lnTo>
                    <a:pt x="55" y="1307"/>
                  </a:lnTo>
                  <a:lnTo>
                    <a:pt x="96" y="1307"/>
                  </a:lnTo>
                  <a:lnTo>
                    <a:pt x="96" y="1307"/>
                  </a:lnTo>
                  <a:lnTo>
                    <a:pt x="96" y="1240"/>
                  </a:lnTo>
                  <a:lnTo>
                    <a:pt x="92" y="1178"/>
                  </a:lnTo>
                  <a:lnTo>
                    <a:pt x="92" y="1117"/>
                  </a:lnTo>
                  <a:lnTo>
                    <a:pt x="92" y="1117"/>
                  </a:lnTo>
                  <a:lnTo>
                    <a:pt x="96" y="988"/>
                  </a:lnTo>
                  <a:lnTo>
                    <a:pt x="101" y="880"/>
                  </a:lnTo>
                  <a:lnTo>
                    <a:pt x="110" y="787"/>
                  </a:lnTo>
                  <a:lnTo>
                    <a:pt x="119" y="715"/>
                  </a:lnTo>
                  <a:lnTo>
                    <a:pt x="119" y="715"/>
                  </a:lnTo>
                  <a:lnTo>
                    <a:pt x="137" y="622"/>
                  </a:lnTo>
                  <a:lnTo>
                    <a:pt x="169" y="525"/>
                  </a:lnTo>
                  <a:lnTo>
                    <a:pt x="210" y="427"/>
                  </a:lnTo>
                  <a:lnTo>
                    <a:pt x="261" y="334"/>
                  </a:lnTo>
                  <a:lnTo>
                    <a:pt x="311" y="241"/>
                  </a:lnTo>
                  <a:lnTo>
                    <a:pt x="370" y="154"/>
                  </a:lnTo>
                  <a:lnTo>
                    <a:pt x="434" y="77"/>
                  </a:lnTo>
                  <a:lnTo>
                    <a:pt x="498" y="0"/>
                  </a:lnTo>
                  <a:lnTo>
                    <a:pt x="498" y="0"/>
                  </a:lnTo>
                  <a:lnTo>
                    <a:pt x="498" y="0"/>
                  </a:lnTo>
                  <a:lnTo>
                    <a:pt x="498" y="0"/>
                  </a:lnTo>
                  <a:lnTo>
                    <a:pt x="430" y="66"/>
                  </a:lnTo>
                  <a:lnTo>
                    <a:pt x="366" y="139"/>
                  </a:lnTo>
                  <a:lnTo>
                    <a:pt x="302" y="211"/>
                  </a:lnTo>
                  <a:lnTo>
                    <a:pt x="242" y="288"/>
                  </a:lnTo>
                  <a:lnTo>
                    <a:pt x="188" y="365"/>
                  </a:lnTo>
                  <a:lnTo>
                    <a:pt x="137" y="453"/>
                  </a:lnTo>
                  <a:lnTo>
                    <a:pt x="92" y="540"/>
                  </a:lnTo>
                  <a:lnTo>
                    <a:pt x="55" y="628"/>
                  </a:lnTo>
                  <a:lnTo>
                    <a:pt x="55" y="628"/>
                  </a:lnTo>
                  <a:lnTo>
                    <a:pt x="32" y="705"/>
                  </a:lnTo>
                  <a:lnTo>
                    <a:pt x="19" y="756"/>
                  </a:lnTo>
                  <a:lnTo>
                    <a:pt x="10" y="813"/>
                  </a:lnTo>
                  <a:lnTo>
                    <a:pt x="0" y="890"/>
                  </a:lnTo>
                  <a:lnTo>
                    <a:pt x="0" y="890"/>
                  </a:lnTo>
                  <a:lnTo>
                    <a:pt x="0" y="952"/>
                  </a:lnTo>
                  <a:lnTo>
                    <a:pt x="5" y="1034"/>
                  </a:lnTo>
                  <a:lnTo>
                    <a:pt x="23" y="1178"/>
                  </a:lnTo>
                  <a:lnTo>
                    <a:pt x="23" y="1178"/>
                  </a:lnTo>
                  <a:lnTo>
                    <a:pt x="41" y="1240"/>
                  </a:lnTo>
                  <a:lnTo>
                    <a:pt x="55" y="1307"/>
                  </a:lnTo>
                  <a:lnTo>
                    <a:pt x="55" y="1307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auto">
            <a:xfrm>
              <a:off x="1817" y="1708"/>
              <a:ext cx="68" cy="443"/>
            </a:xfrm>
            <a:custGeom>
              <a:avLst/>
              <a:gdLst>
                <a:gd name="T0" fmla="*/ 13 w 68"/>
                <a:gd name="T1" fmla="*/ 0 h 443"/>
                <a:gd name="T2" fmla="*/ 13 w 68"/>
                <a:gd name="T3" fmla="*/ 0 h 443"/>
                <a:gd name="T4" fmla="*/ 27 w 68"/>
                <a:gd name="T5" fmla="*/ 51 h 443"/>
                <a:gd name="T6" fmla="*/ 31 w 68"/>
                <a:gd name="T7" fmla="*/ 103 h 443"/>
                <a:gd name="T8" fmla="*/ 41 w 68"/>
                <a:gd name="T9" fmla="*/ 206 h 443"/>
                <a:gd name="T10" fmla="*/ 41 w 68"/>
                <a:gd name="T11" fmla="*/ 206 h 443"/>
                <a:gd name="T12" fmla="*/ 36 w 68"/>
                <a:gd name="T13" fmla="*/ 268 h 443"/>
                <a:gd name="T14" fmla="*/ 27 w 68"/>
                <a:gd name="T15" fmla="*/ 324 h 443"/>
                <a:gd name="T16" fmla="*/ 13 w 68"/>
                <a:gd name="T17" fmla="*/ 381 h 443"/>
                <a:gd name="T18" fmla="*/ 0 w 68"/>
                <a:gd name="T19" fmla="*/ 437 h 443"/>
                <a:gd name="T20" fmla="*/ 0 w 68"/>
                <a:gd name="T21" fmla="*/ 437 h 443"/>
                <a:gd name="T22" fmla="*/ 4 w 68"/>
                <a:gd name="T23" fmla="*/ 443 h 443"/>
                <a:gd name="T24" fmla="*/ 9 w 68"/>
                <a:gd name="T25" fmla="*/ 443 h 443"/>
                <a:gd name="T26" fmla="*/ 9 w 68"/>
                <a:gd name="T27" fmla="*/ 443 h 443"/>
                <a:gd name="T28" fmla="*/ 27 w 68"/>
                <a:gd name="T29" fmla="*/ 422 h 443"/>
                <a:gd name="T30" fmla="*/ 41 w 68"/>
                <a:gd name="T31" fmla="*/ 396 h 443"/>
                <a:gd name="T32" fmla="*/ 54 w 68"/>
                <a:gd name="T33" fmla="*/ 371 h 443"/>
                <a:gd name="T34" fmla="*/ 59 w 68"/>
                <a:gd name="T35" fmla="*/ 345 h 443"/>
                <a:gd name="T36" fmla="*/ 68 w 68"/>
                <a:gd name="T37" fmla="*/ 288 h 443"/>
                <a:gd name="T38" fmla="*/ 68 w 68"/>
                <a:gd name="T39" fmla="*/ 226 h 443"/>
                <a:gd name="T40" fmla="*/ 59 w 68"/>
                <a:gd name="T41" fmla="*/ 170 h 443"/>
                <a:gd name="T42" fmla="*/ 45 w 68"/>
                <a:gd name="T43" fmla="*/ 108 h 443"/>
                <a:gd name="T44" fmla="*/ 13 w 68"/>
                <a:gd name="T45" fmla="*/ 0 h 443"/>
                <a:gd name="T46" fmla="*/ 13 w 68"/>
                <a:gd name="T47" fmla="*/ 0 h 443"/>
                <a:gd name="T48" fmla="*/ 13 w 68"/>
                <a:gd name="T49" fmla="*/ 0 h 443"/>
                <a:gd name="T50" fmla="*/ 13 w 68"/>
                <a:gd name="T51" fmla="*/ 0 h 4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8" h="443">
                  <a:moveTo>
                    <a:pt x="13" y="0"/>
                  </a:moveTo>
                  <a:lnTo>
                    <a:pt x="13" y="0"/>
                  </a:lnTo>
                  <a:lnTo>
                    <a:pt x="27" y="51"/>
                  </a:lnTo>
                  <a:lnTo>
                    <a:pt x="31" y="103"/>
                  </a:lnTo>
                  <a:lnTo>
                    <a:pt x="41" y="206"/>
                  </a:lnTo>
                  <a:lnTo>
                    <a:pt x="41" y="206"/>
                  </a:lnTo>
                  <a:lnTo>
                    <a:pt x="36" y="268"/>
                  </a:lnTo>
                  <a:lnTo>
                    <a:pt x="27" y="324"/>
                  </a:lnTo>
                  <a:lnTo>
                    <a:pt x="13" y="381"/>
                  </a:lnTo>
                  <a:lnTo>
                    <a:pt x="0" y="437"/>
                  </a:lnTo>
                  <a:lnTo>
                    <a:pt x="0" y="437"/>
                  </a:lnTo>
                  <a:lnTo>
                    <a:pt x="4" y="443"/>
                  </a:lnTo>
                  <a:lnTo>
                    <a:pt x="9" y="443"/>
                  </a:lnTo>
                  <a:lnTo>
                    <a:pt x="9" y="443"/>
                  </a:lnTo>
                  <a:lnTo>
                    <a:pt x="27" y="422"/>
                  </a:lnTo>
                  <a:lnTo>
                    <a:pt x="41" y="396"/>
                  </a:lnTo>
                  <a:lnTo>
                    <a:pt x="54" y="371"/>
                  </a:lnTo>
                  <a:lnTo>
                    <a:pt x="59" y="345"/>
                  </a:lnTo>
                  <a:lnTo>
                    <a:pt x="68" y="288"/>
                  </a:lnTo>
                  <a:lnTo>
                    <a:pt x="68" y="226"/>
                  </a:lnTo>
                  <a:lnTo>
                    <a:pt x="59" y="170"/>
                  </a:lnTo>
                  <a:lnTo>
                    <a:pt x="45" y="108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auto">
            <a:xfrm>
              <a:off x="1867" y="1600"/>
              <a:ext cx="109" cy="293"/>
            </a:xfrm>
            <a:custGeom>
              <a:avLst/>
              <a:gdLst>
                <a:gd name="T0" fmla="*/ 105 w 109"/>
                <a:gd name="T1" fmla="*/ 0 h 293"/>
                <a:gd name="T2" fmla="*/ 105 w 109"/>
                <a:gd name="T3" fmla="*/ 0 h 293"/>
                <a:gd name="T4" fmla="*/ 73 w 109"/>
                <a:gd name="T5" fmla="*/ 46 h 293"/>
                <a:gd name="T6" fmla="*/ 50 w 109"/>
                <a:gd name="T7" fmla="*/ 72 h 293"/>
                <a:gd name="T8" fmla="*/ 32 w 109"/>
                <a:gd name="T9" fmla="*/ 108 h 293"/>
                <a:gd name="T10" fmla="*/ 13 w 109"/>
                <a:gd name="T11" fmla="*/ 149 h 293"/>
                <a:gd name="T12" fmla="*/ 4 w 109"/>
                <a:gd name="T13" fmla="*/ 190 h 293"/>
                <a:gd name="T14" fmla="*/ 0 w 109"/>
                <a:gd name="T15" fmla="*/ 237 h 293"/>
                <a:gd name="T16" fmla="*/ 4 w 109"/>
                <a:gd name="T17" fmla="*/ 288 h 293"/>
                <a:gd name="T18" fmla="*/ 4 w 109"/>
                <a:gd name="T19" fmla="*/ 288 h 293"/>
                <a:gd name="T20" fmla="*/ 4 w 109"/>
                <a:gd name="T21" fmla="*/ 293 h 293"/>
                <a:gd name="T22" fmla="*/ 9 w 109"/>
                <a:gd name="T23" fmla="*/ 288 h 293"/>
                <a:gd name="T24" fmla="*/ 9 w 109"/>
                <a:gd name="T25" fmla="*/ 288 h 293"/>
                <a:gd name="T26" fmla="*/ 18 w 109"/>
                <a:gd name="T27" fmla="*/ 211 h 293"/>
                <a:gd name="T28" fmla="*/ 23 w 109"/>
                <a:gd name="T29" fmla="*/ 175 h 293"/>
                <a:gd name="T30" fmla="*/ 36 w 109"/>
                <a:gd name="T31" fmla="*/ 139 h 293"/>
                <a:gd name="T32" fmla="*/ 50 w 109"/>
                <a:gd name="T33" fmla="*/ 103 h 293"/>
                <a:gd name="T34" fmla="*/ 64 w 109"/>
                <a:gd name="T35" fmla="*/ 67 h 293"/>
                <a:gd name="T36" fmla="*/ 87 w 109"/>
                <a:gd name="T37" fmla="*/ 36 h 293"/>
                <a:gd name="T38" fmla="*/ 109 w 109"/>
                <a:gd name="T39" fmla="*/ 0 h 293"/>
                <a:gd name="T40" fmla="*/ 109 w 109"/>
                <a:gd name="T41" fmla="*/ 0 h 293"/>
                <a:gd name="T42" fmla="*/ 105 w 109"/>
                <a:gd name="T43" fmla="*/ 0 h 293"/>
                <a:gd name="T44" fmla="*/ 105 w 109"/>
                <a:gd name="T45" fmla="*/ 0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09" h="293">
                  <a:moveTo>
                    <a:pt x="105" y="0"/>
                  </a:moveTo>
                  <a:lnTo>
                    <a:pt x="105" y="0"/>
                  </a:lnTo>
                  <a:lnTo>
                    <a:pt x="73" y="46"/>
                  </a:lnTo>
                  <a:lnTo>
                    <a:pt x="50" y="72"/>
                  </a:lnTo>
                  <a:lnTo>
                    <a:pt x="32" y="108"/>
                  </a:lnTo>
                  <a:lnTo>
                    <a:pt x="13" y="149"/>
                  </a:lnTo>
                  <a:lnTo>
                    <a:pt x="4" y="190"/>
                  </a:lnTo>
                  <a:lnTo>
                    <a:pt x="0" y="237"/>
                  </a:lnTo>
                  <a:lnTo>
                    <a:pt x="4" y="288"/>
                  </a:lnTo>
                  <a:lnTo>
                    <a:pt x="4" y="288"/>
                  </a:lnTo>
                  <a:lnTo>
                    <a:pt x="4" y="293"/>
                  </a:lnTo>
                  <a:lnTo>
                    <a:pt x="9" y="288"/>
                  </a:lnTo>
                  <a:lnTo>
                    <a:pt x="9" y="288"/>
                  </a:lnTo>
                  <a:lnTo>
                    <a:pt x="18" y="211"/>
                  </a:lnTo>
                  <a:lnTo>
                    <a:pt x="23" y="175"/>
                  </a:lnTo>
                  <a:lnTo>
                    <a:pt x="36" y="139"/>
                  </a:lnTo>
                  <a:lnTo>
                    <a:pt x="50" y="103"/>
                  </a:lnTo>
                  <a:lnTo>
                    <a:pt x="64" y="67"/>
                  </a:lnTo>
                  <a:lnTo>
                    <a:pt x="87" y="36"/>
                  </a:lnTo>
                  <a:lnTo>
                    <a:pt x="109" y="0"/>
                  </a:lnTo>
                  <a:lnTo>
                    <a:pt x="109" y="0"/>
                  </a:lnTo>
                  <a:lnTo>
                    <a:pt x="105" y="0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auto">
            <a:xfrm>
              <a:off x="1698" y="1373"/>
              <a:ext cx="18" cy="258"/>
            </a:xfrm>
            <a:custGeom>
              <a:avLst/>
              <a:gdLst>
                <a:gd name="T0" fmla="*/ 0 w 18"/>
                <a:gd name="T1" fmla="*/ 0 h 258"/>
                <a:gd name="T2" fmla="*/ 0 w 18"/>
                <a:gd name="T3" fmla="*/ 0 h 258"/>
                <a:gd name="T4" fmla="*/ 4 w 18"/>
                <a:gd name="T5" fmla="*/ 67 h 258"/>
                <a:gd name="T6" fmla="*/ 9 w 18"/>
                <a:gd name="T7" fmla="*/ 129 h 258"/>
                <a:gd name="T8" fmla="*/ 9 w 18"/>
                <a:gd name="T9" fmla="*/ 129 h 258"/>
                <a:gd name="T10" fmla="*/ 9 w 18"/>
                <a:gd name="T11" fmla="*/ 258 h 258"/>
                <a:gd name="T12" fmla="*/ 9 w 18"/>
                <a:gd name="T13" fmla="*/ 258 h 258"/>
                <a:gd name="T14" fmla="*/ 13 w 18"/>
                <a:gd name="T15" fmla="*/ 258 h 258"/>
                <a:gd name="T16" fmla="*/ 13 w 18"/>
                <a:gd name="T17" fmla="*/ 258 h 258"/>
                <a:gd name="T18" fmla="*/ 13 w 18"/>
                <a:gd name="T19" fmla="*/ 258 h 258"/>
                <a:gd name="T20" fmla="*/ 18 w 18"/>
                <a:gd name="T21" fmla="*/ 232 h 258"/>
                <a:gd name="T22" fmla="*/ 18 w 18"/>
                <a:gd name="T23" fmla="*/ 201 h 258"/>
                <a:gd name="T24" fmla="*/ 13 w 18"/>
                <a:gd name="T25" fmla="*/ 144 h 258"/>
                <a:gd name="T26" fmla="*/ 13 w 18"/>
                <a:gd name="T27" fmla="*/ 144 h 258"/>
                <a:gd name="T28" fmla="*/ 4 w 18"/>
                <a:gd name="T29" fmla="*/ 0 h 258"/>
                <a:gd name="T30" fmla="*/ 4 w 18"/>
                <a:gd name="T31" fmla="*/ 0 h 258"/>
                <a:gd name="T32" fmla="*/ 0 w 18"/>
                <a:gd name="T33" fmla="*/ 0 h 258"/>
                <a:gd name="T34" fmla="*/ 0 w 18"/>
                <a:gd name="T35" fmla="*/ 0 h 2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258">
                  <a:moveTo>
                    <a:pt x="0" y="0"/>
                  </a:moveTo>
                  <a:lnTo>
                    <a:pt x="0" y="0"/>
                  </a:lnTo>
                  <a:lnTo>
                    <a:pt x="4" y="67"/>
                  </a:lnTo>
                  <a:lnTo>
                    <a:pt x="9" y="129"/>
                  </a:lnTo>
                  <a:lnTo>
                    <a:pt x="9" y="129"/>
                  </a:lnTo>
                  <a:lnTo>
                    <a:pt x="9" y="258"/>
                  </a:lnTo>
                  <a:lnTo>
                    <a:pt x="9" y="258"/>
                  </a:lnTo>
                  <a:lnTo>
                    <a:pt x="13" y="258"/>
                  </a:lnTo>
                  <a:lnTo>
                    <a:pt x="13" y="258"/>
                  </a:lnTo>
                  <a:lnTo>
                    <a:pt x="13" y="258"/>
                  </a:lnTo>
                  <a:lnTo>
                    <a:pt x="18" y="232"/>
                  </a:lnTo>
                  <a:lnTo>
                    <a:pt x="18" y="201"/>
                  </a:lnTo>
                  <a:lnTo>
                    <a:pt x="13" y="144"/>
                  </a:lnTo>
                  <a:lnTo>
                    <a:pt x="13" y="144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auto">
            <a:xfrm>
              <a:off x="1268" y="1440"/>
              <a:ext cx="55" cy="304"/>
            </a:xfrm>
            <a:custGeom>
              <a:avLst/>
              <a:gdLst>
                <a:gd name="T0" fmla="*/ 55 w 55"/>
                <a:gd name="T1" fmla="*/ 0 h 304"/>
                <a:gd name="T2" fmla="*/ 55 w 55"/>
                <a:gd name="T3" fmla="*/ 0 h 304"/>
                <a:gd name="T4" fmla="*/ 37 w 55"/>
                <a:gd name="T5" fmla="*/ 31 h 304"/>
                <a:gd name="T6" fmla="*/ 23 w 55"/>
                <a:gd name="T7" fmla="*/ 67 h 304"/>
                <a:gd name="T8" fmla="*/ 14 w 55"/>
                <a:gd name="T9" fmla="*/ 103 h 304"/>
                <a:gd name="T10" fmla="*/ 10 w 55"/>
                <a:gd name="T11" fmla="*/ 139 h 304"/>
                <a:gd name="T12" fmla="*/ 0 w 55"/>
                <a:gd name="T13" fmla="*/ 222 h 304"/>
                <a:gd name="T14" fmla="*/ 0 w 55"/>
                <a:gd name="T15" fmla="*/ 299 h 304"/>
                <a:gd name="T16" fmla="*/ 0 w 55"/>
                <a:gd name="T17" fmla="*/ 299 h 304"/>
                <a:gd name="T18" fmla="*/ 5 w 55"/>
                <a:gd name="T19" fmla="*/ 304 h 304"/>
                <a:gd name="T20" fmla="*/ 5 w 55"/>
                <a:gd name="T21" fmla="*/ 299 h 304"/>
                <a:gd name="T22" fmla="*/ 5 w 55"/>
                <a:gd name="T23" fmla="*/ 299 h 304"/>
                <a:gd name="T24" fmla="*/ 10 w 55"/>
                <a:gd name="T25" fmla="*/ 222 h 304"/>
                <a:gd name="T26" fmla="*/ 14 w 55"/>
                <a:gd name="T27" fmla="*/ 150 h 304"/>
                <a:gd name="T28" fmla="*/ 19 w 55"/>
                <a:gd name="T29" fmla="*/ 114 h 304"/>
                <a:gd name="T30" fmla="*/ 28 w 55"/>
                <a:gd name="T31" fmla="*/ 72 h 304"/>
                <a:gd name="T32" fmla="*/ 41 w 55"/>
                <a:gd name="T33" fmla="*/ 36 h 304"/>
                <a:gd name="T34" fmla="*/ 55 w 55"/>
                <a:gd name="T35" fmla="*/ 0 h 304"/>
                <a:gd name="T36" fmla="*/ 55 w 55"/>
                <a:gd name="T37" fmla="*/ 0 h 304"/>
                <a:gd name="T38" fmla="*/ 55 w 55"/>
                <a:gd name="T39" fmla="*/ 0 h 304"/>
                <a:gd name="T40" fmla="*/ 55 w 55"/>
                <a:gd name="T41" fmla="*/ 0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5" h="304">
                  <a:moveTo>
                    <a:pt x="55" y="0"/>
                  </a:moveTo>
                  <a:lnTo>
                    <a:pt x="55" y="0"/>
                  </a:lnTo>
                  <a:lnTo>
                    <a:pt x="37" y="31"/>
                  </a:lnTo>
                  <a:lnTo>
                    <a:pt x="23" y="67"/>
                  </a:lnTo>
                  <a:lnTo>
                    <a:pt x="14" y="103"/>
                  </a:lnTo>
                  <a:lnTo>
                    <a:pt x="10" y="139"/>
                  </a:lnTo>
                  <a:lnTo>
                    <a:pt x="0" y="222"/>
                  </a:lnTo>
                  <a:lnTo>
                    <a:pt x="0" y="299"/>
                  </a:lnTo>
                  <a:lnTo>
                    <a:pt x="0" y="299"/>
                  </a:lnTo>
                  <a:lnTo>
                    <a:pt x="5" y="304"/>
                  </a:lnTo>
                  <a:lnTo>
                    <a:pt x="5" y="299"/>
                  </a:lnTo>
                  <a:lnTo>
                    <a:pt x="5" y="299"/>
                  </a:lnTo>
                  <a:lnTo>
                    <a:pt x="10" y="222"/>
                  </a:lnTo>
                  <a:lnTo>
                    <a:pt x="14" y="150"/>
                  </a:lnTo>
                  <a:lnTo>
                    <a:pt x="19" y="114"/>
                  </a:lnTo>
                  <a:lnTo>
                    <a:pt x="28" y="72"/>
                  </a:lnTo>
                  <a:lnTo>
                    <a:pt x="41" y="36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auto">
            <a:xfrm>
              <a:off x="1013" y="1981"/>
              <a:ext cx="470" cy="190"/>
            </a:xfrm>
            <a:custGeom>
              <a:avLst/>
              <a:gdLst>
                <a:gd name="T0" fmla="*/ 4 w 470"/>
                <a:gd name="T1" fmla="*/ 10 h 190"/>
                <a:gd name="T2" fmla="*/ 4 w 470"/>
                <a:gd name="T3" fmla="*/ 10 h 190"/>
                <a:gd name="T4" fmla="*/ 123 w 470"/>
                <a:gd name="T5" fmla="*/ 25 h 190"/>
                <a:gd name="T6" fmla="*/ 182 w 470"/>
                <a:gd name="T7" fmla="*/ 31 h 190"/>
                <a:gd name="T8" fmla="*/ 242 w 470"/>
                <a:gd name="T9" fmla="*/ 46 h 190"/>
                <a:gd name="T10" fmla="*/ 242 w 470"/>
                <a:gd name="T11" fmla="*/ 46 h 190"/>
                <a:gd name="T12" fmla="*/ 278 w 470"/>
                <a:gd name="T13" fmla="*/ 56 h 190"/>
                <a:gd name="T14" fmla="*/ 310 w 470"/>
                <a:gd name="T15" fmla="*/ 77 h 190"/>
                <a:gd name="T16" fmla="*/ 370 w 470"/>
                <a:gd name="T17" fmla="*/ 113 h 190"/>
                <a:gd name="T18" fmla="*/ 424 w 470"/>
                <a:gd name="T19" fmla="*/ 154 h 190"/>
                <a:gd name="T20" fmla="*/ 461 w 470"/>
                <a:gd name="T21" fmla="*/ 190 h 190"/>
                <a:gd name="T22" fmla="*/ 461 w 470"/>
                <a:gd name="T23" fmla="*/ 190 h 190"/>
                <a:gd name="T24" fmla="*/ 465 w 470"/>
                <a:gd name="T25" fmla="*/ 190 h 190"/>
                <a:gd name="T26" fmla="*/ 470 w 470"/>
                <a:gd name="T27" fmla="*/ 190 h 190"/>
                <a:gd name="T28" fmla="*/ 470 w 470"/>
                <a:gd name="T29" fmla="*/ 185 h 190"/>
                <a:gd name="T30" fmla="*/ 470 w 470"/>
                <a:gd name="T31" fmla="*/ 185 h 190"/>
                <a:gd name="T32" fmla="*/ 456 w 470"/>
                <a:gd name="T33" fmla="*/ 154 h 190"/>
                <a:gd name="T34" fmla="*/ 438 w 470"/>
                <a:gd name="T35" fmla="*/ 134 h 190"/>
                <a:gd name="T36" fmla="*/ 415 w 470"/>
                <a:gd name="T37" fmla="*/ 108 h 190"/>
                <a:gd name="T38" fmla="*/ 392 w 470"/>
                <a:gd name="T39" fmla="*/ 87 h 190"/>
                <a:gd name="T40" fmla="*/ 365 w 470"/>
                <a:gd name="T41" fmla="*/ 72 h 190"/>
                <a:gd name="T42" fmla="*/ 333 w 470"/>
                <a:gd name="T43" fmla="*/ 56 h 190"/>
                <a:gd name="T44" fmla="*/ 269 w 470"/>
                <a:gd name="T45" fmla="*/ 31 h 190"/>
                <a:gd name="T46" fmla="*/ 201 w 470"/>
                <a:gd name="T47" fmla="*/ 10 h 190"/>
                <a:gd name="T48" fmla="*/ 132 w 470"/>
                <a:gd name="T49" fmla="*/ 5 h 190"/>
                <a:gd name="T50" fmla="*/ 64 w 470"/>
                <a:gd name="T51" fmla="*/ 0 h 190"/>
                <a:gd name="T52" fmla="*/ 4 w 470"/>
                <a:gd name="T53" fmla="*/ 5 h 190"/>
                <a:gd name="T54" fmla="*/ 4 w 470"/>
                <a:gd name="T55" fmla="*/ 5 h 190"/>
                <a:gd name="T56" fmla="*/ 0 w 470"/>
                <a:gd name="T57" fmla="*/ 5 h 190"/>
                <a:gd name="T58" fmla="*/ 4 w 470"/>
                <a:gd name="T59" fmla="*/ 10 h 190"/>
                <a:gd name="T60" fmla="*/ 4 w 470"/>
                <a:gd name="T61" fmla="*/ 1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70" h="190">
                  <a:moveTo>
                    <a:pt x="4" y="10"/>
                  </a:moveTo>
                  <a:lnTo>
                    <a:pt x="4" y="10"/>
                  </a:lnTo>
                  <a:lnTo>
                    <a:pt x="123" y="25"/>
                  </a:lnTo>
                  <a:lnTo>
                    <a:pt x="182" y="31"/>
                  </a:lnTo>
                  <a:lnTo>
                    <a:pt x="242" y="46"/>
                  </a:lnTo>
                  <a:lnTo>
                    <a:pt x="242" y="46"/>
                  </a:lnTo>
                  <a:lnTo>
                    <a:pt x="278" y="56"/>
                  </a:lnTo>
                  <a:lnTo>
                    <a:pt x="310" y="77"/>
                  </a:lnTo>
                  <a:lnTo>
                    <a:pt x="370" y="113"/>
                  </a:lnTo>
                  <a:lnTo>
                    <a:pt x="424" y="154"/>
                  </a:lnTo>
                  <a:lnTo>
                    <a:pt x="461" y="190"/>
                  </a:lnTo>
                  <a:lnTo>
                    <a:pt x="461" y="190"/>
                  </a:lnTo>
                  <a:lnTo>
                    <a:pt x="465" y="190"/>
                  </a:lnTo>
                  <a:lnTo>
                    <a:pt x="470" y="190"/>
                  </a:lnTo>
                  <a:lnTo>
                    <a:pt x="470" y="185"/>
                  </a:lnTo>
                  <a:lnTo>
                    <a:pt x="470" y="185"/>
                  </a:lnTo>
                  <a:lnTo>
                    <a:pt x="456" y="154"/>
                  </a:lnTo>
                  <a:lnTo>
                    <a:pt x="438" y="134"/>
                  </a:lnTo>
                  <a:lnTo>
                    <a:pt x="415" y="108"/>
                  </a:lnTo>
                  <a:lnTo>
                    <a:pt x="392" y="87"/>
                  </a:lnTo>
                  <a:lnTo>
                    <a:pt x="365" y="72"/>
                  </a:lnTo>
                  <a:lnTo>
                    <a:pt x="333" y="56"/>
                  </a:lnTo>
                  <a:lnTo>
                    <a:pt x="269" y="31"/>
                  </a:lnTo>
                  <a:lnTo>
                    <a:pt x="201" y="10"/>
                  </a:lnTo>
                  <a:lnTo>
                    <a:pt x="132" y="5"/>
                  </a:lnTo>
                  <a:lnTo>
                    <a:pt x="64" y="0"/>
                  </a:lnTo>
                  <a:lnTo>
                    <a:pt x="4" y="5"/>
                  </a:lnTo>
                  <a:lnTo>
                    <a:pt x="4" y="5"/>
                  </a:lnTo>
                  <a:lnTo>
                    <a:pt x="0" y="5"/>
                  </a:lnTo>
                  <a:lnTo>
                    <a:pt x="4" y="10"/>
                  </a:lnTo>
                  <a:lnTo>
                    <a:pt x="4" y="1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auto">
            <a:xfrm>
              <a:off x="1045" y="1888"/>
              <a:ext cx="100" cy="103"/>
            </a:xfrm>
            <a:custGeom>
              <a:avLst/>
              <a:gdLst>
                <a:gd name="T0" fmla="*/ 0 w 100"/>
                <a:gd name="T1" fmla="*/ 0 h 103"/>
                <a:gd name="T2" fmla="*/ 0 w 100"/>
                <a:gd name="T3" fmla="*/ 0 h 103"/>
                <a:gd name="T4" fmla="*/ 41 w 100"/>
                <a:gd name="T5" fmla="*/ 57 h 103"/>
                <a:gd name="T6" fmla="*/ 41 w 100"/>
                <a:gd name="T7" fmla="*/ 57 h 103"/>
                <a:gd name="T8" fmla="*/ 64 w 100"/>
                <a:gd name="T9" fmla="*/ 82 h 103"/>
                <a:gd name="T10" fmla="*/ 77 w 100"/>
                <a:gd name="T11" fmla="*/ 98 h 103"/>
                <a:gd name="T12" fmla="*/ 91 w 100"/>
                <a:gd name="T13" fmla="*/ 103 h 103"/>
                <a:gd name="T14" fmla="*/ 91 w 100"/>
                <a:gd name="T15" fmla="*/ 103 h 103"/>
                <a:gd name="T16" fmla="*/ 100 w 100"/>
                <a:gd name="T17" fmla="*/ 103 h 103"/>
                <a:gd name="T18" fmla="*/ 100 w 100"/>
                <a:gd name="T19" fmla="*/ 98 h 103"/>
                <a:gd name="T20" fmla="*/ 100 w 100"/>
                <a:gd name="T21" fmla="*/ 98 h 103"/>
                <a:gd name="T22" fmla="*/ 100 w 100"/>
                <a:gd name="T23" fmla="*/ 98 h 103"/>
                <a:gd name="T24" fmla="*/ 77 w 100"/>
                <a:gd name="T25" fmla="*/ 77 h 103"/>
                <a:gd name="T26" fmla="*/ 50 w 100"/>
                <a:gd name="T27" fmla="*/ 57 h 103"/>
                <a:gd name="T28" fmla="*/ 50 w 100"/>
                <a:gd name="T29" fmla="*/ 57 h 103"/>
                <a:gd name="T30" fmla="*/ 27 w 100"/>
                <a:gd name="T31" fmla="*/ 26 h 103"/>
                <a:gd name="T32" fmla="*/ 4 w 100"/>
                <a:gd name="T33" fmla="*/ 0 h 103"/>
                <a:gd name="T34" fmla="*/ 4 w 100"/>
                <a:gd name="T35" fmla="*/ 0 h 103"/>
                <a:gd name="T36" fmla="*/ 0 w 100"/>
                <a:gd name="T37" fmla="*/ 0 h 103"/>
                <a:gd name="T38" fmla="*/ 0 w 100"/>
                <a:gd name="T39" fmla="*/ 0 h 103"/>
                <a:gd name="T40" fmla="*/ 0 w 100"/>
                <a:gd name="T41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00" h="103">
                  <a:moveTo>
                    <a:pt x="0" y="0"/>
                  </a:moveTo>
                  <a:lnTo>
                    <a:pt x="0" y="0"/>
                  </a:lnTo>
                  <a:lnTo>
                    <a:pt x="41" y="57"/>
                  </a:lnTo>
                  <a:lnTo>
                    <a:pt x="41" y="57"/>
                  </a:lnTo>
                  <a:lnTo>
                    <a:pt x="64" y="82"/>
                  </a:lnTo>
                  <a:lnTo>
                    <a:pt x="77" y="98"/>
                  </a:lnTo>
                  <a:lnTo>
                    <a:pt x="91" y="103"/>
                  </a:lnTo>
                  <a:lnTo>
                    <a:pt x="91" y="103"/>
                  </a:lnTo>
                  <a:lnTo>
                    <a:pt x="100" y="103"/>
                  </a:lnTo>
                  <a:lnTo>
                    <a:pt x="100" y="98"/>
                  </a:lnTo>
                  <a:lnTo>
                    <a:pt x="100" y="98"/>
                  </a:lnTo>
                  <a:lnTo>
                    <a:pt x="100" y="98"/>
                  </a:lnTo>
                  <a:lnTo>
                    <a:pt x="77" y="77"/>
                  </a:lnTo>
                  <a:lnTo>
                    <a:pt x="50" y="57"/>
                  </a:lnTo>
                  <a:lnTo>
                    <a:pt x="50" y="57"/>
                  </a:lnTo>
                  <a:lnTo>
                    <a:pt x="27" y="26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auto">
            <a:xfrm>
              <a:off x="2031" y="1574"/>
              <a:ext cx="64" cy="268"/>
            </a:xfrm>
            <a:custGeom>
              <a:avLst/>
              <a:gdLst>
                <a:gd name="T0" fmla="*/ 60 w 64"/>
                <a:gd name="T1" fmla="*/ 0 h 268"/>
                <a:gd name="T2" fmla="*/ 60 w 64"/>
                <a:gd name="T3" fmla="*/ 0 h 268"/>
                <a:gd name="T4" fmla="*/ 60 w 64"/>
                <a:gd name="T5" fmla="*/ 36 h 268"/>
                <a:gd name="T6" fmla="*/ 60 w 64"/>
                <a:gd name="T7" fmla="*/ 67 h 268"/>
                <a:gd name="T8" fmla="*/ 55 w 64"/>
                <a:gd name="T9" fmla="*/ 103 h 268"/>
                <a:gd name="T10" fmla="*/ 46 w 64"/>
                <a:gd name="T11" fmla="*/ 134 h 268"/>
                <a:gd name="T12" fmla="*/ 28 w 64"/>
                <a:gd name="T13" fmla="*/ 201 h 268"/>
                <a:gd name="T14" fmla="*/ 0 w 64"/>
                <a:gd name="T15" fmla="*/ 268 h 268"/>
                <a:gd name="T16" fmla="*/ 0 w 64"/>
                <a:gd name="T17" fmla="*/ 268 h 268"/>
                <a:gd name="T18" fmla="*/ 0 w 64"/>
                <a:gd name="T19" fmla="*/ 268 h 268"/>
                <a:gd name="T20" fmla="*/ 0 w 64"/>
                <a:gd name="T21" fmla="*/ 268 h 268"/>
                <a:gd name="T22" fmla="*/ 0 w 64"/>
                <a:gd name="T23" fmla="*/ 268 h 268"/>
                <a:gd name="T24" fmla="*/ 23 w 64"/>
                <a:gd name="T25" fmla="*/ 242 h 268"/>
                <a:gd name="T26" fmla="*/ 37 w 64"/>
                <a:gd name="T27" fmla="*/ 211 h 268"/>
                <a:gd name="T28" fmla="*/ 50 w 64"/>
                <a:gd name="T29" fmla="*/ 175 h 268"/>
                <a:gd name="T30" fmla="*/ 60 w 64"/>
                <a:gd name="T31" fmla="*/ 139 h 268"/>
                <a:gd name="T32" fmla="*/ 64 w 64"/>
                <a:gd name="T33" fmla="*/ 103 h 268"/>
                <a:gd name="T34" fmla="*/ 64 w 64"/>
                <a:gd name="T35" fmla="*/ 67 h 268"/>
                <a:gd name="T36" fmla="*/ 64 w 64"/>
                <a:gd name="T37" fmla="*/ 0 h 268"/>
                <a:gd name="T38" fmla="*/ 64 w 64"/>
                <a:gd name="T39" fmla="*/ 0 h 268"/>
                <a:gd name="T40" fmla="*/ 60 w 64"/>
                <a:gd name="T41" fmla="*/ 0 h 268"/>
                <a:gd name="T42" fmla="*/ 60 w 64"/>
                <a:gd name="T43" fmla="*/ 0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4" h="268">
                  <a:moveTo>
                    <a:pt x="60" y="0"/>
                  </a:moveTo>
                  <a:lnTo>
                    <a:pt x="60" y="0"/>
                  </a:lnTo>
                  <a:lnTo>
                    <a:pt x="60" y="36"/>
                  </a:lnTo>
                  <a:lnTo>
                    <a:pt x="60" y="67"/>
                  </a:lnTo>
                  <a:lnTo>
                    <a:pt x="55" y="103"/>
                  </a:lnTo>
                  <a:lnTo>
                    <a:pt x="46" y="134"/>
                  </a:lnTo>
                  <a:lnTo>
                    <a:pt x="28" y="201"/>
                  </a:lnTo>
                  <a:lnTo>
                    <a:pt x="0" y="268"/>
                  </a:lnTo>
                  <a:lnTo>
                    <a:pt x="0" y="268"/>
                  </a:lnTo>
                  <a:lnTo>
                    <a:pt x="0" y="268"/>
                  </a:lnTo>
                  <a:lnTo>
                    <a:pt x="0" y="268"/>
                  </a:lnTo>
                  <a:lnTo>
                    <a:pt x="0" y="268"/>
                  </a:lnTo>
                  <a:lnTo>
                    <a:pt x="23" y="242"/>
                  </a:lnTo>
                  <a:lnTo>
                    <a:pt x="37" y="211"/>
                  </a:lnTo>
                  <a:lnTo>
                    <a:pt x="50" y="175"/>
                  </a:lnTo>
                  <a:lnTo>
                    <a:pt x="60" y="139"/>
                  </a:lnTo>
                  <a:lnTo>
                    <a:pt x="64" y="103"/>
                  </a:lnTo>
                  <a:lnTo>
                    <a:pt x="64" y="67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0" y="0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auto">
            <a:xfrm>
              <a:off x="1711" y="1950"/>
              <a:ext cx="599" cy="443"/>
            </a:xfrm>
            <a:custGeom>
              <a:avLst/>
              <a:gdLst>
                <a:gd name="T0" fmla="*/ 599 w 599"/>
                <a:gd name="T1" fmla="*/ 0 h 443"/>
                <a:gd name="T2" fmla="*/ 599 w 599"/>
                <a:gd name="T3" fmla="*/ 0 h 443"/>
                <a:gd name="T4" fmla="*/ 553 w 599"/>
                <a:gd name="T5" fmla="*/ 26 h 443"/>
                <a:gd name="T6" fmla="*/ 507 w 599"/>
                <a:gd name="T7" fmla="*/ 51 h 443"/>
                <a:gd name="T8" fmla="*/ 407 w 599"/>
                <a:gd name="T9" fmla="*/ 93 h 443"/>
                <a:gd name="T10" fmla="*/ 311 w 599"/>
                <a:gd name="T11" fmla="*/ 139 h 443"/>
                <a:gd name="T12" fmla="*/ 215 w 599"/>
                <a:gd name="T13" fmla="*/ 190 h 443"/>
                <a:gd name="T14" fmla="*/ 215 w 599"/>
                <a:gd name="T15" fmla="*/ 190 h 443"/>
                <a:gd name="T16" fmla="*/ 142 w 599"/>
                <a:gd name="T17" fmla="*/ 232 h 443"/>
                <a:gd name="T18" fmla="*/ 106 w 599"/>
                <a:gd name="T19" fmla="*/ 257 h 443"/>
                <a:gd name="T20" fmla="*/ 74 w 599"/>
                <a:gd name="T21" fmla="*/ 288 h 443"/>
                <a:gd name="T22" fmla="*/ 42 w 599"/>
                <a:gd name="T23" fmla="*/ 319 h 443"/>
                <a:gd name="T24" fmla="*/ 19 w 599"/>
                <a:gd name="T25" fmla="*/ 355 h 443"/>
                <a:gd name="T26" fmla="*/ 5 w 599"/>
                <a:gd name="T27" fmla="*/ 396 h 443"/>
                <a:gd name="T28" fmla="*/ 0 w 599"/>
                <a:gd name="T29" fmla="*/ 417 h 443"/>
                <a:gd name="T30" fmla="*/ 0 w 599"/>
                <a:gd name="T31" fmla="*/ 437 h 443"/>
                <a:gd name="T32" fmla="*/ 0 w 599"/>
                <a:gd name="T33" fmla="*/ 437 h 443"/>
                <a:gd name="T34" fmla="*/ 0 w 599"/>
                <a:gd name="T35" fmla="*/ 443 h 443"/>
                <a:gd name="T36" fmla="*/ 5 w 599"/>
                <a:gd name="T37" fmla="*/ 443 h 443"/>
                <a:gd name="T38" fmla="*/ 10 w 599"/>
                <a:gd name="T39" fmla="*/ 443 h 443"/>
                <a:gd name="T40" fmla="*/ 14 w 599"/>
                <a:gd name="T41" fmla="*/ 443 h 443"/>
                <a:gd name="T42" fmla="*/ 14 w 599"/>
                <a:gd name="T43" fmla="*/ 443 h 443"/>
                <a:gd name="T44" fmla="*/ 42 w 599"/>
                <a:gd name="T45" fmla="*/ 412 h 443"/>
                <a:gd name="T46" fmla="*/ 69 w 599"/>
                <a:gd name="T47" fmla="*/ 376 h 443"/>
                <a:gd name="T48" fmla="*/ 92 w 599"/>
                <a:gd name="T49" fmla="*/ 340 h 443"/>
                <a:gd name="T50" fmla="*/ 119 w 599"/>
                <a:gd name="T51" fmla="*/ 304 h 443"/>
                <a:gd name="T52" fmla="*/ 119 w 599"/>
                <a:gd name="T53" fmla="*/ 304 h 443"/>
                <a:gd name="T54" fmla="*/ 151 w 599"/>
                <a:gd name="T55" fmla="*/ 273 h 443"/>
                <a:gd name="T56" fmla="*/ 192 w 599"/>
                <a:gd name="T57" fmla="*/ 242 h 443"/>
                <a:gd name="T58" fmla="*/ 233 w 599"/>
                <a:gd name="T59" fmla="*/ 216 h 443"/>
                <a:gd name="T60" fmla="*/ 275 w 599"/>
                <a:gd name="T61" fmla="*/ 190 h 443"/>
                <a:gd name="T62" fmla="*/ 275 w 599"/>
                <a:gd name="T63" fmla="*/ 190 h 443"/>
                <a:gd name="T64" fmla="*/ 439 w 599"/>
                <a:gd name="T65" fmla="*/ 98 h 443"/>
                <a:gd name="T66" fmla="*/ 521 w 599"/>
                <a:gd name="T67" fmla="*/ 51 h 443"/>
                <a:gd name="T68" fmla="*/ 599 w 599"/>
                <a:gd name="T69" fmla="*/ 0 h 443"/>
                <a:gd name="T70" fmla="*/ 599 w 599"/>
                <a:gd name="T71" fmla="*/ 0 h 443"/>
                <a:gd name="T72" fmla="*/ 599 w 599"/>
                <a:gd name="T73" fmla="*/ 0 h 443"/>
                <a:gd name="T74" fmla="*/ 599 w 599"/>
                <a:gd name="T75" fmla="*/ 0 h 4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99" h="443">
                  <a:moveTo>
                    <a:pt x="599" y="0"/>
                  </a:moveTo>
                  <a:lnTo>
                    <a:pt x="599" y="0"/>
                  </a:lnTo>
                  <a:lnTo>
                    <a:pt x="553" y="26"/>
                  </a:lnTo>
                  <a:lnTo>
                    <a:pt x="507" y="51"/>
                  </a:lnTo>
                  <a:lnTo>
                    <a:pt x="407" y="93"/>
                  </a:lnTo>
                  <a:lnTo>
                    <a:pt x="311" y="139"/>
                  </a:lnTo>
                  <a:lnTo>
                    <a:pt x="215" y="190"/>
                  </a:lnTo>
                  <a:lnTo>
                    <a:pt x="215" y="190"/>
                  </a:lnTo>
                  <a:lnTo>
                    <a:pt x="142" y="232"/>
                  </a:lnTo>
                  <a:lnTo>
                    <a:pt x="106" y="257"/>
                  </a:lnTo>
                  <a:lnTo>
                    <a:pt x="74" y="288"/>
                  </a:lnTo>
                  <a:lnTo>
                    <a:pt x="42" y="319"/>
                  </a:lnTo>
                  <a:lnTo>
                    <a:pt x="19" y="355"/>
                  </a:lnTo>
                  <a:lnTo>
                    <a:pt x="5" y="396"/>
                  </a:lnTo>
                  <a:lnTo>
                    <a:pt x="0" y="417"/>
                  </a:lnTo>
                  <a:lnTo>
                    <a:pt x="0" y="437"/>
                  </a:lnTo>
                  <a:lnTo>
                    <a:pt x="0" y="437"/>
                  </a:lnTo>
                  <a:lnTo>
                    <a:pt x="0" y="443"/>
                  </a:lnTo>
                  <a:lnTo>
                    <a:pt x="5" y="443"/>
                  </a:lnTo>
                  <a:lnTo>
                    <a:pt x="10" y="443"/>
                  </a:lnTo>
                  <a:lnTo>
                    <a:pt x="14" y="443"/>
                  </a:lnTo>
                  <a:lnTo>
                    <a:pt x="14" y="443"/>
                  </a:lnTo>
                  <a:lnTo>
                    <a:pt x="42" y="412"/>
                  </a:lnTo>
                  <a:lnTo>
                    <a:pt x="69" y="376"/>
                  </a:lnTo>
                  <a:lnTo>
                    <a:pt x="92" y="340"/>
                  </a:lnTo>
                  <a:lnTo>
                    <a:pt x="119" y="304"/>
                  </a:lnTo>
                  <a:lnTo>
                    <a:pt x="119" y="304"/>
                  </a:lnTo>
                  <a:lnTo>
                    <a:pt x="151" y="273"/>
                  </a:lnTo>
                  <a:lnTo>
                    <a:pt x="192" y="242"/>
                  </a:lnTo>
                  <a:lnTo>
                    <a:pt x="233" y="216"/>
                  </a:lnTo>
                  <a:lnTo>
                    <a:pt x="275" y="190"/>
                  </a:lnTo>
                  <a:lnTo>
                    <a:pt x="275" y="190"/>
                  </a:lnTo>
                  <a:lnTo>
                    <a:pt x="439" y="98"/>
                  </a:lnTo>
                  <a:lnTo>
                    <a:pt x="521" y="51"/>
                  </a:lnTo>
                  <a:lnTo>
                    <a:pt x="599" y="0"/>
                  </a:lnTo>
                  <a:lnTo>
                    <a:pt x="599" y="0"/>
                  </a:lnTo>
                  <a:lnTo>
                    <a:pt x="599" y="0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auto">
            <a:xfrm>
              <a:off x="2095" y="1898"/>
              <a:ext cx="114" cy="160"/>
            </a:xfrm>
            <a:custGeom>
              <a:avLst/>
              <a:gdLst>
                <a:gd name="T0" fmla="*/ 114 w 114"/>
                <a:gd name="T1" fmla="*/ 0 h 160"/>
                <a:gd name="T2" fmla="*/ 114 w 114"/>
                <a:gd name="T3" fmla="*/ 0 h 160"/>
                <a:gd name="T4" fmla="*/ 64 w 114"/>
                <a:gd name="T5" fmla="*/ 83 h 160"/>
                <a:gd name="T6" fmla="*/ 64 w 114"/>
                <a:gd name="T7" fmla="*/ 83 h 160"/>
                <a:gd name="T8" fmla="*/ 32 w 114"/>
                <a:gd name="T9" fmla="*/ 119 h 160"/>
                <a:gd name="T10" fmla="*/ 0 w 114"/>
                <a:gd name="T11" fmla="*/ 160 h 160"/>
                <a:gd name="T12" fmla="*/ 0 w 114"/>
                <a:gd name="T13" fmla="*/ 160 h 160"/>
                <a:gd name="T14" fmla="*/ 0 w 114"/>
                <a:gd name="T15" fmla="*/ 160 h 160"/>
                <a:gd name="T16" fmla="*/ 5 w 114"/>
                <a:gd name="T17" fmla="*/ 160 h 160"/>
                <a:gd name="T18" fmla="*/ 5 w 114"/>
                <a:gd name="T19" fmla="*/ 160 h 160"/>
                <a:gd name="T20" fmla="*/ 23 w 114"/>
                <a:gd name="T21" fmla="*/ 150 h 160"/>
                <a:gd name="T22" fmla="*/ 41 w 114"/>
                <a:gd name="T23" fmla="*/ 134 h 160"/>
                <a:gd name="T24" fmla="*/ 69 w 114"/>
                <a:gd name="T25" fmla="*/ 93 h 160"/>
                <a:gd name="T26" fmla="*/ 96 w 114"/>
                <a:gd name="T27" fmla="*/ 47 h 160"/>
                <a:gd name="T28" fmla="*/ 114 w 114"/>
                <a:gd name="T29" fmla="*/ 0 h 160"/>
                <a:gd name="T30" fmla="*/ 114 w 114"/>
                <a:gd name="T31" fmla="*/ 0 h 160"/>
                <a:gd name="T32" fmla="*/ 114 w 114"/>
                <a:gd name="T33" fmla="*/ 0 h 160"/>
                <a:gd name="T34" fmla="*/ 114 w 114"/>
                <a:gd name="T3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4" h="160">
                  <a:moveTo>
                    <a:pt x="114" y="0"/>
                  </a:moveTo>
                  <a:lnTo>
                    <a:pt x="114" y="0"/>
                  </a:lnTo>
                  <a:lnTo>
                    <a:pt x="64" y="83"/>
                  </a:lnTo>
                  <a:lnTo>
                    <a:pt x="64" y="83"/>
                  </a:lnTo>
                  <a:lnTo>
                    <a:pt x="32" y="119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5" y="160"/>
                  </a:lnTo>
                  <a:lnTo>
                    <a:pt x="5" y="160"/>
                  </a:lnTo>
                  <a:lnTo>
                    <a:pt x="23" y="150"/>
                  </a:lnTo>
                  <a:lnTo>
                    <a:pt x="41" y="134"/>
                  </a:lnTo>
                  <a:lnTo>
                    <a:pt x="69" y="93"/>
                  </a:lnTo>
                  <a:lnTo>
                    <a:pt x="96" y="47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14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auto">
            <a:xfrm>
              <a:off x="1045" y="2017"/>
              <a:ext cx="255" cy="149"/>
            </a:xfrm>
            <a:custGeom>
              <a:avLst/>
              <a:gdLst>
                <a:gd name="T0" fmla="*/ 4 w 255"/>
                <a:gd name="T1" fmla="*/ 144 h 149"/>
                <a:gd name="T2" fmla="*/ 4 w 255"/>
                <a:gd name="T3" fmla="*/ 144 h 149"/>
                <a:gd name="T4" fmla="*/ 27 w 255"/>
                <a:gd name="T5" fmla="*/ 108 h 149"/>
                <a:gd name="T6" fmla="*/ 54 w 255"/>
                <a:gd name="T7" fmla="*/ 77 h 149"/>
                <a:gd name="T8" fmla="*/ 82 w 255"/>
                <a:gd name="T9" fmla="*/ 56 h 149"/>
                <a:gd name="T10" fmla="*/ 114 w 255"/>
                <a:gd name="T11" fmla="*/ 36 h 149"/>
                <a:gd name="T12" fmla="*/ 114 w 255"/>
                <a:gd name="T13" fmla="*/ 36 h 149"/>
                <a:gd name="T14" fmla="*/ 132 w 255"/>
                <a:gd name="T15" fmla="*/ 31 h 149"/>
                <a:gd name="T16" fmla="*/ 159 w 255"/>
                <a:gd name="T17" fmla="*/ 26 h 149"/>
                <a:gd name="T18" fmla="*/ 205 w 255"/>
                <a:gd name="T19" fmla="*/ 15 h 149"/>
                <a:gd name="T20" fmla="*/ 205 w 255"/>
                <a:gd name="T21" fmla="*/ 15 h 149"/>
                <a:gd name="T22" fmla="*/ 219 w 255"/>
                <a:gd name="T23" fmla="*/ 15 h 149"/>
                <a:gd name="T24" fmla="*/ 228 w 255"/>
                <a:gd name="T25" fmla="*/ 15 h 149"/>
                <a:gd name="T26" fmla="*/ 237 w 255"/>
                <a:gd name="T27" fmla="*/ 15 h 149"/>
                <a:gd name="T28" fmla="*/ 251 w 255"/>
                <a:gd name="T29" fmla="*/ 10 h 149"/>
                <a:gd name="T30" fmla="*/ 251 w 255"/>
                <a:gd name="T31" fmla="*/ 10 h 149"/>
                <a:gd name="T32" fmla="*/ 255 w 255"/>
                <a:gd name="T33" fmla="*/ 5 h 149"/>
                <a:gd name="T34" fmla="*/ 251 w 255"/>
                <a:gd name="T35" fmla="*/ 0 h 149"/>
                <a:gd name="T36" fmla="*/ 251 w 255"/>
                <a:gd name="T37" fmla="*/ 0 h 149"/>
                <a:gd name="T38" fmla="*/ 219 w 255"/>
                <a:gd name="T39" fmla="*/ 0 h 149"/>
                <a:gd name="T40" fmla="*/ 182 w 255"/>
                <a:gd name="T41" fmla="*/ 5 h 149"/>
                <a:gd name="T42" fmla="*/ 141 w 255"/>
                <a:gd name="T43" fmla="*/ 15 h 149"/>
                <a:gd name="T44" fmla="*/ 109 w 255"/>
                <a:gd name="T45" fmla="*/ 26 h 149"/>
                <a:gd name="T46" fmla="*/ 109 w 255"/>
                <a:gd name="T47" fmla="*/ 26 h 149"/>
                <a:gd name="T48" fmla="*/ 73 w 255"/>
                <a:gd name="T49" fmla="*/ 51 h 149"/>
                <a:gd name="T50" fmla="*/ 45 w 255"/>
                <a:gd name="T51" fmla="*/ 77 h 149"/>
                <a:gd name="T52" fmla="*/ 22 w 255"/>
                <a:gd name="T53" fmla="*/ 108 h 149"/>
                <a:gd name="T54" fmla="*/ 0 w 255"/>
                <a:gd name="T55" fmla="*/ 144 h 149"/>
                <a:gd name="T56" fmla="*/ 0 w 255"/>
                <a:gd name="T57" fmla="*/ 144 h 149"/>
                <a:gd name="T58" fmla="*/ 0 w 255"/>
                <a:gd name="T59" fmla="*/ 149 h 149"/>
                <a:gd name="T60" fmla="*/ 4 w 255"/>
                <a:gd name="T61" fmla="*/ 144 h 149"/>
                <a:gd name="T62" fmla="*/ 4 w 255"/>
                <a:gd name="T63" fmla="*/ 14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55" h="149">
                  <a:moveTo>
                    <a:pt x="4" y="144"/>
                  </a:moveTo>
                  <a:lnTo>
                    <a:pt x="4" y="144"/>
                  </a:lnTo>
                  <a:lnTo>
                    <a:pt x="27" y="108"/>
                  </a:lnTo>
                  <a:lnTo>
                    <a:pt x="54" y="77"/>
                  </a:lnTo>
                  <a:lnTo>
                    <a:pt x="82" y="56"/>
                  </a:lnTo>
                  <a:lnTo>
                    <a:pt x="114" y="36"/>
                  </a:lnTo>
                  <a:lnTo>
                    <a:pt x="114" y="36"/>
                  </a:lnTo>
                  <a:lnTo>
                    <a:pt x="132" y="31"/>
                  </a:lnTo>
                  <a:lnTo>
                    <a:pt x="159" y="26"/>
                  </a:lnTo>
                  <a:lnTo>
                    <a:pt x="205" y="15"/>
                  </a:lnTo>
                  <a:lnTo>
                    <a:pt x="205" y="15"/>
                  </a:lnTo>
                  <a:lnTo>
                    <a:pt x="219" y="15"/>
                  </a:lnTo>
                  <a:lnTo>
                    <a:pt x="228" y="15"/>
                  </a:lnTo>
                  <a:lnTo>
                    <a:pt x="237" y="15"/>
                  </a:lnTo>
                  <a:lnTo>
                    <a:pt x="251" y="10"/>
                  </a:lnTo>
                  <a:lnTo>
                    <a:pt x="251" y="10"/>
                  </a:lnTo>
                  <a:lnTo>
                    <a:pt x="255" y="5"/>
                  </a:lnTo>
                  <a:lnTo>
                    <a:pt x="251" y="0"/>
                  </a:lnTo>
                  <a:lnTo>
                    <a:pt x="251" y="0"/>
                  </a:lnTo>
                  <a:lnTo>
                    <a:pt x="219" y="0"/>
                  </a:lnTo>
                  <a:lnTo>
                    <a:pt x="182" y="5"/>
                  </a:lnTo>
                  <a:lnTo>
                    <a:pt x="141" y="15"/>
                  </a:lnTo>
                  <a:lnTo>
                    <a:pt x="109" y="26"/>
                  </a:lnTo>
                  <a:lnTo>
                    <a:pt x="109" y="26"/>
                  </a:lnTo>
                  <a:lnTo>
                    <a:pt x="73" y="51"/>
                  </a:lnTo>
                  <a:lnTo>
                    <a:pt x="45" y="77"/>
                  </a:lnTo>
                  <a:lnTo>
                    <a:pt x="22" y="108"/>
                  </a:lnTo>
                  <a:lnTo>
                    <a:pt x="0" y="144"/>
                  </a:lnTo>
                  <a:lnTo>
                    <a:pt x="0" y="144"/>
                  </a:lnTo>
                  <a:lnTo>
                    <a:pt x="0" y="149"/>
                  </a:lnTo>
                  <a:lnTo>
                    <a:pt x="4" y="144"/>
                  </a:lnTo>
                  <a:lnTo>
                    <a:pt x="4" y="144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auto">
            <a:xfrm>
              <a:off x="2168" y="2037"/>
              <a:ext cx="142" cy="31"/>
            </a:xfrm>
            <a:custGeom>
              <a:avLst/>
              <a:gdLst>
                <a:gd name="T0" fmla="*/ 0 w 142"/>
                <a:gd name="T1" fmla="*/ 0 h 31"/>
                <a:gd name="T2" fmla="*/ 0 w 142"/>
                <a:gd name="T3" fmla="*/ 0 h 31"/>
                <a:gd name="T4" fmla="*/ 37 w 142"/>
                <a:gd name="T5" fmla="*/ 0 h 31"/>
                <a:gd name="T6" fmla="*/ 73 w 142"/>
                <a:gd name="T7" fmla="*/ 6 h 31"/>
                <a:gd name="T8" fmla="*/ 110 w 142"/>
                <a:gd name="T9" fmla="*/ 16 h 31"/>
                <a:gd name="T10" fmla="*/ 142 w 142"/>
                <a:gd name="T11" fmla="*/ 31 h 31"/>
                <a:gd name="T12" fmla="*/ 142 w 142"/>
                <a:gd name="T13" fmla="*/ 31 h 31"/>
                <a:gd name="T14" fmla="*/ 142 w 142"/>
                <a:gd name="T15" fmla="*/ 31 h 31"/>
                <a:gd name="T16" fmla="*/ 142 w 142"/>
                <a:gd name="T17" fmla="*/ 31 h 31"/>
                <a:gd name="T18" fmla="*/ 128 w 142"/>
                <a:gd name="T19" fmla="*/ 16 h 31"/>
                <a:gd name="T20" fmla="*/ 110 w 142"/>
                <a:gd name="T21" fmla="*/ 6 h 31"/>
                <a:gd name="T22" fmla="*/ 78 w 142"/>
                <a:gd name="T23" fmla="*/ 0 h 31"/>
                <a:gd name="T24" fmla="*/ 37 w 142"/>
                <a:gd name="T25" fmla="*/ 0 h 31"/>
                <a:gd name="T26" fmla="*/ 0 w 142"/>
                <a:gd name="T27" fmla="*/ 0 h 31"/>
                <a:gd name="T28" fmla="*/ 0 w 142"/>
                <a:gd name="T29" fmla="*/ 0 h 31"/>
                <a:gd name="T30" fmla="*/ 0 w 142"/>
                <a:gd name="T31" fmla="*/ 0 h 31"/>
                <a:gd name="T32" fmla="*/ 0 w 142"/>
                <a:gd name="T33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2" h="31">
                  <a:moveTo>
                    <a:pt x="0" y="0"/>
                  </a:moveTo>
                  <a:lnTo>
                    <a:pt x="0" y="0"/>
                  </a:lnTo>
                  <a:lnTo>
                    <a:pt x="37" y="0"/>
                  </a:lnTo>
                  <a:lnTo>
                    <a:pt x="73" y="6"/>
                  </a:lnTo>
                  <a:lnTo>
                    <a:pt x="110" y="16"/>
                  </a:lnTo>
                  <a:lnTo>
                    <a:pt x="142" y="31"/>
                  </a:lnTo>
                  <a:lnTo>
                    <a:pt x="142" y="31"/>
                  </a:lnTo>
                  <a:lnTo>
                    <a:pt x="142" y="31"/>
                  </a:lnTo>
                  <a:lnTo>
                    <a:pt x="142" y="31"/>
                  </a:lnTo>
                  <a:lnTo>
                    <a:pt x="128" y="16"/>
                  </a:lnTo>
                  <a:lnTo>
                    <a:pt x="110" y="6"/>
                  </a:lnTo>
                  <a:lnTo>
                    <a:pt x="78" y="0"/>
                  </a:lnTo>
                  <a:lnTo>
                    <a:pt x="37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auto">
            <a:xfrm>
              <a:off x="1940" y="2115"/>
              <a:ext cx="183" cy="46"/>
            </a:xfrm>
            <a:custGeom>
              <a:avLst/>
              <a:gdLst>
                <a:gd name="T0" fmla="*/ 178 w 183"/>
                <a:gd name="T1" fmla="*/ 41 h 46"/>
                <a:gd name="T2" fmla="*/ 178 w 183"/>
                <a:gd name="T3" fmla="*/ 41 h 46"/>
                <a:gd name="T4" fmla="*/ 137 w 183"/>
                <a:gd name="T5" fmla="*/ 25 h 46"/>
                <a:gd name="T6" fmla="*/ 91 w 183"/>
                <a:gd name="T7" fmla="*/ 5 h 46"/>
                <a:gd name="T8" fmla="*/ 64 w 183"/>
                <a:gd name="T9" fmla="*/ 0 h 46"/>
                <a:gd name="T10" fmla="*/ 41 w 183"/>
                <a:gd name="T11" fmla="*/ 0 h 46"/>
                <a:gd name="T12" fmla="*/ 18 w 183"/>
                <a:gd name="T13" fmla="*/ 10 h 46"/>
                <a:gd name="T14" fmla="*/ 0 w 183"/>
                <a:gd name="T15" fmla="*/ 20 h 46"/>
                <a:gd name="T16" fmla="*/ 0 w 183"/>
                <a:gd name="T17" fmla="*/ 20 h 46"/>
                <a:gd name="T18" fmla="*/ 0 w 183"/>
                <a:gd name="T19" fmla="*/ 25 h 46"/>
                <a:gd name="T20" fmla="*/ 4 w 183"/>
                <a:gd name="T21" fmla="*/ 30 h 46"/>
                <a:gd name="T22" fmla="*/ 4 w 183"/>
                <a:gd name="T23" fmla="*/ 30 h 46"/>
                <a:gd name="T24" fmla="*/ 46 w 183"/>
                <a:gd name="T25" fmla="*/ 30 h 46"/>
                <a:gd name="T26" fmla="*/ 87 w 183"/>
                <a:gd name="T27" fmla="*/ 30 h 46"/>
                <a:gd name="T28" fmla="*/ 87 w 183"/>
                <a:gd name="T29" fmla="*/ 30 h 46"/>
                <a:gd name="T30" fmla="*/ 132 w 183"/>
                <a:gd name="T31" fmla="*/ 36 h 46"/>
                <a:gd name="T32" fmla="*/ 178 w 183"/>
                <a:gd name="T33" fmla="*/ 46 h 46"/>
                <a:gd name="T34" fmla="*/ 178 w 183"/>
                <a:gd name="T35" fmla="*/ 46 h 46"/>
                <a:gd name="T36" fmla="*/ 183 w 183"/>
                <a:gd name="T37" fmla="*/ 46 h 46"/>
                <a:gd name="T38" fmla="*/ 178 w 183"/>
                <a:gd name="T39" fmla="*/ 41 h 46"/>
                <a:gd name="T40" fmla="*/ 178 w 183"/>
                <a:gd name="T41" fmla="*/ 4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3" h="46">
                  <a:moveTo>
                    <a:pt x="178" y="41"/>
                  </a:moveTo>
                  <a:lnTo>
                    <a:pt x="178" y="41"/>
                  </a:lnTo>
                  <a:lnTo>
                    <a:pt x="137" y="25"/>
                  </a:lnTo>
                  <a:lnTo>
                    <a:pt x="91" y="5"/>
                  </a:lnTo>
                  <a:lnTo>
                    <a:pt x="64" y="0"/>
                  </a:lnTo>
                  <a:lnTo>
                    <a:pt x="41" y="0"/>
                  </a:lnTo>
                  <a:lnTo>
                    <a:pt x="18" y="1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5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46" y="30"/>
                  </a:lnTo>
                  <a:lnTo>
                    <a:pt x="87" y="30"/>
                  </a:lnTo>
                  <a:lnTo>
                    <a:pt x="87" y="30"/>
                  </a:lnTo>
                  <a:lnTo>
                    <a:pt x="132" y="36"/>
                  </a:lnTo>
                  <a:lnTo>
                    <a:pt x="178" y="46"/>
                  </a:lnTo>
                  <a:lnTo>
                    <a:pt x="178" y="46"/>
                  </a:lnTo>
                  <a:lnTo>
                    <a:pt x="183" y="46"/>
                  </a:lnTo>
                  <a:lnTo>
                    <a:pt x="178" y="41"/>
                  </a:lnTo>
                  <a:lnTo>
                    <a:pt x="178" y="41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auto">
            <a:xfrm>
              <a:off x="1638" y="1811"/>
              <a:ext cx="142" cy="201"/>
            </a:xfrm>
            <a:custGeom>
              <a:avLst/>
              <a:gdLst>
                <a:gd name="T0" fmla="*/ 142 w 142"/>
                <a:gd name="T1" fmla="*/ 0 h 201"/>
                <a:gd name="T2" fmla="*/ 142 w 142"/>
                <a:gd name="T3" fmla="*/ 0 h 201"/>
                <a:gd name="T4" fmla="*/ 96 w 142"/>
                <a:gd name="T5" fmla="*/ 36 h 201"/>
                <a:gd name="T6" fmla="*/ 51 w 142"/>
                <a:gd name="T7" fmla="*/ 77 h 201"/>
                <a:gd name="T8" fmla="*/ 32 w 142"/>
                <a:gd name="T9" fmla="*/ 103 h 201"/>
                <a:gd name="T10" fmla="*/ 14 w 142"/>
                <a:gd name="T11" fmla="*/ 129 h 201"/>
                <a:gd name="T12" fmla="*/ 5 w 142"/>
                <a:gd name="T13" fmla="*/ 154 h 201"/>
                <a:gd name="T14" fmla="*/ 0 w 142"/>
                <a:gd name="T15" fmla="*/ 185 h 201"/>
                <a:gd name="T16" fmla="*/ 0 w 142"/>
                <a:gd name="T17" fmla="*/ 185 h 201"/>
                <a:gd name="T18" fmla="*/ 0 w 142"/>
                <a:gd name="T19" fmla="*/ 201 h 201"/>
                <a:gd name="T20" fmla="*/ 0 w 142"/>
                <a:gd name="T21" fmla="*/ 201 h 201"/>
                <a:gd name="T22" fmla="*/ 5 w 142"/>
                <a:gd name="T23" fmla="*/ 195 h 201"/>
                <a:gd name="T24" fmla="*/ 14 w 142"/>
                <a:gd name="T25" fmla="*/ 175 h 201"/>
                <a:gd name="T26" fmla="*/ 14 w 142"/>
                <a:gd name="T27" fmla="*/ 175 h 201"/>
                <a:gd name="T28" fmla="*/ 23 w 142"/>
                <a:gd name="T29" fmla="*/ 149 h 201"/>
                <a:gd name="T30" fmla="*/ 37 w 142"/>
                <a:gd name="T31" fmla="*/ 123 h 201"/>
                <a:gd name="T32" fmla="*/ 69 w 142"/>
                <a:gd name="T33" fmla="*/ 77 h 201"/>
                <a:gd name="T34" fmla="*/ 105 w 142"/>
                <a:gd name="T35" fmla="*/ 41 h 201"/>
                <a:gd name="T36" fmla="*/ 142 w 142"/>
                <a:gd name="T37" fmla="*/ 0 h 201"/>
                <a:gd name="T38" fmla="*/ 142 w 142"/>
                <a:gd name="T39" fmla="*/ 0 h 201"/>
                <a:gd name="T40" fmla="*/ 142 w 142"/>
                <a:gd name="T41" fmla="*/ 0 h 201"/>
                <a:gd name="T42" fmla="*/ 142 w 142"/>
                <a:gd name="T43" fmla="*/ 0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2" h="201">
                  <a:moveTo>
                    <a:pt x="142" y="0"/>
                  </a:moveTo>
                  <a:lnTo>
                    <a:pt x="142" y="0"/>
                  </a:lnTo>
                  <a:lnTo>
                    <a:pt x="96" y="36"/>
                  </a:lnTo>
                  <a:lnTo>
                    <a:pt x="51" y="77"/>
                  </a:lnTo>
                  <a:lnTo>
                    <a:pt x="32" y="103"/>
                  </a:lnTo>
                  <a:lnTo>
                    <a:pt x="14" y="129"/>
                  </a:lnTo>
                  <a:lnTo>
                    <a:pt x="5" y="154"/>
                  </a:lnTo>
                  <a:lnTo>
                    <a:pt x="0" y="185"/>
                  </a:lnTo>
                  <a:lnTo>
                    <a:pt x="0" y="185"/>
                  </a:lnTo>
                  <a:lnTo>
                    <a:pt x="0" y="201"/>
                  </a:lnTo>
                  <a:lnTo>
                    <a:pt x="0" y="201"/>
                  </a:lnTo>
                  <a:lnTo>
                    <a:pt x="5" y="195"/>
                  </a:lnTo>
                  <a:lnTo>
                    <a:pt x="14" y="175"/>
                  </a:lnTo>
                  <a:lnTo>
                    <a:pt x="14" y="175"/>
                  </a:lnTo>
                  <a:lnTo>
                    <a:pt x="23" y="149"/>
                  </a:lnTo>
                  <a:lnTo>
                    <a:pt x="37" y="123"/>
                  </a:lnTo>
                  <a:lnTo>
                    <a:pt x="69" y="77"/>
                  </a:lnTo>
                  <a:lnTo>
                    <a:pt x="105" y="41"/>
                  </a:lnTo>
                  <a:lnTo>
                    <a:pt x="142" y="0"/>
                  </a:lnTo>
                  <a:lnTo>
                    <a:pt x="142" y="0"/>
                  </a:lnTo>
                  <a:lnTo>
                    <a:pt x="142" y="0"/>
                  </a:lnTo>
                  <a:lnTo>
                    <a:pt x="142" y="0"/>
                  </a:lnTo>
                  <a:close/>
                </a:path>
              </a:pathLst>
            </a:custGeom>
            <a:solidFill>
              <a:srgbClr val="9A6B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auto">
            <a:xfrm>
              <a:off x="853" y="1976"/>
              <a:ext cx="150" cy="144"/>
            </a:xfrm>
            <a:custGeom>
              <a:avLst/>
              <a:gdLst>
                <a:gd name="T0" fmla="*/ 0 w 150"/>
                <a:gd name="T1" fmla="*/ 144 h 144"/>
                <a:gd name="T2" fmla="*/ 0 w 150"/>
                <a:gd name="T3" fmla="*/ 144 h 144"/>
                <a:gd name="T4" fmla="*/ 45 w 150"/>
                <a:gd name="T5" fmla="*/ 123 h 144"/>
                <a:gd name="T6" fmla="*/ 105 w 150"/>
                <a:gd name="T7" fmla="*/ 97 h 144"/>
                <a:gd name="T8" fmla="*/ 132 w 150"/>
                <a:gd name="T9" fmla="*/ 82 h 144"/>
                <a:gd name="T10" fmla="*/ 146 w 150"/>
                <a:gd name="T11" fmla="*/ 61 h 144"/>
                <a:gd name="T12" fmla="*/ 150 w 150"/>
                <a:gd name="T13" fmla="*/ 51 h 144"/>
                <a:gd name="T14" fmla="*/ 150 w 150"/>
                <a:gd name="T15" fmla="*/ 41 h 144"/>
                <a:gd name="T16" fmla="*/ 146 w 150"/>
                <a:gd name="T17" fmla="*/ 30 h 144"/>
                <a:gd name="T18" fmla="*/ 137 w 150"/>
                <a:gd name="T19" fmla="*/ 15 h 144"/>
                <a:gd name="T20" fmla="*/ 137 w 150"/>
                <a:gd name="T21" fmla="*/ 15 h 144"/>
                <a:gd name="T22" fmla="*/ 118 w 150"/>
                <a:gd name="T23" fmla="*/ 5 h 144"/>
                <a:gd name="T24" fmla="*/ 105 w 150"/>
                <a:gd name="T25" fmla="*/ 0 h 144"/>
                <a:gd name="T26" fmla="*/ 91 w 150"/>
                <a:gd name="T27" fmla="*/ 0 h 144"/>
                <a:gd name="T28" fmla="*/ 82 w 150"/>
                <a:gd name="T29" fmla="*/ 5 h 144"/>
                <a:gd name="T30" fmla="*/ 68 w 150"/>
                <a:gd name="T31" fmla="*/ 10 h 144"/>
                <a:gd name="T32" fmla="*/ 59 w 150"/>
                <a:gd name="T33" fmla="*/ 20 h 144"/>
                <a:gd name="T34" fmla="*/ 36 w 150"/>
                <a:gd name="T35" fmla="*/ 51 h 144"/>
                <a:gd name="T36" fmla="*/ 23 w 150"/>
                <a:gd name="T37" fmla="*/ 82 h 144"/>
                <a:gd name="T38" fmla="*/ 9 w 150"/>
                <a:gd name="T39" fmla="*/ 113 h 144"/>
                <a:gd name="T40" fmla="*/ 0 w 150"/>
                <a:gd name="T41" fmla="*/ 144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50" h="144">
                  <a:moveTo>
                    <a:pt x="0" y="144"/>
                  </a:moveTo>
                  <a:lnTo>
                    <a:pt x="0" y="144"/>
                  </a:lnTo>
                  <a:lnTo>
                    <a:pt x="45" y="123"/>
                  </a:lnTo>
                  <a:lnTo>
                    <a:pt x="105" y="97"/>
                  </a:lnTo>
                  <a:lnTo>
                    <a:pt x="132" y="82"/>
                  </a:lnTo>
                  <a:lnTo>
                    <a:pt x="146" y="61"/>
                  </a:lnTo>
                  <a:lnTo>
                    <a:pt x="150" y="51"/>
                  </a:lnTo>
                  <a:lnTo>
                    <a:pt x="150" y="41"/>
                  </a:lnTo>
                  <a:lnTo>
                    <a:pt x="146" y="30"/>
                  </a:lnTo>
                  <a:lnTo>
                    <a:pt x="137" y="15"/>
                  </a:lnTo>
                  <a:lnTo>
                    <a:pt x="137" y="15"/>
                  </a:lnTo>
                  <a:lnTo>
                    <a:pt x="118" y="5"/>
                  </a:lnTo>
                  <a:lnTo>
                    <a:pt x="105" y="0"/>
                  </a:lnTo>
                  <a:lnTo>
                    <a:pt x="91" y="0"/>
                  </a:lnTo>
                  <a:lnTo>
                    <a:pt x="82" y="5"/>
                  </a:lnTo>
                  <a:lnTo>
                    <a:pt x="68" y="10"/>
                  </a:lnTo>
                  <a:lnTo>
                    <a:pt x="59" y="20"/>
                  </a:lnTo>
                  <a:lnTo>
                    <a:pt x="36" y="51"/>
                  </a:lnTo>
                  <a:lnTo>
                    <a:pt x="23" y="82"/>
                  </a:lnTo>
                  <a:lnTo>
                    <a:pt x="9" y="113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auto">
            <a:xfrm>
              <a:off x="853" y="1976"/>
              <a:ext cx="150" cy="144"/>
            </a:xfrm>
            <a:custGeom>
              <a:avLst/>
              <a:gdLst>
                <a:gd name="T0" fmla="*/ 0 w 150"/>
                <a:gd name="T1" fmla="*/ 144 h 144"/>
                <a:gd name="T2" fmla="*/ 0 w 150"/>
                <a:gd name="T3" fmla="*/ 144 h 144"/>
                <a:gd name="T4" fmla="*/ 45 w 150"/>
                <a:gd name="T5" fmla="*/ 123 h 144"/>
                <a:gd name="T6" fmla="*/ 105 w 150"/>
                <a:gd name="T7" fmla="*/ 97 h 144"/>
                <a:gd name="T8" fmla="*/ 132 w 150"/>
                <a:gd name="T9" fmla="*/ 82 h 144"/>
                <a:gd name="T10" fmla="*/ 146 w 150"/>
                <a:gd name="T11" fmla="*/ 61 h 144"/>
                <a:gd name="T12" fmla="*/ 150 w 150"/>
                <a:gd name="T13" fmla="*/ 51 h 144"/>
                <a:gd name="T14" fmla="*/ 150 w 150"/>
                <a:gd name="T15" fmla="*/ 41 h 144"/>
                <a:gd name="T16" fmla="*/ 146 w 150"/>
                <a:gd name="T17" fmla="*/ 30 h 144"/>
                <a:gd name="T18" fmla="*/ 137 w 150"/>
                <a:gd name="T19" fmla="*/ 15 h 144"/>
                <a:gd name="T20" fmla="*/ 137 w 150"/>
                <a:gd name="T21" fmla="*/ 15 h 144"/>
                <a:gd name="T22" fmla="*/ 118 w 150"/>
                <a:gd name="T23" fmla="*/ 5 h 144"/>
                <a:gd name="T24" fmla="*/ 105 w 150"/>
                <a:gd name="T25" fmla="*/ 0 h 144"/>
                <a:gd name="T26" fmla="*/ 91 w 150"/>
                <a:gd name="T27" fmla="*/ 0 h 144"/>
                <a:gd name="T28" fmla="*/ 82 w 150"/>
                <a:gd name="T29" fmla="*/ 5 h 144"/>
                <a:gd name="T30" fmla="*/ 68 w 150"/>
                <a:gd name="T31" fmla="*/ 10 h 144"/>
                <a:gd name="T32" fmla="*/ 59 w 150"/>
                <a:gd name="T33" fmla="*/ 20 h 144"/>
                <a:gd name="T34" fmla="*/ 36 w 150"/>
                <a:gd name="T35" fmla="*/ 51 h 144"/>
                <a:gd name="T36" fmla="*/ 23 w 150"/>
                <a:gd name="T37" fmla="*/ 82 h 144"/>
                <a:gd name="T38" fmla="*/ 9 w 150"/>
                <a:gd name="T39" fmla="*/ 113 h 144"/>
                <a:gd name="T40" fmla="*/ 0 w 150"/>
                <a:gd name="T41" fmla="*/ 144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50" h="144">
                  <a:moveTo>
                    <a:pt x="0" y="144"/>
                  </a:moveTo>
                  <a:lnTo>
                    <a:pt x="0" y="144"/>
                  </a:lnTo>
                  <a:lnTo>
                    <a:pt x="45" y="123"/>
                  </a:lnTo>
                  <a:lnTo>
                    <a:pt x="105" y="97"/>
                  </a:lnTo>
                  <a:lnTo>
                    <a:pt x="132" y="82"/>
                  </a:lnTo>
                  <a:lnTo>
                    <a:pt x="146" y="61"/>
                  </a:lnTo>
                  <a:lnTo>
                    <a:pt x="150" y="51"/>
                  </a:lnTo>
                  <a:lnTo>
                    <a:pt x="150" y="41"/>
                  </a:lnTo>
                  <a:lnTo>
                    <a:pt x="146" y="30"/>
                  </a:lnTo>
                  <a:lnTo>
                    <a:pt x="137" y="15"/>
                  </a:lnTo>
                  <a:lnTo>
                    <a:pt x="137" y="15"/>
                  </a:lnTo>
                  <a:lnTo>
                    <a:pt x="118" y="5"/>
                  </a:lnTo>
                  <a:lnTo>
                    <a:pt x="105" y="0"/>
                  </a:lnTo>
                  <a:lnTo>
                    <a:pt x="91" y="0"/>
                  </a:lnTo>
                  <a:lnTo>
                    <a:pt x="82" y="5"/>
                  </a:lnTo>
                  <a:lnTo>
                    <a:pt x="68" y="10"/>
                  </a:lnTo>
                  <a:lnTo>
                    <a:pt x="59" y="20"/>
                  </a:lnTo>
                  <a:lnTo>
                    <a:pt x="36" y="51"/>
                  </a:lnTo>
                  <a:lnTo>
                    <a:pt x="23" y="82"/>
                  </a:lnTo>
                  <a:lnTo>
                    <a:pt x="9" y="113"/>
                  </a:lnTo>
                  <a:lnTo>
                    <a:pt x="0" y="14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auto">
            <a:xfrm>
              <a:off x="848" y="1888"/>
              <a:ext cx="114" cy="82"/>
            </a:xfrm>
            <a:custGeom>
              <a:avLst/>
              <a:gdLst>
                <a:gd name="T0" fmla="*/ 0 w 114"/>
                <a:gd name="T1" fmla="*/ 5 h 82"/>
                <a:gd name="T2" fmla="*/ 0 w 114"/>
                <a:gd name="T3" fmla="*/ 5 h 82"/>
                <a:gd name="T4" fmla="*/ 18 w 114"/>
                <a:gd name="T5" fmla="*/ 31 h 82"/>
                <a:gd name="T6" fmla="*/ 46 w 114"/>
                <a:gd name="T7" fmla="*/ 62 h 82"/>
                <a:gd name="T8" fmla="*/ 60 w 114"/>
                <a:gd name="T9" fmla="*/ 77 h 82"/>
                <a:gd name="T10" fmla="*/ 78 w 114"/>
                <a:gd name="T11" fmla="*/ 82 h 82"/>
                <a:gd name="T12" fmla="*/ 92 w 114"/>
                <a:gd name="T13" fmla="*/ 77 h 82"/>
                <a:gd name="T14" fmla="*/ 105 w 114"/>
                <a:gd name="T15" fmla="*/ 62 h 82"/>
                <a:gd name="T16" fmla="*/ 105 w 114"/>
                <a:gd name="T17" fmla="*/ 62 h 82"/>
                <a:gd name="T18" fmla="*/ 114 w 114"/>
                <a:gd name="T19" fmla="*/ 46 h 82"/>
                <a:gd name="T20" fmla="*/ 114 w 114"/>
                <a:gd name="T21" fmla="*/ 36 h 82"/>
                <a:gd name="T22" fmla="*/ 114 w 114"/>
                <a:gd name="T23" fmla="*/ 26 h 82"/>
                <a:gd name="T24" fmla="*/ 110 w 114"/>
                <a:gd name="T25" fmla="*/ 21 h 82"/>
                <a:gd name="T26" fmla="*/ 92 w 114"/>
                <a:gd name="T27" fmla="*/ 10 h 82"/>
                <a:gd name="T28" fmla="*/ 69 w 114"/>
                <a:gd name="T29" fmla="*/ 5 h 82"/>
                <a:gd name="T30" fmla="*/ 23 w 114"/>
                <a:gd name="T31" fmla="*/ 0 h 82"/>
                <a:gd name="T32" fmla="*/ 0 w 114"/>
                <a:gd name="T33" fmla="*/ 5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14" h="82">
                  <a:moveTo>
                    <a:pt x="0" y="5"/>
                  </a:moveTo>
                  <a:lnTo>
                    <a:pt x="0" y="5"/>
                  </a:lnTo>
                  <a:lnTo>
                    <a:pt x="18" y="31"/>
                  </a:lnTo>
                  <a:lnTo>
                    <a:pt x="46" y="62"/>
                  </a:lnTo>
                  <a:lnTo>
                    <a:pt x="60" y="77"/>
                  </a:lnTo>
                  <a:lnTo>
                    <a:pt x="78" y="82"/>
                  </a:lnTo>
                  <a:lnTo>
                    <a:pt x="92" y="77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14" y="46"/>
                  </a:lnTo>
                  <a:lnTo>
                    <a:pt x="114" y="36"/>
                  </a:lnTo>
                  <a:lnTo>
                    <a:pt x="114" y="26"/>
                  </a:lnTo>
                  <a:lnTo>
                    <a:pt x="110" y="21"/>
                  </a:lnTo>
                  <a:lnTo>
                    <a:pt x="92" y="10"/>
                  </a:lnTo>
                  <a:lnTo>
                    <a:pt x="69" y="5"/>
                  </a:lnTo>
                  <a:lnTo>
                    <a:pt x="23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auto">
            <a:xfrm>
              <a:off x="848" y="1888"/>
              <a:ext cx="114" cy="82"/>
            </a:xfrm>
            <a:custGeom>
              <a:avLst/>
              <a:gdLst>
                <a:gd name="T0" fmla="*/ 0 w 114"/>
                <a:gd name="T1" fmla="*/ 5 h 82"/>
                <a:gd name="T2" fmla="*/ 0 w 114"/>
                <a:gd name="T3" fmla="*/ 5 h 82"/>
                <a:gd name="T4" fmla="*/ 18 w 114"/>
                <a:gd name="T5" fmla="*/ 31 h 82"/>
                <a:gd name="T6" fmla="*/ 46 w 114"/>
                <a:gd name="T7" fmla="*/ 62 h 82"/>
                <a:gd name="T8" fmla="*/ 60 w 114"/>
                <a:gd name="T9" fmla="*/ 77 h 82"/>
                <a:gd name="T10" fmla="*/ 78 w 114"/>
                <a:gd name="T11" fmla="*/ 82 h 82"/>
                <a:gd name="T12" fmla="*/ 92 w 114"/>
                <a:gd name="T13" fmla="*/ 77 h 82"/>
                <a:gd name="T14" fmla="*/ 105 w 114"/>
                <a:gd name="T15" fmla="*/ 62 h 82"/>
                <a:gd name="T16" fmla="*/ 105 w 114"/>
                <a:gd name="T17" fmla="*/ 62 h 82"/>
                <a:gd name="T18" fmla="*/ 114 w 114"/>
                <a:gd name="T19" fmla="*/ 46 h 82"/>
                <a:gd name="T20" fmla="*/ 114 w 114"/>
                <a:gd name="T21" fmla="*/ 36 h 82"/>
                <a:gd name="T22" fmla="*/ 114 w 114"/>
                <a:gd name="T23" fmla="*/ 26 h 82"/>
                <a:gd name="T24" fmla="*/ 110 w 114"/>
                <a:gd name="T25" fmla="*/ 21 h 82"/>
                <a:gd name="T26" fmla="*/ 92 w 114"/>
                <a:gd name="T27" fmla="*/ 10 h 82"/>
                <a:gd name="T28" fmla="*/ 69 w 114"/>
                <a:gd name="T29" fmla="*/ 5 h 82"/>
                <a:gd name="T30" fmla="*/ 23 w 114"/>
                <a:gd name="T31" fmla="*/ 0 h 82"/>
                <a:gd name="T32" fmla="*/ 0 w 114"/>
                <a:gd name="T33" fmla="*/ 5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14" h="82">
                  <a:moveTo>
                    <a:pt x="0" y="5"/>
                  </a:moveTo>
                  <a:lnTo>
                    <a:pt x="0" y="5"/>
                  </a:lnTo>
                  <a:lnTo>
                    <a:pt x="18" y="31"/>
                  </a:lnTo>
                  <a:lnTo>
                    <a:pt x="46" y="62"/>
                  </a:lnTo>
                  <a:lnTo>
                    <a:pt x="60" y="77"/>
                  </a:lnTo>
                  <a:lnTo>
                    <a:pt x="78" y="82"/>
                  </a:lnTo>
                  <a:lnTo>
                    <a:pt x="92" y="77"/>
                  </a:lnTo>
                  <a:lnTo>
                    <a:pt x="105" y="62"/>
                  </a:lnTo>
                  <a:lnTo>
                    <a:pt x="105" y="62"/>
                  </a:lnTo>
                  <a:lnTo>
                    <a:pt x="114" y="46"/>
                  </a:lnTo>
                  <a:lnTo>
                    <a:pt x="114" y="36"/>
                  </a:lnTo>
                  <a:lnTo>
                    <a:pt x="114" y="26"/>
                  </a:lnTo>
                  <a:lnTo>
                    <a:pt x="110" y="21"/>
                  </a:lnTo>
                  <a:lnTo>
                    <a:pt x="92" y="10"/>
                  </a:lnTo>
                  <a:lnTo>
                    <a:pt x="69" y="5"/>
                  </a:lnTo>
                  <a:lnTo>
                    <a:pt x="23" y="0"/>
                  </a:lnTo>
                  <a:lnTo>
                    <a:pt x="0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auto">
            <a:xfrm>
              <a:off x="981" y="1821"/>
              <a:ext cx="59" cy="129"/>
            </a:xfrm>
            <a:custGeom>
              <a:avLst/>
              <a:gdLst>
                <a:gd name="T0" fmla="*/ 13 w 59"/>
                <a:gd name="T1" fmla="*/ 0 h 129"/>
                <a:gd name="T2" fmla="*/ 13 w 59"/>
                <a:gd name="T3" fmla="*/ 0 h 129"/>
                <a:gd name="T4" fmla="*/ 4 w 59"/>
                <a:gd name="T5" fmla="*/ 31 h 129"/>
                <a:gd name="T6" fmla="*/ 0 w 59"/>
                <a:gd name="T7" fmla="*/ 57 h 129"/>
                <a:gd name="T8" fmla="*/ 0 w 59"/>
                <a:gd name="T9" fmla="*/ 77 h 129"/>
                <a:gd name="T10" fmla="*/ 0 w 59"/>
                <a:gd name="T11" fmla="*/ 103 h 129"/>
                <a:gd name="T12" fmla="*/ 9 w 59"/>
                <a:gd name="T13" fmla="*/ 119 h 129"/>
                <a:gd name="T14" fmla="*/ 13 w 59"/>
                <a:gd name="T15" fmla="*/ 124 h 129"/>
                <a:gd name="T16" fmla="*/ 18 w 59"/>
                <a:gd name="T17" fmla="*/ 129 h 129"/>
                <a:gd name="T18" fmla="*/ 32 w 59"/>
                <a:gd name="T19" fmla="*/ 129 h 129"/>
                <a:gd name="T20" fmla="*/ 41 w 59"/>
                <a:gd name="T21" fmla="*/ 129 h 129"/>
                <a:gd name="T22" fmla="*/ 41 w 59"/>
                <a:gd name="T23" fmla="*/ 129 h 129"/>
                <a:gd name="T24" fmla="*/ 50 w 59"/>
                <a:gd name="T25" fmla="*/ 124 h 129"/>
                <a:gd name="T26" fmla="*/ 54 w 59"/>
                <a:gd name="T27" fmla="*/ 113 h 129"/>
                <a:gd name="T28" fmla="*/ 59 w 59"/>
                <a:gd name="T29" fmla="*/ 98 h 129"/>
                <a:gd name="T30" fmla="*/ 54 w 59"/>
                <a:gd name="T31" fmla="*/ 72 h 129"/>
                <a:gd name="T32" fmla="*/ 50 w 59"/>
                <a:gd name="T33" fmla="*/ 52 h 129"/>
                <a:gd name="T34" fmla="*/ 41 w 59"/>
                <a:gd name="T35" fmla="*/ 26 h 129"/>
                <a:gd name="T36" fmla="*/ 32 w 59"/>
                <a:gd name="T37" fmla="*/ 10 h 129"/>
                <a:gd name="T38" fmla="*/ 22 w 59"/>
                <a:gd name="T39" fmla="*/ 0 h 129"/>
                <a:gd name="T40" fmla="*/ 18 w 59"/>
                <a:gd name="T41" fmla="*/ 0 h 129"/>
                <a:gd name="T42" fmla="*/ 13 w 59"/>
                <a:gd name="T43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9" h="129">
                  <a:moveTo>
                    <a:pt x="13" y="0"/>
                  </a:moveTo>
                  <a:lnTo>
                    <a:pt x="13" y="0"/>
                  </a:lnTo>
                  <a:lnTo>
                    <a:pt x="4" y="31"/>
                  </a:lnTo>
                  <a:lnTo>
                    <a:pt x="0" y="57"/>
                  </a:lnTo>
                  <a:lnTo>
                    <a:pt x="0" y="77"/>
                  </a:lnTo>
                  <a:lnTo>
                    <a:pt x="0" y="103"/>
                  </a:lnTo>
                  <a:lnTo>
                    <a:pt x="9" y="119"/>
                  </a:lnTo>
                  <a:lnTo>
                    <a:pt x="13" y="124"/>
                  </a:lnTo>
                  <a:lnTo>
                    <a:pt x="18" y="129"/>
                  </a:lnTo>
                  <a:lnTo>
                    <a:pt x="32" y="129"/>
                  </a:lnTo>
                  <a:lnTo>
                    <a:pt x="41" y="129"/>
                  </a:lnTo>
                  <a:lnTo>
                    <a:pt x="41" y="129"/>
                  </a:lnTo>
                  <a:lnTo>
                    <a:pt x="50" y="124"/>
                  </a:lnTo>
                  <a:lnTo>
                    <a:pt x="54" y="113"/>
                  </a:lnTo>
                  <a:lnTo>
                    <a:pt x="59" y="98"/>
                  </a:lnTo>
                  <a:lnTo>
                    <a:pt x="54" y="72"/>
                  </a:lnTo>
                  <a:lnTo>
                    <a:pt x="50" y="52"/>
                  </a:lnTo>
                  <a:lnTo>
                    <a:pt x="41" y="26"/>
                  </a:lnTo>
                  <a:lnTo>
                    <a:pt x="32" y="10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auto">
            <a:xfrm>
              <a:off x="981" y="1821"/>
              <a:ext cx="59" cy="129"/>
            </a:xfrm>
            <a:custGeom>
              <a:avLst/>
              <a:gdLst>
                <a:gd name="T0" fmla="*/ 13 w 59"/>
                <a:gd name="T1" fmla="*/ 0 h 129"/>
                <a:gd name="T2" fmla="*/ 13 w 59"/>
                <a:gd name="T3" fmla="*/ 0 h 129"/>
                <a:gd name="T4" fmla="*/ 4 w 59"/>
                <a:gd name="T5" fmla="*/ 31 h 129"/>
                <a:gd name="T6" fmla="*/ 0 w 59"/>
                <a:gd name="T7" fmla="*/ 57 h 129"/>
                <a:gd name="T8" fmla="*/ 0 w 59"/>
                <a:gd name="T9" fmla="*/ 77 h 129"/>
                <a:gd name="T10" fmla="*/ 0 w 59"/>
                <a:gd name="T11" fmla="*/ 103 h 129"/>
                <a:gd name="T12" fmla="*/ 9 w 59"/>
                <a:gd name="T13" fmla="*/ 119 h 129"/>
                <a:gd name="T14" fmla="*/ 13 w 59"/>
                <a:gd name="T15" fmla="*/ 124 h 129"/>
                <a:gd name="T16" fmla="*/ 18 w 59"/>
                <a:gd name="T17" fmla="*/ 129 h 129"/>
                <a:gd name="T18" fmla="*/ 32 w 59"/>
                <a:gd name="T19" fmla="*/ 129 h 129"/>
                <a:gd name="T20" fmla="*/ 41 w 59"/>
                <a:gd name="T21" fmla="*/ 129 h 129"/>
                <a:gd name="T22" fmla="*/ 41 w 59"/>
                <a:gd name="T23" fmla="*/ 129 h 129"/>
                <a:gd name="T24" fmla="*/ 50 w 59"/>
                <a:gd name="T25" fmla="*/ 124 h 129"/>
                <a:gd name="T26" fmla="*/ 54 w 59"/>
                <a:gd name="T27" fmla="*/ 113 h 129"/>
                <a:gd name="T28" fmla="*/ 59 w 59"/>
                <a:gd name="T29" fmla="*/ 98 h 129"/>
                <a:gd name="T30" fmla="*/ 54 w 59"/>
                <a:gd name="T31" fmla="*/ 72 h 129"/>
                <a:gd name="T32" fmla="*/ 50 w 59"/>
                <a:gd name="T33" fmla="*/ 52 h 129"/>
                <a:gd name="T34" fmla="*/ 41 w 59"/>
                <a:gd name="T35" fmla="*/ 26 h 129"/>
                <a:gd name="T36" fmla="*/ 32 w 59"/>
                <a:gd name="T37" fmla="*/ 10 h 129"/>
                <a:gd name="T38" fmla="*/ 22 w 59"/>
                <a:gd name="T39" fmla="*/ 0 h 129"/>
                <a:gd name="T40" fmla="*/ 18 w 59"/>
                <a:gd name="T41" fmla="*/ 0 h 129"/>
                <a:gd name="T42" fmla="*/ 13 w 59"/>
                <a:gd name="T43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9" h="129">
                  <a:moveTo>
                    <a:pt x="13" y="0"/>
                  </a:moveTo>
                  <a:lnTo>
                    <a:pt x="13" y="0"/>
                  </a:lnTo>
                  <a:lnTo>
                    <a:pt x="4" y="31"/>
                  </a:lnTo>
                  <a:lnTo>
                    <a:pt x="0" y="57"/>
                  </a:lnTo>
                  <a:lnTo>
                    <a:pt x="0" y="77"/>
                  </a:lnTo>
                  <a:lnTo>
                    <a:pt x="0" y="103"/>
                  </a:lnTo>
                  <a:lnTo>
                    <a:pt x="9" y="119"/>
                  </a:lnTo>
                  <a:lnTo>
                    <a:pt x="13" y="124"/>
                  </a:lnTo>
                  <a:lnTo>
                    <a:pt x="18" y="129"/>
                  </a:lnTo>
                  <a:lnTo>
                    <a:pt x="32" y="129"/>
                  </a:lnTo>
                  <a:lnTo>
                    <a:pt x="41" y="129"/>
                  </a:lnTo>
                  <a:lnTo>
                    <a:pt x="41" y="129"/>
                  </a:lnTo>
                  <a:lnTo>
                    <a:pt x="50" y="124"/>
                  </a:lnTo>
                  <a:lnTo>
                    <a:pt x="54" y="113"/>
                  </a:lnTo>
                  <a:lnTo>
                    <a:pt x="59" y="98"/>
                  </a:lnTo>
                  <a:lnTo>
                    <a:pt x="54" y="72"/>
                  </a:lnTo>
                  <a:lnTo>
                    <a:pt x="50" y="52"/>
                  </a:lnTo>
                  <a:lnTo>
                    <a:pt x="41" y="26"/>
                  </a:lnTo>
                  <a:lnTo>
                    <a:pt x="32" y="10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3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auto">
            <a:xfrm>
              <a:off x="1063" y="2182"/>
              <a:ext cx="109" cy="133"/>
            </a:xfrm>
            <a:custGeom>
              <a:avLst/>
              <a:gdLst>
                <a:gd name="T0" fmla="*/ 109 w 109"/>
                <a:gd name="T1" fmla="*/ 133 h 133"/>
                <a:gd name="T2" fmla="*/ 109 w 109"/>
                <a:gd name="T3" fmla="*/ 133 h 133"/>
                <a:gd name="T4" fmla="*/ 100 w 109"/>
                <a:gd name="T5" fmla="*/ 97 h 133"/>
                <a:gd name="T6" fmla="*/ 82 w 109"/>
                <a:gd name="T7" fmla="*/ 41 h 133"/>
                <a:gd name="T8" fmla="*/ 68 w 109"/>
                <a:gd name="T9" fmla="*/ 20 h 133"/>
                <a:gd name="T10" fmla="*/ 50 w 109"/>
                <a:gd name="T11" fmla="*/ 0 h 133"/>
                <a:gd name="T12" fmla="*/ 41 w 109"/>
                <a:gd name="T13" fmla="*/ 0 h 133"/>
                <a:gd name="T14" fmla="*/ 32 w 109"/>
                <a:gd name="T15" fmla="*/ 0 h 133"/>
                <a:gd name="T16" fmla="*/ 23 w 109"/>
                <a:gd name="T17" fmla="*/ 0 h 133"/>
                <a:gd name="T18" fmla="*/ 9 w 109"/>
                <a:gd name="T19" fmla="*/ 10 h 133"/>
                <a:gd name="T20" fmla="*/ 9 w 109"/>
                <a:gd name="T21" fmla="*/ 10 h 133"/>
                <a:gd name="T22" fmla="*/ 4 w 109"/>
                <a:gd name="T23" fmla="*/ 20 h 133"/>
                <a:gd name="T24" fmla="*/ 0 w 109"/>
                <a:gd name="T25" fmla="*/ 30 h 133"/>
                <a:gd name="T26" fmla="*/ 0 w 109"/>
                <a:gd name="T27" fmla="*/ 41 h 133"/>
                <a:gd name="T28" fmla="*/ 4 w 109"/>
                <a:gd name="T29" fmla="*/ 51 h 133"/>
                <a:gd name="T30" fmla="*/ 18 w 109"/>
                <a:gd name="T31" fmla="*/ 66 h 133"/>
                <a:gd name="T32" fmla="*/ 41 w 109"/>
                <a:gd name="T33" fmla="*/ 87 h 133"/>
                <a:gd name="T34" fmla="*/ 87 w 109"/>
                <a:gd name="T35" fmla="*/ 118 h 133"/>
                <a:gd name="T36" fmla="*/ 109 w 109"/>
                <a:gd name="T37" fmla="*/ 133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9" h="133">
                  <a:moveTo>
                    <a:pt x="109" y="133"/>
                  </a:moveTo>
                  <a:lnTo>
                    <a:pt x="109" y="133"/>
                  </a:lnTo>
                  <a:lnTo>
                    <a:pt x="100" y="97"/>
                  </a:lnTo>
                  <a:lnTo>
                    <a:pt x="82" y="41"/>
                  </a:lnTo>
                  <a:lnTo>
                    <a:pt x="68" y="20"/>
                  </a:lnTo>
                  <a:lnTo>
                    <a:pt x="50" y="0"/>
                  </a:lnTo>
                  <a:lnTo>
                    <a:pt x="41" y="0"/>
                  </a:lnTo>
                  <a:lnTo>
                    <a:pt x="32" y="0"/>
                  </a:lnTo>
                  <a:lnTo>
                    <a:pt x="23" y="0"/>
                  </a:lnTo>
                  <a:lnTo>
                    <a:pt x="9" y="10"/>
                  </a:lnTo>
                  <a:lnTo>
                    <a:pt x="9" y="10"/>
                  </a:lnTo>
                  <a:lnTo>
                    <a:pt x="4" y="20"/>
                  </a:lnTo>
                  <a:lnTo>
                    <a:pt x="0" y="30"/>
                  </a:lnTo>
                  <a:lnTo>
                    <a:pt x="0" y="41"/>
                  </a:lnTo>
                  <a:lnTo>
                    <a:pt x="4" y="51"/>
                  </a:lnTo>
                  <a:lnTo>
                    <a:pt x="18" y="66"/>
                  </a:lnTo>
                  <a:lnTo>
                    <a:pt x="41" y="87"/>
                  </a:lnTo>
                  <a:lnTo>
                    <a:pt x="87" y="118"/>
                  </a:lnTo>
                  <a:lnTo>
                    <a:pt x="109" y="133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auto">
            <a:xfrm>
              <a:off x="1063" y="2182"/>
              <a:ext cx="109" cy="133"/>
            </a:xfrm>
            <a:custGeom>
              <a:avLst/>
              <a:gdLst>
                <a:gd name="T0" fmla="*/ 109 w 109"/>
                <a:gd name="T1" fmla="*/ 133 h 133"/>
                <a:gd name="T2" fmla="*/ 109 w 109"/>
                <a:gd name="T3" fmla="*/ 133 h 133"/>
                <a:gd name="T4" fmla="*/ 100 w 109"/>
                <a:gd name="T5" fmla="*/ 97 h 133"/>
                <a:gd name="T6" fmla="*/ 82 w 109"/>
                <a:gd name="T7" fmla="*/ 41 h 133"/>
                <a:gd name="T8" fmla="*/ 68 w 109"/>
                <a:gd name="T9" fmla="*/ 20 h 133"/>
                <a:gd name="T10" fmla="*/ 50 w 109"/>
                <a:gd name="T11" fmla="*/ 0 h 133"/>
                <a:gd name="T12" fmla="*/ 41 w 109"/>
                <a:gd name="T13" fmla="*/ 0 h 133"/>
                <a:gd name="T14" fmla="*/ 32 w 109"/>
                <a:gd name="T15" fmla="*/ 0 h 133"/>
                <a:gd name="T16" fmla="*/ 23 w 109"/>
                <a:gd name="T17" fmla="*/ 0 h 133"/>
                <a:gd name="T18" fmla="*/ 9 w 109"/>
                <a:gd name="T19" fmla="*/ 10 h 133"/>
                <a:gd name="T20" fmla="*/ 9 w 109"/>
                <a:gd name="T21" fmla="*/ 10 h 133"/>
                <a:gd name="T22" fmla="*/ 4 w 109"/>
                <a:gd name="T23" fmla="*/ 20 h 133"/>
                <a:gd name="T24" fmla="*/ 0 w 109"/>
                <a:gd name="T25" fmla="*/ 30 h 133"/>
                <a:gd name="T26" fmla="*/ 0 w 109"/>
                <a:gd name="T27" fmla="*/ 41 h 133"/>
                <a:gd name="T28" fmla="*/ 4 w 109"/>
                <a:gd name="T29" fmla="*/ 51 h 133"/>
                <a:gd name="T30" fmla="*/ 18 w 109"/>
                <a:gd name="T31" fmla="*/ 66 h 133"/>
                <a:gd name="T32" fmla="*/ 41 w 109"/>
                <a:gd name="T33" fmla="*/ 87 h 133"/>
                <a:gd name="T34" fmla="*/ 87 w 109"/>
                <a:gd name="T35" fmla="*/ 118 h 133"/>
                <a:gd name="T36" fmla="*/ 109 w 109"/>
                <a:gd name="T37" fmla="*/ 133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9" h="133">
                  <a:moveTo>
                    <a:pt x="109" y="133"/>
                  </a:moveTo>
                  <a:lnTo>
                    <a:pt x="109" y="133"/>
                  </a:lnTo>
                  <a:lnTo>
                    <a:pt x="100" y="97"/>
                  </a:lnTo>
                  <a:lnTo>
                    <a:pt x="82" y="41"/>
                  </a:lnTo>
                  <a:lnTo>
                    <a:pt x="68" y="20"/>
                  </a:lnTo>
                  <a:lnTo>
                    <a:pt x="50" y="0"/>
                  </a:lnTo>
                  <a:lnTo>
                    <a:pt x="41" y="0"/>
                  </a:lnTo>
                  <a:lnTo>
                    <a:pt x="32" y="0"/>
                  </a:lnTo>
                  <a:lnTo>
                    <a:pt x="23" y="0"/>
                  </a:lnTo>
                  <a:lnTo>
                    <a:pt x="9" y="10"/>
                  </a:lnTo>
                  <a:lnTo>
                    <a:pt x="9" y="10"/>
                  </a:lnTo>
                  <a:lnTo>
                    <a:pt x="4" y="20"/>
                  </a:lnTo>
                  <a:lnTo>
                    <a:pt x="0" y="30"/>
                  </a:lnTo>
                  <a:lnTo>
                    <a:pt x="0" y="41"/>
                  </a:lnTo>
                  <a:lnTo>
                    <a:pt x="4" y="51"/>
                  </a:lnTo>
                  <a:lnTo>
                    <a:pt x="18" y="66"/>
                  </a:lnTo>
                  <a:lnTo>
                    <a:pt x="41" y="87"/>
                  </a:lnTo>
                  <a:lnTo>
                    <a:pt x="87" y="118"/>
                  </a:lnTo>
                  <a:lnTo>
                    <a:pt x="109" y="13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auto">
            <a:xfrm>
              <a:off x="962" y="2166"/>
              <a:ext cx="87" cy="129"/>
            </a:xfrm>
            <a:custGeom>
              <a:avLst/>
              <a:gdLst>
                <a:gd name="T0" fmla="*/ 14 w 87"/>
                <a:gd name="T1" fmla="*/ 129 h 129"/>
                <a:gd name="T2" fmla="*/ 14 w 87"/>
                <a:gd name="T3" fmla="*/ 129 h 129"/>
                <a:gd name="T4" fmla="*/ 41 w 87"/>
                <a:gd name="T5" fmla="*/ 103 h 129"/>
                <a:gd name="T6" fmla="*/ 73 w 87"/>
                <a:gd name="T7" fmla="*/ 77 h 129"/>
                <a:gd name="T8" fmla="*/ 87 w 87"/>
                <a:gd name="T9" fmla="*/ 62 h 129"/>
                <a:gd name="T10" fmla="*/ 87 w 87"/>
                <a:gd name="T11" fmla="*/ 46 h 129"/>
                <a:gd name="T12" fmla="*/ 83 w 87"/>
                <a:gd name="T13" fmla="*/ 31 h 129"/>
                <a:gd name="T14" fmla="*/ 64 w 87"/>
                <a:gd name="T15" fmla="*/ 16 h 129"/>
                <a:gd name="T16" fmla="*/ 64 w 87"/>
                <a:gd name="T17" fmla="*/ 16 h 129"/>
                <a:gd name="T18" fmla="*/ 46 w 87"/>
                <a:gd name="T19" fmla="*/ 5 h 129"/>
                <a:gd name="T20" fmla="*/ 37 w 87"/>
                <a:gd name="T21" fmla="*/ 0 h 129"/>
                <a:gd name="T22" fmla="*/ 23 w 87"/>
                <a:gd name="T23" fmla="*/ 0 h 129"/>
                <a:gd name="T24" fmla="*/ 14 w 87"/>
                <a:gd name="T25" fmla="*/ 5 h 129"/>
                <a:gd name="T26" fmla="*/ 9 w 87"/>
                <a:gd name="T27" fmla="*/ 10 h 129"/>
                <a:gd name="T28" fmla="*/ 5 w 87"/>
                <a:gd name="T29" fmla="*/ 21 h 129"/>
                <a:gd name="T30" fmla="*/ 0 w 87"/>
                <a:gd name="T31" fmla="*/ 46 h 129"/>
                <a:gd name="T32" fmla="*/ 5 w 87"/>
                <a:gd name="T33" fmla="*/ 77 h 129"/>
                <a:gd name="T34" fmla="*/ 5 w 87"/>
                <a:gd name="T35" fmla="*/ 98 h 129"/>
                <a:gd name="T36" fmla="*/ 14 w 87"/>
                <a:gd name="T37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7" h="129">
                  <a:moveTo>
                    <a:pt x="14" y="129"/>
                  </a:moveTo>
                  <a:lnTo>
                    <a:pt x="14" y="129"/>
                  </a:lnTo>
                  <a:lnTo>
                    <a:pt x="41" y="103"/>
                  </a:lnTo>
                  <a:lnTo>
                    <a:pt x="73" y="77"/>
                  </a:lnTo>
                  <a:lnTo>
                    <a:pt x="87" y="62"/>
                  </a:lnTo>
                  <a:lnTo>
                    <a:pt x="87" y="46"/>
                  </a:lnTo>
                  <a:lnTo>
                    <a:pt x="83" y="31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46" y="5"/>
                  </a:lnTo>
                  <a:lnTo>
                    <a:pt x="37" y="0"/>
                  </a:lnTo>
                  <a:lnTo>
                    <a:pt x="23" y="0"/>
                  </a:lnTo>
                  <a:lnTo>
                    <a:pt x="14" y="5"/>
                  </a:lnTo>
                  <a:lnTo>
                    <a:pt x="9" y="10"/>
                  </a:lnTo>
                  <a:lnTo>
                    <a:pt x="5" y="21"/>
                  </a:lnTo>
                  <a:lnTo>
                    <a:pt x="0" y="46"/>
                  </a:lnTo>
                  <a:lnTo>
                    <a:pt x="5" y="77"/>
                  </a:lnTo>
                  <a:lnTo>
                    <a:pt x="5" y="98"/>
                  </a:lnTo>
                  <a:lnTo>
                    <a:pt x="14" y="129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auto">
            <a:xfrm>
              <a:off x="962" y="2166"/>
              <a:ext cx="87" cy="129"/>
            </a:xfrm>
            <a:custGeom>
              <a:avLst/>
              <a:gdLst>
                <a:gd name="T0" fmla="*/ 14 w 87"/>
                <a:gd name="T1" fmla="*/ 129 h 129"/>
                <a:gd name="T2" fmla="*/ 14 w 87"/>
                <a:gd name="T3" fmla="*/ 129 h 129"/>
                <a:gd name="T4" fmla="*/ 41 w 87"/>
                <a:gd name="T5" fmla="*/ 103 h 129"/>
                <a:gd name="T6" fmla="*/ 73 w 87"/>
                <a:gd name="T7" fmla="*/ 77 h 129"/>
                <a:gd name="T8" fmla="*/ 87 w 87"/>
                <a:gd name="T9" fmla="*/ 62 h 129"/>
                <a:gd name="T10" fmla="*/ 87 w 87"/>
                <a:gd name="T11" fmla="*/ 46 h 129"/>
                <a:gd name="T12" fmla="*/ 83 w 87"/>
                <a:gd name="T13" fmla="*/ 31 h 129"/>
                <a:gd name="T14" fmla="*/ 64 w 87"/>
                <a:gd name="T15" fmla="*/ 16 h 129"/>
                <a:gd name="T16" fmla="*/ 64 w 87"/>
                <a:gd name="T17" fmla="*/ 16 h 129"/>
                <a:gd name="T18" fmla="*/ 46 w 87"/>
                <a:gd name="T19" fmla="*/ 5 h 129"/>
                <a:gd name="T20" fmla="*/ 37 w 87"/>
                <a:gd name="T21" fmla="*/ 0 h 129"/>
                <a:gd name="T22" fmla="*/ 23 w 87"/>
                <a:gd name="T23" fmla="*/ 0 h 129"/>
                <a:gd name="T24" fmla="*/ 14 w 87"/>
                <a:gd name="T25" fmla="*/ 5 h 129"/>
                <a:gd name="T26" fmla="*/ 9 w 87"/>
                <a:gd name="T27" fmla="*/ 10 h 129"/>
                <a:gd name="T28" fmla="*/ 5 w 87"/>
                <a:gd name="T29" fmla="*/ 21 h 129"/>
                <a:gd name="T30" fmla="*/ 0 w 87"/>
                <a:gd name="T31" fmla="*/ 46 h 129"/>
                <a:gd name="T32" fmla="*/ 5 w 87"/>
                <a:gd name="T33" fmla="*/ 77 h 129"/>
                <a:gd name="T34" fmla="*/ 5 w 87"/>
                <a:gd name="T35" fmla="*/ 98 h 129"/>
                <a:gd name="T36" fmla="*/ 14 w 87"/>
                <a:gd name="T37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7" h="129">
                  <a:moveTo>
                    <a:pt x="14" y="129"/>
                  </a:moveTo>
                  <a:lnTo>
                    <a:pt x="14" y="129"/>
                  </a:lnTo>
                  <a:lnTo>
                    <a:pt x="41" y="103"/>
                  </a:lnTo>
                  <a:lnTo>
                    <a:pt x="73" y="77"/>
                  </a:lnTo>
                  <a:lnTo>
                    <a:pt x="87" y="62"/>
                  </a:lnTo>
                  <a:lnTo>
                    <a:pt x="87" y="46"/>
                  </a:lnTo>
                  <a:lnTo>
                    <a:pt x="83" y="31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46" y="5"/>
                  </a:lnTo>
                  <a:lnTo>
                    <a:pt x="37" y="0"/>
                  </a:lnTo>
                  <a:lnTo>
                    <a:pt x="23" y="0"/>
                  </a:lnTo>
                  <a:lnTo>
                    <a:pt x="14" y="5"/>
                  </a:lnTo>
                  <a:lnTo>
                    <a:pt x="9" y="10"/>
                  </a:lnTo>
                  <a:lnTo>
                    <a:pt x="5" y="21"/>
                  </a:lnTo>
                  <a:lnTo>
                    <a:pt x="0" y="46"/>
                  </a:lnTo>
                  <a:lnTo>
                    <a:pt x="5" y="77"/>
                  </a:lnTo>
                  <a:lnTo>
                    <a:pt x="5" y="98"/>
                  </a:lnTo>
                  <a:lnTo>
                    <a:pt x="14" y="12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auto">
            <a:xfrm>
              <a:off x="1031" y="1816"/>
              <a:ext cx="64" cy="62"/>
            </a:xfrm>
            <a:custGeom>
              <a:avLst/>
              <a:gdLst>
                <a:gd name="T0" fmla="*/ 59 w 64"/>
                <a:gd name="T1" fmla="*/ 0 h 62"/>
                <a:gd name="T2" fmla="*/ 59 w 64"/>
                <a:gd name="T3" fmla="*/ 0 h 62"/>
                <a:gd name="T4" fmla="*/ 50 w 64"/>
                <a:gd name="T5" fmla="*/ 0 h 62"/>
                <a:gd name="T6" fmla="*/ 23 w 64"/>
                <a:gd name="T7" fmla="*/ 10 h 62"/>
                <a:gd name="T8" fmla="*/ 9 w 64"/>
                <a:gd name="T9" fmla="*/ 15 h 62"/>
                <a:gd name="T10" fmla="*/ 0 w 64"/>
                <a:gd name="T11" fmla="*/ 26 h 62"/>
                <a:gd name="T12" fmla="*/ 0 w 64"/>
                <a:gd name="T13" fmla="*/ 36 h 62"/>
                <a:gd name="T14" fmla="*/ 9 w 64"/>
                <a:gd name="T15" fmla="*/ 52 h 62"/>
                <a:gd name="T16" fmla="*/ 9 w 64"/>
                <a:gd name="T17" fmla="*/ 52 h 62"/>
                <a:gd name="T18" fmla="*/ 23 w 64"/>
                <a:gd name="T19" fmla="*/ 62 h 62"/>
                <a:gd name="T20" fmla="*/ 36 w 64"/>
                <a:gd name="T21" fmla="*/ 62 h 62"/>
                <a:gd name="T22" fmla="*/ 50 w 64"/>
                <a:gd name="T23" fmla="*/ 52 h 62"/>
                <a:gd name="T24" fmla="*/ 55 w 64"/>
                <a:gd name="T25" fmla="*/ 41 h 62"/>
                <a:gd name="T26" fmla="*/ 64 w 64"/>
                <a:gd name="T27" fmla="*/ 26 h 62"/>
                <a:gd name="T28" fmla="*/ 64 w 64"/>
                <a:gd name="T29" fmla="*/ 10 h 62"/>
                <a:gd name="T30" fmla="*/ 64 w 64"/>
                <a:gd name="T31" fmla="*/ 5 h 62"/>
                <a:gd name="T32" fmla="*/ 59 w 64"/>
                <a:gd name="T3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62">
                  <a:moveTo>
                    <a:pt x="59" y="0"/>
                  </a:moveTo>
                  <a:lnTo>
                    <a:pt x="59" y="0"/>
                  </a:lnTo>
                  <a:lnTo>
                    <a:pt x="50" y="0"/>
                  </a:lnTo>
                  <a:lnTo>
                    <a:pt x="23" y="10"/>
                  </a:lnTo>
                  <a:lnTo>
                    <a:pt x="9" y="15"/>
                  </a:lnTo>
                  <a:lnTo>
                    <a:pt x="0" y="26"/>
                  </a:lnTo>
                  <a:lnTo>
                    <a:pt x="0" y="36"/>
                  </a:lnTo>
                  <a:lnTo>
                    <a:pt x="9" y="52"/>
                  </a:lnTo>
                  <a:lnTo>
                    <a:pt x="9" y="52"/>
                  </a:lnTo>
                  <a:lnTo>
                    <a:pt x="23" y="62"/>
                  </a:lnTo>
                  <a:lnTo>
                    <a:pt x="36" y="62"/>
                  </a:lnTo>
                  <a:lnTo>
                    <a:pt x="50" y="52"/>
                  </a:lnTo>
                  <a:lnTo>
                    <a:pt x="55" y="41"/>
                  </a:lnTo>
                  <a:lnTo>
                    <a:pt x="64" y="26"/>
                  </a:lnTo>
                  <a:lnTo>
                    <a:pt x="64" y="10"/>
                  </a:lnTo>
                  <a:lnTo>
                    <a:pt x="64" y="5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auto">
            <a:xfrm>
              <a:off x="1031" y="1816"/>
              <a:ext cx="64" cy="62"/>
            </a:xfrm>
            <a:custGeom>
              <a:avLst/>
              <a:gdLst>
                <a:gd name="T0" fmla="*/ 59 w 64"/>
                <a:gd name="T1" fmla="*/ 0 h 62"/>
                <a:gd name="T2" fmla="*/ 59 w 64"/>
                <a:gd name="T3" fmla="*/ 0 h 62"/>
                <a:gd name="T4" fmla="*/ 50 w 64"/>
                <a:gd name="T5" fmla="*/ 0 h 62"/>
                <a:gd name="T6" fmla="*/ 23 w 64"/>
                <a:gd name="T7" fmla="*/ 10 h 62"/>
                <a:gd name="T8" fmla="*/ 9 w 64"/>
                <a:gd name="T9" fmla="*/ 15 h 62"/>
                <a:gd name="T10" fmla="*/ 0 w 64"/>
                <a:gd name="T11" fmla="*/ 26 h 62"/>
                <a:gd name="T12" fmla="*/ 0 w 64"/>
                <a:gd name="T13" fmla="*/ 36 h 62"/>
                <a:gd name="T14" fmla="*/ 9 w 64"/>
                <a:gd name="T15" fmla="*/ 52 h 62"/>
                <a:gd name="T16" fmla="*/ 9 w 64"/>
                <a:gd name="T17" fmla="*/ 52 h 62"/>
                <a:gd name="T18" fmla="*/ 23 w 64"/>
                <a:gd name="T19" fmla="*/ 62 h 62"/>
                <a:gd name="T20" fmla="*/ 36 w 64"/>
                <a:gd name="T21" fmla="*/ 62 h 62"/>
                <a:gd name="T22" fmla="*/ 50 w 64"/>
                <a:gd name="T23" fmla="*/ 52 h 62"/>
                <a:gd name="T24" fmla="*/ 55 w 64"/>
                <a:gd name="T25" fmla="*/ 41 h 62"/>
                <a:gd name="T26" fmla="*/ 64 w 64"/>
                <a:gd name="T27" fmla="*/ 26 h 62"/>
                <a:gd name="T28" fmla="*/ 64 w 64"/>
                <a:gd name="T29" fmla="*/ 10 h 62"/>
                <a:gd name="T30" fmla="*/ 64 w 64"/>
                <a:gd name="T31" fmla="*/ 5 h 62"/>
                <a:gd name="T32" fmla="*/ 59 w 64"/>
                <a:gd name="T33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62">
                  <a:moveTo>
                    <a:pt x="59" y="0"/>
                  </a:moveTo>
                  <a:lnTo>
                    <a:pt x="59" y="0"/>
                  </a:lnTo>
                  <a:lnTo>
                    <a:pt x="50" y="0"/>
                  </a:lnTo>
                  <a:lnTo>
                    <a:pt x="23" y="10"/>
                  </a:lnTo>
                  <a:lnTo>
                    <a:pt x="9" y="15"/>
                  </a:lnTo>
                  <a:lnTo>
                    <a:pt x="0" y="26"/>
                  </a:lnTo>
                  <a:lnTo>
                    <a:pt x="0" y="36"/>
                  </a:lnTo>
                  <a:lnTo>
                    <a:pt x="9" y="52"/>
                  </a:lnTo>
                  <a:lnTo>
                    <a:pt x="9" y="52"/>
                  </a:lnTo>
                  <a:lnTo>
                    <a:pt x="23" y="62"/>
                  </a:lnTo>
                  <a:lnTo>
                    <a:pt x="36" y="62"/>
                  </a:lnTo>
                  <a:lnTo>
                    <a:pt x="50" y="52"/>
                  </a:lnTo>
                  <a:lnTo>
                    <a:pt x="55" y="41"/>
                  </a:lnTo>
                  <a:lnTo>
                    <a:pt x="64" y="26"/>
                  </a:lnTo>
                  <a:lnTo>
                    <a:pt x="64" y="10"/>
                  </a:lnTo>
                  <a:lnTo>
                    <a:pt x="64" y="5"/>
                  </a:lnTo>
                  <a:lnTo>
                    <a:pt x="5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auto">
            <a:xfrm>
              <a:off x="1003" y="1559"/>
              <a:ext cx="96" cy="118"/>
            </a:xfrm>
            <a:custGeom>
              <a:avLst/>
              <a:gdLst>
                <a:gd name="T0" fmla="*/ 0 w 96"/>
                <a:gd name="T1" fmla="*/ 0 h 118"/>
                <a:gd name="T2" fmla="*/ 0 w 96"/>
                <a:gd name="T3" fmla="*/ 0 h 118"/>
                <a:gd name="T4" fmla="*/ 5 w 96"/>
                <a:gd name="T5" fmla="*/ 31 h 118"/>
                <a:gd name="T6" fmla="*/ 19 w 96"/>
                <a:gd name="T7" fmla="*/ 77 h 118"/>
                <a:gd name="T8" fmla="*/ 23 w 96"/>
                <a:gd name="T9" fmla="*/ 97 h 118"/>
                <a:gd name="T10" fmla="*/ 37 w 96"/>
                <a:gd name="T11" fmla="*/ 113 h 118"/>
                <a:gd name="T12" fmla="*/ 46 w 96"/>
                <a:gd name="T13" fmla="*/ 118 h 118"/>
                <a:gd name="T14" fmla="*/ 55 w 96"/>
                <a:gd name="T15" fmla="*/ 118 h 118"/>
                <a:gd name="T16" fmla="*/ 78 w 96"/>
                <a:gd name="T17" fmla="*/ 113 h 118"/>
                <a:gd name="T18" fmla="*/ 78 w 96"/>
                <a:gd name="T19" fmla="*/ 113 h 118"/>
                <a:gd name="T20" fmla="*/ 87 w 96"/>
                <a:gd name="T21" fmla="*/ 103 h 118"/>
                <a:gd name="T22" fmla="*/ 96 w 96"/>
                <a:gd name="T23" fmla="*/ 92 h 118"/>
                <a:gd name="T24" fmla="*/ 96 w 96"/>
                <a:gd name="T25" fmla="*/ 87 h 118"/>
                <a:gd name="T26" fmla="*/ 96 w 96"/>
                <a:gd name="T27" fmla="*/ 77 h 118"/>
                <a:gd name="T28" fmla="*/ 87 w 96"/>
                <a:gd name="T29" fmla="*/ 56 h 118"/>
                <a:gd name="T30" fmla="*/ 64 w 96"/>
                <a:gd name="T31" fmla="*/ 36 h 118"/>
                <a:gd name="T32" fmla="*/ 23 w 96"/>
                <a:gd name="T33" fmla="*/ 10 h 118"/>
                <a:gd name="T34" fmla="*/ 0 w 9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118">
                  <a:moveTo>
                    <a:pt x="0" y="0"/>
                  </a:moveTo>
                  <a:lnTo>
                    <a:pt x="0" y="0"/>
                  </a:lnTo>
                  <a:lnTo>
                    <a:pt x="5" y="31"/>
                  </a:lnTo>
                  <a:lnTo>
                    <a:pt x="19" y="77"/>
                  </a:lnTo>
                  <a:lnTo>
                    <a:pt x="23" y="97"/>
                  </a:lnTo>
                  <a:lnTo>
                    <a:pt x="37" y="113"/>
                  </a:lnTo>
                  <a:lnTo>
                    <a:pt x="46" y="118"/>
                  </a:lnTo>
                  <a:lnTo>
                    <a:pt x="55" y="118"/>
                  </a:lnTo>
                  <a:lnTo>
                    <a:pt x="78" y="113"/>
                  </a:lnTo>
                  <a:lnTo>
                    <a:pt x="78" y="113"/>
                  </a:lnTo>
                  <a:lnTo>
                    <a:pt x="87" y="103"/>
                  </a:lnTo>
                  <a:lnTo>
                    <a:pt x="96" y="92"/>
                  </a:lnTo>
                  <a:lnTo>
                    <a:pt x="96" y="87"/>
                  </a:lnTo>
                  <a:lnTo>
                    <a:pt x="96" y="77"/>
                  </a:lnTo>
                  <a:lnTo>
                    <a:pt x="87" y="56"/>
                  </a:lnTo>
                  <a:lnTo>
                    <a:pt x="64" y="36"/>
                  </a:lnTo>
                  <a:lnTo>
                    <a:pt x="23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auto">
            <a:xfrm>
              <a:off x="1003" y="1559"/>
              <a:ext cx="96" cy="118"/>
            </a:xfrm>
            <a:custGeom>
              <a:avLst/>
              <a:gdLst>
                <a:gd name="T0" fmla="*/ 0 w 96"/>
                <a:gd name="T1" fmla="*/ 0 h 118"/>
                <a:gd name="T2" fmla="*/ 0 w 96"/>
                <a:gd name="T3" fmla="*/ 0 h 118"/>
                <a:gd name="T4" fmla="*/ 5 w 96"/>
                <a:gd name="T5" fmla="*/ 31 h 118"/>
                <a:gd name="T6" fmla="*/ 19 w 96"/>
                <a:gd name="T7" fmla="*/ 77 h 118"/>
                <a:gd name="T8" fmla="*/ 23 w 96"/>
                <a:gd name="T9" fmla="*/ 97 h 118"/>
                <a:gd name="T10" fmla="*/ 37 w 96"/>
                <a:gd name="T11" fmla="*/ 113 h 118"/>
                <a:gd name="T12" fmla="*/ 46 w 96"/>
                <a:gd name="T13" fmla="*/ 118 h 118"/>
                <a:gd name="T14" fmla="*/ 55 w 96"/>
                <a:gd name="T15" fmla="*/ 118 h 118"/>
                <a:gd name="T16" fmla="*/ 78 w 96"/>
                <a:gd name="T17" fmla="*/ 113 h 118"/>
                <a:gd name="T18" fmla="*/ 78 w 96"/>
                <a:gd name="T19" fmla="*/ 113 h 118"/>
                <a:gd name="T20" fmla="*/ 87 w 96"/>
                <a:gd name="T21" fmla="*/ 103 h 118"/>
                <a:gd name="T22" fmla="*/ 96 w 96"/>
                <a:gd name="T23" fmla="*/ 92 h 118"/>
                <a:gd name="T24" fmla="*/ 96 w 96"/>
                <a:gd name="T25" fmla="*/ 87 h 118"/>
                <a:gd name="T26" fmla="*/ 96 w 96"/>
                <a:gd name="T27" fmla="*/ 77 h 118"/>
                <a:gd name="T28" fmla="*/ 87 w 96"/>
                <a:gd name="T29" fmla="*/ 56 h 118"/>
                <a:gd name="T30" fmla="*/ 64 w 96"/>
                <a:gd name="T31" fmla="*/ 36 h 118"/>
                <a:gd name="T32" fmla="*/ 23 w 96"/>
                <a:gd name="T33" fmla="*/ 10 h 118"/>
                <a:gd name="T34" fmla="*/ 0 w 96"/>
                <a:gd name="T35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118">
                  <a:moveTo>
                    <a:pt x="0" y="0"/>
                  </a:moveTo>
                  <a:lnTo>
                    <a:pt x="0" y="0"/>
                  </a:lnTo>
                  <a:lnTo>
                    <a:pt x="5" y="31"/>
                  </a:lnTo>
                  <a:lnTo>
                    <a:pt x="19" y="77"/>
                  </a:lnTo>
                  <a:lnTo>
                    <a:pt x="23" y="97"/>
                  </a:lnTo>
                  <a:lnTo>
                    <a:pt x="37" y="113"/>
                  </a:lnTo>
                  <a:lnTo>
                    <a:pt x="46" y="118"/>
                  </a:lnTo>
                  <a:lnTo>
                    <a:pt x="55" y="118"/>
                  </a:lnTo>
                  <a:lnTo>
                    <a:pt x="78" y="113"/>
                  </a:lnTo>
                  <a:lnTo>
                    <a:pt x="78" y="113"/>
                  </a:lnTo>
                  <a:lnTo>
                    <a:pt x="87" y="103"/>
                  </a:lnTo>
                  <a:lnTo>
                    <a:pt x="96" y="92"/>
                  </a:lnTo>
                  <a:lnTo>
                    <a:pt x="96" y="87"/>
                  </a:lnTo>
                  <a:lnTo>
                    <a:pt x="96" y="77"/>
                  </a:lnTo>
                  <a:lnTo>
                    <a:pt x="87" y="56"/>
                  </a:lnTo>
                  <a:lnTo>
                    <a:pt x="64" y="36"/>
                  </a:lnTo>
                  <a:lnTo>
                    <a:pt x="23" y="1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auto">
            <a:xfrm>
              <a:off x="985" y="1692"/>
              <a:ext cx="124" cy="73"/>
            </a:xfrm>
            <a:custGeom>
              <a:avLst/>
              <a:gdLst>
                <a:gd name="T0" fmla="*/ 0 w 124"/>
                <a:gd name="T1" fmla="*/ 47 h 73"/>
                <a:gd name="T2" fmla="*/ 0 w 124"/>
                <a:gd name="T3" fmla="*/ 47 h 73"/>
                <a:gd name="T4" fmla="*/ 28 w 124"/>
                <a:gd name="T5" fmla="*/ 57 h 73"/>
                <a:gd name="T6" fmla="*/ 69 w 124"/>
                <a:gd name="T7" fmla="*/ 73 h 73"/>
                <a:gd name="T8" fmla="*/ 87 w 124"/>
                <a:gd name="T9" fmla="*/ 73 h 73"/>
                <a:gd name="T10" fmla="*/ 105 w 124"/>
                <a:gd name="T11" fmla="*/ 73 h 73"/>
                <a:gd name="T12" fmla="*/ 114 w 124"/>
                <a:gd name="T13" fmla="*/ 67 h 73"/>
                <a:gd name="T14" fmla="*/ 119 w 124"/>
                <a:gd name="T15" fmla="*/ 62 h 73"/>
                <a:gd name="T16" fmla="*/ 119 w 124"/>
                <a:gd name="T17" fmla="*/ 52 h 73"/>
                <a:gd name="T18" fmla="*/ 124 w 124"/>
                <a:gd name="T19" fmla="*/ 42 h 73"/>
                <a:gd name="T20" fmla="*/ 124 w 124"/>
                <a:gd name="T21" fmla="*/ 42 h 73"/>
                <a:gd name="T22" fmla="*/ 119 w 124"/>
                <a:gd name="T23" fmla="*/ 21 h 73"/>
                <a:gd name="T24" fmla="*/ 119 w 124"/>
                <a:gd name="T25" fmla="*/ 11 h 73"/>
                <a:gd name="T26" fmla="*/ 110 w 124"/>
                <a:gd name="T27" fmla="*/ 6 h 73"/>
                <a:gd name="T28" fmla="*/ 101 w 124"/>
                <a:gd name="T29" fmla="*/ 0 h 73"/>
                <a:gd name="T30" fmla="*/ 82 w 124"/>
                <a:gd name="T31" fmla="*/ 0 h 73"/>
                <a:gd name="T32" fmla="*/ 60 w 124"/>
                <a:gd name="T33" fmla="*/ 6 h 73"/>
                <a:gd name="T34" fmla="*/ 37 w 124"/>
                <a:gd name="T35" fmla="*/ 21 h 73"/>
                <a:gd name="T36" fmla="*/ 14 w 124"/>
                <a:gd name="T37" fmla="*/ 31 h 73"/>
                <a:gd name="T38" fmla="*/ 0 w 124"/>
                <a:gd name="T39" fmla="*/ 47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73">
                  <a:moveTo>
                    <a:pt x="0" y="47"/>
                  </a:moveTo>
                  <a:lnTo>
                    <a:pt x="0" y="47"/>
                  </a:lnTo>
                  <a:lnTo>
                    <a:pt x="28" y="57"/>
                  </a:lnTo>
                  <a:lnTo>
                    <a:pt x="69" y="73"/>
                  </a:lnTo>
                  <a:lnTo>
                    <a:pt x="87" y="73"/>
                  </a:lnTo>
                  <a:lnTo>
                    <a:pt x="105" y="73"/>
                  </a:lnTo>
                  <a:lnTo>
                    <a:pt x="114" y="67"/>
                  </a:lnTo>
                  <a:lnTo>
                    <a:pt x="119" y="62"/>
                  </a:lnTo>
                  <a:lnTo>
                    <a:pt x="119" y="52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19" y="21"/>
                  </a:lnTo>
                  <a:lnTo>
                    <a:pt x="119" y="11"/>
                  </a:lnTo>
                  <a:lnTo>
                    <a:pt x="110" y="6"/>
                  </a:lnTo>
                  <a:lnTo>
                    <a:pt x="101" y="0"/>
                  </a:lnTo>
                  <a:lnTo>
                    <a:pt x="82" y="0"/>
                  </a:lnTo>
                  <a:lnTo>
                    <a:pt x="60" y="6"/>
                  </a:lnTo>
                  <a:lnTo>
                    <a:pt x="37" y="21"/>
                  </a:lnTo>
                  <a:lnTo>
                    <a:pt x="14" y="31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auto">
            <a:xfrm>
              <a:off x="985" y="1692"/>
              <a:ext cx="124" cy="73"/>
            </a:xfrm>
            <a:custGeom>
              <a:avLst/>
              <a:gdLst>
                <a:gd name="T0" fmla="*/ 0 w 124"/>
                <a:gd name="T1" fmla="*/ 47 h 73"/>
                <a:gd name="T2" fmla="*/ 0 w 124"/>
                <a:gd name="T3" fmla="*/ 47 h 73"/>
                <a:gd name="T4" fmla="*/ 28 w 124"/>
                <a:gd name="T5" fmla="*/ 57 h 73"/>
                <a:gd name="T6" fmla="*/ 69 w 124"/>
                <a:gd name="T7" fmla="*/ 73 h 73"/>
                <a:gd name="T8" fmla="*/ 87 w 124"/>
                <a:gd name="T9" fmla="*/ 73 h 73"/>
                <a:gd name="T10" fmla="*/ 105 w 124"/>
                <a:gd name="T11" fmla="*/ 73 h 73"/>
                <a:gd name="T12" fmla="*/ 114 w 124"/>
                <a:gd name="T13" fmla="*/ 67 h 73"/>
                <a:gd name="T14" fmla="*/ 119 w 124"/>
                <a:gd name="T15" fmla="*/ 62 h 73"/>
                <a:gd name="T16" fmla="*/ 119 w 124"/>
                <a:gd name="T17" fmla="*/ 52 h 73"/>
                <a:gd name="T18" fmla="*/ 124 w 124"/>
                <a:gd name="T19" fmla="*/ 42 h 73"/>
                <a:gd name="T20" fmla="*/ 124 w 124"/>
                <a:gd name="T21" fmla="*/ 42 h 73"/>
                <a:gd name="T22" fmla="*/ 119 w 124"/>
                <a:gd name="T23" fmla="*/ 21 h 73"/>
                <a:gd name="T24" fmla="*/ 119 w 124"/>
                <a:gd name="T25" fmla="*/ 11 h 73"/>
                <a:gd name="T26" fmla="*/ 110 w 124"/>
                <a:gd name="T27" fmla="*/ 6 h 73"/>
                <a:gd name="T28" fmla="*/ 101 w 124"/>
                <a:gd name="T29" fmla="*/ 0 h 73"/>
                <a:gd name="T30" fmla="*/ 82 w 124"/>
                <a:gd name="T31" fmla="*/ 0 h 73"/>
                <a:gd name="T32" fmla="*/ 60 w 124"/>
                <a:gd name="T33" fmla="*/ 6 h 73"/>
                <a:gd name="T34" fmla="*/ 37 w 124"/>
                <a:gd name="T35" fmla="*/ 21 h 73"/>
                <a:gd name="T36" fmla="*/ 14 w 124"/>
                <a:gd name="T37" fmla="*/ 31 h 73"/>
                <a:gd name="T38" fmla="*/ 0 w 124"/>
                <a:gd name="T39" fmla="*/ 47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4" h="73">
                  <a:moveTo>
                    <a:pt x="0" y="47"/>
                  </a:moveTo>
                  <a:lnTo>
                    <a:pt x="0" y="47"/>
                  </a:lnTo>
                  <a:lnTo>
                    <a:pt x="28" y="57"/>
                  </a:lnTo>
                  <a:lnTo>
                    <a:pt x="69" y="73"/>
                  </a:lnTo>
                  <a:lnTo>
                    <a:pt x="87" y="73"/>
                  </a:lnTo>
                  <a:lnTo>
                    <a:pt x="105" y="73"/>
                  </a:lnTo>
                  <a:lnTo>
                    <a:pt x="114" y="67"/>
                  </a:lnTo>
                  <a:lnTo>
                    <a:pt x="119" y="62"/>
                  </a:lnTo>
                  <a:lnTo>
                    <a:pt x="119" y="52"/>
                  </a:lnTo>
                  <a:lnTo>
                    <a:pt x="124" y="42"/>
                  </a:lnTo>
                  <a:lnTo>
                    <a:pt x="124" y="42"/>
                  </a:lnTo>
                  <a:lnTo>
                    <a:pt x="119" y="21"/>
                  </a:lnTo>
                  <a:lnTo>
                    <a:pt x="119" y="11"/>
                  </a:lnTo>
                  <a:lnTo>
                    <a:pt x="110" y="6"/>
                  </a:lnTo>
                  <a:lnTo>
                    <a:pt x="101" y="0"/>
                  </a:lnTo>
                  <a:lnTo>
                    <a:pt x="82" y="0"/>
                  </a:lnTo>
                  <a:lnTo>
                    <a:pt x="60" y="6"/>
                  </a:lnTo>
                  <a:lnTo>
                    <a:pt x="37" y="21"/>
                  </a:lnTo>
                  <a:lnTo>
                    <a:pt x="14" y="31"/>
                  </a:lnTo>
                  <a:lnTo>
                    <a:pt x="0" y="4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auto">
            <a:xfrm>
              <a:off x="1072" y="1466"/>
              <a:ext cx="114" cy="72"/>
            </a:xfrm>
            <a:custGeom>
              <a:avLst/>
              <a:gdLst>
                <a:gd name="T0" fmla="*/ 0 w 114"/>
                <a:gd name="T1" fmla="*/ 0 h 72"/>
                <a:gd name="T2" fmla="*/ 0 w 114"/>
                <a:gd name="T3" fmla="*/ 0 h 72"/>
                <a:gd name="T4" fmla="*/ 18 w 114"/>
                <a:gd name="T5" fmla="*/ 26 h 72"/>
                <a:gd name="T6" fmla="*/ 50 w 114"/>
                <a:gd name="T7" fmla="*/ 57 h 72"/>
                <a:gd name="T8" fmla="*/ 64 w 114"/>
                <a:gd name="T9" fmla="*/ 67 h 72"/>
                <a:gd name="T10" fmla="*/ 82 w 114"/>
                <a:gd name="T11" fmla="*/ 72 h 72"/>
                <a:gd name="T12" fmla="*/ 96 w 114"/>
                <a:gd name="T13" fmla="*/ 72 h 72"/>
                <a:gd name="T14" fmla="*/ 105 w 114"/>
                <a:gd name="T15" fmla="*/ 62 h 72"/>
                <a:gd name="T16" fmla="*/ 110 w 114"/>
                <a:gd name="T17" fmla="*/ 51 h 72"/>
                <a:gd name="T18" fmla="*/ 110 w 114"/>
                <a:gd name="T19" fmla="*/ 51 h 72"/>
                <a:gd name="T20" fmla="*/ 114 w 114"/>
                <a:gd name="T21" fmla="*/ 41 h 72"/>
                <a:gd name="T22" fmla="*/ 114 w 114"/>
                <a:gd name="T23" fmla="*/ 31 h 72"/>
                <a:gd name="T24" fmla="*/ 110 w 114"/>
                <a:gd name="T25" fmla="*/ 26 h 72"/>
                <a:gd name="T26" fmla="*/ 105 w 114"/>
                <a:gd name="T27" fmla="*/ 21 h 72"/>
                <a:gd name="T28" fmla="*/ 87 w 114"/>
                <a:gd name="T29" fmla="*/ 10 h 72"/>
                <a:gd name="T30" fmla="*/ 64 w 114"/>
                <a:gd name="T31" fmla="*/ 5 h 72"/>
                <a:gd name="T32" fmla="*/ 18 w 114"/>
                <a:gd name="T33" fmla="*/ 0 h 72"/>
                <a:gd name="T34" fmla="*/ 0 w 114"/>
                <a:gd name="T35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4" h="72">
                  <a:moveTo>
                    <a:pt x="0" y="0"/>
                  </a:moveTo>
                  <a:lnTo>
                    <a:pt x="0" y="0"/>
                  </a:lnTo>
                  <a:lnTo>
                    <a:pt x="18" y="26"/>
                  </a:lnTo>
                  <a:lnTo>
                    <a:pt x="50" y="57"/>
                  </a:lnTo>
                  <a:lnTo>
                    <a:pt x="64" y="67"/>
                  </a:lnTo>
                  <a:lnTo>
                    <a:pt x="82" y="72"/>
                  </a:lnTo>
                  <a:lnTo>
                    <a:pt x="96" y="72"/>
                  </a:lnTo>
                  <a:lnTo>
                    <a:pt x="105" y="62"/>
                  </a:lnTo>
                  <a:lnTo>
                    <a:pt x="110" y="51"/>
                  </a:lnTo>
                  <a:lnTo>
                    <a:pt x="110" y="51"/>
                  </a:lnTo>
                  <a:lnTo>
                    <a:pt x="114" y="41"/>
                  </a:lnTo>
                  <a:lnTo>
                    <a:pt x="114" y="31"/>
                  </a:lnTo>
                  <a:lnTo>
                    <a:pt x="110" y="26"/>
                  </a:lnTo>
                  <a:lnTo>
                    <a:pt x="105" y="21"/>
                  </a:lnTo>
                  <a:lnTo>
                    <a:pt x="87" y="10"/>
                  </a:lnTo>
                  <a:lnTo>
                    <a:pt x="64" y="5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auto">
            <a:xfrm>
              <a:off x="1072" y="1466"/>
              <a:ext cx="114" cy="72"/>
            </a:xfrm>
            <a:custGeom>
              <a:avLst/>
              <a:gdLst>
                <a:gd name="T0" fmla="*/ 0 w 114"/>
                <a:gd name="T1" fmla="*/ 0 h 72"/>
                <a:gd name="T2" fmla="*/ 0 w 114"/>
                <a:gd name="T3" fmla="*/ 0 h 72"/>
                <a:gd name="T4" fmla="*/ 18 w 114"/>
                <a:gd name="T5" fmla="*/ 26 h 72"/>
                <a:gd name="T6" fmla="*/ 50 w 114"/>
                <a:gd name="T7" fmla="*/ 57 h 72"/>
                <a:gd name="T8" fmla="*/ 64 w 114"/>
                <a:gd name="T9" fmla="*/ 67 h 72"/>
                <a:gd name="T10" fmla="*/ 82 w 114"/>
                <a:gd name="T11" fmla="*/ 72 h 72"/>
                <a:gd name="T12" fmla="*/ 96 w 114"/>
                <a:gd name="T13" fmla="*/ 72 h 72"/>
                <a:gd name="T14" fmla="*/ 105 w 114"/>
                <a:gd name="T15" fmla="*/ 62 h 72"/>
                <a:gd name="T16" fmla="*/ 110 w 114"/>
                <a:gd name="T17" fmla="*/ 51 h 72"/>
                <a:gd name="T18" fmla="*/ 110 w 114"/>
                <a:gd name="T19" fmla="*/ 51 h 72"/>
                <a:gd name="T20" fmla="*/ 114 w 114"/>
                <a:gd name="T21" fmla="*/ 41 h 72"/>
                <a:gd name="T22" fmla="*/ 114 w 114"/>
                <a:gd name="T23" fmla="*/ 31 h 72"/>
                <a:gd name="T24" fmla="*/ 110 w 114"/>
                <a:gd name="T25" fmla="*/ 26 h 72"/>
                <a:gd name="T26" fmla="*/ 105 w 114"/>
                <a:gd name="T27" fmla="*/ 21 h 72"/>
                <a:gd name="T28" fmla="*/ 87 w 114"/>
                <a:gd name="T29" fmla="*/ 10 h 72"/>
                <a:gd name="T30" fmla="*/ 64 w 114"/>
                <a:gd name="T31" fmla="*/ 5 h 72"/>
                <a:gd name="T32" fmla="*/ 18 w 114"/>
                <a:gd name="T33" fmla="*/ 0 h 72"/>
                <a:gd name="T34" fmla="*/ 0 w 114"/>
                <a:gd name="T35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4" h="72">
                  <a:moveTo>
                    <a:pt x="0" y="0"/>
                  </a:moveTo>
                  <a:lnTo>
                    <a:pt x="0" y="0"/>
                  </a:lnTo>
                  <a:lnTo>
                    <a:pt x="18" y="26"/>
                  </a:lnTo>
                  <a:lnTo>
                    <a:pt x="50" y="57"/>
                  </a:lnTo>
                  <a:lnTo>
                    <a:pt x="64" y="67"/>
                  </a:lnTo>
                  <a:lnTo>
                    <a:pt x="82" y="72"/>
                  </a:lnTo>
                  <a:lnTo>
                    <a:pt x="96" y="72"/>
                  </a:lnTo>
                  <a:lnTo>
                    <a:pt x="105" y="62"/>
                  </a:lnTo>
                  <a:lnTo>
                    <a:pt x="110" y="51"/>
                  </a:lnTo>
                  <a:lnTo>
                    <a:pt x="110" y="51"/>
                  </a:lnTo>
                  <a:lnTo>
                    <a:pt x="114" y="41"/>
                  </a:lnTo>
                  <a:lnTo>
                    <a:pt x="114" y="31"/>
                  </a:lnTo>
                  <a:lnTo>
                    <a:pt x="110" y="26"/>
                  </a:lnTo>
                  <a:lnTo>
                    <a:pt x="105" y="21"/>
                  </a:lnTo>
                  <a:lnTo>
                    <a:pt x="87" y="10"/>
                  </a:lnTo>
                  <a:lnTo>
                    <a:pt x="64" y="5"/>
                  </a:lnTo>
                  <a:lnTo>
                    <a:pt x="18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auto">
            <a:xfrm>
              <a:off x="1145" y="1348"/>
              <a:ext cx="78" cy="92"/>
            </a:xfrm>
            <a:custGeom>
              <a:avLst/>
              <a:gdLst>
                <a:gd name="T0" fmla="*/ 0 w 78"/>
                <a:gd name="T1" fmla="*/ 0 h 92"/>
                <a:gd name="T2" fmla="*/ 0 w 78"/>
                <a:gd name="T3" fmla="*/ 0 h 92"/>
                <a:gd name="T4" fmla="*/ 5 w 78"/>
                <a:gd name="T5" fmla="*/ 10 h 92"/>
                <a:gd name="T6" fmla="*/ 9 w 78"/>
                <a:gd name="T7" fmla="*/ 25 h 92"/>
                <a:gd name="T8" fmla="*/ 14 w 78"/>
                <a:gd name="T9" fmla="*/ 56 h 92"/>
                <a:gd name="T10" fmla="*/ 18 w 78"/>
                <a:gd name="T11" fmla="*/ 72 h 92"/>
                <a:gd name="T12" fmla="*/ 23 w 78"/>
                <a:gd name="T13" fmla="*/ 82 h 92"/>
                <a:gd name="T14" fmla="*/ 37 w 78"/>
                <a:gd name="T15" fmla="*/ 92 h 92"/>
                <a:gd name="T16" fmla="*/ 50 w 78"/>
                <a:gd name="T17" fmla="*/ 87 h 92"/>
                <a:gd name="T18" fmla="*/ 50 w 78"/>
                <a:gd name="T19" fmla="*/ 87 h 92"/>
                <a:gd name="T20" fmla="*/ 64 w 78"/>
                <a:gd name="T21" fmla="*/ 87 h 92"/>
                <a:gd name="T22" fmla="*/ 73 w 78"/>
                <a:gd name="T23" fmla="*/ 82 h 92"/>
                <a:gd name="T24" fmla="*/ 78 w 78"/>
                <a:gd name="T25" fmla="*/ 72 h 92"/>
                <a:gd name="T26" fmla="*/ 78 w 78"/>
                <a:gd name="T27" fmla="*/ 67 h 92"/>
                <a:gd name="T28" fmla="*/ 73 w 78"/>
                <a:gd name="T29" fmla="*/ 51 h 92"/>
                <a:gd name="T30" fmla="*/ 55 w 78"/>
                <a:gd name="T31" fmla="*/ 30 h 92"/>
                <a:gd name="T32" fmla="*/ 14 w 78"/>
                <a:gd name="T33" fmla="*/ 5 h 92"/>
                <a:gd name="T34" fmla="*/ 5 w 78"/>
                <a:gd name="T35" fmla="*/ 0 h 92"/>
                <a:gd name="T36" fmla="*/ 0 w 78"/>
                <a:gd name="T37" fmla="*/ 0 h 92"/>
                <a:gd name="T38" fmla="*/ 0 w 78"/>
                <a:gd name="T39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78" h="92">
                  <a:moveTo>
                    <a:pt x="0" y="0"/>
                  </a:moveTo>
                  <a:lnTo>
                    <a:pt x="0" y="0"/>
                  </a:lnTo>
                  <a:lnTo>
                    <a:pt x="5" y="10"/>
                  </a:lnTo>
                  <a:lnTo>
                    <a:pt x="9" y="25"/>
                  </a:lnTo>
                  <a:lnTo>
                    <a:pt x="14" y="56"/>
                  </a:lnTo>
                  <a:lnTo>
                    <a:pt x="18" y="72"/>
                  </a:lnTo>
                  <a:lnTo>
                    <a:pt x="23" y="82"/>
                  </a:lnTo>
                  <a:lnTo>
                    <a:pt x="37" y="92"/>
                  </a:lnTo>
                  <a:lnTo>
                    <a:pt x="50" y="87"/>
                  </a:lnTo>
                  <a:lnTo>
                    <a:pt x="50" y="87"/>
                  </a:lnTo>
                  <a:lnTo>
                    <a:pt x="64" y="87"/>
                  </a:lnTo>
                  <a:lnTo>
                    <a:pt x="73" y="82"/>
                  </a:lnTo>
                  <a:lnTo>
                    <a:pt x="78" y="72"/>
                  </a:lnTo>
                  <a:lnTo>
                    <a:pt x="78" y="67"/>
                  </a:lnTo>
                  <a:lnTo>
                    <a:pt x="73" y="51"/>
                  </a:lnTo>
                  <a:lnTo>
                    <a:pt x="55" y="30"/>
                  </a:lnTo>
                  <a:lnTo>
                    <a:pt x="14" y="5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auto">
            <a:xfrm>
              <a:off x="1145" y="1348"/>
              <a:ext cx="78" cy="92"/>
            </a:xfrm>
            <a:custGeom>
              <a:avLst/>
              <a:gdLst>
                <a:gd name="T0" fmla="*/ 0 w 78"/>
                <a:gd name="T1" fmla="*/ 0 h 92"/>
                <a:gd name="T2" fmla="*/ 0 w 78"/>
                <a:gd name="T3" fmla="*/ 0 h 92"/>
                <a:gd name="T4" fmla="*/ 5 w 78"/>
                <a:gd name="T5" fmla="*/ 10 h 92"/>
                <a:gd name="T6" fmla="*/ 9 w 78"/>
                <a:gd name="T7" fmla="*/ 25 h 92"/>
                <a:gd name="T8" fmla="*/ 14 w 78"/>
                <a:gd name="T9" fmla="*/ 56 h 92"/>
                <a:gd name="T10" fmla="*/ 18 w 78"/>
                <a:gd name="T11" fmla="*/ 72 h 92"/>
                <a:gd name="T12" fmla="*/ 23 w 78"/>
                <a:gd name="T13" fmla="*/ 82 h 92"/>
                <a:gd name="T14" fmla="*/ 37 w 78"/>
                <a:gd name="T15" fmla="*/ 92 h 92"/>
                <a:gd name="T16" fmla="*/ 50 w 78"/>
                <a:gd name="T17" fmla="*/ 87 h 92"/>
                <a:gd name="T18" fmla="*/ 50 w 78"/>
                <a:gd name="T19" fmla="*/ 87 h 92"/>
                <a:gd name="T20" fmla="*/ 64 w 78"/>
                <a:gd name="T21" fmla="*/ 87 h 92"/>
                <a:gd name="T22" fmla="*/ 73 w 78"/>
                <a:gd name="T23" fmla="*/ 82 h 92"/>
                <a:gd name="T24" fmla="*/ 78 w 78"/>
                <a:gd name="T25" fmla="*/ 72 h 92"/>
                <a:gd name="T26" fmla="*/ 78 w 78"/>
                <a:gd name="T27" fmla="*/ 67 h 92"/>
                <a:gd name="T28" fmla="*/ 73 w 78"/>
                <a:gd name="T29" fmla="*/ 51 h 92"/>
                <a:gd name="T30" fmla="*/ 55 w 78"/>
                <a:gd name="T31" fmla="*/ 30 h 92"/>
                <a:gd name="T32" fmla="*/ 14 w 78"/>
                <a:gd name="T33" fmla="*/ 5 h 92"/>
                <a:gd name="T34" fmla="*/ 5 w 78"/>
                <a:gd name="T35" fmla="*/ 0 h 92"/>
                <a:gd name="T36" fmla="*/ 0 w 78"/>
                <a:gd name="T37" fmla="*/ 0 h 92"/>
                <a:gd name="T38" fmla="*/ 0 w 78"/>
                <a:gd name="T39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78" h="92">
                  <a:moveTo>
                    <a:pt x="0" y="0"/>
                  </a:moveTo>
                  <a:lnTo>
                    <a:pt x="0" y="0"/>
                  </a:lnTo>
                  <a:lnTo>
                    <a:pt x="5" y="10"/>
                  </a:lnTo>
                  <a:lnTo>
                    <a:pt x="9" y="25"/>
                  </a:lnTo>
                  <a:lnTo>
                    <a:pt x="14" y="56"/>
                  </a:lnTo>
                  <a:lnTo>
                    <a:pt x="18" y="72"/>
                  </a:lnTo>
                  <a:lnTo>
                    <a:pt x="23" y="82"/>
                  </a:lnTo>
                  <a:lnTo>
                    <a:pt x="37" y="92"/>
                  </a:lnTo>
                  <a:lnTo>
                    <a:pt x="50" y="87"/>
                  </a:lnTo>
                  <a:lnTo>
                    <a:pt x="50" y="87"/>
                  </a:lnTo>
                  <a:lnTo>
                    <a:pt x="64" y="87"/>
                  </a:lnTo>
                  <a:lnTo>
                    <a:pt x="73" y="82"/>
                  </a:lnTo>
                  <a:lnTo>
                    <a:pt x="78" y="72"/>
                  </a:lnTo>
                  <a:lnTo>
                    <a:pt x="78" y="67"/>
                  </a:lnTo>
                  <a:lnTo>
                    <a:pt x="73" y="51"/>
                  </a:lnTo>
                  <a:lnTo>
                    <a:pt x="55" y="30"/>
                  </a:lnTo>
                  <a:lnTo>
                    <a:pt x="14" y="5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auto">
            <a:xfrm>
              <a:off x="1218" y="1394"/>
              <a:ext cx="64" cy="93"/>
            </a:xfrm>
            <a:custGeom>
              <a:avLst/>
              <a:gdLst>
                <a:gd name="T0" fmla="*/ 64 w 64"/>
                <a:gd name="T1" fmla="*/ 0 h 93"/>
                <a:gd name="T2" fmla="*/ 64 w 64"/>
                <a:gd name="T3" fmla="*/ 0 h 93"/>
                <a:gd name="T4" fmla="*/ 41 w 64"/>
                <a:gd name="T5" fmla="*/ 15 h 93"/>
                <a:gd name="T6" fmla="*/ 14 w 64"/>
                <a:gd name="T7" fmla="*/ 36 h 93"/>
                <a:gd name="T8" fmla="*/ 5 w 64"/>
                <a:gd name="T9" fmla="*/ 51 h 93"/>
                <a:gd name="T10" fmla="*/ 0 w 64"/>
                <a:gd name="T11" fmla="*/ 62 h 93"/>
                <a:gd name="T12" fmla="*/ 5 w 64"/>
                <a:gd name="T13" fmla="*/ 77 h 93"/>
                <a:gd name="T14" fmla="*/ 14 w 64"/>
                <a:gd name="T15" fmla="*/ 87 h 93"/>
                <a:gd name="T16" fmla="*/ 14 w 64"/>
                <a:gd name="T17" fmla="*/ 87 h 93"/>
                <a:gd name="T18" fmla="*/ 37 w 64"/>
                <a:gd name="T19" fmla="*/ 93 h 93"/>
                <a:gd name="T20" fmla="*/ 50 w 64"/>
                <a:gd name="T21" fmla="*/ 93 h 93"/>
                <a:gd name="T22" fmla="*/ 55 w 64"/>
                <a:gd name="T23" fmla="*/ 77 h 93"/>
                <a:gd name="T24" fmla="*/ 60 w 64"/>
                <a:gd name="T25" fmla="*/ 62 h 93"/>
                <a:gd name="T26" fmla="*/ 60 w 64"/>
                <a:gd name="T27" fmla="*/ 21 h 93"/>
                <a:gd name="T28" fmla="*/ 64 w 64"/>
                <a:gd name="T29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4" h="93">
                  <a:moveTo>
                    <a:pt x="64" y="0"/>
                  </a:moveTo>
                  <a:lnTo>
                    <a:pt x="64" y="0"/>
                  </a:lnTo>
                  <a:lnTo>
                    <a:pt x="41" y="15"/>
                  </a:lnTo>
                  <a:lnTo>
                    <a:pt x="14" y="36"/>
                  </a:lnTo>
                  <a:lnTo>
                    <a:pt x="5" y="51"/>
                  </a:lnTo>
                  <a:lnTo>
                    <a:pt x="0" y="62"/>
                  </a:lnTo>
                  <a:lnTo>
                    <a:pt x="5" y="77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7" y="93"/>
                  </a:lnTo>
                  <a:lnTo>
                    <a:pt x="50" y="93"/>
                  </a:lnTo>
                  <a:lnTo>
                    <a:pt x="55" y="77"/>
                  </a:lnTo>
                  <a:lnTo>
                    <a:pt x="60" y="62"/>
                  </a:lnTo>
                  <a:lnTo>
                    <a:pt x="60" y="21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auto">
            <a:xfrm>
              <a:off x="1218" y="1394"/>
              <a:ext cx="64" cy="93"/>
            </a:xfrm>
            <a:custGeom>
              <a:avLst/>
              <a:gdLst>
                <a:gd name="T0" fmla="*/ 64 w 64"/>
                <a:gd name="T1" fmla="*/ 0 h 93"/>
                <a:gd name="T2" fmla="*/ 64 w 64"/>
                <a:gd name="T3" fmla="*/ 0 h 93"/>
                <a:gd name="T4" fmla="*/ 41 w 64"/>
                <a:gd name="T5" fmla="*/ 15 h 93"/>
                <a:gd name="T6" fmla="*/ 14 w 64"/>
                <a:gd name="T7" fmla="*/ 36 h 93"/>
                <a:gd name="T8" fmla="*/ 5 w 64"/>
                <a:gd name="T9" fmla="*/ 51 h 93"/>
                <a:gd name="T10" fmla="*/ 0 w 64"/>
                <a:gd name="T11" fmla="*/ 62 h 93"/>
                <a:gd name="T12" fmla="*/ 5 w 64"/>
                <a:gd name="T13" fmla="*/ 77 h 93"/>
                <a:gd name="T14" fmla="*/ 14 w 64"/>
                <a:gd name="T15" fmla="*/ 87 h 93"/>
                <a:gd name="T16" fmla="*/ 14 w 64"/>
                <a:gd name="T17" fmla="*/ 87 h 93"/>
                <a:gd name="T18" fmla="*/ 37 w 64"/>
                <a:gd name="T19" fmla="*/ 93 h 93"/>
                <a:gd name="T20" fmla="*/ 50 w 64"/>
                <a:gd name="T21" fmla="*/ 93 h 93"/>
                <a:gd name="T22" fmla="*/ 55 w 64"/>
                <a:gd name="T23" fmla="*/ 77 h 93"/>
                <a:gd name="T24" fmla="*/ 60 w 64"/>
                <a:gd name="T25" fmla="*/ 62 h 93"/>
                <a:gd name="T26" fmla="*/ 60 w 64"/>
                <a:gd name="T27" fmla="*/ 21 h 93"/>
                <a:gd name="T28" fmla="*/ 64 w 64"/>
                <a:gd name="T29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4" h="93">
                  <a:moveTo>
                    <a:pt x="64" y="0"/>
                  </a:moveTo>
                  <a:lnTo>
                    <a:pt x="64" y="0"/>
                  </a:lnTo>
                  <a:lnTo>
                    <a:pt x="41" y="15"/>
                  </a:lnTo>
                  <a:lnTo>
                    <a:pt x="14" y="36"/>
                  </a:lnTo>
                  <a:lnTo>
                    <a:pt x="5" y="51"/>
                  </a:lnTo>
                  <a:lnTo>
                    <a:pt x="0" y="62"/>
                  </a:lnTo>
                  <a:lnTo>
                    <a:pt x="5" y="77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7" y="93"/>
                  </a:lnTo>
                  <a:lnTo>
                    <a:pt x="50" y="93"/>
                  </a:lnTo>
                  <a:lnTo>
                    <a:pt x="55" y="77"/>
                  </a:lnTo>
                  <a:lnTo>
                    <a:pt x="60" y="62"/>
                  </a:lnTo>
                  <a:lnTo>
                    <a:pt x="60" y="21"/>
                  </a:lnTo>
                  <a:lnTo>
                    <a:pt x="6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auto">
            <a:xfrm>
              <a:off x="1305" y="1497"/>
              <a:ext cx="100" cy="62"/>
            </a:xfrm>
            <a:custGeom>
              <a:avLst/>
              <a:gdLst>
                <a:gd name="T0" fmla="*/ 100 w 100"/>
                <a:gd name="T1" fmla="*/ 10 h 62"/>
                <a:gd name="T2" fmla="*/ 100 w 100"/>
                <a:gd name="T3" fmla="*/ 10 h 62"/>
                <a:gd name="T4" fmla="*/ 78 w 100"/>
                <a:gd name="T5" fmla="*/ 5 h 62"/>
                <a:gd name="T6" fmla="*/ 36 w 100"/>
                <a:gd name="T7" fmla="*/ 0 h 62"/>
                <a:gd name="T8" fmla="*/ 23 w 100"/>
                <a:gd name="T9" fmla="*/ 5 h 62"/>
                <a:gd name="T10" fmla="*/ 9 w 100"/>
                <a:gd name="T11" fmla="*/ 10 h 62"/>
                <a:gd name="T12" fmla="*/ 0 w 100"/>
                <a:gd name="T13" fmla="*/ 20 h 62"/>
                <a:gd name="T14" fmla="*/ 0 w 100"/>
                <a:gd name="T15" fmla="*/ 36 h 62"/>
                <a:gd name="T16" fmla="*/ 0 w 100"/>
                <a:gd name="T17" fmla="*/ 36 h 62"/>
                <a:gd name="T18" fmla="*/ 9 w 100"/>
                <a:gd name="T19" fmla="*/ 57 h 62"/>
                <a:gd name="T20" fmla="*/ 23 w 100"/>
                <a:gd name="T21" fmla="*/ 62 h 62"/>
                <a:gd name="T22" fmla="*/ 41 w 100"/>
                <a:gd name="T23" fmla="*/ 57 h 62"/>
                <a:gd name="T24" fmla="*/ 59 w 100"/>
                <a:gd name="T25" fmla="*/ 46 h 62"/>
                <a:gd name="T26" fmla="*/ 87 w 100"/>
                <a:gd name="T27" fmla="*/ 20 h 62"/>
                <a:gd name="T28" fmla="*/ 100 w 100"/>
                <a:gd name="T2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0" h="62">
                  <a:moveTo>
                    <a:pt x="100" y="10"/>
                  </a:moveTo>
                  <a:lnTo>
                    <a:pt x="100" y="10"/>
                  </a:lnTo>
                  <a:lnTo>
                    <a:pt x="78" y="5"/>
                  </a:lnTo>
                  <a:lnTo>
                    <a:pt x="36" y="0"/>
                  </a:lnTo>
                  <a:lnTo>
                    <a:pt x="23" y="5"/>
                  </a:lnTo>
                  <a:lnTo>
                    <a:pt x="9" y="10"/>
                  </a:lnTo>
                  <a:lnTo>
                    <a:pt x="0" y="20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9" y="57"/>
                  </a:lnTo>
                  <a:lnTo>
                    <a:pt x="23" y="62"/>
                  </a:lnTo>
                  <a:lnTo>
                    <a:pt x="41" y="57"/>
                  </a:lnTo>
                  <a:lnTo>
                    <a:pt x="59" y="46"/>
                  </a:lnTo>
                  <a:lnTo>
                    <a:pt x="87" y="20"/>
                  </a:lnTo>
                  <a:lnTo>
                    <a:pt x="100" y="1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auto">
            <a:xfrm>
              <a:off x="1305" y="1497"/>
              <a:ext cx="100" cy="62"/>
            </a:xfrm>
            <a:custGeom>
              <a:avLst/>
              <a:gdLst>
                <a:gd name="T0" fmla="*/ 100 w 100"/>
                <a:gd name="T1" fmla="*/ 10 h 62"/>
                <a:gd name="T2" fmla="*/ 100 w 100"/>
                <a:gd name="T3" fmla="*/ 10 h 62"/>
                <a:gd name="T4" fmla="*/ 78 w 100"/>
                <a:gd name="T5" fmla="*/ 5 h 62"/>
                <a:gd name="T6" fmla="*/ 36 w 100"/>
                <a:gd name="T7" fmla="*/ 0 h 62"/>
                <a:gd name="T8" fmla="*/ 23 w 100"/>
                <a:gd name="T9" fmla="*/ 5 h 62"/>
                <a:gd name="T10" fmla="*/ 9 w 100"/>
                <a:gd name="T11" fmla="*/ 10 h 62"/>
                <a:gd name="T12" fmla="*/ 0 w 100"/>
                <a:gd name="T13" fmla="*/ 20 h 62"/>
                <a:gd name="T14" fmla="*/ 0 w 100"/>
                <a:gd name="T15" fmla="*/ 36 h 62"/>
                <a:gd name="T16" fmla="*/ 0 w 100"/>
                <a:gd name="T17" fmla="*/ 36 h 62"/>
                <a:gd name="T18" fmla="*/ 9 w 100"/>
                <a:gd name="T19" fmla="*/ 57 h 62"/>
                <a:gd name="T20" fmla="*/ 23 w 100"/>
                <a:gd name="T21" fmla="*/ 62 h 62"/>
                <a:gd name="T22" fmla="*/ 41 w 100"/>
                <a:gd name="T23" fmla="*/ 57 h 62"/>
                <a:gd name="T24" fmla="*/ 59 w 100"/>
                <a:gd name="T25" fmla="*/ 46 h 62"/>
                <a:gd name="T26" fmla="*/ 87 w 100"/>
                <a:gd name="T27" fmla="*/ 20 h 62"/>
                <a:gd name="T28" fmla="*/ 100 w 100"/>
                <a:gd name="T2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0" h="62">
                  <a:moveTo>
                    <a:pt x="100" y="10"/>
                  </a:moveTo>
                  <a:lnTo>
                    <a:pt x="100" y="10"/>
                  </a:lnTo>
                  <a:lnTo>
                    <a:pt x="78" y="5"/>
                  </a:lnTo>
                  <a:lnTo>
                    <a:pt x="36" y="0"/>
                  </a:lnTo>
                  <a:lnTo>
                    <a:pt x="23" y="5"/>
                  </a:lnTo>
                  <a:lnTo>
                    <a:pt x="9" y="10"/>
                  </a:lnTo>
                  <a:lnTo>
                    <a:pt x="0" y="20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9" y="57"/>
                  </a:lnTo>
                  <a:lnTo>
                    <a:pt x="23" y="62"/>
                  </a:lnTo>
                  <a:lnTo>
                    <a:pt x="41" y="57"/>
                  </a:lnTo>
                  <a:lnTo>
                    <a:pt x="59" y="46"/>
                  </a:lnTo>
                  <a:lnTo>
                    <a:pt x="87" y="20"/>
                  </a:lnTo>
                  <a:lnTo>
                    <a:pt x="10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auto">
            <a:xfrm>
              <a:off x="1341" y="1358"/>
              <a:ext cx="69" cy="103"/>
            </a:xfrm>
            <a:custGeom>
              <a:avLst/>
              <a:gdLst>
                <a:gd name="T0" fmla="*/ 64 w 69"/>
                <a:gd name="T1" fmla="*/ 0 h 103"/>
                <a:gd name="T2" fmla="*/ 64 w 69"/>
                <a:gd name="T3" fmla="*/ 0 h 103"/>
                <a:gd name="T4" fmla="*/ 28 w 69"/>
                <a:gd name="T5" fmla="*/ 20 h 103"/>
                <a:gd name="T6" fmla="*/ 14 w 69"/>
                <a:gd name="T7" fmla="*/ 31 h 103"/>
                <a:gd name="T8" fmla="*/ 5 w 69"/>
                <a:gd name="T9" fmla="*/ 46 h 103"/>
                <a:gd name="T10" fmla="*/ 5 w 69"/>
                <a:gd name="T11" fmla="*/ 57 h 103"/>
                <a:gd name="T12" fmla="*/ 0 w 69"/>
                <a:gd name="T13" fmla="*/ 72 h 103"/>
                <a:gd name="T14" fmla="*/ 5 w 69"/>
                <a:gd name="T15" fmla="*/ 82 h 103"/>
                <a:gd name="T16" fmla="*/ 14 w 69"/>
                <a:gd name="T17" fmla="*/ 98 h 103"/>
                <a:gd name="T18" fmla="*/ 14 w 69"/>
                <a:gd name="T19" fmla="*/ 98 h 103"/>
                <a:gd name="T20" fmla="*/ 23 w 69"/>
                <a:gd name="T21" fmla="*/ 103 h 103"/>
                <a:gd name="T22" fmla="*/ 28 w 69"/>
                <a:gd name="T23" fmla="*/ 98 h 103"/>
                <a:gd name="T24" fmla="*/ 42 w 69"/>
                <a:gd name="T25" fmla="*/ 87 h 103"/>
                <a:gd name="T26" fmla="*/ 51 w 69"/>
                <a:gd name="T27" fmla="*/ 72 h 103"/>
                <a:gd name="T28" fmla="*/ 60 w 69"/>
                <a:gd name="T29" fmla="*/ 51 h 103"/>
                <a:gd name="T30" fmla="*/ 69 w 69"/>
                <a:gd name="T31" fmla="*/ 10 h 103"/>
                <a:gd name="T32" fmla="*/ 64 w 69"/>
                <a:gd name="T33" fmla="*/ 0 h 103"/>
                <a:gd name="T34" fmla="*/ 64 w 69"/>
                <a:gd name="T35" fmla="*/ 0 h 103"/>
                <a:gd name="T36" fmla="*/ 64 w 69"/>
                <a:gd name="T37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9" h="103">
                  <a:moveTo>
                    <a:pt x="64" y="0"/>
                  </a:moveTo>
                  <a:lnTo>
                    <a:pt x="64" y="0"/>
                  </a:lnTo>
                  <a:lnTo>
                    <a:pt x="28" y="20"/>
                  </a:lnTo>
                  <a:lnTo>
                    <a:pt x="14" y="31"/>
                  </a:lnTo>
                  <a:lnTo>
                    <a:pt x="5" y="46"/>
                  </a:lnTo>
                  <a:lnTo>
                    <a:pt x="5" y="57"/>
                  </a:lnTo>
                  <a:lnTo>
                    <a:pt x="0" y="72"/>
                  </a:lnTo>
                  <a:lnTo>
                    <a:pt x="5" y="82"/>
                  </a:lnTo>
                  <a:lnTo>
                    <a:pt x="14" y="98"/>
                  </a:lnTo>
                  <a:lnTo>
                    <a:pt x="14" y="98"/>
                  </a:lnTo>
                  <a:lnTo>
                    <a:pt x="23" y="103"/>
                  </a:lnTo>
                  <a:lnTo>
                    <a:pt x="28" y="98"/>
                  </a:lnTo>
                  <a:lnTo>
                    <a:pt x="42" y="87"/>
                  </a:lnTo>
                  <a:lnTo>
                    <a:pt x="51" y="72"/>
                  </a:lnTo>
                  <a:lnTo>
                    <a:pt x="60" y="51"/>
                  </a:lnTo>
                  <a:lnTo>
                    <a:pt x="69" y="1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auto">
            <a:xfrm>
              <a:off x="1341" y="1358"/>
              <a:ext cx="69" cy="103"/>
            </a:xfrm>
            <a:custGeom>
              <a:avLst/>
              <a:gdLst>
                <a:gd name="T0" fmla="*/ 64 w 69"/>
                <a:gd name="T1" fmla="*/ 0 h 103"/>
                <a:gd name="T2" fmla="*/ 64 w 69"/>
                <a:gd name="T3" fmla="*/ 0 h 103"/>
                <a:gd name="T4" fmla="*/ 28 w 69"/>
                <a:gd name="T5" fmla="*/ 20 h 103"/>
                <a:gd name="T6" fmla="*/ 14 w 69"/>
                <a:gd name="T7" fmla="*/ 31 h 103"/>
                <a:gd name="T8" fmla="*/ 5 w 69"/>
                <a:gd name="T9" fmla="*/ 46 h 103"/>
                <a:gd name="T10" fmla="*/ 5 w 69"/>
                <a:gd name="T11" fmla="*/ 57 h 103"/>
                <a:gd name="T12" fmla="*/ 0 w 69"/>
                <a:gd name="T13" fmla="*/ 72 h 103"/>
                <a:gd name="T14" fmla="*/ 5 w 69"/>
                <a:gd name="T15" fmla="*/ 82 h 103"/>
                <a:gd name="T16" fmla="*/ 14 w 69"/>
                <a:gd name="T17" fmla="*/ 98 h 103"/>
                <a:gd name="T18" fmla="*/ 14 w 69"/>
                <a:gd name="T19" fmla="*/ 98 h 103"/>
                <a:gd name="T20" fmla="*/ 23 w 69"/>
                <a:gd name="T21" fmla="*/ 103 h 103"/>
                <a:gd name="T22" fmla="*/ 28 w 69"/>
                <a:gd name="T23" fmla="*/ 98 h 103"/>
                <a:gd name="T24" fmla="*/ 42 w 69"/>
                <a:gd name="T25" fmla="*/ 87 h 103"/>
                <a:gd name="T26" fmla="*/ 51 w 69"/>
                <a:gd name="T27" fmla="*/ 72 h 103"/>
                <a:gd name="T28" fmla="*/ 60 w 69"/>
                <a:gd name="T29" fmla="*/ 51 h 103"/>
                <a:gd name="T30" fmla="*/ 69 w 69"/>
                <a:gd name="T31" fmla="*/ 10 h 103"/>
                <a:gd name="T32" fmla="*/ 64 w 69"/>
                <a:gd name="T33" fmla="*/ 0 h 103"/>
                <a:gd name="T34" fmla="*/ 64 w 69"/>
                <a:gd name="T35" fmla="*/ 0 h 103"/>
                <a:gd name="T36" fmla="*/ 64 w 69"/>
                <a:gd name="T37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9" h="103">
                  <a:moveTo>
                    <a:pt x="64" y="0"/>
                  </a:moveTo>
                  <a:lnTo>
                    <a:pt x="64" y="0"/>
                  </a:lnTo>
                  <a:lnTo>
                    <a:pt x="28" y="20"/>
                  </a:lnTo>
                  <a:lnTo>
                    <a:pt x="14" y="31"/>
                  </a:lnTo>
                  <a:lnTo>
                    <a:pt x="5" y="46"/>
                  </a:lnTo>
                  <a:lnTo>
                    <a:pt x="5" y="57"/>
                  </a:lnTo>
                  <a:lnTo>
                    <a:pt x="0" y="72"/>
                  </a:lnTo>
                  <a:lnTo>
                    <a:pt x="5" y="82"/>
                  </a:lnTo>
                  <a:lnTo>
                    <a:pt x="14" y="98"/>
                  </a:lnTo>
                  <a:lnTo>
                    <a:pt x="14" y="98"/>
                  </a:lnTo>
                  <a:lnTo>
                    <a:pt x="23" y="103"/>
                  </a:lnTo>
                  <a:lnTo>
                    <a:pt x="28" y="98"/>
                  </a:lnTo>
                  <a:lnTo>
                    <a:pt x="42" y="87"/>
                  </a:lnTo>
                  <a:lnTo>
                    <a:pt x="51" y="72"/>
                  </a:lnTo>
                  <a:lnTo>
                    <a:pt x="60" y="51"/>
                  </a:lnTo>
                  <a:lnTo>
                    <a:pt x="69" y="1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auto">
            <a:xfrm>
              <a:off x="1410" y="1785"/>
              <a:ext cx="82" cy="77"/>
            </a:xfrm>
            <a:custGeom>
              <a:avLst/>
              <a:gdLst>
                <a:gd name="T0" fmla="*/ 0 w 82"/>
                <a:gd name="T1" fmla="*/ 0 h 77"/>
                <a:gd name="T2" fmla="*/ 0 w 82"/>
                <a:gd name="T3" fmla="*/ 0 h 77"/>
                <a:gd name="T4" fmla="*/ 9 w 82"/>
                <a:gd name="T5" fmla="*/ 26 h 77"/>
                <a:gd name="T6" fmla="*/ 27 w 82"/>
                <a:gd name="T7" fmla="*/ 57 h 77"/>
                <a:gd name="T8" fmla="*/ 37 w 82"/>
                <a:gd name="T9" fmla="*/ 72 h 77"/>
                <a:gd name="T10" fmla="*/ 50 w 82"/>
                <a:gd name="T11" fmla="*/ 77 h 77"/>
                <a:gd name="T12" fmla="*/ 59 w 82"/>
                <a:gd name="T13" fmla="*/ 77 h 77"/>
                <a:gd name="T14" fmla="*/ 73 w 82"/>
                <a:gd name="T15" fmla="*/ 57 h 77"/>
                <a:gd name="T16" fmla="*/ 73 w 82"/>
                <a:gd name="T17" fmla="*/ 57 h 77"/>
                <a:gd name="T18" fmla="*/ 82 w 82"/>
                <a:gd name="T19" fmla="*/ 41 h 77"/>
                <a:gd name="T20" fmla="*/ 78 w 82"/>
                <a:gd name="T21" fmla="*/ 26 h 77"/>
                <a:gd name="T22" fmla="*/ 68 w 82"/>
                <a:gd name="T23" fmla="*/ 21 h 77"/>
                <a:gd name="T24" fmla="*/ 50 w 82"/>
                <a:gd name="T25" fmla="*/ 16 h 77"/>
                <a:gd name="T26" fmla="*/ 18 w 82"/>
                <a:gd name="T27" fmla="*/ 10 h 77"/>
                <a:gd name="T28" fmla="*/ 5 w 82"/>
                <a:gd name="T29" fmla="*/ 5 h 77"/>
                <a:gd name="T30" fmla="*/ 0 w 82"/>
                <a:gd name="T3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2" h="77">
                  <a:moveTo>
                    <a:pt x="0" y="0"/>
                  </a:moveTo>
                  <a:lnTo>
                    <a:pt x="0" y="0"/>
                  </a:lnTo>
                  <a:lnTo>
                    <a:pt x="9" y="26"/>
                  </a:lnTo>
                  <a:lnTo>
                    <a:pt x="27" y="57"/>
                  </a:lnTo>
                  <a:lnTo>
                    <a:pt x="37" y="72"/>
                  </a:lnTo>
                  <a:lnTo>
                    <a:pt x="50" y="77"/>
                  </a:lnTo>
                  <a:lnTo>
                    <a:pt x="59" y="77"/>
                  </a:lnTo>
                  <a:lnTo>
                    <a:pt x="73" y="57"/>
                  </a:lnTo>
                  <a:lnTo>
                    <a:pt x="73" y="57"/>
                  </a:lnTo>
                  <a:lnTo>
                    <a:pt x="82" y="41"/>
                  </a:lnTo>
                  <a:lnTo>
                    <a:pt x="78" y="26"/>
                  </a:lnTo>
                  <a:lnTo>
                    <a:pt x="68" y="21"/>
                  </a:lnTo>
                  <a:lnTo>
                    <a:pt x="50" y="16"/>
                  </a:lnTo>
                  <a:lnTo>
                    <a:pt x="18" y="10"/>
                  </a:lnTo>
                  <a:lnTo>
                    <a:pt x="5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auto">
            <a:xfrm>
              <a:off x="1410" y="1785"/>
              <a:ext cx="82" cy="77"/>
            </a:xfrm>
            <a:custGeom>
              <a:avLst/>
              <a:gdLst>
                <a:gd name="T0" fmla="*/ 0 w 82"/>
                <a:gd name="T1" fmla="*/ 0 h 77"/>
                <a:gd name="T2" fmla="*/ 0 w 82"/>
                <a:gd name="T3" fmla="*/ 0 h 77"/>
                <a:gd name="T4" fmla="*/ 9 w 82"/>
                <a:gd name="T5" fmla="*/ 26 h 77"/>
                <a:gd name="T6" fmla="*/ 27 w 82"/>
                <a:gd name="T7" fmla="*/ 57 h 77"/>
                <a:gd name="T8" fmla="*/ 37 w 82"/>
                <a:gd name="T9" fmla="*/ 72 h 77"/>
                <a:gd name="T10" fmla="*/ 50 w 82"/>
                <a:gd name="T11" fmla="*/ 77 h 77"/>
                <a:gd name="T12" fmla="*/ 59 w 82"/>
                <a:gd name="T13" fmla="*/ 77 h 77"/>
                <a:gd name="T14" fmla="*/ 73 w 82"/>
                <a:gd name="T15" fmla="*/ 57 h 77"/>
                <a:gd name="T16" fmla="*/ 73 w 82"/>
                <a:gd name="T17" fmla="*/ 57 h 77"/>
                <a:gd name="T18" fmla="*/ 82 w 82"/>
                <a:gd name="T19" fmla="*/ 41 h 77"/>
                <a:gd name="T20" fmla="*/ 78 w 82"/>
                <a:gd name="T21" fmla="*/ 26 h 77"/>
                <a:gd name="T22" fmla="*/ 68 w 82"/>
                <a:gd name="T23" fmla="*/ 21 h 77"/>
                <a:gd name="T24" fmla="*/ 50 w 82"/>
                <a:gd name="T25" fmla="*/ 16 h 77"/>
                <a:gd name="T26" fmla="*/ 18 w 82"/>
                <a:gd name="T27" fmla="*/ 10 h 77"/>
                <a:gd name="T28" fmla="*/ 5 w 82"/>
                <a:gd name="T29" fmla="*/ 5 h 77"/>
                <a:gd name="T30" fmla="*/ 0 w 82"/>
                <a:gd name="T31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2" h="77">
                  <a:moveTo>
                    <a:pt x="0" y="0"/>
                  </a:moveTo>
                  <a:lnTo>
                    <a:pt x="0" y="0"/>
                  </a:lnTo>
                  <a:lnTo>
                    <a:pt x="9" y="26"/>
                  </a:lnTo>
                  <a:lnTo>
                    <a:pt x="27" y="57"/>
                  </a:lnTo>
                  <a:lnTo>
                    <a:pt x="37" y="72"/>
                  </a:lnTo>
                  <a:lnTo>
                    <a:pt x="50" y="77"/>
                  </a:lnTo>
                  <a:lnTo>
                    <a:pt x="59" y="77"/>
                  </a:lnTo>
                  <a:lnTo>
                    <a:pt x="73" y="57"/>
                  </a:lnTo>
                  <a:lnTo>
                    <a:pt x="73" y="57"/>
                  </a:lnTo>
                  <a:lnTo>
                    <a:pt x="82" y="41"/>
                  </a:lnTo>
                  <a:lnTo>
                    <a:pt x="78" y="26"/>
                  </a:lnTo>
                  <a:lnTo>
                    <a:pt x="68" y="21"/>
                  </a:lnTo>
                  <a:lnTo>
                    <a:pt x="50" y="16"/>
                  </a:lnTo>
                  <a:lnTo>
                    <a:pt x="18" y="10"/>
                  </a:lnTo>
                  <a:lnTo>
                    <a:pt x="5" y="5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auto">
            <a:xfrm>
              <a:off x="1483" y="1636"/>
              <a:ext cx="64" cy="134"/>
            </a:xfrm>
            <a:custGeom>
              <a:avLst/>
              <a:gdLst>
                <a:gd name="T0" fmla="*/ 0 w 64"/>
                <a:gd name="T1" fmla="*/ 0 h 134"/>
                <a:gd name="T2" fmla="*/ 0 w 64"/>
                <a:gd name="T3" fmla="*/ 0 h 134"/>
                <a:gd name="T4" fmla="*/ 0 w 64"/>
                <a:gd name="T5" fmla="*/ 20 h 134"/>
                <a:gd name="T6" fmla="*/ 5 w 64"/>
                <a:gd name="T7" fmla="*/ 77 h 134"/>
                <a:gd name="T8" fmla="*/ 9 w 64"/>
                <a:gd name="T9" fmla="*/ 103 h 134"/>
                <a:gd name="T10" fmla="*/ 18 w 64"/>
                <a:gd name="T11" fmla="*/ 123 h 134"/>
                <a:gd name="T12" fmla="*/ 23 w 64"/>
                <a:gd name="T13" fmla="*/ 134 h 134"/>
                <a:gd name="T14" fmla="*/ 27 w 64"/>
                <a:gd name="T15" fmla="*/ 134 h 134"/>
                <a:gd name="T16" fmla="*/ 37 w 64"/>
                <a:gd name="T17" fmla="*/ 134 h 134"/>
                <a:gd name="T18" fmla="*/ 46 w 64"/>
                <a:gd name="T19" fmla="*/ 129 h 134"/>
                <a:gd name="T20" fmla="*/ 46 w 64"/>
                <a:gd name="T21" fmla="*/ 129 h 134"/>
                <a:gd name="T22" fmla="*/ 59 w 64"/>
                <a:gd name="T23" fmla="*/ 108 h 134"/>
                <a:gd name="T24" fmla="*/ 64 w 64"/>
                <a:gd name="T25" fmla="*/ 87 h 134"/>
                <a:gd name="T26" fmla="*/ 59 w 64"/>
                <a:gd name="T27" fmla="*/ 67 h 134"/>
                <a:gd name="T28" fmla="*/ 50 w 64"/>
                <a:gd name="T29" fmla="*/ 51 h 134"/>
                <a:gd name="T30" fmla="*/ 18 w 64"/>
                <a:gd name="T31" fmla="*/ 20 h 134"/>
                <a:gd name="T32" fmla="*/ 9 w 64"/>
                <a:gd name="T33" fmla="*/ 10 h 134"/>
                <a:gd name="T34" fmla="*/ 0 w 64"/>
                <a:gd name="T3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4" h="134">
                  <a:moveTo>
                    <a:pt x="0" y="0"/>
                  </a:moveTo>
                  <a:lnTo>
                    <a:pt x="0" y="0"/>
                  </a:lnTo>
                  <a:lnTo>
                    <a:pt x="0" y="20"/>
                  </a:lnTo>
                  <a:lnTo>
                    <a:pt x="5" y="77"/>
                  </a:lnTo>
                  <a:lnTo>
                    <a:pt x="9" y="103"/>
                  </a:lnTo>
                  <a:lnTo>
                    <a:pt x="18" y="123"/>
                  </a:lnTo>
                  <a:lnTo>
                    <a:pt x="23" y="134"/>
                  </a:lnTo>
                  <a:lnTo>
                    <a:pt x="27" y="134"/>
                  </a:lnTo>
                  <a:lnTo>
                    <a:pt x="37" y="134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59" y="108"/>
                  </a:lnTo>
                  <a:lnTo>
                    <a:pt x="64" y="87"/>
                  </a:lnTo>
                  <a:lnTo>
                    <a:pt x="59" y="67"/>
                  </a:lnTo>
                  <a:lnTo>
                    <a:pt x="50" y="51"/>
                  </a:lnTo>
                  <a:lnTo>
                    <a:pt x="18" y="20"/>
                  </a:lnTo>
                  <a:lnTo>
                    <a:pt x="9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auto">
            <a:xfrm>
              <a:off x="1483" y="1636"/>
              <a:ext cx="64" cy="134"/>
            </a:xfrm>
            <a:custGeom>
              <a:avLst/>
              <a:gdLst>
                <a:gd name="T0" fmla="*/ 0 w 64"/>
                <a:gd name="T1" fmla="*/ 0 h 134"/>
                <a:gd name="T2" fmla="*/ 0 w 64"/>
                <a:gd name="T3" fmla="*/ 0 h 134"/>
                <a:gd name="T4" fmla="*/ 0 w 64"/>
                <a:gd name="T5" fmla="*/ 20 h 134"/>
                <a:gd name="T6" fmla="*/ 5 w 64"/>
                <a:gd name="T7" fmla="*/ 77 h 134"/>
                <a:gd name="T8" fmla="*/ 9 w 64"/>
                <a:gd name="T9" fmla="*/ 103 h 134"/>
                <a:gd name="T10" fmla="*/ 18 w 64"/>
                <a:gd name="T11" fmla="*/ 123 h 134"/>
                <a:gd name="T12" fmla="*/ 23 w 64"/>
                <a:gd name="T13" fmla="*/ 134 h 134"/>
                <a:gd name="T14" fmla="*/ 27 w 64"/>
                <a:gd name="T15" fmla="*/ 134 h 134"/>
                <a:gd name="T16" fmla="*/ 37 w 64"/>
                <a:gd name="T17" fmla="*/ 134 h 134"/>
                <a:gd name="T18" fmla="*/ 46 w 64"/>
                <a:gd name="T19" fmla="*/ 129 h 134"/>
                <a:gd name="T20" fmla="*/ 46 w 64"/>
                <a:gd name="T21" fmla="*/ 129 h 134"/>
                <a:gd name="T22" fmla="*/ 59 w 64"/>
                <a:gd name="T23" fmla="*/ 108 h 134"/>
                <a:gd name="T24" fmla="*/ 64 w 64"/>
                <a:gd name="T25" fmla="*/ 87 h 134"/>
                <a:gd name="T26" fmla="*/ 59 w 64"/>
                <a:gd name="T27" fmla="*/ 67 h 134"/>
                <a:gd name="T28" fmla="*/ 50 w 64"/>
                <a:gd name="T29" fmla="*/ 51 h 134"/>
                <a:gd name="T30" fmla="*/ 18 w 64"/>
                <a:gd name="T31" fmla="*/ 20 h 134"/>
                <a:gd name="T32" fmla="*/ 9 w 64"/>
                <a:gd name="T33" fmla="*/ 10 h 134"/>
                <a:gd name="T34" fmla="*/ 0 w 64"/>
                <a:gd name="T3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4" h="134">
                  <a:moveTo>
                    <a:pt x="0" y="0"/>
                  </a:moveTo>
                  <a:lnTo>
                    <a:pt x="0" y="0"/>
                  </a:lnTo>
                  <a:lnTo>
                    <a:pt x="0" y="20"/>
                  </a:lnTo>
                  <a:lnTo>
                    <a:pt x="5" y="77"/>
                  </a:lnTo>
                  <a:lnTo>
                    <a:pt x="9" y="103"/>
                  </a:lnTo>
                  <a:lnTo>
                    <a:pt x="18" y="123"/>
                  </a:lnTo>
                  <a:lnTo>
                    <a:pt x="23" y="134"/>
                  </a:lnTo>
                  <a:lnTo>
                    <a:pt x="27" y="134"/>
                  </a:lnTo>
                  <a:lnTo>
                    <a:pt x="37" y="134"/>
                  </a:lnTo>
                  <a:lnTo>
                    <a:pt x="46" y="129"/>
                  </a:lnTo>
                  <a:lnTo>
                    <a:pt x="46" y="129"/>
                  </a:lnTo>
                  <a:lnTo>
                    <a:pt x="59" y="108"/>
                  </a:lnTo>
                  <a:lnTo>
                    <a:pt x="64" y="87"/>
                  </a:lnTo>
                  <a:lnTo>
                    <a:pt x="59" y="67"/>
                  </a:lnTo>
                  <a:lnTo>
                    <a:pt x="50" y="51"/>
                  </a:lnTo>
                  <a:lnTo>
                    <a:pt x="18" y="20"/>
                  </a:lnTo>
                  <a:lnTo>
                    <a:pt x="9" y="1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2"/>
            <p:cNvSpPr>
              <a:spLocks/>
            </p:cNvSpPr>
            <p:nvPr/>
          </p:nvSpPr>
          <p:spPr bwMode="auto">
            <a:xfrm>
              <a:off x="1506" y="1847"/>
              <a:ext cx="105" cy="62"/>
            </a:xfrm>
            <a:custGeom>
              <a:avLst/>
              <a:gdLst>
                <a:gd name="T0" fmla="*/ 96 w 105"/>
                <a:gd name="T1" fmla="*/ 10 h 62"/>
                <a:gd name="T2" fmla="*/ 96 w 105"/>
                <a:gd name="T3" fmla="*/ 10 h 62"/>
                <a:gd name="T4" fmla="*/ 87 w 105"/>
                <a:gd name="T5" fmla="*/ 5 h 62"/>
                <a:gd name="T6" fmla="*/ 55 w 105"/>
                <a:gd name="T7" fmla="*/ 0 h 62"/>
                <a:gd name="T8" fmla="*/ 36 w 105"/>
                <a:gd name="T9" fmla="*/ 0 h 62"/>
                <a:gd name="T10" fmla="*/ 18 w 105"/>
                <a:gd name="T11" fmla="*/ 5 h 62"/>
                <a:gd name="T12" fmla="*/ 4 w 105"/>
                <a:gd name="T13" fmla="*/ 15 h 62"/>
                <a:gd name="T14" fmla="*/ 0 w 105"/>
                <a:gd name="T15" fmla="*/ 31 h 62"/>
                <a:gd name="T16" fmla="*/ 0 w 105"/>
                <a:gd name="T17" fmla="*/ 31 h 62"/>
                <a:gd name="T18" fmla="*/ 4 w 105"/>
                <a:gd name="T19" fmla="*/ 41 h 62"/>
                <a:gd name="T20" fmla="*/ 9 w 105"/>
                <a:gd name="T21" fmla="*/ 51 h 62"/>
                <a:gd name="T22" fmla="*/ 23 w 105"/>
                <a:gd name="T23" fmla="*/ 62 h 62"/>
                <a:gd name="T24" fmla="*/ 46 w 105"/>
                <a:gd name="T25" fmla="*/ 62 h 62"/>
                <a:gd name="T26" fmla="*/ 68 w 105"/>
                <a:gd name="T27" fmla="*/ 57 h 62"/>
                <a:gd name="T28" fmla="*/ 87 w 105"/>
                <a:gd name="T29" fmla="*/ 46 h 62"/>
                <a:gd name="T30" fmla="*/ 100 w 105"/>
                <a:gd name="T31" fmla="*/ 36 h 62"/>
                <a:gd name="T32" fmla="*/ 105 w 105"/>
                <a:gd name="T33" fmla="*/ 26 h 62"/>
                <a:gd name="T34" fmla="*/ 105 w 105"/>
                <a:gd name="T35" fmla="*/ 21 h 62"/>
                <a:gd name="T36" fmla="*/ 100 w 105"/>
                <a:gd name="T37" fmla="*/ 15 h 62"/>
                <a:gd name="T38" fmla="*/ 96 w 105"/>
                <a:gd name="T3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5" h="62">
                  <a:moveTo>
                    <a:pt x="96" y="10"/>
                  </a:moveTo>
                  <a:lnTo>
                    <a:pt x="96" y="10"/>
                  </a:lnTo>
                  <a:lnTo>
                    <a:pt x="87" y="5"/>
                  </a:lnTo>
                  <a:lnTo>
                    <a:pt x="55" y="0"/>
                  </a:lnTo>
                  <a:lnTo>
                    <a:pt x="36" y="0"/>
                  </a:lnTo>
                  <a:lnTo>
                    <a:pt x="18" y="5"/>
                  </a:lnTo>
                  <a:lnTo>
                    <a:pt x="4" y="15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4" y="41"/>
                  </a:lnTo>
                  <a:lnTo>
                    <a:pt x="9" y="51"/>
                  </a:lnTo>
                  <a:lnTo>
                    <a:pt x="23" y="62"/>
                  </a:lnTo>
                  <a:lnTo>
                    <a:pt x="46" y="62"/>
                  </a:lnTo>
                  <a:lnTo>
                    <a:pt x="68" y="57"/>
                  </a:lnTo>
                  <a:lnTo>
                    <a:pt x="87" y="46"/>
                  </a:lnTo>
                  <a:lnTo>
                    <a:pt x="100" y="36"/>
                  </a:lnTo>
                  <a:lnTo>
                    <a:pt x="105" y="26"/>
                  </a:lnTo>
                  <a:lnTo>
                    <a:pt x="105" y="21"/>
                  </a:lnTo>
                  <a:lnTo>
                    <a:pt x="100" y="15"/>
                  </a:lnTo>
                  <a:lnTo>
                    <a:pt x="96" y="1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auto">
            <a:xfrm>
              <a:off x="1506" y="1847"/>
              <a:ext cx="105" cy="62"/>
            </a:xfrm>
            <a:custGeom>
              <a:avLst/>
              <a:gdLst>
                <a:gd name="T0" fmla="*/ 96 w 105"/>
                <a:gd name="T1" fmla="*/ 10 h 62"/>
                <a:gd name="T2" fmla="*/ 96 w 105"/>
                <a:gd name="T3" fmla="*/ 10 h 62"/>
                <a:gd name="T4" fmla="*/ 87 w 105"/>
                <a:gd name="T5" fmla="*/ 5 h 62"/>
                <a:gd name="T6" fmla="*/ 55 w 105"/>
                <a:gd name="T7" fmla="*/ 0 h 62"/>
                <a:gd name="T8" fmla="*/ 36 w 105"/>
                <a:gd name="T9" fmla="*/ 0 h 62"/>
                <a:gd name="T10" fmla="*/ 18 w 105"/>
                <a:gd name="T11" fmla="*/ 5 h 62"/>
                <a:gd name="T12" fmla="*/ 4 w 105"/>
                <a:gd name="T13" fmla="*/ 15 h 62"/>
                <a:gd name="T14" fmla="*/ 0 w 105"/>
                <a:gd name="T15" fmla="*/ 31 h 62"/>
                <a:gd name="T16" fmla="*/ 0 w 105"/>
                <a:gd name="T17" fmla="*/ 31 h 62"/>
                <a:gd name="T18" fmla="*/ 4 w 105"/>
                <a:gd name="T19" fmla="*/ 41 h 62"/>
                <a:gd name="T20" fmla="*/ 9 w 105"/>
                <a:gd name="T21" fmla="*/ 51 h 62"/>
                <a:gd name="T22" fmla="*/ 23 w 105"/>
                <a:gd name="T23" fmla="*/ 62 h 62"/>
                <a:gd name="T24" fmla="*/ 46 w 105"/>
                <a:gd name="T25" fmla="*/ 62 h 62"/>
                <a:gd name="T26" fmla="*/ 68 w 105"/>
                <a:gd name="T27" fmla="*/ 57 h 62"/>
                <a:gd name="T28" fmla="*/ 87 w 105"/>
                <a:gd name="T29" fmla="*/ 46 h 62"/>
                <a:gd name="T30" fmla="*/ 100 w 105"/>
                <a:gd name="T31" fmla="*/ 36 h 62"/>
                <a:gd name="T32" fmla="*/ 105 w 105"/>
                <a:gd name="T33" fmla="*/ 26 h 62"/>
                <a:gd name="T34" fmla="*/ 105 w 105"/>
                <a:gd name="T35" fmla="*/ 21 h 62"/>
                <a:gd name="T36" fmla="*/ 100 w 105"/>
                <a:gd name="T37" fmla="*/ 15 h 62"/>
                <a:gd name="T38" fmla="*/ 96 w 105"/>
                <a:gd name="T39" fmla="*/ 1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5" h="62">
                  <a:moveTo>
                    <a:pt x="96" y="10"/>
                  </a:moveTo>
                  <a:lnTo>
                    <a:pt x="96" y="10"/>
                  </a:lnTo>
                  <a:lnTo>
                    <a:pt x="87" y="5"/>
                  </a:lnTo>
                  <a:lnTo>
                    <a:pt x="55" y="0"/>
                  </a:lnTo>
                  <a:lnTo>
                    <a:pt x="36" y="0"/>
                  </a:lnTo>
                  <a:lnTo>
                    <a:pt x="18" y="5"/>
                  </a:lnTo>
                  <a:lnTo>
                    <a:pt x="4" y="15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4" y="41"/>
                  </a:lnTo>
                  <a:lnTo>
                    <a:pt x="9" y="51"/>
                  </a:lnTo>
                  <a:lnTo>
                    <a:pt x="23" y="62"/>
                  </a:lnTo>
                  <a:lnTo>
                    <a:pt x="46" y="62"/>
                  </a:lnTo>
                  <a:lnTo>
                    <a:pt x="68" y="57"/>
                  </a:lnTo>
                  <a:lnTo>
                    <a:pt x="87" y="46"/>
                  </a:lnTo>
                  <a:lnTo>
                    <a:pt x="100" y="36"/>
                  </a:lnTo>
                  <a:lnTo>
                    <a:pt x="105" y="26"/>
                  </a:lnTo>
                  <a:lnTo>
                    <a:pt x="105" y="21"/>
                  </a:lnTo>
                  <a:lnTo>
                    <a:pt x="100" y="15"/>
                  </a:lnTo>
                  <a:lnTo>
                    <a:pt x="96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auto">
            <a:xfrm>
              <a:off x="1488" y="1409"/>
              <a:ext cx="64" cy="129"/>
            </a:xfrm>
            <a:custGeom>
              <a:avLst/>
              <a:gdLst>
                <a:gd name="T0" fmla="*/ 18 w 64"/>
                <a:gd name="T1" fmla="*/ 0 h 129"/>
                <a:gd name="T2" fmla="*/ 18 w 64"/>
                <a:gd name="T3" fmla="*/ 0 h 129"/>
                <a:gd name="T4" fmla="*/ 9 w 64"/>
                <a:gd name="T5" fmla="*/ 31 h 129"/>
                <a:gd name="T6" fmla="*/ 0 w 64"/>
                <a:gd name="T7" fmla="*/ 78 h 129"/>
                <a:gd name="T8" fmla="*/ 0 w 64"/>
                <a:gd name="T9" fmla="*/ 103 h 129"/>
                <a:gd name="T10" fmla="*/ 4 w 64"/>
                <a:gd name="T11" fmla="*/ 119 h 129"/>
                <a:gd name="T12" fmla="*/ 13 w 64"/>
                <a:gd name="T13" fmla="*/ 124 h 129"/>
                <a:gd name="T14" fmla="*/ 18 w 64"/>
                <a:gd name="T15" fmla="*/ 129 h 129"/>
                <a:gd name="T16" fmla="*/ 27 w 64"/>
                <a:gd name="T17" fmla="*/ 129 h 129"/>
                <a:gd name="T18" fmla="*/ 41 w 64"/>
                <a:gd name="T19" fmla="*/ 129 h 129"/>
                <a:gd name="T20" fmla="*/ 41 w 64"/>
                <a:gd name="T21" fmla="*/ 129 h 129"/>
                <a:gd name="T22" fmla="*/ 50 w 64"/>
                <a:gd name="T23" fmla="*/ 124 h 129"/>
                <a:gd name="T24" fmla="*/ 59 w 64"/>
                <a:gd name="T25" fmla="*/ 119 h 129"/>
                <a:gd name="T26" fmla="*/ 64 w 64"/>
                <a:gd name="T27" fmla="*/ 108 h 129"/>
                <a:gd name="T28" fmla="*/ 64 w 64"/>
                <a:gd name="T29" fmla="*/ 98 h 129"/>
                <a:gd name="T30" fmla="*/ 59 w 64"/>
                <a:gd name="T31" fmla="*/ 78 h 129"/>
                <a:gd name="T32" fmla="*/ 54 w 64"/>
                <a:gd name="T33" fmla="*/ 52 h 129"/>
                <a:gd name="T34" fmla="*/ 41 w 64"/>
                <a:gd name="T35" fmla="*/ 26 h 129"/>
                <a:gd name="T36" fmla="*/ 32 w 64"/>
                <a:gd name="T37" fmla="*/ 11 h 129"/>
                <a:gd name="T38" fmla="*/ 22 w 64"/>
                <a:gd name="T39" fmla="*/ 0 h 129"/>
                <a:gd name="T40" fmla="*/ 18 w 64"/>
                <a:gd name="T41" fmla="*/ 0 h 129"/>
                <a:gd name="T42" fmla="*/ 18 w 64"/>
                <a:gd name="T43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4" h="129">
                  <a:moveTo>
                    <a:pt x="18" y="0"/>
                  </a:moveTo>
                  <a:lnTo>
                    <a:pt x="18" y="0"/>
                  </a:lnTo>
                  <a:lnTo>
                    <a:pt x="9" y="31"/>
                  </a:lnTo>
                  <a:lnTo>
                    <a:pt x="0" y="78"/>
                  </a:lnTo>
                  <a:lnTo>
                    <a:pt x="0" y="103"/>
                  </a:lnTo>
                  <a:lnTo>
                    <a:pt x="4" y="119"/>
                  </a:lnTo>
                  <a:lnTo>
                    <a:pt x="13" y="124"/>
                  </a:lnTo>
                  <a:lnTo>
                    <a:pt x="18" y="129"/>
                  </a:lnTo>
                  <a:lnTo>
                    <a:pt x="27" y="129"/>
                  </a:lnTo>
                  <a:lnTo>
                    <a:pt x="41" y="129"/>
                  </a:lnTo>
                  <a:lnTo>
                    <a:pt x="41" y="129"/>
                  </a:lnTo>
                  <a:lnTo>
                    <a:pt x="50" y="124"/>
                  </a:lnTo>
                  <a:lnTo>
                    <a:pt x="59" y="119"/>
                  </a:lnTo>
                  <a:lnTo>
                    <a:pt x="64" y="108"/>
                  </a:lnTo>
                  <a:lnTo>
                    <a:pt x="64" y="98"/>
                  </a:lnTo>
                  <a:lnTo>
                    <a:pt x="59" y="78"/>
                  </a:lnTo>
                  <a:lnTo>
                    <a:pt x="54" y="52"/>
                  </a:lnTo>
                  <a:lnTo>
                    <a:pt x="41" y="26"/>
                  </a:lnTo>
                  <a:lnTo>
                    <a:pt x="32" y="11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auto">
            <a:xfrm>
              <a:off x="1488" y="1409"/>
              <a:ext cx="64" cy="129"/>
            </a:xfrm>
            <a:custGeom>
              <a:avLst/>
              <a:gdLst>
                <a:gd name="T0" fmla="*/ 18 w 64"/>
                <a:gd name="T1" fmla="*/ 0 h 129"/>
                <a:gd name="T2" fmla="*/ 18 w 64"/>
                <a:gd name="T3" fmla="*/ 0 h 129"/>
                <a:gd name="T4" fmla="*/ 9 w 64"/>
                <a:gd name="T5" fmla="*/ 31 h 129"/>
                <a:gd name="T6" fmla="*/ 0 w 64"/>
                <a:gd name="T7" fmla="*/ 78 h 129"/>
                <a:gd name="T8" fmla="*/ 0 w 64"/>
                <a:gd name="T9" fmla="*/ 103 h 129"/>
                <a:gd name="T10" fmla="*/ 4 w 64"/>
                <a:gd name="T11" fmla="*/ 119 h 129"/>
                <a:gd name="T12" fmla="*/ 13 w 64"/>
                <a:gd name="T13" fmla="*/ 124 h 129"/>
                <a:gd name="T14" fmla="*/ 18 w 64"/>
                <a:gd name="T15" fmla="*/ 129 h 129"/>
                <a:gd name="T16" fmla="*/ 27 w 64"/>
                <a:gd name="T17" fmla="*/ 129 h 129"/>
                <a:gd name="T18" fmla="*/ 41 w 64"/>
                <a:gd name="T19" fmla="*/ 129 h 129"/>
                <a:gd name="T20" fmla="*/ 41 w 64"/>
                <a:gd name="T21" fmla="*/ 129 h 129"/>
                <a:gd name="T22" fmla="*/ 50 w 64"/>
                <a:gd name="T23" fmla="*/ 124 h 129"/>
                <a:gd name="T24" fmla="*/ 59 w 64"/>
                <a:gd name="T25" fmla="*/ 119 h 129"/>
                <a:gd name="T26" fmla="*/ 64 w 64"/>
                <a:gd name="T27" fmla="*/ 108 h 129"/>
                <a:gd name="T28" fmla="*/ 64 w 64"/>
                <a:gd name="T29" fmla="*/ 98 h 129"/>
                <a:gd name="T30" fmla="*/ 59 w 64"/>
                <a:gd name="T31" fmla="*/ 78 h 129"/>
                <a:gd name="T32" fmla="*/ 54 w 64"/>
                <a:gd name="T33" fmla="*/ 52 h 129"/>
                <a:gd name="T34" fmla="*/ 41 w 64"/>
                <a:gd name="T35" fmla="*/ 26 h 129"/>
                <a:gd name="T36" fmla="*/ 32 w 64"/>
                <a:gd name="T37" fmla="*/ 11 h 129"/>
                <a:gd name="T38" fmla="*/ 22 w 64"/>
                <a:gd name="T39" fmla="*/ 0 h 129"/>
                <a:gd name="T40" fmla="*/ 18 w 64"/>
                <a:gd name="T41" fmla="*/ 0 h 129"/>
                <a:gd name="T42" fmla="*/ 18 w 64"/>
                <a:gd name="T43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4" h="129">
                  <a:moveTo>
                    <a:pt x="18" y="0"/>
                  </a:moveTo>
                  <a:lnTo>
                    <a:pt x="18" y="0"/>
                  </a:lnTo>
                  <a:lnTo>
                    <a:pt x="9" y="31"/>
                  </a:lnTo>
                  <a:lnTo>
                    <a:pt x="0" y="78"/>
                  </a:lnTo>
                  <a:lnTo>
                    <a:pt x="0" y="103"/>
                  </a:lnTo>
                  <a:lnTo>
                    <a:pt x="4" y="119"/>
                  </a:lnTo>
                  <a:lnTo>
                    <a:pt x="13" y="124"/>
                  </a:lnTo>
                  <a:lnTo>
                    <a:pt x="18" y="129"/>
                  </a:lnTo>
                  <a:lnTo>
                    <a:pt x="27" y="129"/>
                  </a:lnTo>
                  <a:lnTo>
                    <a:pt x="41" y="129"/>
                  </a:lnTo>
                  <a:lnTo>
                    <a:pt x="41" y="129"/>
                  </a:lnTo>
                  <a:lnTo>
                    <a:pt x="50" y="124"/>
                  </a:lnTo>
                  <a:lnTo>
                    <a:pt x="59" y="119"/>
                  </a:lnTo>
                  <a:lnTo>
                    <a:pt x="64" y="108"/>
                  </a:lnTo>
                  <a:lnTo>
                    <a:pt x="64" y="98"/>
                  </a:lnTo>
                  <a:lnTo>
                    <a:pt x="59" y="78"/>
                  </a:lnTo>
                  <a:lnTo>
                    <a:pt x="54" y="52"/>
                  </a:lnTo>
                  <a:lnTo>
                    <a:pt x="41" y="26"/>
                  </a:lnTo>
                  <a:lnTo>
                    <a:pt x="32" y="11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auto">
            <a:xfrm>
              <a:off x="1675" y="1250"/>
              <a:ext cx="55" cy="108"/>
            </a:xfrm>
            <a:custGeom>
              <a:avLst/>
              <a:gdLst>
                <a:gd name="T0" fmla="*/ 14 w 55"/>
                <a:gd name="T1" fmla="*/ 0 h 108"/>
                <a:gd name="T2" fmla="*/ 14 w 55"/>
                <a:gd name="T3" fmla="*/ 0 h 108"/>
                <a:gd name="T4" fmla="*/ 4 w 55"/>
                <a:gd name="T5" fmla="*/ 26 h 108"/>
                <a:gd name="T6" fmla="*/ 0 w 55"/>
                <a:gd name="T7" fmla="*/ 67 h 108"/>
                <a:gd name="T8" fmla="*/ 0 w 55"/>
                <a:gd name="T9" fmla="*/ 82 h 108"/>
                <a:gd name="T10" fmla="*/ 4 w 55"/>
                <a:gd name="T11" fmla="*/ 98 h 108"/>
                <a:gd name="T12" fmla="*/ 14 w 55"/>
                <a:gd name="T13" fmla="*/ 108 h 108"/>
                <a:gd name="T14" fmla="*/ 36 w 55"/>
                <a:gd name="T15" fmla="*/ 108 h 108"/>
                <a:gd name="T16" fmla="*/ 36 w 55"/>
                <a:gd name="T17" fmla="*/ 108 h 108"/>
                <a:gd name="T18" fmla="*/ 41 w 55"/>
                <a:gd name="T19" fmla="*/ 103 h 108"/>
                <a:gd name="T20" fmla="*/ 50 w 55"/>
                <a:gd name="T21" fmla="*/ 98 h 108"/>
                <a:gd name="T22" fmla="*/ 55 w 55"/>
                <a:gd name="T23" fmla="*/ 82 h 108"/>
                <a:gd name="T24" fmla="*/ 50 w 55"/>
                <a:gd name="T25" fmla="*/ 62 h 108"/>
                <a:gd name="T26" fmla="*/ 46 w 55"/>
                <a:gd name="T27" fmla="*/ 41 h 108"/>
                <a:gd name="T28" fmla="*/ 23 w 55"/>
                <a:gd name="T29" fmla="*/ 5 h 108"/>
                <a:gd name="T30" fmla="*/ 18 w 55"/>
                <a:gd name="T31" fmla="*/ 0 h 108"/>
                <a:gd name="T32" fmla="*/ 14 w 55"/>
                <a:gd name="T3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5" h="108">
                  <a:moveTo>
                    <a:pt x="14" y="0"/>
                  </a:moveTo>
                  <a:lnTo>
                    <a:pt x="14" y="0"/>
                  </a:lnTo>
                  <a:lnTo>
                    <a:pt x="4" y="26"/>
                  </a:lnTo>
                  <a:lnTo>
                    <a:pt x="0" y="67"/>
                  </a:lnTo>
                  <a:lnTo>
                    <a:pt x="0" y="82"/>
                  </a:lnTo>
                  <a:lnTo>
                    <a:pt x="4" y="98"/>
                  </a:lnTo>
                  <a:lnTo>
                    <a:pt x="14" y="108"/>
                  </a:lnTo>
                  <a:lnTo>
                    <a:pt x="36" y="108"/>
                  </a:lnTo>
                  <a:lnTo>
                    <a:pt x="36" y="108"/>
                  </a:lnTo>
                  <a:lnTo>
                    <a:pt x="41" y="103"/>
                  </a:lnTo>
                  <a:lnTo>
                    <a:pt x="50" y="98"/>
                  </a:lnTo>
                  <a:lnTo>
                    <a:pt x="55" y="82"/>
                  </a:lnTo>
                  <a:lnTo>
                    <a:pt x="50" y="62"/>
                  </a:lnTo>
                  <a:lnTo>
                    <a:pt x="46" y="41"/>
                  </a:lnTo>
                  <a:lnTo>
                    <a:pt x="23" y="5"/>
                  </a:lnTo>
                  <a:lnTo>
                    <a:pt x="18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auto">
            <a:xfrm>
              <a:off x="1675" y="1250"/>
              <a:ext cx="55" cy="108"/>
            </a:xfrm>
            <a:custGeom>
              <a:avLst/>
              <a:gdLst>
                <a:gd name="T0" fmla="*/ 14 w 55"/>
                <a:gd name="T1" fmla="*/ 0 h 108"/>
                <a:gd name="T2" fmla="*/ 14 w 55"/>
                <a:gd name="T3" fmla="*/ 0 h 108"/>
                <a:gd name="T4" fmla="*/ 4 w 55"/>
                <a:gd name="T5" fmla="*/ 26 h 108"/>
                <a:gd name="T6" fmla="*/ 0 w 55"/>
                <a:gd name="T7" fmla="*/ 67 h 108"/>
                <a:gd name="T8" fmla="*/ 0 w 55"/>
                <a:gd name="T9" fmla="*/ 82 h 108"/>
                <a:gd name="T10" fmla="*/ 4 w 55"/>
                <a:gd name="T11" fmla="*/ 98 h 108"/>
                <a:gd name="T12" fmla="*/ 14 w 55"/>
                <a:gd name="T13" fmla="*/ 108 h 108"/>
                <a:gd name="T14" fmla="*/ 36 w 55"/>
                <a:gd name="T15" fmla="*/ 108 h 108"/>
                <a:gd name="T16" fmla="*/ 36 w 55"/>
                <a:gd name="T17" fmla="*/ 108 h 108"/>
                <a:gd name="T18" fmla="*/ 41 w 55"/>
                <a:gd name="T19" fmla="*/ 103 h 108"/>
                <a:gd name="T20" fmla="*/ 50 w 55"/>
                <a:gd name="T21" fmla="*/ 98 h 108"/>
                <a:gd name="T22" fmla="*/ 55 w 55"/>
                <a:gd name="T23" fmla="*/ 82 h 108"/>
                <a:gd name="T24" fmla="*/ 50 w 55"/>
                <a:gd name="T25" fmla="*/ 62 h 108"/>
                <a:gd name="T26" fmla="*/ 46 w 55"/>
                <a:gd name="T27" fmla="*/ 41 h 108"/>
                <a:gd name="T28" fmla="*/ 23 w 55"/>
                <a:gd name="T29" fmla="*/ 5 h 108"/>
                <a:gd name="T30" fmla="*/ 18 w 55"/>
                <a:gd name="T31" fmla="*/ 0 h 108"/>
                <a:gd name="T32" fmla="*/ 14 w 55"/>
                <a:gd name="T3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5" h="108">
                  <a:moveTo>
                    <a:pt x="14" y="0"/>
                  </a:moveTo>
                  <a:lnTo>
                    <a:pt x="14" y="0"/>
                  </a:lnTo>
                  <a:lnTo>
                    <a:pt x="4" y="26"/>
                  </a:lnTo>
                  <a:lnTo>
                    <a:pt x="0" y="67"/>
                  </a:lnTo>
                  <a:lnTo>
                    <a:pt x="0" y="82"/>
                  </a:lnTo>
                  <a:lnTo>
                    <a:pt x="4" y="98"/>
                  </a:lnTo>
                  <a:lnTo>
                    <a:pt x="14" y="108"/>
                  </a:lnTo>
                  <a:lnTo>
                    <a:pt x="36" y="108"/>
                  </a:lnTo>
                  <a:lnTo>
                    <a:pt x="36" y="108"/>
                  </a:lnTo>
                  <a:lnTo>
                    <a:pt x="41" y="103"/>
                  </a:lnTo>
                  <a:lnTo>
                    <a:pt x="50" y="98"/>
                  </a:lnTo>
                  <a:lnTo>
                    <a:pt x="55" y="82"/>
                  </a:lnTo>
                  <a:lnTo>
                    <a:pt x="50" y="62"/>
                  </a:lnTo>
                  <a:lnTo>
                    <a:pt x="46" y="41"/>
                  </a:lnTo>
                  <a:lnTo>
                    <a:pt x="23" y="5"/>
                  </a:lnTo>
                  <a:lnTo>
                    <a:pt x="18" y="0"/>
                  </a:lnTo>
                  <a:lnTo>
                    <a:pt x="1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2" name="Freeform 68"/>
            <p:cNvSpPr>
              <a:spLocks/>
            </p:cNvSpPr>
            <p:nvPr/>
          </p:nvSpPr>
          <p:spPr bwMode="auto">
            <a:xfrm>
              <a:off x="1584" y="1337"/>
              <a:ext cx="95" cy="67"/>
            </a:xfrm>
            <a:custGeom>
              <a:avLst/>
              <a:gdLst>
                <a:gd name="T0" fmla="*/ 0 w 95"/>
                <a:gd name="T1" fmla="*/ 0 h 67"/>
                <a:gd name="T2" fmla="*/ 0 w 95"/>
                <a:gd name="T3" fmla="*/ 0 h 67"/>
                <a:gd name="T4" fmla="*/ 13 w 95"/>
                <a:gd name="T5" fmla="*/ 21 h 67"/>
                <a:gd name="T6" fmla="*/ 32 w 95"/>
                <a:gd name="T7" fmla="*/ 47 h 67"/>
                <a:gd name="T8" fmla="*/ 41 w 95"/>
                <a:gd name="T9" fmla="*/ 57 h 67"/>
                <a:gd name="T10" fmla="*/ 54 w 95"/>
                <a:gd name="T11" fmla="*/ 62 h 67"/>
                <a:gd name="T12" fmla="*/ 68 w 95"/>
                <a:gd name="T13" fmla="*/ 67 h 67"/>
                <a:gd name="T14" fmla="*/ 82 w 95"/>
                <a:gd name="T15" fmla="*/ 62 h 67"/>
                <a:gd name="T16" fmla="*/ 82 w 95"/>
                <a:gd name="T17" fmla="*/ 62 h 67"/>
                <a:gd name="T18" fmla="*/ 95 w 95"/>
                <a:gd name="T19" fmla="*/ 47 h 67"/>
                <a:gd name="T20" fmla="*/ 95 w 95"/>
                <a:gd name="T21" fmla="*/ 41 h 67"/>
                <a:gd name="T22" fmla="*/ 91 w 95"/>
                <a:gd name="T23" fmla="*/ 36 h 67"/>
                <a:gd name="T24" fmla="*/ 82 w 95"/>
                <a:gd name="T25" fmla="*/ 26 h 67"/>
                <a:gd name="T26" fmla="*/ 64 w 95"/>
                <a:gd name="T27" fmla="*/ 16 h 67"/>
                <a:gd name="T28" fmla="*/ 22 w 95"/>
                <a:gd name="T29" fmla="*/ 5 h 67"/>
                <a:gd name="T30" fmla="*/ 0 w 95"/>
                <a:gd name="T3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5" h="67">
                  <a:moveTo>
                    <a:pt x="0" y="0"/>
                  </a:moveTo>
                  <a:lnTo>
                    <a:pt x="0" y="0"/>
                  </a:lnTo>
                  <a:lnTo>
                    <a:pt x="13" y="21"/>
                  </a:lnTo>
                  <a:lnTo>
                    <a:pt x="32" y="47"/>
                  </a:lnTo>
                  <a:lnTo>
                    <a:pt x="41" y="57"/>
                  </a:lnTo>
                  <a:lnTo>
                    <a:pt x="54" y="62"/>
                  </a:lnTo>
                  <a:lnTo>
                    <a:pt x="68" y="67"/>
                  </a:lnTo>
                  <a:lnTo>
                    <a:pt x="82" y="62"/>
                  </a:lnTo>
                  <a:lnTo>
                    <a:pt x="82" y="62"/>
                  </a:lnTo>
                  <a:lnTo>
                    <a:pt x="95" y="47"/>
                  </a:lnTo>
                  <a:lnTo>
                    <a:pt x="95" y="41"/>
                  </a:lnTo>
                  <a:lnTo>
                    <a:pt x="91" y="36"/>
                  </a:lnTo>
                  <a:lnTo>
                    <a:pt x="82" y="26"/>
                  </a:lnTo>
                  <a:lnTo>
                    <a:pt x="64" y="16"/>
                  </a:lnTo>
                  <a:lnTo>
                    <a:pt x="2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3" name="Freeform 69"/>
            <p:cNvSpPr>
              <a:spLocks/>
            </p:cNvSpPr>
            <p:nvPr/>
          </p:nvSpPr>
          <p:spPr bwMode="auto">
            <a:xfrm>
              <a:off x="1584" y="1337"/>
              <a:ext cx="95" cy="67"/>
            </a:xfrm>
            <a:custGeom>
              <a:avLst/>
              <a:gdLst>
                <a:gd name="T0" fmla="*/ 0 w 95"/>
                <a:gd name="T1" fmla="*/ 0 h 67"/>
                <a:gd name="T2" fmla="*/ 0 w 95"/>
                <a:gd name="T3" fmla="*/ 0 h 67"/>
                <a:gd name="T4" fmla="*/ 13 w 95"/>
                <a:gd name="T5" fmla="*/ 21 h 67"/>
                <a:gd name="T6" fmla="*/ 32 w 95"/>
                <a:gd name="T7" fmla="*/ 47 h 67"/>
                <a:gd name="T8" fmla="*/ 41 w 95"/>
                <a:gd name="T9" fmla="*/ 57 h 67"/>
                <a:gd name="T10" fmla="*/ 54 w 95"/>
                <a:gd name="T11" fmla="*/ 62 h 67"/>
                <a:gd name="T12" fmla="*/ 68 w 95"/>
                <a:gd name="T13" fmla="*/ 67 h 67"/>
                <a:gd name="T14" fmla="*/ 82 w 95"/>
                <a:gd name="T15" fmla="*/ 62 h 67"/>
                <a:gd name="T16" fmla="*/ 82 w 95"/>
                <a:gd name="T17" fmla="*/ 62 h 67"/>
                <a:gd name="T18" fmla="*/ 95 w 95"/>
                <a:gd name="T19" fmla="*/ 47 h 67"/>
                <a:gd name="T20" fmla="*/ 95 w 95"/>
                <a:gd name="T21" fmla="*/ 41 h 67"/>
                <a:gd name="T22" fmla="*/ 91 w 95"/>
                <a:gd name="T23" fmla="*/ 36 h 67"/>
                <a:gd name="T24" fmla="*/ 82 w 95"/>
                <a:gd name="T25" fmla="*/ 26 h 67"/>
                <a:gd name="T26" fmla="*/ 64 w 95"/>
                <a:gd name="T27" fmla="*/ 16 h 67"/>
                <a:gd name="T28" fmla="*/ 22 w 95"/>
                <a:gd name="T29" fmla="*/ 5 h 67"/>
                <a:gd name="T30" fmla="*/ 0 w 95"/>
                <a:gd name="T3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5" h="67">
                  <a:moveTo>
                    <a:pt x="0" y="0"/>
                  </a:moveTo>
                  <a:lnTo>
                    <a:pt x="0" y="0"/>
                  </a:lnTo>
                  <a:lnTo>
                    <a:pt x="13" y="21"/>
                  </a:lnTo>
                  <a:lnTo>
                    <a:pt x="32" y="47"/>
                  </a:lnTo>
                  <a:lnTo>
                    <a:pt x="41" y="57"/>
                  </a:lnTo>
                  <a:lnTo>
                    <a:pt x="54" y="62"/>
                  </a:lnTo>
                  <a:lnTo>
                    <a:pt x="68" y="67"/>
                  </a:lnTo>
                  <a:lnTo>
                    <a:pt x="82" y="62"/>
                  </a:lnTo>
                  <a:lnTo>
                    <a:pt x="82" y="62"/>
                  </a:lnTo>
                  <a:lnTo>
                    <a:pt x="95" y="47"/>
                  </a:lnTo>
                  <a:lnTo>
                    <a:pt x="95" y="41"/>
                  </a:lnTo>
                  <a:lnTo>
                    <a:pt x="91" y="36"/>
                  </a:lnTo>
                  <a:lnTo>
                    <a:pt x="82" y="26"/>
                  </a:lnTo>
                  <a:lnTo>
                    <a:pt x="64" y="16"/>
                  </a:lnTo>
                  <a:lnTo>
                    <a:pt x="22" y="5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9" name="Freeform 70"/>
            <p:cNvSpPr>
              <a:spLocks/>
            </p:cNvSpPr>
            <p:nvPr/>
          </p:nvSpPr>
          <p:spPr bwMode="auto">
            <a:xfrm>
              <a:off x="1716" y="1332"/>
              <a:ext cx="78" cy="88"/>
            </a:xfrm>
            <a:custGeom>
              <a:avLst/>
              <a:gdLst>
                <a:gd name="T0" fmla="*/ 78 w 78"/>
                <a:gd name="T1" fmla="*/ 0 h 88"/>
                <a:gd name="T2" fmla="*/ 78 w 78"/>
                <a:gd name="T3" fmla="*/ 0 h 88"/>
                <a:gd name="T4" fmla="*/ 55 w 78"/>
                <a:gd name="T5" fmla="*/ 10 h 88"/>
                <a:gd name="T6" fmla="*/ 23 w 78"/>
                <a:gd name="T7" fmla="*/ 36 h 88"/>
                <a:gd name="T8" fmla="*/ 9 w 78"/>
                <a:gd name="T9" fmla="*/ 46 h 88"/>
                <a:gd name="T10" fmla="*/ 0 w 78"/>
                <a:gd name="T11" fmla="*/ 62 h 88"/>
                <a:gd name="T12" fmla="*/ 0 w 78"/>
                <a:gd name="T13" fmla="*/ 72 h 88"/>
                <a:gd name="T14" fmla="*/ 14 w 78"/>
                <a:gd name="T15" fmla="*/ 83 h 88"/>
                <a:gd name="T16" fmla="*/ 14 w 78"/>
                <a:gd name="T17" fmla="*/ 83 h 88"/>
                <a:gd name="T18" fmla="*/ 27 w 78"/>
                <a:gd name="T19" fmla="*/ 88 h 88"/>
                <a:gd name="T20" fmla="*/ 37 w 78"/>
                <a:gd name="T21" fmla="*/ 77 h 88"/>
                <a:gd name="T22" fmla="*/ 46 w 78"/>
                <a:gd name="T23" fmla="*/ 67 h 88"/>
                <a:gd name="T24" fmla="*/ 55 w 78"/>
                <a:gd name="T25" fmla="*/ 52 h 88"/>
                <a:gd name="T26" fmla="*/ 69 w 78"/>
                <a:gd name="T27" fmla="*/ 16 h 88"/>
                <a:gd name="T28" fmla="*/ 78 w 78"/>
                <a:gd name="T29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8" h="88">
                  <a:moveTo>
                    <a:pt x="78" y="0"/>
                  </a:moveTo>
                  <a:lnTo>
                    <a:pt x="78" y="0"/>
                  </a:lnTo>
                  <a:lnTo>
                    <a:pt x="55" y="10"/>
                  </a:lnTo>
                  <a:lnTo>
                    <a:pt x="23" y="36"/>
                  </a:lnTo>
                  <a:lnTo>
                    <a:pt x="9" y="46"/>
                  </a:lnTo>
                  <a:lnTo>
                    <a:pt x="0" y="62"/>
                  </a:lnTo>
                  <a:lnTo>
                    <a:pt x="0" y="72"/>
                  </a:lnTo>
                  <a:lnTo>
                    <a:pt x="14" y="83"/>
                  </a:lnTo>
                  <a:lnTo>
                    <a:pt x="14" y="83"/>
                  </a:lnTo>
                  <a:lnTo>
                    <a:pt x="27" y="88"/>
                  </a:lnTo>
                  <a:lnTo>
                    <a:pt x="37" y="77"/>
                  </a:lnTo>
                  <a:lnTo>
                    <a:pt x="46" y="67"/>
                  </a:lnTo>
                  <a:lnTo>
                    <a:pt x="55" y="52"/>
                  </a:lnTo>
                  <a:lnTo>
                    <a:pt x="69" y="16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0" name="Freeform 71"/>
            <p:cNvSpPr>
              <a:spLocks/>
            </p:cNvSpPr>
            <p:nvPr/>
          </p:nvSpPr>
          <p:spPr bwMode="auto">
            <a:xfrm>
              <a:off x="1716" y="1332"/>
              <a:ext cx="78" cy="88"/>
            </a:xfrm>
            <a:custGeom>
              <a:avLst/>
              <a:gdLst>
                <a:gd name="T0" fmla="*/ 78 w 78"/>
                <a:gd name="T1" fmla="*/ 0 h 88"/>
                <a:gd name="T2" fmla="*/ 78 w 78"/>
                <a:gd name="T3" fmla="*/ 0 h 88"/>
                <a:gd name="T4" fmla="*/ 55 w 78"/>
                <a:gd name="T5" fmla="*/ 10 h 88"/>
                <a:gd name="T6" fmla="*/ 23 w 78"/>
                <a:gd name="T7" fmla="*/ 36 h 88"/>
                <a:gd name="T8" fmla="*/ 9 w 78"/>
                <a:gd name="T9" fmla="*/ 46 h 88"/>
                <a:gd name="T10" fmla="*/ 0 w 78"/>
                <a:gd name="T11" fmla="*/ 62 h 88"/>
                <a:gd name="T12" fmla="*/ 0 w 78"/>
                <a:gd name="T13" fmla="*/ 72 h 88"/>
                <a:gd name="T14" fmla="*/ 14 w 78"/>
                <a:gd name="T15" fmla="*/ 83 h 88"/>
                <a:gd name="T16" fmla="*/ 14 w 78"/>
                <a:gd name="T17" fmla="*/ 83 h 88"/>
                <a:gd name="T18" fmla="*/ 27 w 78"/>
                <a:gd name="T19" fmla="*/ 88 h 88"/>
                <a:gd name="T20" fmla="*/ 37 w 78"/>
                <a:gd name="T21" fmla="*/ 77 h 88"/>
                <a:gd name="T22" fmla="*/ 46 w 78"/>
                <a:gd name="T23" fmla="*/ 67 h 88"/>
                <a:gd name="T24" fmla="*/ 55 w 78"/>
                <a:gd name="T25" fmla="*/ 52 h 88"/>
                <a:gd name="T26" fmla="*/ 69 w 78"/>
                <a:gd name="T27" fmla="*/ 16 h 88"/>
                <a:gd name="T28" fmla="*/ 78 w 78"/>
                <a:gd name="T29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8" h="88">
                  <a:moveTo>
                    <a:pt x="78" y="0"/>
                  </a:moveTo>
                  <a:lnTo>
                    <a:pt x="78" y="0"/>
                  </a:lnTo>
                  <a:lnTo>
                    <a:pt x="55" y="10"/>
                  </a:lnTo>
                  <a:lnTo>
                    <a:pt x="23" y="36"/>
                  </a:lnTo>
                  <a:lnTo>
                    <a:pt x="9" y="46"/>
                  </a:lnTo>
                  <a:lnTo>
                    <a:pt x="0" y="62"/>
                  </a:lnTo>
                  <a:lnTo>
                    <a:pt x="0" y="72"/>
                  </a:lnTo>
                  <a:lnTo>
                    <a:pt x="14" y="83"/>
                  </a:lnTo>
                  <a:lnTo>
                    <a:pt x="14" y="83"/>
                  </a:lnTo>
                  <a:lnTo>
                    <a:pt x="27" y="88"/>
                  </a:lnTo>
                  <a:lnTo>
                    <a:pt x="37" y="77"/>
                  </a:lnTo>
                  <a:lnTo>
                    <a:pt x="46" y="67"/>
                  </a:lnTo>
                  <a:lnTo>
                    <a:pt x="55" y="52"/>
                  </a:lnTo>
                  <a:lnTo>
                    <a:pt x="69" y="16"/>
                  </a:lnTo>
                  <a:lnTo>
                    <a:pt x="7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1" name="Freeform 72"/>
            <p:cNvSpPr>
              <a:spLocks/>
            </p:cNvSpPr>
            <p:nvPr/>
          </p:nvSpPr>
          <p:spPr bwMode="auto">
            <a:xfrm>
              <a:off x="1762" y="1476"/>
              <a:ext cx="146" cy="78"/>
            </a:xfrm>
            <a:custGeom>
              <a:avLst/>
              <a:gdLst>
                <a:gd name="T0" fmla="*/ 146 w 146"/>
                <a:gd name="T1" fmla="*/ 16 h 78"/>
                <a:gd name="T2" fmla="*/ 146 w 146"/>
                <a:gd name="T3" fmla="*/ 16 h 78"/>
                <a:gd name="T4" fmla="*/ 100 w 146"/>
                <a:gd name="T5" fmla="*/ 0 h 78"/>
                <a:gd name="T6" fmla="*/ 77 w 146"/>
                <a:gd name="T7" fmla="*/ 0 h 78"/>
                <a:gd name="T8" fmla="*/ 59 w 146"/>
                <a:gd name="T9" fmla="*/ 0 h 78"/>
                <a:gd name="T10" fmla="*/ 41 w 146"/>
                <a:gd name="T11" fmla="*/ 5 h 78"/>
                <a:gd name="T12" fmla="*/ 27 w 146"/>
                <a:gd name="T13" fmla="*/ 16 h 78"/>
                <a:gd name="T14" fmla="*/ 9 w 146"/>
                <a:gd name="T15" fmla="*/ 26 h 78"/>
                <a:gd name="T16" fmla="*/ 0 w 146"/>
                <a:gd name="T17" fmla="*/ 41 h 78"/>
                <a:gd name="T18" fmla="*/ 0 w 146"/>
                <a:gd name="T19" fmla="*/ 41 h 78"/>
                <a:gd name="T20" fmla="*/ 0 w 146"/>
                <a:gd name="T21" fmla="*/ 57 h 78"/>
                <a:gd name="T22" fmla="*/ 4 w 146"/>
                <a:gd name="T23" fmla="*/ 67 h 78"/>
                <a:gd name="T24" fmla="*/ 9 w 146"/>
                <a:gd name="T25" fmla="*/ 78 h 78"/>
                <a:gd name="T26" fmla="*/ 18 w 146"/>
                <a:gd name="T27" fmla="*/ 78 h 78"/>
                <a:gd name="T28" fmla="*/ 41 w 146"/>
                <a:gd name="T29" fmla="*/ 78 h 78"/>
                <a:gd name="T30" fmla="*/ 64 w 146"/>
                <a:gd name="T31" fmla="*/ 67 h 78"/>
                <a:gd name="T32" fmla="*/ 114 w 146"/>
                <a:gd name="T33" fmla="*/ 36 h 78"/>
                <a:gd name="T34" fmla="*/ 146 w 146"/>
                <a:gd name="T35" fmla="*/ 16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6" h="78">
                  <a:moveTo>
                    <a:pt x="146" y="16"/>
                  </a:moveTo>
                  <a:lnTo>
                    <a:pt x="146" y="16"/>
                  </a:lnTo>
                  <a:lnTo>
                    <a:pt x="100" y="0"/>
                  </a:lnTo>
                  <a:lnTo>
                    <a:pt x="77" y="0"/>
                  </a:lnTo>
                  <a:lnTo>
                    <a:pt x="59" y="0"/>
                  </a:lnTo>
                  <a:lnTo>
                    <a:pt x="41" y="5"/>
                  </a:lnTo>
                  <a:lnTo>
                    <a:pt x="27" y="16"/>
                  </a:lnTo>
                  <a:lnTo>
                    <a:pt x="9" y="26"/>
                  </a:lnTo>
                  <a:lnTo>
                    <a:pt x="0" y="41"/>
                  </a:lnTo>
                  <a:lnTo>
                    <a:pt x="0" y="41"/>
                  </a:lnTo>
                  <a:lnTo>
                    <a:pt x="0" y="57"/>
                  </a:lnTo>
                  <a:lnTo>
                    <a:pt x="4" y="67"/>
                  </a:lnTo>
                  <a:lnTo>
                    <a:pt x="9" y="78"/>
                  </a:lnTo>
                  <a:lnTo>
                    <a:pt x="18" y="78"/>
                  </a:lnTo>
                  <a:lnTo>
                    <a:pt x="41" y="78"/>
                  </a:lnTo>
                  <a:lnTo>
                    <a:pt x="64" y="67"/>
                  </a:lnTo>
                  <a:lnTo>
                    <a:pt x="114" y="36"/>
                  </a:lnTo>
                  <a:lnTo>
                    <a:pt x="146" y="16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2" name="Freeform 73"/>
            <p:cNvSpPr>
              <a:spLocks/>
            </p:cNvSpPr>
            <p:nvPr/>
          </p:nvSpPr>
          <p:spPr bwMode="auto">
            <a:xfrm>
              <a:off x="1762" y="1476"/>
              <a:ext cx="146" cy="78"/>
            </a:xfrm>
            <a:custGeom>
              <a:avLst/>
              <a:gdLst>
                <a:gd name="T0" fmla="*/ 146 w 146"/>
                <a:gd name="T1" fmla="*/ 16 h 78"/>
                <a:gd name="T2" fmla="*/ 146 w 146"/>
                <a:gd name="T3" fmla="*/ 16 h 78"/>
                <a:gd name="T4" fmla="*/ 100 w 146"/>
                <a:gd name="T5" fmla="*/ 0 h 78"/>
                <a:gd name="T6" fmla="*/ 77 w 146"/>
                <a:gd name="T7" fmla="*/ 0 h 78"/>
                <a:gd name="T8" fmla="*/ 59 w 146"/>
                <a:gd name="T9" fmla="*/ 0 h 78"/>
                <a:gd name="T10" fmla="*/ 41 w 146"/>
                <a:gd name="T11" fmla="*/ 5 h 78"/>
                <a:gd name="T12" fmla="*/ 27 w 146"/>
                <a:gd name="T13" fmla="*/ 16 h 78"/>
                <a:gd name="T14" fmla="*/ 9 w 146"/>
                <a:gd name="T15" fmla="*/ 26 h 78"/>
                <a:gd name="T16" fmla="*/ 0 w 146"/>
                <a:gd name="T17" fmla="*/ 41 h 78"/>
                <a:gd name="T18" fmla="*/ 0 w 146"/>
                <a:gd name="T19" fmla="*/ 41 h 78"/>
                <a:gd name="T20" fmla="*/ 0 w 146"/>
                <a:gd name="T21" fmla="*/ 57 h 78"/>
                <a:gd name="T22" fmla="*/ 4 w 146"/>
                <a:gd name="T23" fmla="*/ 67 h 78"/>
                <a:gd name="T24" fmla="*/ 9 w 146"/>
                <a:gd name="T25" fmla="*/ 78 h 78"/>
                <a:gd name="T26" fmla="*/ 18 w 146"/>
                <a:gd name="T27" fmla="*/ 78 h 78"/>
                <a:gd name="T28" fmla="*/ 41 w 146"/>
                <a:gd name="T29" fmla="*/ 78 h 78"/>
                <a:gd name="T30" fmla="*/ 64 w 146"/>
                <a:gd name="T31" fmla="*/ 67 h 78"/>
                <a:gd name="T32" fmla="*/ 114 w 146"/>
                <a:gd name="T33" fmla="*/ 36 h 78"/>
                <a:gd name="T34" fmla="*/ 146 w 146"/>
                <a:gd name="T35" fmla="*/ 16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6" h="78">
                  <a:moveTo>
                    <a:pt x="146" y="16"/>
                  </a:moveTo>
                  <a:lnTo>
                    <a:pt x="146" y="16"/>
                  </a:lnTo>
                  <a:lnTo>
                    <a:pt x="100" y="0"/>
                  </a:lnTo>
                  <a:lnTo>
                    <a:pt x="77" y="0"/>
                  </a:lnTo>
                  <a:lnTo>
                    <a:pt x="59" y="0"/>
                  </a:lnTo>
                  <a:lnTo>
                    <a:pt x="41" y="5"/>
                  </a:lnTo>
                  <a:lnTo>
                    <a:pt x="27" y="16"/>
                  </a:lnTo>
                  <a:lnTo>
                    <a:pt x="9" y="26"/>
                  </a:lnTo>
                  <a:lnTo>
                    <a:pt x="0" y="41"/>
                  </a:lnTo>
                  <a:lnTo>
                    <a:pt x="0" y="41"/>
                  </a:lnTo>
                  <a:lnTo>
                    <a:pt x="0" y="57"/>
                  </a:lnTo>
                  <a:lnTo>
                    <a:pt x="4" y="67"/>
                  </a:lnTo>
                  <a:lnTo>
                    <a:pt x="9" y="78"/>
                  </a:lnTo>
                  <a:lnTo>
                    <a:pt x="18" y="78"/>
                  </a:lnTo>
                  <a:lnTo>
                    <a:pt x="41" y="78"/>
                  </a:lnTo>
                  <a:lnTo>
                    <a:pt x="64" y="67"/>
                  </a:lnTo>
                  <a:lnTo>
                    <a:pt x="114" y="36"/>
                  </a:lnTo>
                  <a:lnTo>
                    <a:pt x="146" y="1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3" name="Freeform 74"/>
            <p:cNvSpPr>
              <a:spLocks/>
            </p:cNvSpPr>
            <p:nvPr/>
          </p:nvSpPr>
          <p:spPr bwMode="auto">
            <a:xfrm>
              <a:off x="1821" y="1342"/>
              <a:ext cx="110" cy="109"/>
            </a:xfrm>
            <a:custGeom>
              <a:avLst/>
              <a:gdLst>
                <a:gd name="T0" fmla="*/ 105 w 110"/>
                <a:gd name="T1" fmla="*/ 0 h 109"/>
                <a:gd name="T2" fmla="*/ 105 w 110"/>
                <a:gd name="T3" fmla="*/ 0 h 109"/>
                <a:gd name="T4" fmla="*/ 78 w 110"/>
                <a:gd name="T5" fmla="*/ 0 h 109"/>
                <a:gd name="T6" fmla="*/ 55 w 110"/>
                <a:gd name="T7" fmla="*/ 11 h 109"/>
                <a:gd name="T8" fmla="*/ 37 w 110"/>
                <a:gd name="T9" fmla="*/ 21 h 109"/>
                <a:gd name="T10" fmla="*/ 23 w 110"/>
                <a:gd name="T11" fmla="*/ 36 h 109"/>
                <a:gd name="T12" fmla="*/ 9 w 110"/>
                <a:gd name="T13" fmla="*/ 52 h 109"/>
                <a:gd name="T14" fmla="*/ 5 w 110"/>
                <a:gd name="T15" fmla="*/ 67 h 109"/>
                <a:gd name="T16" fmla="*/ 0 w 110"/>
                <a:gd name="T17" fmla="*/ 83 h 109"/>
                <a:gd name="T18" fmla="*/ 0 w 110"/>
                <a:gd name="T19" fmla="*/ 93 h 109"/>
                <a:gd name="T20" fmla="*/ 0 w 110"/>
                <a:gd name="T21" fmla="*/ 93 h 109"/>
                <a:gd name="T22" fmla="*/ 9 w 110"/>
                <a:gd name="T23" fmla="*/ 103 h 109"/>
                <a:gd name="T24" fmla="*/ 23 w 110"/>
                <a:gd name="T25" fmla="*/ 109 h 109"/>
                <a:gd name="T26" fmla="*/ 32 w 110"/>
                <a:gd name="T27" fmla="*/ 109 h 109"/>
                <a:gd name="T28" fmla="*/ 41 w 110"/>
                <a:gd name="T29" fmla="*/ 103 h 109"/>
                <a:gd name="T30" fmla="*/ 64 w 110"/>
                <a:gd name="T31" fmla="*/ 88 h 109"/>
                <a:gd name="T32" fmla="*/ 82 w 110"/>
                <a:gd name="T33" fmla="*/ 67 h 109"/>
                <a:gd name="T34" fmla="*/ 96 w 110"/>
                <a:gd name="T35" fmla="*/ 42 h 109"/>
                <a:gd name="T36" fmla="*/ 105 w 110"/>
                <a:gd name="T37" fmla="*/ 16 h 109"/>
                <a:gd name="T38" fmla="*/ 110 w 110"/>
                <a:gd name="T39" fmla="*/ 0 h 109"/>
                <a:gd name="T40" fmla="*/ 105 w 110"/>
                <a:gd name="T41" fmla="*/ 0 h 109"/>
                <a:gd name="T42" fmla="*/ 105 w 110"/>
                <a:gd name="T43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0" h="109">
                  <a:moveTo>
                    <a:pt x="105" y="0"/>
                  </a:moveTo>
                  <a:lnTo>
                    <a:pt x="105" y="0"/>
                  </a:lnTo>
                  <a:lnTo>
                    <a:pt x="78" y="0"/>
                  </a:lnTo>
                  <a:lnTo>
                    <a:pt x="55" y="11"/>
                  </a:lnTo>
                  <a:lnTo>
                    <a:pt x="37" y="21"/>
                  </a:lnTo>
                  <a:lnTo>
                    <a:pt x="23" y="36"/>
                  </a:lnTo>
                  <a:lnTo>
                    <a:pt x="9" y="52"/>
                  </a:lnTo>
                  <a:lnTo>
                    <a:pt x="5" y="67"/>
                  </a:lnTo>
                  <a:lnTo>
                    <a:pt x="0" y="83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9" y="103"/>
                  </a:lnTo>
                  <a:lnTo>
                    <a:pt x="23" y="109"/>
                  </a:lnTo>
                  <a:lnTo>
                    <a:pt x="32" y="109"/>
                  </a:lnTo>
                  <a:lnTo>
                    <a:pt x="41" y="103"/>
                  </a:lnTo>
                  <a:lnTo>
                    <a:pt x="64" y="88"/>
                  </a:lnTo>
                  <a:lnTo>
                    <a:pt x="82" y="67"/>
                  </a:lnTo>
                  <a:lnTo>
                    <a:pt x="96" y="42"/>
                  </a:lnTo>
                  <a:lnTo>
                    <a:pt x="105" y="16"/>
                  </a:lnTo>
                  <a:lnTo>
                    <a:pt x="110" y="0"/>
                  </a:lnTo>
                  <a:lnTo>
                    <a:pt x="105" y="0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4" name="Freeform 75"/>
            <p:cNvSpPr>
              <a:spLocks/>
            </p:cNvSpPr>
            <p:nvPr/>
          </p:nvSpPr>
          <p:spPr bwMode="auto">
            <a:xfrm>
              <a:off x="1821" y="1342"/>
              <a:ext cx="110" cy="109"/>
            </a:xfrm>
            <a:custGeom>
              <a:avLst/>
              <a:gdLst>
                <a:gd name="T0" fmla="*/ 105 w 110"/>
                <a:gd name="T1" fmla="*/ 0 h 109"/>
                <a:gd name="T2" fmla="*/ 105 w 110"/>
                <a:gd name="T3" fmla="*/ 0 h 109"/>
                <a:gd name="T4" fmla="*/ 78 w 110"/>
                <a:gd name="T5" fmla="*/ 0 h 109"/>
                <a:gd name="T6" fmla="*/ 55 w 110"/>
                <a:gd name="T7" fmla="*/ 11 h 109"/>
                <a:gd name="T8" fmla="*/ 37 w 110"/>
                <a:gd name="T9" fmla="*/ 21 h 109"/>
                <a:gd name="T10" fmla="*/ 23 w 110"/>
                <a:gd name="T11" fmla="*/ 36 h 109"/>
                <a:gd name="T12" fmla="*/ 9 w 110"/>
                <a:gd name="T13" fmla="*/ 52 h 109"/>
                <a:gd name="T14" fmla="*/ 5 w 110"/>
                <a:gd name="T15" fmla="*/ 67 h 109"/>
                <a:gd name="T16" fmla="*/ 0 w 110"/>
                <a:gd name="T17" fmla="*/ 83 h 109"/>
                <a:gd name="T18" fmla="*/ 0 w 110"/>
                <a:gd name="T19" fmla="*/ 93 h 109"/>
                <a:gd name="T20" fmla="*/ 0 w 110"/>
                <a:gd name="T21" fmla="*/ 93 h 109"/>
                <a:gd name="T22" fmla="*/ 9 w 110"/>
                <a:gd name="T23" fmla="*/ 103 h 109"/>
                <a:gd name="T24" fmla="*/ 23 w 110"/>
                <a:gd name="T25" fmla="*/ 109 h 109"/>
                <a:gd name="T26" fmla="*/ 32 w 110"/>
                <a:gd name="T27" fmla="*/ 109 h 109"/>
                <a:gd name="T28" fmla="*/ 41 w 110"/>
                <a:gd name="T29" fmla="*/ 103 h 109"/>
                <a:gd name="T30" fmla="*/ 64 w 110"/>
                <a:gd name="T31" fmla="*/ 88 h 109"/>
                <a:gd name="T32" fmla="*/ 82 w 110"/>
                <a:gd name="T33" fmla="*/ 67 h 109"/>
                <a:gd name="T34" fmla="*/ 96 w 110"/>
                <a:gd name="T35" fmla="*/ 42 h 109"/>
                <a:gd name="T36" fmla="*/ 105 w 110"/>
                <a:gd name="T37" fmla="*/ 16 h 109"/>
                <a:gd name="T38" fmla="*/ 110 w 110"/>
                <a:gd name="T39" fmla="*/ 0 h 109"/>
                <a:gd name="T40" fmla="*/ 105 w 110"/>
                <a:gd name="T41" fmla="*/ 0 h 109"/>
                <a:gd name="T42" fmla="*/ 105 w 110"/>
                <a:gd name="T43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0" h="109">
                  <a:moveTo>
                    <a:pt x="105" y="0"/>
                  </a:moveTo>
                  <a:lnTo>
                    <a:pt x="105" y="0"/>
                  </a:lnTo>
                  <a:lnTo>
                    <a:pt x="78" y="0"/>
                  </a:lnTo>
                  <a:lnTo>
                    <a:pt x="55" y="11"/>
                  </a:lnTo>
                  <a:lnTo>
                    <a:pt x="37" y="21"/>
                  </a:lnTo>
                  <a:lnTo>
                    <a:pt x="23" y="36"/>
                  </a:lnTo>
                  <a:lnTo>
                    <a:pt x="9" y="52"/>
                  </a:lnTo>
                  <a:lnTo>
                    <a:pt x="5" y="67"/>
                  </a:lnTo>
                  <a:lnTo>
                    <a:pt x="0" y="83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9" y="103"/>
                  </a:lnTo>
                  <a:lnTo>
                    <a:pt x="23" y="109"/>
                  </a:lnTo>
                  <a:lnTo>
                    <a:pt x="32" y="109"/>
                  </a:lnTo>
                  <a:lnTo>
                    <a:pt x="41" y="103"/>
                  </a:lnTo>
                  <a:lnTo>
                    <a:pt x="64" y="88"/>
                  </a:lnTo>
                  <a:lnTo>
                    <a:pt x="82" y="67"/>
                  </a:lnTo>
                  <a:lnTo>
                    <a:pt x="96" y="42"/>
                  </a:lnTo>
                  <a:lnTo>
                    <a:pt x="105" y="16"/>
                  </a:lnTo>
                  <a:lnTo>
                    <a:pt x="110" y="0"/>
                  </a:lnTo>
                  <a:lnTo>
                    <a:pt x="105" y="0"/>
                  </a:lnTo>
                  <a:lnTo>
                    <a:pt x="105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5" name="Freeform 76"/>
            <p:cNvSpPr>
              <a:spLocks/>
            </p:cNvSpPr>
            <p:nvPr/>
          </p:nvSpPr>
          <p:spPr bwMode="auto">
            <a:xfrm>
              <a:off x="1958" y="1476"/>
              <a:ext cx="64" cy="124"/>
            </a:xfrm>
            <a:custGeom>
              <a:avLst/>
              <a:gdLst>
                <a:gd name="T0" fmla="*/ 50 w 64"/>
                <a:gd name="T1" fmla="*/ 5 h 124"/>
                <a:gd name="T2" fmla="*/ 50 w 64"/>
                <a:gd name="T3" fmla="*/ 5 h 124"/>
                <a:gd name="T4" fmla="*/ 18 w 64"/>
                <a:gd name="T5" fmla="*/ 31 h 124"/>
                <a:gd name="T6" fmla="*/ 9 w 64"/>
                <a:gd name="T7" fmla="*/ 47 h 124"/>
                <a:gd name="T8" fmla="*/ 5 w 64"/>
                <a:gd name="T9" fmla="*/ 62 h 124"/>
                <a:gd name="T10" fmla="*/ 0 w 64"/>
                <a:gd name="T11" fmla="*/ 72 h 124"/>
                <a:gd name="T12" fmla="*/ 5 w 64"/>
                <a:gd name="T13" fmla="*/ 88 h 124"/>
                <a:gd name="T14" fmla="*/ 9 w 64"/>
                <a:gd name="T15" fmla="*/ 103 h 124"/>
                <a:gd name="T16" fmla="*/ 18 w 64"/>
                <a:gd name="T17" fmla="*/ 119 h 124"/>
                <a:gd name="T18" fmla="*/ 18 w 64"/>
                <a:gd name="T19" fmla="*/ 119 h 124"/>
                <a:gd name="T20" fmla="*/ 32 w 64"/>
                <a:gd name="T21" fmla="*/ 124 h 124"/>
                <a:gd name="T22" fmla="*/ 41 w 64"/>
                <a:gd name="T23" fmla="*/ 119 h 124"/>
                <a:gd name="T24" fmla="*/ 50 w 64"/>
                <a:gd name="T25" fmla="*/ 114 h 124"/>
                <a:gd name="T26" fmla="*/ 55 w 64"/>
                <a:gd name="T27" fmla="*/ 108 h 124"/>
                <a:gd name="T28" fmla="*/ 64 w 64"/>
                <a:gd name="T29" fmla="*/ 88 h 124"/>
                <a:gd name="T30" fmla="*/ 64 w 64"/>
                <a:gd name="T31" fmla="*/ 57 h 124"/>
                <a:gd name="T32" fmla="*/ 64 w 64"/>
                <a:gd name="T33" fmla="*/ 31 h 124"/>
                <a:gd name="T34" fmla="*/ 59 w 64"/>
                <a:gd name="T35" fmla="*/ 11 h 124"/>
                <a:gd name="T36" fmla="*/ 55 w 64"/>
                <a:gd name="T37" fmla="*/ 0 h 124"/>
                <a:gd name="T38" fmla="*/ 55 w 64"/>
                <a:gd name="T39" fmla="*/ 0 h 124"/>
                <a:gd name="T40" fmla="*/ 50 w 64"/>
                <a:gd name="T41" fmla="*/ 5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" h="124">
                  <a:moveTo>
                    <a:pt x="50" y="5"/>
                  </a:moveTo>
                  <a:lnTo>
                    <a:pt x="50" y="5"/>
                  </a:lnTo>
                  <a:lnTo>
                    <a:pt x="18" y="31"/>
                  </a:lnTo>
                  <a:lnTo>
                    <a:pt x="9" y="47"/>
                  </a:lnTo>
                  <a:lnTo>
                    <a:pt x="5" y="62"/>
                  </a:lnTo>
                  <a:lnTo>
                    <a:pt x="0" y="72"/>
                  </a:lnTo>
                  <a:lnTo>
                    <a:pt x="5" y="88"/>
                  </a:lnTo>
                  <a:lnTo>
                    <a:pt x="9" y="103"/>
                  </a:lnTo>
                  <a:lnTo>
                    <a:pt x="18" y="119"/>
                  </a:lnTo>
                  <a:lnTo>
                    <a:pt x="18" y="119"/>
                  </a:lnTo>
                  <a:lnTo>
                    <a:pt x="32" y="124"/>
                  </a:lnTo>
                  <a:lnTo>
                    <a:pt x="41" y="119"/>
                  </a:lnTo>
                  <a:lnTo>
                    <a:pt x="50" y="114"/>
                  </a:lnTo>
                  <a:lnTo>
                    <a:pt x="55" y="108"/>
                  </a:lnTo>
                  <a:lnTo>
                    <a:pt x="64" y="88"/>
                  </a:lnTo>
                  <a:lnTo>
                    <a:pt x="64" y="57"/>
                  </a:lnTo>
                  <a:lnTo>
                    <a:pt x="64" y="31"/>
                  </a:lnTo>
                  <a:lnTo>
                    <a:pt x="59" y="11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0" y="5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6" name="Freeform 77"/>
            <p:cNvSpPr>
              <a:spLocks/>
            </p:cNvSpPr>
            <p:nvPr/>
          </p:nvSpPr>
          <p:spPr bwMode="auto">
            <a:xfrm>
              <a:off x="1958" y="1476"/>
              <a:ext cx="64" cy="124"/>
            </a:xfrm>
            <a:custGeom>
              <a:avLst/>
              <a:gdLst>
                <a:gd name="T0" fmla="*/ 50 w 64"/>
                <a:gd name="T1" fmla="*/ 5 h 124"/>
                <a:gd name="T2" fmla="*/ 50 w 64"/>
                <a:gd name="T3" fmla="*/ 5 h 124"/>
                <a:gd name="T4" fmla="*/ 18 w 64"/>
                <a:gd name="T5" fmla="*/ 31 h 124"/>
                <a:gd name="T6" fmla="*/ 9 w 64"/>
                <a:gd name="T7" fmla="*/ 47 h 124"/>
                <a:gd name="T8" fmla="*/ 5 w 64"/>
                <a:gd name="T9" fmla="*/ 62 h 124"/>
                <a:gd name="T10" fmla="*/ 0 w 64"/>
                <a:gd name="T11" fmla="*/ 72 h 124"/>
                <a:gd name="T12" fmla="*/ 5 w 64"/>
                <a:gd name="T13" fmla="*/ 88 h 124"/>
                <a:gd name="T14" fmla="*/ 9 w 64"/>
                <a:gd name="T15" fmla="*/ 103 h 124"/>
                <a:gd name="T16" fmla="*/ 18 w 64"/>
                <a:gd name="T17" fmla="*/ 119 h 124"/>
                <a:gd name="T18" fmla="*/ 18 w 64"/>
                <a:gd name="T19" fmla="*/ 119 h 124"/>
                <a:gd name="T20" fmla="*/ 32 w 64"/>
                <a:gd name="T21" fmla="*/ 124 h 124"/>
                <a:gd name="T22" fmla="*/ 41 w 64"/>
                <a:gd name="T23" fmla="*/ 119 h 124"/>
                <a:gd name="T24" fmla="*/ 50 w 64"/>
                <a:gd name="T25" fmla="*/ 114 h 124"/>
                <a:gd name="T26" fmla="*/ 55 w 64"/>
                <a:gd name="T27" fmla="*/ 108 h 124"/>
                <a:gd name="T28" fmla="*/ 64 w 64"/>
                <a:gd name="T29" fmla="*/ 88 h 124"/>
                <a:gd name="T30" fmla="*/ 64 w 64"/>
                <a:gd name="T31" fmla="*/ 57 h 124"/>
                <a:gd name="T32" fmla="*/ 64 w 64"/>
                <a:gd name="T33" fmla="*/ 31 h 124"/>
                <a:gd name="T34" fmla="*/ 59 w 64"/>
                <a:gd name="T35" fmla="*/ 11 h 124"/>
                <a:gd name="T36" fmla="*/ 55 w 64"/>
                <a:gd name="T37" fmla="*/ 0 h 124"/>
                <a:gd name="T38" fmla="*/ 55 w 64"/>
                <a:gd name="T39" fmla="*/ 0 h 124"/>
                <a:gd name="T40" fmla="*/ 50 w 64"/>
                <a:gd name="T41" fmla="*/ 5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" h="124">
                  <a:moveTo>
                    <a:pt x="50" y="5"/>
                  </a:moveTo>
                  <a:lnTo>
                    <a:pt x="50" y="5"/>
                  </a:lnTo>
                  <a:lnTo>
                    <a:pt x="18" y="31"/>
                  </a:lnTo>
                  <a:lnTo>
                    <a:pt x="9" y="47"/>
                  </a:lnTo>
                  <a:lnTo>
                    <a:pt x="5" y="62"/>
                  </a:lnTo>
                  <a:lnTo>
                    <a:pt x="0" y="72"/>
                  </a:lnTo>
                  <a:lnTo>
                    <a:pt x="5" y="88"/>
                  </a:lnTo>
                  <a:lnTo>
                    <a:pt x="9" y="103"/>
                  </a:lnTo>
                  <a:lnTo>
                    <a:pt x="18" y="119"/>
                  </a:lnTo>
                  <a:lnTo>
                    <a:pt x="18" y="119"/>
                  </a:lnTo>
                  <a:lnTo>
                    <a:pt x="32" y="124"/>
                  </a:lnTo>
                  <a:lnTo>
                    <a:pt x="41" y="119"/>
                  </a:lnTo>
                  <a:lnTo>
                    <a:pt x="50" y="114"/>
                  </a:lnTo>
                  <a:lnTo>
                    <a:pt x="55" y="108"/>
                  </a:lnTo>
                  <a:lnTo>
                    <a:pt x="64" y="88"/>
                  </a:lnTo>
                  <a:lnTo>
                    <a:pt x="64" y="57"/>
                  </a:lnTo>
                  <a:lnTo>
                    <a:pt x="64" y="31"/>
                  </a:lnTo>
                  <a:lnTo>
                    <a:pt x="59" y="11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50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7" name="Freeform 78"/>
            <p:cNvSpPr>
              <a:spLocks/>
            </p:cNvSpPr>
            <p:nvPr/>
          </p:nvSpPr>
          <p:spPr bwMode="auto">
            <a:xfrm>
              <a:off x="1862" y="1548"/>
              <a:ext cx="73" cy="108"/>
            </a:xfrm>
            <a:custGeom>
              <a:avLst/>
              <a:gdLst>
                <a:gd name="T0" fmla="*/ 5 w 73"/>
                <a:gd name="T1" fmla="*/ 6 h 108"/>
                <a:gd name="T2" fmla="*/ 5 w 73"/>
                <a:gd name="T3" fmla="*/ 6 h 108"/>
                <a:gd name="T4" fmla="*/ 0 w 73"/>
                <a:gd name="T5" fmla="*/ 16 h 108"/>
                <a:gd name="T6" fmla="*/ 0 w 73"/>
                <a:gd name="T7" fmla="*/ 36 h 108"/>
                <a:gd name="T8" fmla="*/ 0 w 73"/>
                <a:gd name="T9" fmla="*/ 57 h 108"/>
                <a:gd name="T10" fmla="*/ 5 w 73"/>
                <a:gd name="T11" fmla="*/ 78 h 108"/>
                <a:gd name="T12" fmla="*/ 14 w 73"/>
                <a:gd name="T13" fmla="*/ 93 h 108"/>
                <a:gd name="T14" fmla="*/ 23 w 73"/>
                <a:gd name="T15" fmla="*/ 103 h 108"/>
                <a:gd name="T16" fmla="*/ 37 w 73"/>
                <a:gd name="T17" fmla="*/ 108 h 108"/>
                <a:gd name="T18" fmla="*/ 55 w 73"/>
                <a:gd name="T19" fmla="*/ 103 h 108"/>
                <a:gd name="T20" fmla="*/ 55 w 73"/>
                <a:gd name="T21" fmla="*/ 103 h 108"/>
                <a:gd name="T22" fmla="*/ 69 w 73"/>
                <a:gd name="T23" fmla="*/ 93 h 108"/>
                <a:gd name="T24" fmla="*/ 73 w 73"/>
                <a:gd name="T25" fmla="*/ 83 h 108"/>
                <a:gd name="T26" fmla="*/ 73 w 73"/>
                <a:gd name="T27" fmla="*/ 67 h 108"/>
                <a:gd name="T28" fmla="*/ 73 w 73"/>
                <a:gd name="T29" fmla="*/ 57 h 108"/>
                <a:gd name="T30" fmla="*/ 60 w 73"/>
                <a:gd name="T31" fmla="*/ 36 h 108"/>
                <a:gd name="T32" fmla="*/ 41 w 73"/>
                <a:gd name="T33" fmla="*/ 21 h 108"/>
                <a:gd name="T34" fmla="*/ 41 w 73"/>
                <a:gd name="T35" fmla="*/ 21 h 108"/>
                <a:gd name="T36" fmla="*/ 50 w 73"/>
                <a:gd name="T37" fmla="*/ 26 h 108"/>
                <a:gd name="T38" fmla="*/ 41 w 73"/>
                <a:gd name="T39" fmla="*/ 16 h 108"/>
                <a:gd name="T40" fmla="*/ 18 w 73"/>
                <a:gd name="T41" fmla="*/ 6 h 108"/>
                <a:gd name="T42" fmla="*/ 14 w 73"/>
                <a:gd name="T43" fmla="*/ 0 h 108"/>
                <a:gd name="T44" fmla="*/ 5 w 73"/>
                <a:gd name="T45" fmla="*/ 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3" h="108">
                  <a:moveTo>
                    <a:pt x="5" y="6"/>
                  </a:moveTo>
                  <a:lnTo>
                    <a:pt x="5" y="6"/>
                  </a:lnTo>
                  <a:lnTo>
                    <a:pt x="0" y="16"/>
                  </a:lnTo>
                  <a:lnTo>
                    <a:pt x="0" y="36"/>
                  </a:lnTo>
                  <a:lnTo>
                    <a:pt x="0" y="57"/>
                  </a:lnTo>
                  <a:lnTo>
                    <a:pt x="5" y="78"/>
                  </a:lnTo>
                  <a:lnTo>
                    <a:pt x="14" y="93"/>
                  </a:lnTo>
                  <a:lnTo>
                    <a:pt x="23" y="103"/>
                  </a:lnTo>
                  <a:lnTo>
                    <a:pt x="37" y="108"/>
                  </a:lnTo>
                  <a:lnTo>
                    <a:pt x="55" y="103"/>
                  </a:lnTo>
                  <a:lnTo>
                    <a:pt x="55" y="103"/>
                  </a:lnTo>
                  <a:lnTo>
                    <a:pt x="69" y="93"/>
                  </a:lnTo>
                  <a:lnTo>
                    <a:pt x="73" y="83"/>
                  </a:lnTo>
                  <a:lnTo>
                    <a:pt x="73" y="67"/>
                  </a:lnTo>
                  <a:lnTo>
                    <a:pt x="73" y="57"/>
                  </a:lnTo>
                  <a:lnTo>
                    <a:pt x="60" y="36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50" y="26"/>
                  </a:lnTo>
                  <a:lnTo>
                    <a:pt x="41" y="16"/>
                  </a:lnTo>
                  <a:lnTo>
                    <a:pt x="18" y="6"/>
                  </a:lnTo>
                  <a:lnTo>
                    <a:pt x="14" y="0"/>
                  </a:lnTo>
                  <a:lnTo>
                    <a:pt x="5" y="6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8" name="Freeform 79"/>
            <p:cNvSpPr>
              <a:spLocks/>
            </p:cNvSpPr>
            <p:nvPr/>
          </p:nvSpPr>
          <p:spPr bwMode="auto">
            <a:xfrm>
              <a:off x="1862" y="1548"/>
              <a:ext cx="73" cy="108"/>
            </a:xfrm>
            <a:custGeom>
              <a:avLst/>
              <a:gdLst>
                <a:gd name="T0" fmla="*/ 5 w 73"/>
                <a:gd name="T1" fmla="*/ 6 h 108"/>
                <a:gd name="T2" fmla="*/ 5 w 73"/>
                <a:gd name="T3" fmla="*/ 6 h 108"/>
                <a:gd name="T4" fmla="*/ 0 w 73"/>
                <a:gd name="T5" fmla="*/ 16 h 108"/>
                <a:gd name="T6" fmla="*/ 0 w 73"/>
                <a:gd name="T7" fmla="*/ 36 h 108"/>
                <a:gd name="T8" fmla="*/ 0 w 73"/>
                <a:gd name="T9" fmla="*/ 57 h 108"/>
                <a:gd name="T10" fmla="*/ 5 w 73"/>
                <a:gd name="T11" fmla="*/ 78 h 108"/>
                <a:gd name="T12" fmla="*/ 14 w 73"/>
                <a:gd name="T13" fmla="*/ 93 h 108"/>
                <a:gd name="T14" fmla="*/ 23 w 73"/>
                <a:gd name="T15" fmla="*/ 103 h 108"/>
                <a:gd name="T16" fmla="*/ 37 w 73"/>
                <a:gd name="T17" fmla="*/ 108 h 108"/>
                <a:gd name="T18" fmla="*/ 55 w 73"/>
                <a:gd name="T19" fmla="*/ 103 h 108"/>
                <a:gd name="T20" fmla="*/ 55 w 73"/>
                <a:gd name="T21" fmla="*/ 103 h 108"/>
                <a:gd name="T22" fmla="*/ 69 w 73"/>
                <a:gd name="T23" fmla="*/ 93 h 108"/>
                <a:gd name="T24" fmla="*/ 73 w 73"/>
                <a:gd name="T25" fmla="*/ 83 h 108"/>
                <a:gd name="T26" fmla="*/ 73 w 73"/>
                <a:gd name="T27" fmla="*/ 67 h 108"/>
                <a:gd name="T28" fmla="*/ 73 w 73"/>
                <a:gd name="T29" fmla="*/ 57 h 108"/>
                <a:gd name="T30" fmla="*/ 60 w 73"/>
                <a:gd name="T31" fmla="*/ 36 h 108"/>
                <a:gd name="T32" fmla="*/ 41 w 73"/>
                <a:gd name="T33" fmla="*/ 21 h 108"/>
                <a:gd name="T34" fmla="*/ 41 w 73"/>
                <a:gd name="T35" fmla="*/ 21 h 108"/>
                <a:gd name="T36" fmla="*/ 50 w 73"/>
                <a:gd name="T37" fmla="*/ 26 h 108"/>
                <a:gd name="T38" fmla="*/ 41 w 73"/>
                <a:gd name="T39" fmla="*/ 16 h 108"/>
                <a:gd name="T40" fmla="*/ 18 w 73"/>
                <a:gd name="T41" fmla="*/ 6 h 108"/>
                <a:gd name="T42" fmla="*/ 14 w 73"/>
                <a:gd name="T43" fmla="*/ 0 h 108"/>
                <a:gd name="T44" fmla="*/ 5 w 73"/>
                <a:gd name="T45" fmla="*/ 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73" h="108">
                  <a:moveTo>
                    <a:pt x="5" y="6"/>
                  </a:moveTo>
                  <a:lnTo>
                    <a:pt x="5" y="6"/>
                  </a:lnTo>
                  <a:lnTo>
                    <a:pt x="0" y="16"/>
                  </a:lnTo>
                  <a:lnTo>
                    <a:pt x="0" y="36"/>
                  </a:lnTo>
                  <a:lnTo>
                    <a:pt x="0" y="57"/>
                  </a:lnTo>
                  <a:lnTo>
                    <a:pt x="5" y="78"/>
                  </a:lnTo>
                  <a:lnTo>
                    <a:pt x="14" y="93"/>
                  </a:lnTo>
                  <a:lnTo>
                    <a:pt x="23" y="103"/>
                  </a:lnTo>
                  <a:lnTo>
                    <a:pt x="37" y="108"/>
                  </a:lnTo>
                  <a:lnTo>
                    <a:pt x="55" y="103"/>
                  </a:lnTo>
                  <a:lnTo>
                    <a:pt x="55" y="103"/>
                  </a:lnTo>
                  <a:lnTo>
                    <a:pt x="69" y="93"/>
                  </a:lnTo>
                  <a:lnTo>
                    <a:pt x="73" y="83"/>
                  </a:lnTo>
                  <a:lnTo>
                    <a:pt x="73" y="67"/>
                  </a:lnTo>
                  <a:lnTo>
                    <a:pt x="73" y="57"/>
                  </a:lnTo>
                  <a:lnTo>
                    <a:pt x="60" y="36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50" y="26"/>
                  </a:lnTo>
                  <a:lnTo>
                    <a:pt x="41" y="16"/>
                  </a:lnTo>
                  <a:lnTo>
                    <a:pt x="18" y="6"/>
                  </a:lnTo>
                  <a:lnTo>
                    <a:pt x="14" y="0"/>
                  </a:lnTo>
                  <a:lnTo>
                    <a:pt x="5" y="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9" name="Freeform 80"/>
            <p:cNvSpPr>
              <a:spLocks/>
            </p:cNvSpPr>
            <p:nvPr/>
          </p:nvSpPr>
          <p:spPr bwMode="auto">
            <a:xfrm>
              <a:off x="1926" y="1651"/>
              <a:ext cx="87" cy="47"/>
            </a:xfrm>
            <a:custGeom>
              <a:avLst/>
              <a:gdLst>
                <a:gd name="T0" fmla="*/ 82 w 87"/>
                <a:gd name="T1" fmla="*/ 0 h 47"/>
                <a:gd name="T2" fmla="*/ 82 w 87"/>
                <a:gd name="T3" fmla="*/ 0 h 47"/>
                <a:gd name="T4" fmla="*/ 28 w 87"/>
                <a:gd name="T5" fmla="*/ 11 h 47"/>
                <a:gd name="T6" fmla="*/ 9 w 87"/>
                <a:gd name="T7" fmla="*/ 16 h 47"/>
                <a:gd name="T8" fmla="*/ 0 w 87"/>
                <a:gd name="T9" fmla="*/ 21 h 47"/>
                <a:gd name="T10" fmla="*/ 0 w 87"/>
                <a:gd name="T11" fmla="*/ 26 h 47"/>
                <a:gd name="T12" fmla="*/ 0 w 87"/>
                <a:gd name="T13" fmla="*/ 31 h 47"/>
                <a:gd name="T14" fmla="*/ 18 w 87"/>
                <a:gd name="T15" fmla="*/ 41 h 47"/>
                <a:gd name="T16" fmla="*/ 18 w 87"/>
                <a:gd name="T17" fmla="*/ 41 h 47"/>
                <a:gd name="T18" fmla="*/ 32 w 87"/>
                <a:gd name="T19" fmla="*/ 47 h 47"/>
                <a:gd name="T20" fmla="*/ 46 w 87"/>
                <a:gd name="T21" fmla="*/ 47 h 47"/>
                <a:gd name="T22" fmla="*/ 60 w 87"/>
                <a:gd name="T23" fmla="*/ 41 h 47"/>
                <a:gd name="T24" fmla="*/ 73 w 87"/>
                <a:gd name="T25" fmla="*/ 36 h 47"/>
                <a:gd name="T26" fmla="*/ 78 w 87"/>
                <a:gd name="T27" fmla="*/ 26 h 47"/>
                <a:gd name="T28" fmla="*/ 87 w 87"/>
                <a:gd name="T29" fmla="*/ 16 h 47"/>
                <a:gd name="T30" fmla="*/ 87 w 87"/>
                <a:gd name="T31" fmla="*/ 5 h 47"/>
                <a:gd name="T32" fmla="*/ 82 w 87"/>
                <a:gd name="T33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7" h="47">
                  <a:moveTo>
                    <a:pt x="82" y="0"/>
                  </a:moveTo>
                  <a:lnTo>
                    <a:pt x="82" y="0"/>
                  </a:lnTo>
                  <a:lnTo>
                    <a:pt x="28" y="11"/>
                  </a:lnTo>
                  <a:lnTo>
                    <a:pt x="9" y="16"/>
                  </a:lnTo>
                  <a:lnTo>
                    <a:pt x="0" y="21"/>
                  </a:lnTo>
                  <a:lnTo>
                    <a:pt x="0" y="26"/>
                  </a:lnTo>
                  <a:lnTo>
                    <a:pt x="0" y="31"/>
                  </a:lnTo>
                  <a:lnTo>
                    <a:pt x="18" y="41"/>
                  </a:lnTo>
                  <a:lnTo>
                    <a:pt x="18" y="41"/>
                  </a:lnTo>
                  <a:lnTo>
                    <a:pt x="32" y="47"/>
                  </a:lnTo>
                  <a:lnTo>
                    <a:pt x="46" y="47"/>
                  </a:lnTo>
                  <a:lnTo>
                    <a:pt x="60" y="41"/>
                  </a:lnTo>
                  <a:lnTo>
                    <a:pt x="73" y="36"/>
                  </a:lnTo>
                  <a:lnTo>
                    <a:pt x="78" y="26"/>
                  </a:lnTo>
                  <a:lnTo>
                    <a:pt x="87" y="16"/>
                  </a:lnTo>
                  <a:lnTo>
                    <a:pt x="87" y="5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0" name="Freeform 81"/>
            <p:cNvSpPr>
              <a:spLocks/>
            </p:cNvSpPr>
            <p:nvPr/>
          </p:nvSpPr>
          <p:spPr bwMode="auto">
            <a:xfrm>
              <a:off x="1926" y="1651"/>
              <a:ext cx="87" cy="47"/>
            </a:xfrm>
            <a:custGeom>
              <a:avLst/>
              <a:gdLst>
                <a:gd name="T0" fmla="*/ 82 w 87"/>
                <a:gd name="T1" fmla="*/ 0 h 47"/>
                <a:gd name="T2" fmla="*/ 82 w 87"/>
                <a:gd name="T3" fmla="*/ 0 h 47"/>
                <a:gd name="T4" fmla="*/ 28 w 87"/>
                <a:gd name="T5" fmla="*/ 11 h 47"/>
                <a:gd name="T6" fmla="*/ 9 w 87"/>
                <a:gd name="T7" fmla="*/ 16 h 47"/>
                <a:gd name="T8" fmla="*/ 0 w 87"/>
                <a:gd name="T9" fmla="*/ 21 h 47"/>
                <a:gd name="T10" fmla="*/ 0 w 87"/>
                <a:gd name="T11" fmla="*/ 26 h 47"/>
                <a:gd name="T12" fmla="*/ 0 w 87"/>
                <a:gd name="T13" fmla="*/ 31 h 47"/>
                <a:gd name="T14" fmla="*/ 18 w 87"/>
                <a:gd name="T15" fmla="*/ 41 h 47"/>
                <a:gd name="T16" fmla="*/ 18 w 87"/>
                <a:gd name="T17" fmla="*/ 41 h 47"/>
                <a:gd name="T18" fmla="*/ 32 w 87"/>
                <a:gd name="T19" fmla="*/ 47 h 47"/>
                <a:gd name="T20" fmla="*/ 46 w 87"/>
                <a:gd name="T21" fmla="*/ 47 h 47"/>
                <a:gd name="T22" fmla="*/ 60 w 87"/>
                <a:gd name="T23" fmla="*/ 41 h 47"/>
                <a:gd name="T24" fmla="*/ 73 w 87"/>
                <a:gd name="T25" fmla="*/ 36 h 47"/>
                <a:gd name="T26" fmla="*/ 78 w 87"/>
                <a:gd name="T27" fmla="*/ 26 h 47"/>
                <a:gd name="T28" fmla="*/ 87 w 87"/>
                <a:gd name="T29" fmla="*/ 16 h 47"/>
                <a:gd name="T30" fmla="*/ 87 w 87"/>
                <a:gd name="T31" fmla="*/ 5 h 47"/>
                <a:gd name="T32" fmla="*/ 82 w 87"/>
                <a:gd name="T33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7" h="47">
                  <a:moveTo>
                    <a:pt x="82" y="0"/>
                  </a:moveTo>
                  <a:lnTo>
                    <a:pt x="82" y="0"/>
                  </a:lnTo>
                  <a:lnTo>
                    <a:pt x="28" y="11"/>
                  </a:lnTo>
                  <a:lnTo>
                    <a:pt x="9" y="16"/>
                  </a:lnTo>
                  <a:lnTo>
                    <a:pt x="0" y="21"/>
                  </a:lnTo>
                  <a:lnTo>
                    <a:pt x="0" y="26"/>
                  </a:lnTo>
                  <a:lnTo>
                    <a:pt x="0" y="31"/>
                  </a:lnTo>
                  <a:lnTo>
                    <a:pt x="18" y="41"/>
                  </a:lnTo>
                  <a:lnTo>
                    <a:pt x="18" y="41"/>
                  </a:lnTo>
                  <a:lnTo>
                    <a:pt x="32" y="47"/>
                  </a:lnTo>
                  <a:lnTo>
                    <a:pt x="46" y="47"/>
                  </a:lnTo>
                  <a:lnTo>
                    <a:pt x="60" y="41"/>
                  </a:lnTo>
                  <a:lnTo>
                    <a:pt x="73" y="36"/>
                  </a:lnTo>
                  <a:lnTo>
                    <a:pt x="78" y="26"/>
                  </a:lnTo>
                  <a:lnTo>
                    <a:pt x="87" y="16"/>
                  </a:lnTo>
                  <a:lnTo>
                    <a:pt x="87" y="5"/>
                  </a:lnTo>
                  <a:lnTo>
                    <a:pt x="8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1" name="Freeform 82"/>
            <p:cNvSpPr>
              <a:spLocks/>
            </p:cNvSpPr>
            <p:nvPr/>
          </p:nvSpPr>
          <p:spPr bwMode="auto">
            <a:xfrm>
              <a:off x="2155" y="1631"/>
              <a:ext cx="146" cy="113"/>
            </a:xfrm>
            <a:custGeom>
              <a:avLst/>
              <a:gdLst>
                <a:gd name="T0" fmla="*/ 146 w 146"/>
                <a:gd name="T1" fmla="*/ 0 h 113"/>
                <a:gd name="T2" fmla="*/ 146 w 146"/>
                <a:gd name="T3" fmla="*/ 0 h 113"/>
                <a:gd name="T4" fmla="*/ 105 w 146"/>
                <a:gd name="T5" fmla="*/ 10 h 113"/>
                <a:gd name="T6" fmla="*/ 50 w 146"/>
                <a:gd name="T7" fmla="*/ 25 h 113"/>
                <a:gd name="T8" fmla="*/ 22 w 146"/>
                <a:gd name="T9" fmla="*/ 41 h 113"/>
                <a:gd name="T10" fmla="*/ 4 w 146"/>
                <a:gd name="T11" fmla="*/ 56 h 113"/>
                <a:gd name="T12" fmla="*/ 0 w 146"/>
                <a:gd name="T13" fmla="*/ 67 h 113"/>
                <a:gd name="T14" fmla="*/ 0 w 146"/>
                <a:gd name="T15" fmla="*/ 77 h 113"/>
                <a:gd name="T16" fmla="*/ 0 w 146"/>
                <a:gd name="T17" fmla="*/ 87 h 113"/>
                <a:gd name="T18" fmla="*/ 9 w 146"/>
                <a:gd name="T19" fmla="*/ 98 h 113"/>
                <a:gd name="T20" fmla="*/ 9 w 146"/>
                <a:gd name="T21" fmla="*/ 98 h 113"/>
                <a:gd name="T22" fmla="*/ 18 w 146"/>
                <a:gd name="T23" fmla="*/ 108 h 113"/>
                <a:gd name="T24" fmla="*/ 27 w 146"/>
                <a:gd name="T25" fmla="*/ 113 h 113"/>
                <a:gd name="T26" fmla="*/ 41 w 146"/>
                <a:gd name="T27" fmla="*/ 113 h 113"/>
                <a:gd name="T28" fmla="*/ 50 w 146"/>
                <a:gd name="T29" fmla="*/ 113 h 113"/>
                <a:gd name="T30" fmla="*/ 73 w 146"/>
                <a:gd name="T31" fmla="*/ 98 h 113"/>
                <a:gd name="T32" fmla="*/ 95 w 146"/>
                <a:gd name="T33" fmla="*/ 77 h 113"/>
                <a:gd name="T34" fmla="*/ 127 w 146"/>
                <a:gd name="T35" fmla="*/ 25 h 113"/>
                <a:gd name="T36" fmla="*/ 146 w 146"/>
                <a:gd name="T37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6" h="113">
                  <a:moveTo>
                    <a:pt x="146" y="0"/>
                  </a:moveTo>
                  <a:lnTo>
                    <a:pt x="146" y="0"/>
                  </a:lnTo>
                  <a:lnTo>
                    <a:pt x="105" y="10"/>
                  </a:lnTo>
                  <a:lnTo>
                    <a:pt x="50" y="25"/>
                  </a:lnTo>
                  <a:lnTo>
                    <a:pt x="22" y="41"/>
                  </a:lnTo>
                  <a:lnTo>
                    <a:pt x="4" y="56"/>
                  </a:lnTo>
                  <a:lnTo>
                    <a:pt x="0" y="67"/>
                  </a:lnTo>
                  <a:lnTo>
                    <a:pt x="0" y="77"/>
                  </a:lnTo>
                  <a:lnTo>
                    <a:pt x="0" y="87"/>
                  </a:lnTo>
                  <a:lnTo>
                    <a:pt x="9" y="98"/>
                  </a:lnTo>
                  <a:lnTo>
                    <a:pt x="9" y="98"/>
                  </a:lnTo>
                  <a:lnTo>
                    <a:pt x="18" y="108"/>
                  </a:lnTo>
                  <a:lnTo>
                    <a:pt x="27" y="113"/>
                  </a:lnTo>
                  <a:lnTo>
                    <a:pt x="41" y="113"/>
                  </a:lnTo>
                  <a:lnTo>
                    <a:pt x="50" y="113"/>
                  </a:lnTo>
                  <a:lnTo>
                    <a:pt x="73" y="98"/>
                  </a:lnTo>
                  <a:lnTo>
                    <a:pt x="95" y="77"/>
                  </a:lnTo>
                  <a:lnTo>
                    <a:pt x="127" y="25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2" name="Freeform 83"/>
            <p:cNvSpPr>
              <a:spLocks/>
            </p:cNvSpPr>
            <p:nvPr/>
          </p:nvSpPr>
          <p:spPr bwMode="auto">
            <a:xfrm>
              <a:off x="2155" y="1631"/>
              <a:ext cx="146" cy="113"/>
            </a:xfrm>
            <a:custGeom>
              <a:avLst/>
              <a:gdLst>
                <a:gd name="T0" fmla="*/ 146 w 146"/>
                <a:gd name="T1" fmla="*/ 0 h 113"/>
                <a:gd name="T2" fmla="*/ 146 w 146"/>
                <a:gd name="T3" fmla="*/ 0 h 113"/>
                <a:gd name="T4" fmla="*/ 105 w 146"/>
                <a:gd name="T5" fmla="*/ 10 h 113"/>
                <a:gd name="T6" fmla="*/ 50 w 146"/>
                <a:gd name="T7" fmla="*/ 25 h 113"/>
                <a:gd name="T8" fmla="*/ 22 w 146"/>
                <a:gd name="T9" fmla="*/ 41 h 113"/>
                <a:gd name="T10" fmla="*/ 4 w 146"/>
                <a:gd name="T11" fmla="*/ 56 h 113"/>
                <a:gd name="T12" fmla="*/ 0 w 146"/>
                <a:gd name="T13" fmla="*/ 67 h 113"/>
                <a:gd name="T14" fmla="*/ 0 w 146"/>
                <a:gd name="T15" fmla="*/ 77 h 113"/>
                <a:gd name="T16" fmla="*/ 0 w 146"/>
                <a:gd name="T17" fmla="*/ 87 h 113"/>
                <a:gd name="T18" fmla="*/ 9 w 146"/>
                <a:gd name="T19" fmla="*/ 98 h 113"/>
                <a:gd name="T20" fmla="*/ 9 w 146"/>
                <a:gd name="T21" fmla="*/ 98 h 113"/>
                <a:gd name="T22" fmla="*/ 18 w 146"/>
                <a:gd name="T23" fmla="*/ 108 h 113"/>
                <a:gd name="T24" fmla="*/ 27 w 146"/>
                <a:gd name="T25" fmla="*/ 113 h 113"/>
                <a:gd name="T26" fmla="*/ 41 w 146"/>
                <a:gd name="T27" fmla="*/ 113 h 113"/>
                <a:gd name="T28" fmla="*/ 50 w 146"/>
                <a:gd name="T29" fmla="*/ 113 h 113"/>
                <a:gd name="T30" fmla="*/ 73 w 146"/>
                <a:gd name="T31" fmla="*/ 98 h 113"/>
                <a:gd name="T32" fmla="*/ 95 w 146"/>
                <a:gd name="T33" fmla="*/ 77 h 113"/>
                <a:gd name="T34" fmla="*/ 127 w 146"/>
                <a:gd name="T35" fmla="*/ 25 h 113"/>
                <a:gd name="T36" fmla="*/ 146 w 146"/>
                <a:gd name="T37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6" h="113">
                  <a:moveTo>
                    <a:pt x="146" y="0"/>
                  </a:moveTo>
                  <a:lnTo>
                    <a:pt x="146" y="0"/>
                  </a:lnTo>
                  <a:lnTo>
                    <a:pt x="105" y="10"/>
                  </a:lnTo>
                  <a:lnTo>
                    <a:pt x="50" y="25"/>
                  </a:lnTo>
                  <a:lnTo>
                    <a:pt x="22" y="41"/>
                  </a:lnTo>
                  <a:lnTo>
                    <a:pt x="4" y="56"/>
                  </a:lnTo>
                  <a:lnTo>
                    <a:pt x="0" y="67"/>
                  </a:lnTo>
                  <a:lnTo>
                    <a:pt x="0" y="77"/>
                  </a:lnTo>
                  <a:lnTo>
                    <a:pt x="0" y="87"/>
                  </a:lnTo>
                  <a:lnTo>
                    <a:pt x="9" y="98"/>
                  </a:lnTo>
                  <a:lnTo>
                    <a:pt x="9" y="98"/>
                  </a:lnTo>
                  <a:lnTo>
                    <a:pt x="18" y="108"/>
                  </a:lnTo>
                  <a:lnTo>
                    <a:pt x="27" y="113"/>
                  </a:lnTo>
                  <a:lnTo>
                    <a:pt x="41" y="113"/>
                  </a:lnTo>
                  <a:lnTo>
                    <a:pt x="50" y="113"/>
                  </a:lnTo>
                  <a:lnTo>
                    <a:pt x="73" y="98"/>
                  </a:lnTo>
                  <a:lnTo>
                    <a:pt x="95" y="77"/>
                  </a:lnTo>
                  <a:lnTo>
                    <a:pt x="127" y="25"/>
                  </a:lnTo>
                  <a:lnTo>
                    <a:pt x="146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3" name="Freeform 84"/>
            <p:cNvSpPr>
              <a:spLocks/>
            </p:cNvSpPr>
            <p:nvPr/>
          </p:nvSpPr>
          <p:spPr bwMode="auto">
            <a:xfrm>
              <a:off x="2186" y="1739"/>
              <a:ext cx="110" cy="72"/>
            </a:xfrm>
            <a:custGeom>
              <a:avLst/>
              <a:gdLst>
                <a:gd name="T0" fmla="*/ 110 w 110"/>
                <a:gd name="T1" fmla="*/ 56 h 72"/>
                <a:gd name="T2" fmla="*/ 110 w 110"/>
                <a:gd name="T3" fmla="*/ 56 h 72"/>
                <a:gd name="T4" fmla="*/ 106 w 110"/>
                <a:gd name="T5" fmla="*/ 46 h 72"/>
                <a:gd name="T6" fmla="*/ 96 w 110"/>
                <a:gd name="T7" fmla="*/ 31 h 72"/>
                <a:gd name="T8" fmla="*/ 64 w 110"/>
                <a:gd name="T9" fmla="*/ 10 h 72"/>
                <a:gd name="T10" fmla="*/ 46 w 110"/>
                <a:gd name="T11" fmla="*/ 0 h 72"/>
                <a:gd name="T12" fmla="*/ 28 w 110"/>
                <a:gd name="T13" fmla="*/ 0 h 72"/>
                <a:gd name="T14" fmla="*/ 14 w 110"/>
                <a:gd name="T15" fmla="*/ 5 h 72"/>
                <a:gd name="T16" fmla="*/ 5 w 110"/>
                <a:gd name="T17" fmla="*/ 20 h 72"/>
                <a:gd name="T18" fmla="*/ 5 w 110"/>
                <a:gd name="T19" fmla="*/ 20 h 72"/>
                <a:gd name="T20" fmla="*/ 0 w 110"/>
                <a:gd name="T21" fmla="*/ 31 h 72"/>
                <a:gd name="T22" fmla="*/ 0 w 110"/>
                <a:gd name="T23" fmla="*/ 41 h 72"/>
                <a:gd name="T24" fmla="*/ 5 w 110"/>
                <a:gd name="T25" fmla="*/ 51 h 72"/>
                <a:gd name="T26" fmla="*/ 10 w 110"/>
                <a:gd name="T27" fmla="*/ 56 h 72"/>
                <a:gd name="T28" fmla="*/ 28 w 110"/>
                <a:gd name="T29" fmla="*/ 67 h 72"/>
                <a:gd name="T30" fmla="*/ 46 w 110"/>
                <a:gd name="T31" fmla="*/ 72 h 72"/>
                <a:gd name="T32" fmla="*/ 69 w 110"/>
                <a:gd name="T33" fmla="*/ 72 h 72"/>
                <a:gd name="T34" fmla="*/ 92 w 110"/>
                <a:gd name="T35" fmla="*/ 67 h 72"/>
                <a:gd name="T36" fmla="*/ 106 w 110"/>
                <a:gd name="T37" fmla="*/ 62 h 72"/>
                <a:gd name="T38" fmla="*/ 110 w 110"/>
                <a:gd name="T39" fmla="*/ 5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10" h="72">
                  <a:moveTo>
                    <a:pt x="110" y="56"/>
                  </a:moveTo>
                  <a:lnTo>
                    <a:pt x="110" y="56"/>
                  </a:lnTo>
                  <a:lnTo>
                    <a:pt x="106" y="46"/>
                  </a:lnTo>
                  <a:lnTo>
                    <a:pt x="96" y="31"/>
                  </a:lnTo>
                  <a:lnTo>
                    <a:pt x="64" y="10"/>
                  </a:lnTo>
                  <a:lnTo>
                    <a:pt x="46" y="0"/>
                  </a:lnTo>
                  <a:lnTo>
                    <a:pt x="28" y="0"/>
                  </a:lnTo>
                  <a:lnTo>
                    <a:pt x="14" y="5"/>
                  </a:lnTo>
                  <a:lnTo>
                    <a:pt x="5" y="20"/>
                  </a:lnTo>
                  <a:lnTo>
                    <a:pt x="5" y="20"/>
                  </a:lnTo>
                  <a:lnTo>
                    <a:pt x="0" y="31"/>
                  </a:lnTo>
                  <a:lnTo>
                    <a:pt x="0" y="41"/>
                  </a:lnTo>
                  <a:lnTo>
                    <a:pt x="5" y="51"/>
                  </a:lnTo>
                  <a:lnTo>
                    <a:pt x="10" y="56"/>
                  </a:lnTo>
                  <a:lnTo>
                    <a:pt x="28" y="67"/>
                  </a:lnTo>
                  <a:lnTo>
                    <a:pt x="46" y="72"/>
                  </a:lnTo>
                  <a:lnTo>
                    <a:pt x="69" y="72"/>
                  </a:lnTo>
                  <a:lnTo>
                    <a:pt x="92" y="67"/>
                  </a:lnTo>
                  <a:lnTo>
                    <a:pt x="106" y="62"/>
                  </a:lnTo>
                  <a:lnTo>
                    <a:pt x="110" y="56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4" name="Freeform 85"/>
            <p:cNvSpPr>
              <a:spLocks/>
            </p:cNvSpPr>
            <p:nvPr/>
          </p:nvSpPr>
          <p:spPr bwMode="auto">
            <a:xfrm>
              <a:off x="2186" y="1739"/>
              <a:ext cx="110" cy="72"/>
            </a:xfrm>
            <a:custGeom>
              <a:avLst/>
              <a:gdLst>
                <a:gd name="T0" fmla="*/ 110 w 110"/>
                <a:gd name="T1" fmla="*/ 56 h 72"/>
                <a:gd name="T2" fmla="*/ 110 w 110"/>
                <a:gd name="T3" fmla="*/ 56 h 72"/>
                <a:gd name="T4" fmla="*/ 106 w 110"/>
                <a:gd name="T5" fmla="*/ 46 h 72"/>
                <a:gd name="T6" fmla="*/ 96 w 110"/>
                <a:gd name="T7" fmla="*/ 31 h 72"/>
                <a:gd name="T8" fmla="*/ 64 w 110"/>
                <a:gd name="T9" fmla="*/ 10 h 72"/>
                <a:gd name="T10" fmla="*/ 46 w 110"/>
                <a:gd name="T11" fmla="*/ 0 h 72"/>
                <a:gd name="T12" fmla="*/ 28 w 110"/>
                <a:gd name="T13" fmla="*/ 0 h 72"/>
                <a:gd name="T14" fmla="*/ 14 w 110"/>
                <a:gd name="T15" fmla="*/ 5 h 72"/>
                <a:gd name="T16" fmla="*/ 5 w 110"/>
                <a:gd name="T17" fmla="*/ 20 h 72"/>
                <a:gd name="T18" fmla="*/ 5 w 110"/>
                <a:gd name="T19" fmla="*/ 20 h 72"/>
                <a:gd name="T20" fmla="*/ 0 w 110"/>
                <a:gd name="T21" fmla="*/ 31 h 72"/>
                <a:gd name="T22" fmla="*/ 0 w 110"/>
                <a:gd name="T23" fmla="*/ 41 h 72"/>
                <a:gd name="T24" fmla="*/ 5 w 110"/>
                <a:gd name="T25" fmla="*/ 51 h 72"/>
                <a:gd name="T26" fmla="*/ 10 w 110"/>
                <a:gd name="T27" fmla="*/ 56 h 72"/>
                <a:gd name="T28" fmla="*/ 28 w 110"/>
                <a:gd name="T29" fmla="*/ 67 h 72"/>
                <a:gd name="T30" fmla="*/ 46 w 110"/>
                <a:gd name="T31" fmla="*/ 72 h 72"/>
                <a:gd name="T32" fmla="*/ 69 w 110"/>
                <a:gd name="T33" fmla="*/ 72 h 72"/>
                <a:gd name="T34" fmla="*/ 92 w 110"/>
                <a:gd name="T35" fmla="*/ 67 h 72"/>
                <a:gd name="T36" fmla="*/ 106 w 110"/>
                <a:gd name="T37" fmla="*/ 62 h 72"/>
                <a:gd name="T38" fmla="*/ 110 w 110"/>
                <a:gd name="T39" fmla="*/ 5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10" h="72">
                  <a:moveTo>
                    <a:pt x="110" y="56"/>
                  </a:moveTo>
                  <a:lnTo>
                    <a:pt x="110" y="56"/>
                  </a:lnTo>
                  <a:lnTo>
                    <a:pt x="106" y="46"/>
                  </a:lnTo>
                  <a:lnTo>
                    <a:pt x="96" y="31"/>
                  </a:lnTo>
                  <a:lnTo>
                    <a:pt x="64" y="10"/>
                  </a:lnTo>
                  <a:lnTo>
                    <a:pt x="46" y="0"/>
                  </a:lnTo>
                  <a:lnTo>
                    <a:pt x="28" y="0"/>
                  </a:lnTo>
                  <a:lnTo>
                    <a:pt x="14" y="5"/>
                  </a:lnTo>
                  <a:lnTo>
                    <a:pt x="5" y="20"/>
                  </a:lnTo>
                  <a:lnTo>
                    <a:pt x="5" y="20"/>
                  </a:lnTo>
                  <a:lnTo>
                    <a:pt x="0" y="31"/>
                  </a:lnTo>
                  <a:lnTo>
                    <a:pt x="0" y="41"/>
                  </a:lnTo>
                  <a:lnTo>
                    <a:pt x="5" y="51"/>
                  </a:lnTo>
                  <a:lnTo>
                    <a:pt x="10" y="56"/>
                  </a:lnTo>
                  <a:lnTo>
                    <a:pt x="28" y="67"/>
                  </a:lnTo>
                  <a:lnTo>
                    <a:pt x="46" y="72"/>
                  </a:lnTo>
                  <a:lnTo>
                    <a:pt x="69" y="72"/>
                  </a:lnTo>
                  <a:lnTo>
                    <a:pt x="92" y="67"/>
                  </a:lnTo>
                  <a:lnTo>
                    <a:pt x="106" y="62"/>
                  </a:lnTo>
                  <a:lnTo>
                    <a:pt x="110" y="5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5" name="Freeform 86"/>
            <p:cNvSpPr>
              <a:spLocks/>
            </p:cNvSpPr>
            <p:nvPr/>
          </p:nvSpPr>
          <p:spPr bwMode="auto">
            <a:xfrm>
              <a:off x="2136" y="1564"/>
              <a:ext cx="64" cy="103"/>
            </a:xfrm>
            <a:custGeom>
              <a:avLst/>
              <a:gdLst>
                <a:gd name="T0" fmla="*/ 14 w 64"/>
                <a:gd name="T1" fmla="*/ 0 h 103"/>
                <a:gd name="T2" fmla="*/ 14 w 64"/>
                <a:gd name="T3" fmla="*/ 0 h 103"/>
                <a:gd name="T4" fmla="*/ 5 w 64"/>
                <a:gd name="T5" fmla="*/ 26 h 103"/>
                <a:gd name="T6" fmla="*/ 0 w 64"/>
                <a:gd name="T7" fmla="*/ 62 h 103"/>
                <a:gd name="T8" fmla="*/ 0 w 64"/>
                <a:gd name="T9" fmla="*/ 82 h 103"/>
                <a:gd name="T10" fmla="*/ 0 w 64"/>
                <a:gd name="T11" fmla="*/ 92 h 103"/>
                <a:gd name="T12" fmla="*/ 14 w 64"/>
                <a:gd name="T13" fmla="*/ 103 h 103"/>
                <a:gd name="T14" fmla="*/ 32 w 64"/>
                <a:gd name="T15" fmla="*/ 103 h 103"/>
                <a:gd name="T16" fmla="*/ 32 w 64"/>
                <a:gd name="T17" fmla="*/ 103 h 103"/>
                <a:gd name="T18" fmla="*/ 46 w 64"/>
                <a:gd name="T19" fmla="*/ 98 h 103"/>
                <a:gd name="T20" fmla="*/ 55 w 64"/>
                <a:gd name="T21" fmla="*/ 87 h 103"/>
                <a:gd name="T22" fmla="*/ 64 w 64"/>
                <a:gd name="T23" fmla="*/ 82 h 103"/>
                <a:gd name="T24" fmla="*/ 64 w 64"/>
                <a:gd name="T25" fmla="*/ 72 h 103"/>
                <a:gd name="T26" fmla="*/ 64 w 64"/>
                <a:gd name="T27" fmla="*/ 56 h 103"/>
                <a:gd name="T28" fmla="*/ 55 w 64"/>
                <a:gd name="T29" fmla="*/ 36 h 103"/>
                <a:gd name="T30" fmla="*/ 41 w 64"/>
                <a:gd name="T31" fmla="*/ 20 h 103"/>
                <a:gd name="T32" fmla="*/ 28 w 64"/>
                <a:gd name="T33" fmla="*/ 5 h 103"/>
                <a:gd name="T34" fmla="*/ 19 w 64"/>
                <a:gd name="T35" fmla="*/ 0 h 103"/>
                <a:gd name="T36" fmla="*/ 14 w 64"/>
                <a:gd name="T37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4" h="103">
                  <a:moveTo>
                    <a:pt x="14" y="0"/>
                  </a:moveTo>
                  <a:lnTo>
                    <a:pt x="14" y="0"/>
                  </a:lnTo>
                  <a:lnTo>
                    <a:pt x="5" y="26"/>
                  </a:lnTo>
                  <a:lnTo>
                    <a:pt x="0" y="62"/>
                  </a:lnTo>
                  <a:lnTo>
                    <a:pt x="0" y="82"/>
                  </a:lnTo>
                  <a:lnTo>
                    <a:pt x="0" y="92"/>
                  </a:lnTo>
                  <a:lnTo>
                    <a:pt x="14" y="103"/>
                  </a:lnTo>
                  <a:lnTo>
                    <a:pt x="32" y="103"/>
                  </a:lnTo>
                  <a:lnTo>
                    <a:pt x="32" y="103"/>
                  </a:lnTo>
                  <a:lnTo>
                    <a:pt x="46" y="98"/>
                  </a:lnTo>
                  <a:lnTo>
                    <a:pt x="55" y="87"/>
                  </a:lnTo>
                  <a:lnTo>
                    <a:pt x="64" y="82"/>
                  </a:lnTo>
                  <a:lnTo>
                    <a:pt x="64" y="72"/>
                  </a:lnTo>
                  <a:lnTo>
                    <a:pt x="64" y="56"/>
                  </a:lnTo>
                  <a:lnTo>
                    <a:pt x="55" y="36"/>
                  </a:lnTo>
                  <a:lnTo>
                    <a:pt x="41" y="20"/>
                  </a:lnTo>
                  <a:lnTo>
                    <a:pt x="28" y="5"/>
                  </a:lnTo>
                  <a:lnTo>
                    <a:pt x="19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6" name="Freeform 87"/>
            <p:cNvSpPr>
              <a:spLocks/>
            </p:cNvSpPr>
            <p:nvPr/>
          </p:nvSpPr>
          <p:spPr bwMode="auto">
            <a:xfrm>
              <a:off x="2136" y="1564"/>
              <a:ext cx="64" cy="103"/>
            </a:xfrm>
            <a:custGeom>
              <a:avLst/>
              <a:gdLst>
                <a:gd name="T0" fmla="*/ 14 w 64"/>
                <a:gd name="T1" fmla="*/ 0 h 103"/>
                <a:gd name="T2" fmla="*/ 14 w 64"/>
                <a:gd name="T3" fmla="*/ 0 h 103"/>
                <a:gd name="T4" fmla="*/ 5 w 64"/>
                <a:gd name="T5" fmla="*/ 26 h 103"/>
                <a:gd name="T6" fmla="*/ 0 w 64"/>
                <a:gd name="T7" fmla="*/ 62 h 103"/>
                <a:gd name="T8" fmla="*/ 0 w 64"/>
                <a:gd name="T9" fmla="*/ 82 h 103"/>
                <a:gd name="T10" fmla="*/ 0 w 64"/>
                <a:gd name="T11" fmla="*/ 92 h 103"/>
                <a:gd name="T12" fmla="*/ 14 w 64"/>
                <a:gd name="T13" fmla="*/ 103 h 103"/>
                <a:gd name="T14" fmla="*/ 32 w 64"/>
                <a:gd name="T15" fmla="*/ 103 h 103"/>
                <a:gd name="T16" fmla="*/ 32 w 64"/>
                <a:gd name="T17" fmla="*/ 103 h 103"/>
                <a:gd name="T18" fmla="*/ 46 w 64"/>
                <a:gd name="T19" fmla="*/ 98 h 103"/>
                <a:gd name="T20" fmla="*/ 55 w 64"/>
                <a:gd name="T21" fmla="*/ 87 h 103"/>
                <a:gd name="T22" fmla="*/ 64 w 64"/>
                <a:gd name="T23" fmla="*/ 82 h 103"/>
                <a:gd name="T24" fmla="*/ 64 w 64"/>
                <a:gd name="T25" fmla="*/ 72 h 103"/>
                <a:gd name="T26" fmla="*/ 64 w 64"/>
                <a:gd name="T27" fmla="*/ 56 h 103"/>
                <a:gd name="T28" fmla="*/ 55 w 64"/>
                <a:gd name="T29" fmla="*/ 36 h 103"/>
                <a:gd name="T30" fmla="*/ 41 w 64"/>
                <a:gd name="T31" fmla="*/ 20 h 103"/>
                <a:gd name="T32" fmla="*/ 28 w 64"/>
                <a:gd name="T33" fmla="*/ 5 h 103"/>
                <a:gd name="T34" fmla="*/ 19 w 64"/>
                <a:gd name="T35" fmla="*/ 0 h 103"/>
                <a:gd name="T36" fmla="*/ 14 w 64"/>
                <a:gd name="T37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4" h="103">
                  <a:moveTo>
                    <a:pt x="14" y="0"/>
                  </a:moveTo>
                  <a:lnTo>
                    <a:pt x="14" y="0"/>
                  </a:lnTo>
                  <a:lnTo>
                    <a:pt x="5" y="26"/>
                  </a:lnTo>
                  <a:lnTo>
                    <a:pt x="0" y="62"/>
                  </a:lnTo>
                  <a:lnTo>
                    <a:pt x="0" y="82"/>
                  </a:lnTo>
                  <a:lnTo>
                    <a:pt x="0" y="92"/>
                  </a:lnTo>
                  <a:lnTo>
                    <a:pt x="14" y="103"/>
                  </a:lnTo>
                  <a:lnTo>
                    <a:pt x="32" y="103"/>
                  </a:lnTo>
                  <a:lnTo>
                    <a:pt x="32" y="103"/>
                  </a:lnTo>
                  <a:lnTo>
                    <a:pt x="46" y="98"/>
                  </a:lnTo>
                  <a:lnTo>
                    <a:pt x="55" y="87"/>
                  </a:lnTo>
                  <a:lnTo>
                    <a:pt x="64" y="82"/>
                  </a:lnTo>
                  <a:lnTo>
                    <a:pt x="64" y="72"/>
                  </a:lnTo>
                  <a:lnTo>
                    <a:pt x="64" y="56"/>
                  </a:lnTo>
                  <a:lnTo>
                    <a:pt x="55" y="36"/>
                  </a:lnTo>
                  <a:lnTo>
                    <a:pt x="41" y="20"/>
                  </a:lnTo>
                  <a:lnTo>
                    <a:pt x="28" y="5"/>
                  </a:lnTo>
                  <a:lnTo>
                    <a:pt x="19" y="0"/>
                  </a:lnTo>
                  <a:lnTo>
                    <a:pt x="1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7" name="Freeform 88"/>
            <p:cNvSpPr>
              <a:spLocks/>
            </p:cNvSpPr>
            <p:nvPr/>
          </p:nvSpPr>
          <p:spPr bwMode="auto">
            <a:xfrm>
              <a:off x="2086" y="1785"/>
              <a:ext cx="59" cy="67"/>
            </a:xfrm>
            <a:custGeom>
              <a:avLst/>
              <a:gdLst>
                <a:gd name="T0" fmla="*/ 59 w 59"/>
                <a:gd name="T1" fmla="*/ 67 h 67"/>
                <a:gd name="T2" fmla="*/ 59 w 59"/>
                <a:gd name="T3" fmla="*/ 67 h 67"/>
                <a:gd name="T4" fmla="*/ 59 w 59"/>
                <a:gd name="T5" fmla="*/ 52 h 67"/>
                <a:gd name="T6" fmla="*/ 55 w 59"/>
                <a:gd name="T7" fmla="*/ 26 h 67"/>
                <a:gd name="T8" fmla="*/ 50 w 59"/>
                <a:gd name="T9" fmla="*/ 10 h 67"/>
                <a:gd name="T10" fmla="*/ 41 w 59"/>
                <a:gd name="T11" fmla="*/ 0 h 67"/>
                <a:gd name="T12" fmla="*/ 27 w 59"/>
                <a:gd name="T13" fmla="*/ 0 h 67"/>
                <a:gd name="T14" fmla="*/ 14 w 59"/>
                <a:gd name="T15" fmla="*/ 0 h 67"/>
                <a:gd name="T16" fmla="*/ 14 w 59"/>
                <a:gd name="T17" fmla="*/ 0 h 67"/>
                <a:gd name="T18" fmla="*/ 0 w 59"/>
                <a:gd name="T19" fmla="*/ 16 h 67"/>
                <a:gd name="T20" fmla="*/ 0 w 59"/>
                <a:gd name="T21" fmla="*/ 26 h 67"/>
                <a:gd name="T22" fmla="*/ 9 w 59"/>
                <a:gd name="T23" fmla="*/ 41 h 67"/>
                <a:gd name="T24" fmla="*/ 18 w 59"/>
                <a:gd name="T25" fmla="*/ 52 h 67"/>
                <a:gd name="T26" fmla="*/ 50 w 59"/>
                <a:gd name="T27" fmla="*/ 67 h 67"/>
                <a:gd name="T28" fmla="*/ 59 w 59"/>
                <a:gd name="T29" fmla="*/ 67 h 67"/>
                <a:gd name="T30" fmla="*/ 59 w 59"/>
                <a:gd name="T31" fmla="*/ 67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9" h="67">
                  <a:moveTo>
                    <a:pt x="59" y="67"/>
                  </a:moveTo>
                  <a:lnTo>
                    <a:pt x="59" y="67"/>
                  </a:lnTo>
                  <a:lnTo>
                    <a:pt x="59" y="52"/>
                  </a:lnTo>
                  <a:lnTo>
                    <a:pt x="55" y="26"/>
                  </a:lnTo>
                  <a:lnTo>
                    <a:pt x="50" y="10"/>
                  </a:lnTo>
                  <a:lnTo>
                    <a:pt x="41" y="0"/>
                  </a:lnTo>
                  <a:lnTo>
                    <a:pt x="27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0" y="16"/>
                  </a:lnTo>
                  <a:lnTo>
                    <a:pt x="0" y="26"/>
                  </a:lnTo>
                  <a:lnTo>
                    <a:pt x="9" y="41"/>
                  </a:lnTo>
                  <a:lnTo>
                    <a:pt x="18" y="52"/>
                  </a:lnTo>
                  <a:lnTo>
                    <a:pt x="50" y="67"/>
                  </a:lnTo>
                  <a:lnTo>
                    <a:pt x="59" y="67"/>
                  </a:lnTo>
                  <a:lnTo>
                    <a:pt x="59" y="67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8" name="Freeform 89"/>
            <p:cNvSpPr>
              <a:spLocks/>
            </p:cNvSpPr>
            <p:nvPr/>
          </p:nvSpPr>
          <p:spPr bwMode="auto">
            <a:xfrm>
              <a:off x="2086" y="1785"/>
              <a:ext cx="59" cy="67"/>
            </a:xfrm>
            <a:custGeom>
              <a:avLst/>
              <a:gdLst>
                <a:gd name="T0" fmla="*/ 59 w 59"/>
                <a:gd name="T1" fmla="*/ 67 h 67"/>
                <a:gd name="T2" fmla="*/ 59 w 59"/>
                <a:gd name="T3" fmla="*/ 67 h 67"/>
                <a:gd name="T4" fmla="*/ 59 w 59"/>
                <a:gd name="T5" fmla="*/ 52 h 67"/>
                <a:gd name="T6" fmla="*/ 55 w 59"/>
                <a:gd name="T7" fmla="*/ 26 h 67"/>
                <a:gd name="T8" fmla="*/ 50 w 59"/>
                <a:gd name="T9" fmla="*/ 10 h 67"/>
                <a:gd name="T10" fmla="*/ 41 w 59"/>
                <a:gd name="T11" fmla="*/ 0 h 67"/>
                <a:gd name="T12" fmla="*/ 27 w 59"/>
                <a:gd name="T13" fmla="*/ 0 h 67"/>
                <a:gd name="T14" fmla="*/ 14 w 59"/>
                <a:gd name="T15" fmla="*/ 0 h 67"/>
                <a:gd name="T16" fmla="*/ 14 w 59"/>
                <a:gd name="T17" fmla="*/ 0 h 67"/>
                <a:gd name="T18" fmla="*/ 0 w 59"/>
                <a:gd name="T19" fmla="*/ 16 h 67"/>
                <a:gd name="T20" fmla="*/ 0 w 59"/>
                <a:gd name="T21" fmla="*/ 26 h 67"/>
                <a:gd name="T22" fmla="*/ 9 w 59"/>
                <a:gd name="T23" fmla="*/ 41 h 67"/>
                <a:gd name="T24" fmla="*/ 18 w 59"/>
                <a:gd name="T25" fmla="*/ 52 h 67"/>
                <a:gd name="T26" fmla="*/ 50 w 59"/>
                <a:gd name="T27" fmla="*/ 67 h 67"/>
                <a:gd name="T28" fmla="*/ 59 w 59"/>
                <a:gd name="T29" fmla="*/ 67 h 67"/>
                <a:gd name="T30" fmla="*/ 59 w 59"/>
                <a:gd name="T31" fmla="*/ 67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9" h="67">
                  <a:moveTo>
                    <a:pt x="59" y="67"/>
                  </a:moveTo>
                  <a:lnTo>
                    <a:pt x="59" y="67"/>
                  </a:lnTo>
                  <a:lnTo>
                    <a:pt x="59" y="52"/>
                  </a:lnTo>
                  <a:lnTo>
                    <a:pt x="55" y="26"/>
                  </a:lnTo>
                  <a:lnTo>
                    <a:pt x="50" y="10"/>
                  </a:lnTo>
                  <a:lnTo>
                    <a:pt x="41" y="0"/>
                  </a:lnTo>
                  <a:lnTo>
                    <a:pt x="27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0" y="16"/>
                  </a:lnTo>
                  <a:lnTo>
                    <a:pt x="0" y="26"/>
                  </a:lnTo>
                  <a:lnTo>
                    <a:pt x="9" y="41"/>
                  </a:lnTo>
                  <a:lnTo>
                    <a:pt x="18" y="52"/>
                  </a:lnTo>
                  <a:lnTo>
                    <a:pt x="50" y="67"/>
                  </a:lnTo>
                  <a:lnTo>
                    <a:pt x="59" y="67"/>
                  </a:lnTo>
                  <a:lnTo>
                    <a:pt x="59" y="6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9" name="Freeform 90"/>
            <p:cNvSpPr>
              <a:spLocks/>
            </p:cNvSpPr>
            <p:nvPr/>
          </p:nvSpPr>
          <p:spPr bwMode="auto">
            <a:xfrm>
              <a:off x="2342" y="1878"/>
              <a:ext cx="132" cy="87"/>
            </a:xfrm>
            <a:custGeom>
              <a:avLst/>
              <a:gdLst>
                <a:gd name="T0" fmla="*/ 128 w 132"/>
                <a:gd name="T1" fmla="*/ 0 h 87"/>
                <a:gd name="T2" fmla="*/ 128 w 132"/>
                <a:gd name="T3" fmla="*/ 0 h 87"/>
                <a:gd name="T4" fmla="*/ 96 w 132"/>
                <a:gd name="T5" fmla="*/ 5 h 87"/>
                <a:gd name="T6" fmla="*/ 59 w 132"/>
                <a:gd name="T7" fmla="*/ 10 h 87"/>
                <a:gd name="T8" fmla="*/ 45 w 132"/>
                <a:gd name="T9" fmla="*/ 15 h 87"/>
                <a:gd name="T10" fmla="*/ 32 w 132"/>
                <a:gd name="T11" fmla="*/ 26 h 87"/>
                <a:gd name="T12" fmla="*/ 18 w 132"/>
                <a:gd name="T13" fmla="*/ 36 h 87"/>
                <a:gd name="T14" fmla="*/ 9 w 132"/>
                <a:gd name="T15" fmla="*/ 51 h 87"/>
                <a:gd name="T16" fmla="*/ 9 w 132"/>
                <a:gd name="T17" fmla="*/ 51 h 87"/>
                <a:gd name="T18" fmla="*/ 0 w 132"/>
                <a:gd name="T19" fmla="*/ 67 h 87"/>
                <a:gd name="T20" fmla="*/ 0 w 132"/>
                <a:gd name="T21" fmla="*/ 82 h 87"/>
                <a:gd name="T22" fmla="*/ 4 w 132"/>
                <a:gd name="T23" fmla="*/ 87 h 87"/>
                <a:gd name="T24" fmla="*/ 9 w 132"/>
                <a:gd name="T25" fmla="*/ 87 h 87"/>
                <a:gd name="T26" fmla="*/ 32 w 132"/>
                <a:gd name="T27" fmla="*/ 82 h 87"/>
                <a:gd name="T28" fmla="*/ 64 w 132"/>
                <a:gd name="T29" fmla="*/ 62 h 87"/>
                <a:gd name="T30" fmla="*/ 114 w 132"/>
                <a:gd name="T31" fmla="*/ 15 h 87"/>
                <a:gd name="T32" fmla="*/ 128 w 132"/>
                <a:gd name="T33" fmla="*/ 0 h 87"/>
                <a:gd name="T34" fmla="*/ 132 w 132"/>
                <a:gd name="T35" fmla="*/ 0 h 87"/>
                <a:gd name="T36" fmla="*/ 128 w 132"/>
                <a:gd name="T37" fmla="*/ 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32" h="87">
                  <a:moveTo>
                    <a:pt x="128" y="0"/>
                  </a:moveTo>
                  <a:lnTo>
                    <a:pt x="128" y="0"/>
                  </a:lnTo>
                  <a:lnTo>
                    <a:pt x="96" y="5"/>
                  </a:lnTo>
                  <a:lnTo>
                    <a:pt x="59" y="10"/>
                  </a:lnTo>
                  <a:lnTo>
                    <a:pt x="45" y="15"/>
                  </a:lnTo>
                  <a:lnTo>
                    <a:pt x="32" y="26"/>
                  </a:lnTo>
                  <a:lnTo>
                    <a:pt x="18" y="36"/>
                  </a:lnTo>
                  <a:lnTo>
                    <a:pt x="9" y="51"/>
                  </a:lnTo>
                  <a:lnTo>
                    <a:pt x="9" y="51"/>
                  </a:lnTo>
                  <a:lnTo>
                    <a:pt x="0" y="67"/>
                  </a:lnTo>
                  <a:lnTo>
                    <a:pt x="0" y="82"/>
                  </a:lnTo>
                  <a:lnTo>
                    <a:pt x="4" y="87"/>
                  </a:lnTo>
                  <a:lnTo>
                    <a:pt x="9" y="87"/>
                  </a:lnTo>
                  <a:lnTo>
                    <a:pt x="32" y="82"/>
                  </a:lnTo>
                  <a:lnTo>
                    <a:pt x="64" y="62"/>
                  </a:lnTo>
                  <a:lnTo>
                    <a:pt x="114" y="15"/>
                  </a:lnTo>
                  <a:lnTo>
                    <a:pt x="128" y="0"/>
                  </a:lnTo>
                  <a:lnTo>
                    <a:pt x="132" y="0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0" name="Freeform 91"/>
            <p:cNvSpPr>
              <a:spLocks/>
            </p:cNvSpPr>
            <p:nvPr/>
          </p:nvSpPr>
          <p:spPr bwMode="auto">
            <a:xfrm>
              <a:off x="2342" y="1878"/>
              <a:ext cx="132" cy="87"/>
            </a:xfrm>
            <a:custGeom>
              <a:avLst/>
              <a:gdLst>
                <a:gd name="T0" fmla="*/ 128 w 132"/>
                <a:gd name="T1" fmla="*/ 0 h 87"/>
                <a:gd name="T2" fmla="*/ 128 w 132"/>
                <a:gd name="T3" fmla="*/ 0 h 87"/>
                <a:gd name="T4" fmla="*/ 96 w 132"/>
                <a:gd name="T5" fmla="*/ 5 h 87"/>
                <a:gd name="T6" fmla="*/ 59 w 132"/>
                <a:gd name="T7" fmla="*/ 10 h 87"/>
                <a:gd name="T8" fmla="*/ 45 w 132"/>
                <a:gd name="T9" fmla="*/ 15 h 87"/>
                <a:gd name="T10" fmla="*/ 32 w 132"/>
                <a:gd name="T11" fmla="*/ 26 h 87"/>
                <a:gd name="T12" fmla="*/ 18 w 132"/>
                <a:gd name="T13" fmla="*/ 36 h 87"/>
                <a:gd name="T14" fmla="*/ 9 w 132"/>
                <a:gd name="T15" fmla="*/ 51 h 87"/>
                <a:gd name="T16" fmla="*/ 9 w 132"/>
                <a:gd name="T17" fmla="*/ 51 h 87"/>
                <a:gd name="T18" fmla="*/ 0 w 132"/>
                <a:gd name="T19" fmla="*/ 67 h 87"/>
                <a:gd name="T20" fmla="*/ 0 w 132"/>
                <a:gd name="T21" fmla="*/ 82 h 87"/>
                <a:gd name="T22" fmla="*/ 4 w 132"/>
                <a:gd name="T23" fmla="*/ 87 h 87"/>
                <a:gd name="T24" fmla="*/ 9 w 132"/>
                <a:gd name="T25" fmla="*/ 87 h 87"/>
                <a:gd name="T26" fmla="*/ 32 w 132"/>
                <a:gd name="T27" fmla="*/ 82 h 87"/>
                <a:gd name="T28" fmla="*/ 64 w 132"/>
                <a:gd name="T29" fmla="*/ 62 h 87"/>
                <a:gd name="T30" fmla="*/ 114 w 132"/>
                <a:gd name="T31" fmla="*/ 15 h 87"/>
                <a:gd name="T32" fmla="*/ 128 w 132"/>
                <a:gd name="T33" fmla="*/ 0 h 87"/>
                <a:gd name="T34" fmla="*/ 132 w 132"/>
                <a:gd name="T35" fmla="*/ 0 h 87"/>
                <a:gd name="T36" fmla="*/ 128 w 132"/>
                <a:gd name="T37" fmla="*/ 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32" h="87">
                  <a:moveTo>
                    <a:pt x="128" y="0"/>
                  </a:moveTo>
                  <a:lnTo>
                    <a:pt x="128" y="0"/>
                  </a:lnTo>
                  <a:lnTo>
                    <a:pt x="96" y="5"/>
                  </a:lnTo>
                  <a:lnTo>
                    <a:pt x="59" y="10"/>
                  </a:lnTo>
                  <a:lnTo>
                    <a:pt x="45" y="15"/>
                  </a:lnTo>
                  <a:lnTo>
                    <a:pt x="32" y="26"/>
                  </a:lnTo>
                  <a:lnTo>
                    <a:pt x="18" y="36"/>
                  </a:lnTo>
                  <a:lnTo>
                    <a:pt x="9" y="51"/>
                  </a:lnTo>
                  <a:lnTo>
                    <a:pt x="9" y="51"/>
                  </a:lnTo>
                  <a:lnTo>
                    <a:pt x="0" y="67"/>
                  </a:lnTo>
                  <a:lnTo>
                    <a:pt x="0" y="82"/>
                  </a:lnTo>
                  <a:lnTo>
                    <a:pt x="4" y="87"/>
                  </a:lnTo>
                  <a:lnTo>
                    <a:pt x="9" y="87"/>
                  </a:lnTo>
                  <a:lnTo>
                    <a:pt x="32" y="82"/>
                  </a:lnTo>
                  <a:lnTo>
                    <a:pt x="64" y="62"/>
                  </a:lnTo>
                  <a:lnTo>
                    <a:pt x="114" y="15"/>
                  </a:lnTo>
                  <a:lnTo>
                    <a:pt x="128" y="0"/>
                  </a:lnTo>
                  <a:lnTo>
                    <a:pt x="132" y="0"/>
                  </a:lnTo>
                  <a:lnTo>
                    <a:pt x="12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1" name="Freeform 92"/>
            <p:cNvSpPr>
              <a:spLocks/>
            </p:cNvSpPr>
            <p:nvPr/>
          </p:nvSpPr>
          <p:spPr bwMode="auto">
            <a:xfrm>
              <a:off x="2314" y="1981"/>
              <a:ext cx="96" cy="46"/>
            </a:xfrm>
            <a:custGeom>
              <a:avLst/>
              <a:gdLst>
                <a:gd name="T0" fmla="*/ 92 w 96"/>
                <a:gd name="T1" fmla="*/ 31 h 46"/>
                <a:gd name="T2" fmla="*/ 92 w 96"/>
                <a:gd name="T3" fmla="*/ 31 h 46"/>
                <a:gd name="T4" fmla="*/ 55 w 96"/>
                <a:gd name="T5" fmla="*/ 10 h 46"/>
                <a:gd name="T6" fmla="*/ 41 w 96"/>
                <a:gd name="T7" fmla="*/ 5 h 46"/>
                <a:gd name="T8" fmla="*/ 28 w 96"/>
                <a:gd name="T9" fmla="*/ 0 h 46"/>
                <a:gd name="T10" fmla="*/ 19 w 96"/>
                <a:gd name="T11" fmla="*/ 5 h 46"/>
                <a:gd name="T12" fmla="*/ 10 w 96"/>
                <a:gd name="T13" fmla="*/ 10 h 46"/>
                <a:gd name="T14" fmla="*/ 10 w 96"/>
                <a:gd name="T15" fmla="*/ 10 h 46"/>
                <a:gd name="T16" fmla="*/ 0 w 96"/>
                <a:gd name="T17" fmla="*/ 20 h 46"/>
                <a:gd name="T18" fmla="*/ 0 w 96"/>
                <a:gd name="T19" fmla="*/ 31 h 46"/>
                <a:gd name="T20" fmla="*/ 0 w 96"/>
                <a:gd name="T21" fmla="*/ 36 h 46"/>
                <a:gd name="T22" fmla="*/ 5 w 96"/>
                <a:gd name="T23" fmla="*/ 41 h 46"/>
                <a:gd name="T24" fmla="*/ 23 w 96"/>
                <a:gd name="T25" fmla="*/ 46 h 46"/>
                <a:gd name="T26" fmla="*/ 46 w 96"/>
                <a:gd name="T27" fmla="*/ 46 h 46"/>
                <a:gd name="T28" fmla="*/ 87 w 96"/>
                <a:gd name="T29" fmla="*/ 41 h 46"/>
                <a:gd name="T30" fmla="*/ 96 w 96"/>
                <a:gd name="T31" fmla="*/ 36 h 46"/>
                <a:gd name="T32" fmla="*/ 96 w 96"/>
                <a:gd name="T33" fmla="*/ 36 h 46"/>
                <a:gd name="T34" fmla="*/ 92 w 96"/>
                <a:gd name="T35" fmla="*/ 3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92" y="31"/>
                  </a:moveTo>
                  <a:lnTo>
                    <a:pt x="92" y="31"/>
                  </a:lnTo>
                  <a:lnTo>
                    <a:pt x="55" y="10"/>
                  </a:lnTo>
                  <a:lnTo>
                    <a:pt x="41" y="5"/>
                  </a:lnTo>
                  <a:lnTo>
                    <a:pt x="28" y="0"/>
                  </a:lnTo>
                  <a:lnTo>
                    <a:pt x="19" y="5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0" y="20"/>
                  </a:lnTo>
                  <a:lnTo>
                    <a:pt x="0" y="31"/>
                  </a:lnTo>
                  <a:lnTo>
                    <a:pt x="0" y="36"/>
                  </a:lnTo>
                  <a:lnTo>
                    <a:pt x="5" y="41"/>
                  </a:lnTo>
                  <a:lnTo>
                    <a:pt x="23" y="46"/>
                  </a:lnTo>
                  <a:lnTo>
                    <a:pt x="46" y="46"/>
                  </a:lnTo>
                  <a:lnTo>
                    <a:pt x="87" y="41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2" y="31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2" name="Freeform 93"/>
            <p:cNvSpPr>
              <a:spLocks/>
            </p:cNvSpPr>
            <p:nvPr/>
          </p:nvSpPr>
          <p:spPr bwMode="auto">
            <a:xfrm>
              <a:off x="2314" y="1981"/>
              <a:ext cx="96" cy="46"/>
            </a:xfrm>
            <a:custGeom>
              <a:avLst/>
              <a:gdLst>
                <a:gd name="T0" fmla="*/ 92 w 96"/>
                <a:gd name="T1" fmla="*/ 31 h 46"/>
                <a:gd name="T2" fmla="*/ 92 w 96"/>
                <a:gd name="T3" fmla="*/ 31 h 46"/>
                <a:gd name="T4" fmla="*/ 55 w 96"/>
                <a:gd name="T5" fmla="*/ 10 h 46"/>
                <a:gd name="T6" fmla="*/ 41 w 96"/>
                <a:gd name="T7" fmla="*/ 5 h 46"/>
                <a:gd name="T8" fmla="*/ 28 w 96"/>
                <a:gd name="T9" fmla="*/ 0 h 46"/>
                <a:gd name="T10" fmla="*/ 19 w 96"/>
                <a:gd name="T11" fmla="*/ 5 h 46"/>
                <a:gd name="T12" fmla="*/ 10 w 96"/>
                <a:gd name="T13" fmla="*/ 10 h 46"/>
                <a:gd name="T14" fmla="*/ 10 w 96"/>
                <a:gd name="T15" fmla="*/ 10 h 46"/>
                <a:gd name="T16" fmla="*/ 0 w 96"/>
                <a:gd name="T17" fmla="*/ 20 h 46"/>
                <a:gd name="T18" fmla="*/ 0 w 96"/>
                <a:gd name="T19" fmla="*/ 31 h 46"/>
                <a:gd name="T20" fmla="*/ 0 w 96"/>
                <a:gd name="T21" fmla="*/ 36 h 46"/>
                <a:gd name="T22" fmla="*/ 5 w 96"/>
                <a:gd name="T23" fmla="*/ 41 h 46"/>
                <a:gd name="T24" fmla="*/ 23 w 96"/>
                <a:gd name="T25" fmla="*/ 46 h 46"/>
                <a:gd name="T26" fmla="*/ 46 w 96"/>
                <a:gd name="T27" fmla="*/ 46 h 46"/>
                <a:gd name="T28" fmla="*/ 87 w 96"/>
                <a:gd name="T29" fmla="*/ 41 h 46"/>
                <a:gd name="T30" fmla="*/ 96 w 96"/>
                <a:gd name="T31" fmla="*/ 36 h 46"/>
                <a:gd name="T32" fmla="*/ 96 w 96"/>
                <a:gd name="T33" fmla="*/ 36 h 46"/>
                <a:gd name="T34" fmla="*/ 92 w 96"/>
                <a:gd name="T35" fmla="*/ 3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6">
                  <a:moveTo>
                    <a:pt x="92" y="31"/>
                  </a:moveTo>
                  <a:lnTo>
                    <a:pt x="92" y="31"/>
                  </a:lnTo>
                  <a:lnTo>
                    <a:pt x="55" y="10"/>
                  </a:lnTo>
                  <a:lnTo>
                    <a:pt x="41" y="5"/>
                  </a:lnTo>
                  <a:lnTo>
                    <a:pt x="28" y="0"/>
                  </a:lnTo>
                  <a:lnTo>
                    <a:pt x="19" y="5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0" y="20"/>
                  </a:lnTo>
                  <a:lnTo>
                    <a:pt x="0" y="31"/>
                  </a:lnTo>
                  <a:lnTo>
                    <a:pt x="0" y="36"/>
                  </a:lnTo>
                  <a:lnTo>
                    <a:pt x="5" y="41"/>
                  </a:lnTo>
                  <a:lnTo>
                    <a:pt x="23" y="46"/>
                  </a:lnTo>
                  <a:lnTo>
                    <a:pt x="46" y="46"/>
                  </a:lnTo>
                  <a:lnTo>
                    <a:pt x="87" y="41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2" y="3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3" name="Freeform 94"/>
            <p:cNvSpPr>
              <a:spLocks/>
            </p:cNvSpPr>
            <p:nvPr/>
          </p:nvSpPr>
          <p:spPr bwMode="auto">
            <a:xfrm>
              <a:off x="2273" y="1842"/>
              <a:ext cx="46" cy="103"/>
            </a:xfrm>
            <a:custGeom>
              <a:avLst/>
              <a:gdLst>
                <a:gd name="T0" fmla="*/ 23 w 46"/>
                <a:gd name="T1" fmla="*/ 5 h 103"/>
                <a:gd name="T2" fmla="*/ 23 w 46"/>
                <a:gd name="T3" fmla="*/ 5 h 103"/>
                <a:gd name="T4" fmla="*/ 9 w 46"/>
                <a:gd name="T5" fmla="*/ 31 h 103"/>
                <a:gd name="T6" fmla="*/ 5 w 46"/>
                <a:gd name="T7" fmla="*/ 51 h 103"/>
                <a:gd name="T8" fmla="*/ 0 w 46"/>
                <a:gd name="T9" fmla="*/ 77 h 103"/>
                <a:gd name="T10" fmla="*/ 9 w 46"/>
                <a:gd name="T11" fmla="*/ 103 h 103"/>
                <a:gd name="T12" fmla="*/ 9 w 46"/>
                <a:gd name="T13" fmla="*/ 103 h 103"/>
                <a:gd name="T14" fmla="*/ 23 w 46"/>
                <a:gd name="T15" fmla="*/ 103 h 103"/>
                <a:gd name="T16" fmla="*/ 32 w 46"/>
                <a:gd name="T17" fmla="*/ 103 h 103"/>
                <a:gd name="T18" fmla="*/ 37 w 46"/>
                <a:gd name="T19" fmla="*/ 103 h 103"/>
                <a:gd name="T20" fmla="*/ 41 w 46"/>
                <a:gd name="T21" fmla="*/ 98 h 103"/>
                <a:gd name="T22" fmla="*/ 46 w 46"/>
                <a:gd name="T23" fmla="*/ 77 h 103"/>
                <a:gd name="T24" fmla="*/ 46 w 46"/>
                <a:gd name="T25" fmla="*/ 51 h 103"/>
                <a:gd name="T26" fmla="*/ 41 w 46"/>
                <a:gd name="T27" fmla="*/ 26 h 103"/>
                <a:gd name="T28" fmla="*/ 32 w 46"/>
                <a:gd name="T29" fmla="*/ 10 h 103"/>
                <a:gd name="T30" fmla="*/ 23 w 46"/>
                <a:gd name="T31" fmla="*/ 0 h 103"/>
                <a:gd name="T32" fmla="*/ 23 w 46"/>
                <a:gd name="T33" fmla="*/ 0 h 103"/>
                <a:gd name="T34" fmla="*/ 23 w 46"/>
                <a:gd name="T35" fmla="*/ 5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6" h="103">
                  <a:moveTo>
                    <a:pt x="23" y="5"/>
                  </a:moveTo>
                  <a:lnTo>
                    <a:pt x="23" y="5"/>
                  </a:lnTo>
                  <a:lnTo>
                    <a:pt x="9" y="31"/>
                  </a:lnTo>
                  <a:lnTo>
                    <a:pt x="5" y="51"/>
                  </a:lnTo>
                  <a:lnTo>
                    <a:pt x="0" y="77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23" y="103"/>
                  </a:lnTo>
                  <a:lnTo>
                    <a:pt x="32" y="103"/>
                  </a:lnTo>
                  <a:lnTo>
                    <a:pt x="37" y="103"/>
                  </a:lnTo>
                  <a:lnTo>
                    <a:pt x="41" y="98"/>
                  </a:lnTo>
                  <a:lnTo>
                    <a:pt x="46" y="77"/>
                  </a:lnTo>
                  <a:lnTo>
                    <a:pt x="46" y="51"/>
                  </a:lnTo>
                  <a:lnTo>
                    <a:pt x="41" y="26"/>
                  </a:lnTo>
                  <a:lnTo>
                    <a:pt x="32" y="1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5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4" name="Freeform 95"/>
            <p:cNvSpPr>
              <a:spLocks/>
            </p:cNvSpPr>
            <p:nvPr/>
          </p:nvSpPr>
          <p:spPr bwMode="auto">
            <a:xfrm>
              <a:off x="2273" y="1842"/>
              <a:ext cx="46" cy="103"/>
            </a:xfrm>
            <a:custGeom>
              <a:avLst/>
              <a:gdLst>
                <a:gd name="T0" fmla="*/ 23 w 46"/>
                <a:gd name="T1" fmla="*/ 5 h 103"/>
                <a:gd name="T2" fmla="*/ 23 w 46"/>
                <a:gd name="T3" fmla="*/ 5 h 103"/>
                <a:gd name="T4" fmla="*/ 9 w 46"/>
                <a:gd name="T5" fmla="*/ 31 h 103"/>
                <a:gd name="T6" fmla="*/ 5 w 46"/>
                <a:gd name="T7" fmla="*/ 51 h 103"/>
                <a:gd name="T8" fmla="*/ 0 w 46"/>
                <a:gd name="T9" fmla="*/ 77 h 103"/>
                <a:gd name="T10" fmla="*/ 9 w 46"/>
                <a:gd name="T11" fmla="*/ 103 h 103"/>
                <a:gd name="T12" fmla="*/ 9 w 46"/>
                <a:gd name="T13" fmla="*/ 103 h 103"/>
                <a:gd name="T14" fmla="*/ 23 w 46"/>
                <a:gd name="T15" fmla="*/ 103 h 103"/>
                <a:gd name="T16" fmla="*/ 32 w 46"/>
                <a:gd name="T17" fmla="*/ 103 h 103"/>
                <a:gd name="T18" fmla="*/ 37 w 46"/>
                <a:gd name="T19" fmla="*/ 103 h 103"/>
                <a:gd name="T20" fmla="*/ 41 w 46"/>
                <a:gd name="T21" fmla="*/ 98 h 103"/>
                <a:gd name="T22" fmla="*/ 46 w 46"/>
                <a:gd name="T23" fmla="*/ 77 h 103"/>
                <a:gd name="T24" fmla="*/ 46 w 46"/>
                <a:gd name="T25" fmla="*/ 51 h 103"/>
                <a:gd name="T26" fmla="*/ 41 w 46"/>
                <a:gd name="T27" fmla="*/ 26 h 103"/>
                <a:gd name="T28" fmla="*/ 32 w 46"/>
                <a:gd name="T29" fmla="*/ 10 h 103"/>
                <a:gd name="T30" fmla="*/ 23 w 46"/>
                <a:gd name="T31" fmla="*/ 0 h 103"/>
                <a:gd name="T32" fmla="*/ 23 w 46"/>
                <a:gd name="T33" fmla="*/ 0 h 103"/>
                <a:gd name="T34" fmla="*/ 23 w 46"/>
                <a:gd name="T35" fmla="*/ 5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6" h="103">
                  <a:moveTo>
                    <a:pt x="23" y="5"/>
                  </a:moveTo>
                  <a:lnTo>
                    <a:pt x="23" y="5"/>
                  </a:lnTo>
                  <a:lnTo>
                    <a:pt x="9" y="31"/>
                  </a:lnTo>
                  <a:lnTo>
                    <a:pt x="5" y="51"/>
                  </a:lnTo>
                  <a:lnTo>
                    <a:pt x="0" y="77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23" y="103"/>
                  </a:lnTo>
                  <a:lnTo>
                    <a:pt x="32" y="103"/>
                  </a:lnTo>
                  <a:lnTo>
                    <a:pt x="37" y="103"/>
                  </a:lnTo>
                  <a:lnTo>
                    <a:pt x="41" y="98"/>
                  </a:lnTo>
                  <a:lnTo>
                    <a:pt x="46" y="77"/>
                  </a:lnTo>
                  <a:lnTo>
                    <a:pt x="46" y="51"/>
                  </a:lnTo>
                  <a:lnTo>
                    <a:pt x="41" y="26"/>
                  </a:lnTo>
                  <a:lnTo>
                    <a:pt x="32" y="1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23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5" name="Freeform 96"/>
            <p:cNvSpPr>
              <a:spLocks/>
            </p:cNvSpPr>
            <p:nvPr/>
          </p:nvSpPr>
          <p:spPr bwMode="auto">
            <a:xfrm>
              <a:off x="2109" y="2130"/>
              <a:ext cx="146" cy="88"/>
            </a:xfrm>
            <a:custGeom>
              <a:avLst/>
              <a:gdLst>
                <a:gd name="T0" fmla="*/ 146 w 146"/>
                <a:gd name="T1" fmla="*/ 88 h 88"/>
                <a:gd name="T2" fmla="*/ 146 w 146"/>
                <a:gd name="T3" fmla="*/ 88 h 88"/>
                <a:gd name="T4" fmla="*/ 119 w 146"/>
                <a:gd name="T5" fmla="*/ 62 h 88"/>
                <a:gd name="T6" fmla="*/ 87 w 146"/>
                <a:gd name="T7" fmla="*/ 21 h 88"/>
                <a:gd name="T8" fmla="*/ 64 w 146"/>
                <a:gd name="T9" fmla="*/ 5 h 88"/>
                <a:gd name="T10" fmla="*/ 46 w 146"/>
                <a:gd name="T11" fmla="*/ 0 h 88"/>
                <a:gd name="T12" fmla="*/ 36 w 146"/>
                <a:gd name="T13" fmla="*/ 0 h 88"/>
                <a:gd name="T14" fmla="*/ 27 w 146"/>
                <a:gd name="T15" fmla="*/ 5 h 88"/>
                <a:gd name="T16" fmla="*/ 18 w 146"/>
                <a:gd name="T17" fmla="*/ 10 h 88"/>
                <a:gd name="T18" fmla="*/ 9 w 146"/>
                <a:gd name="T19" fmla="*/ 21 h 88"/>
                <a:gd name="T20" fmla="*/ 9 w 146"/>
                <a:gd name="T21" fmla="*/ 21 h 88"/>
                <a:gd name="T22" fmla="*/ 0 w 146"/>
                <a:gd name="T23" fmla="*/ 36 h 88"/>
                <a:gd name="T24" fmla="*/ 0 w 146"/>
                <a:gd name="T25" fmla="*/ 46 h 88"/>
                <a:gd name="T26" fmla="*/ 4 w 146"/>
                <a:gd name="T27" fmla="*/ 57 h 88"/>
                <a:gd name="T28" fmla="*/ 9 w 146"/>
                <a:gd name="T29" fmla="*/ 67 h 88"/>
                <a:gd name="T30" fmla="*/ 32 w 146"/>
                <a:gd name="T31" fmla="*/ 77 h 88"/>
                <a:gd name="T32" fmla="*/ 59 w 146"/>
                <a:gd name="T33" fmla="*/ 82 h 88"/>
                <a:gd name="T34" fmla="*/ 119 w 146"/>
                <a:gd name="T35" fmla="*/ 88 h 88"/>
                <a:gd name="T36" fmla="*/ 146 w 146"/>
                <a:gd name="T37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6" h="88">
                  <a:moveTo>
                    <a:pt x="146" y="88"/>
                  </a:moveTo>
                  <a:lnTo>
                    <a:pt x="146" y="88"/>
                  </a:lnTo>
                  <a:lnTo>
                    <a:pt x="119" y="62"/>
                  </a:lnTo>
                  <a:lnTo>
                    <a:pt x="87" y="21"/>
                  </a:lnTo>
                  <a:lnTo>
                    <a:pt x="64" y="5"/>
                  </a:lnTo>
                  <a:lnTo>
                    <a:pt x="46" y="0"/>
                  </a:lnTo>
                  <a:lnTo>
                    <a:pt x="36" y="0"/>
                  </a:lnTo>
                  <a:lnTo>
                    <a:pt x="27" y="5"/>
                  </a:lnTo>
                  <a:lnTo>
                    <a:pt x="18" y="10"/>
                  </a:lnTo>
                  <a:lnTo>
                    <a:pt x="9" y="21"/>
                  </a:lnTo>
                  <a:lnTo>
                    <a:pt x="9" y="21"/>
                  </a:lnTo>
                  <a:lnTo>
                    <a:pt x="0" y="36"/>
                  </a:lnTo>
                  <a:lnTo>
                    <a:pt x="0" y="46"/>
                  </a:lnTo>
                  <a:lnTo>
                    <a:pt x="4" y="57"/>
                  </a:lnTo>
                  <a:lnTo>
                    <a:pt x="9" y="67"/>
                  </a:lnTo>
                  <a:lnTo>
                    <a:pt x="32" y="77"/>
                  </a:lnTo>
                  <a:lnTo>
                    <a:pt x="59" y="82"/>
                  </a:lnTo>
                  <a:lnTo>
                    <a:pt x="119" y="88"/>
                  </a:lnTo>
                  <a:lnTo>
                    <a:pt x="146" y="88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6" name="Freeform 97"/>
            <p:cNvSpPr>
              <a:spLocks/>
            </p:cNvSpPr>
            <p:nvPr/>
          </p:nvSpPr>
          <p:spPr bwMode="auto">
            <a:xfrm>
              <a:off x="2109" y="2130"/>
              <a:ext cx="146" cy="88"/>
            </a:xfrm>
            <a:custGeom>
              <a:avLst/>
              <a:gdLst>
                <a:gd name="T0" fmla="*/ 146 w 146"/>
                <a:gd name="T1" fmla="*/ 88 h 88"/>
                <a:gd name="T2" fmla="*/ 146 w 146"/>
                <a:gd name="T3" fmla="*/ 88 h 88"/>
                <a:gd name="T4" fmla="*/ 119 w 146"/>
                <a:gd name="T5" fmla="*/ 62 h 88"/>
                <a:gd name="T6" fmla="*/ 87 w 146"/>
                <a:gd name="T7" fmla="*/ 21 h 88"/>
                <a:gd name="T8" fmla="*/ 64 w 146"/>
                <a:gd name="T9" fmla="*/ 5 h 88"/>
                <a:gd name="T10" fmla="*/ 46 w 146"/>
                <a:gd name="T11" fmla="*/ 0 h 88"/>
                <a:gd name="T12" fmla="*/ 36 w 146"/>
                <a:gd name="T13" fmla="*/ 0 h 88"/>
                <a:gd name="T14" fmla="*/ 27 w 146"/>
                <a:gd name="T15" fmla="*/ 5 h 88"/>
                <a:gd name="T16" fmla="*/ 18 w 146"/>
                <a:gd name="T17" fmla="*/ 10 h 88"/>
                <a:gd name="T18" fmla="*/ 9 w 146"/>
                <a:gd name="T19" fmla="*/ 21 h 88"/>
                <a:gd name="T20" fmla="*/ 9 w 146"/>
                <a:gd name="T21" fmla="*/ 21 h 88"/>
                <a:gd name="T22" fmla="*/ 0 w 146"/>
                <a:gd name="T23" fmla="*/ 36 h 88"/>
                <a:gd name="T24" fmla="*/ 0 w 146"/>
                <a:gd name="T25" fmla="*/ 46 h 88"/>
                <a:gd name="T26" fmla="*/ 4 w 146"/>
                <a:gd name="T27" fmla="*/ 57 h 88"/>
                <a:gd name="T28" fmla="*/ 9 w 146"/>
                <a:gd name="T29" fmla="*/ 67 h 88"/>
                <a:gd name="T30" fmla="*/ 32 w 146"/>
                <a:gd name="T31" fmla="*/ 77 h 88"/>
                <a:gd name="T32" fmla="*/ 59 w 146"/>
                <a:gd name="T33" fmla="*/ 82 h 88"/>
                <a:gd name="T34" fmla="*/ 119 w 146"/>
                <a:gd name="T35" fmla="*/ 88 h 88"/>
                <a:gd name="T36" fmla="*/ 146 w 146"/>
                <a:gd name="T37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6" h="88">
                  <a:moveTo>
                    <a:pt x="146" y="88"/>
                  </a:moveTo>
                  <a:lnTo>
                    <a:pt x="146" y="88"/>
                  </a:lnTo>
                  <a:lnTo>
                    <a:pt x="119" y="62"/>
                  </a:lnTo>
                  <a:lnTo>
                    <a:pt x="87" y="21"/>
                  </a:lnTo>
                  <a:lnTo>
                    <a:pt x="64" y="5"/>
                  </a:lnTo>
                  <a:lnTo>
                    <a:pt x="46" y="0"/>
                  </a:lnTo>
                  <a:lnTo>
                    <a:pt x="36" y="0"/>
                  </a:lnTo>
                  <a:lnTo>
                    <a:pt x="27" y="5"/>
                  </a:lnTo>
                  <a:lnTo>
                    <a:pt x="18" y="10"/>
                  </a:lnTo>
                  <a:lnTo>
                    <a:pt x="9" y="21"/>
                  </a:lnTo>
                  <a:lnTo>
                    <a:pt x="9" y="21"/>
                  </a:lnTo>
                  <a:lnTo>
                    <a:pt x="0" y="36"/>
                  </a:lnTo>
                  <a:lnTo>
                    <a:pt x="0" y="46"/>
                  </a:lnTo>
                  <a:lnTo>
                    <a:pt x="4" y="57"/>
                  </a:lnTo>
                  <a:lnTo>
                    <a:pt x="9" y="67"/>
                  </a:lnTo>
                  <a:lnTo>
                    <a:pt x="32" y="77"/>
                  </a:lnTo>
                  <a:lnTo>
                    <a:pt x="59" y="82"/>
                  </a:lnTo>
                  <a:lnTo>
                    <a:pt x="119" y="88"/>
                  </a:lnTo>
                  <a:lnTo>
                    <a:pt x="146" y="8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7" name="Freeform 98"/>
            <p:cNvSpPr>
              <a:spLocks/>
            </p:cNvSpPr>
            <p:nvPr/>
          </p:nvSpPr>
          <p:spPr bwMode="auto">
            <a:xfrm>
              <a:off x="1995" y="1955"/>
              <a:ext cx="73" cy="113"/>
            </a:xfrm>
            <a:custGeom>
              <a:avLst/>
              <a:gdLst>
                <a:gd name="T0" fmla="*/ 32 w 73"/>
                <a:gd name="T1" fmla="*/ 5 h 113"/>
                <a:gd name="T2" fmla="*/ 32 w 73"/>
                <a:gd name="T3" fmla="*/ 5 h 113"/>
                <a:gd name="T4" fmla="*/ 18 w 73"/>
                <a:gd name="T5" fmla="*/ 31 h 113"/>
                <a:gd name="T6" fmla="*/ 4 w 73"/>
                <a:gd name="T7" fmla="*/ 62 h 113"/>
                <a:gd name="T8" fmla="*/ 0 w 73"/>
                <a:gd name="T9" fmla="*/ 77 h 113"/>
                <a:gd name="T10" fmla="*/ 0 w 73"/>
                <a:gd name="T11" fmla="*/ 93 h 113"/>
                <a:gd name="T12" fmla="*/ 9 w 73"/>
                <a:gd name="T13" fmla="*/ 103 h 113"/>
                <a:gd name="T14" fmla="*/ 22 w 73"/>
                <a:gd name="T15" fmla="*/ 113 h 113"/>
                <a:gd name="T16" fmla="*/ 22 w 73"/>
                <a:gd name="T17" fmla="*/ 113 h 113"/>
                <a:gd name="T18" fmla="*/ 41 w 73"/>
                <a:gd name="T19" fmla="*/ 113 h 113"/>
                <a:gd name="T20" fmla="*/ 50 w 73"/>
                <a:gd name="T21" fmla="*/ 113 h 113"/>
                <a:gd name="T22" fmla="*/ 59 w 73"/>
                <a:gd name="T23" fmla="*/ 108 h 113"/>
                <a:gd name="T24" fmla="*/ 68 w 73"/>
                <a:gd name="T25" fmla="*/ 103 h 113"/>
                <a:gd name="T26" fmla="*/ 68 w 73"/>
                <a:gd name="T27" fmla="*/ 93 h 113"/>
                <a:gd name="T28" fmla="*/ 73 w 73"/>
                <a:gd name="T29" fmla="*/ 82 h 113"/>
                <a:gd name="T30" fmla="*/ 68 w 73"/>
                <a:gd name="T31" fmla="*/ 62 h 113"/>
                <a:gd name="T32" fmla="*/ 59 w 73"/>
                <a:gd name="T33" fmla="*/ 36 h 113"/>
                <a:gd name="T34" fmla="*/ 45 w 73"/>
                <a:gd name="T35" fmla="*/ 15 h 113"/>
                <a:gd name="T36" fmla="*/ 36 w 73"/>
                <a:gd name="T37" fmla="*/ 5 h 113"/>
                <a:gd name="T38" fmla="*/ 36 w 73"/>
                <a:gd name="T39" fmla="*/ 0 h 113"/>
                <a:gd name="T40" fmla="*/ 32 w 73"/>
                <a:gd name="T41" fmla="*/ 5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3" h="113">
                  <a:moveTo>
                    <a:pt x="32" y="5"/>
                  </a:moveTo>
                  <a:lnTo>
                    <a:pt x="32" y="5"/>
                  </a:lnTo>
                  <a:lnTo>
                    <a:pt x="18" y="31"/>
                  </a:lnTo>
                  <a:lnTo>
                    <a:pt x="4" y="62"/>
                  </a:lnTo>
                  <a:lnTo>
                    <a:pt x="0" y="77"/>
                  </a:lnTo>
                  <a:lnTo>
                    <a:pt x="0" y="93"/>
                  </a:lnTo>
                  <a:lnTo>
                    <a:pt x="9" y="10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41" y="113"/>
                  </a:lnTo>
                  <a:lnTo>
                    <a:pt x="50" y="113"/>
                  </a:lnTo>
                  <a:lnTo>
                    <a:pt x="59" y="108"/>
                  </a:lnTo>
                  <a:lnTo>
                    <a:pt x="68" y="103"/>
                  </a:lnTo>
                  <a:lnTo>
                    <a:pt x="68" y="93"/>
                  </a:lnTo>
                  <a:lnTo>
                    <a:pt x="73" y="82"/>
                  </a:lnTo>
                  <a:lnTo>
                    <a:pt x="68" y="62"/>
                  </a:lnTo>
                  <a:lnTo>
                    <a:pt x="59" y="36"/>
                  </a:lnTo>
                  <a:lnTo>
                    <a:pt x="45" y="15"/>
                  </a:lnTo>
                  <a:lnTo>
                    <a:pt x="36" y="5"/>
                  </a:lnTo>
                  <a:lnTo>
                    <a:pt x="36" y="0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8" name="Freeform 99"/>
            <p:cNvSpPr>
              <a:spLocks/>
            </p:cNvSpPr>
            <p:nvPr/>
          </p:nvSpPr>
          <p:spPr bwMode="auto">
            <a:xfrm>
              <a:off x="1995" y="1955"/>
              <a:ext cx="73" cy="113"/>
            </a:xfrm>
            <a:custGeom>
              <a:avLst/>
              <a:gdLst>
                <a:gd name="T0" fmla="*/ 32 w 73"/>
                <a:gd name="T1" fmla="*/ 5 h 113"/>
                <a:gd name="T2" fmla="*/ 32 w 73"/>
                <a:gd name="T3" fmla="*/ 5 h 113"/>
                <a:gd name="T4" fmla="*/ 18 w 73"/>
                <a:gd name="T5" fmla="*/ 31 h 113"/>
                <a:gd name="T6" fmla="*/ 4 w 73"/>
                <a:gd name="T7" fmla="*/ 62 h 113"/>
                <a:gd name="T8" fmla="*/ 0 w 73"/>
                <a:gd name="T9" fmla="*/ 77 h 113"/>
                <a:gd name="T10" fmla="*/ 0 w 73"/>
                <a:gd name="T11" fmla="*/ 93 h 113"/>
                <a:gd name="T12" fmla="*/ 9 w 73"/>
                <a:gd name="T13" fmla="*/ 103 h 113"/>
                <a:gd name="T14" fmla="*/ 22 w 73"/>
                <a:gd name="T15" fmla="*/ 113 h 113"/>
                <a:gd name="T16" fmla="*/ 22 w 73"/>
                <a:gd name="T17" fmla="*/ 113 h 113"/>
                <a:gd name="T18" fmla="*/ 41 w 73"/>
                <a:gd name="T19" fmla="*/ 113 h 113"/>
                <a:gd name="T20" fmla="*/ 50 w 73"/>
                <a:gd name="T21" fmla="*/ 113 h 113"/>
                <a:gd name="T22" fmla="*/ 59 w 73"/>
                <a:gd name="T23" fmla="*/ 108 h 113"/>
                <a:gd name="T24" fmla="*/ 68 w 73"/>
                <a:gd name="T25" fmla="*/ 103 h 113"/>
                <a:gd name="T26" fmla="*/ 68 w 73"/>
                <a:gd name="T27" fmla="*/ 93 h 113"/>
                <a:gd name="T28" fmla="*/ 73 w 73"/>
                <a:gd name="T29" fmla="*/ 82 h 113"/>
                <a:gd name="T30" fmla="*/ 68 w 73"/>
                <a:gd name="T31" fmla="*/ 62 h 113"/>
                <a:gd name="T32" fmla="*/ 59 w 73"/>
                <a:gd name="T33" fmla="*/ 36 h 113"/>
                <a:gd name="T34" fmla="*/ 45 w 73"/>
                <a:gd name="T35" fmla="*/ 15 h 113"/>
                <a:gd name="T36" fmla="*/ 36 w 73"/>
                <a:gd name="T37" fmla="*/ 5 h 113"/>
                <a:gd name="T38" fmla="*/ 36 w 73"/>
                <a:gd name="T39" fmla="*/ 0 h 113"/>
                <a:gd name="T40" fmla="*/ 32 w 73"/>
                <a:gd name="T41" fmla="*/ 5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3" h="113">
                  <a:moveTo>
                    <a:pt x="32" y="5"/>
                  </a:moveTo>
                  <a:lnTo>
                    <a:pt x="32" y="5"/>
                  </a:lnTo>
                  <a:lnTo>
                    <a:pt x="18" y="31"/>
                  </a:lnTo>
                  <a:lnTo>
                    <a:pt x="4" y="62"/>
                  </a:lnTo>
                  <a:lnTo>
                    <a:pt x="0" y="77"/>
                  </a:lnTo>
                  <a:lnTo>
                    <a:pt x="0" y="93"/>
                  </a:lnTo>
                  <a:lnTo>
                    <a:pt x="9" y="103"/>
                  </a:lnTo>
                  <a:lnTo>
                    <a:pt x="22" y="113"/>
                  </a:lnTo>
                  <a:lnTo>
                    <a:pt x="22" y="113"/>
                  </a:lnTo>
                  <a:lnTo>
                    <a:pt x="41" y="113"/>
                  </a:lnTo>
                  <a:lnTo>
                    <a:pt x="50" y="113"/>
                  </a:lnTo>
                  <a:lnTo>
                    <a:pt x="59" y="108"/>
                  </a:lnTo>
                  <a:lnTo>
                    <a:pt x="68" y="103"/>
                  </a:lnTo>
                  <a:lnTo>
                    <a:pt x="68" y="93"/>
                  </a:lnTo>
                  <a:lnTo>
                    <a:pt x="73" y="82"/>
                  </a:lnTo>
                  <a:lnTo>
                    <a:pt x="68" y="62"/>
                  </a:lnTo>
                  <a:lnTo>
                    <a:pt x="59" y="36"/>
                  </a:lnTo>
                  <a:lnTo>
                    <a:pt x="45" y="15"/>
                  </a:lnTo>
                  <a:lnTo>
                    <a:pt x="36" y="5"/>
                  </a:lnTo>
                  <a:lnTo>
                    <a:pt x="36" y="0"/>
                  </a:lnTo>
                  <a:lnTo>
                    <a:pt x="32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9" name="Freeform 100"/>
            <p:cNvSpPr>
              <a:spLocks/>
            </p:cNvSpPr>
            <p:nvPr/>
          </p:nvSpPr>
          <p:spPr bwMode="auto">
            <a:xfrm>
              <a:off x="2310" y="2079"/>
              <a:ext cx="68" cy="56"/>
            </a:xfrm>
            <a:custGeom>
              <a:avLst/>
              <a:gdLst>
                <a:gd name="T0" fmla="*/ 55 w 68"/>
                <a:gd name="T1" fmla="*/ 56 h 56"/>
                <a:gd name="T2" fmla="*/ 55 w 68"/>
                <a:gd name="T3" fmla="*/ 56 h 56"/>
                <a:gd name="T4" fmla="*/ 59 w 68"/>
                <a:gd name="T5" fmla="*/ 51 h 56"/>
                <a:gd name="T6" fmla="*/ 64 w 68"/>
                <a:gd name="T7" fmla="*/ 41 h 56"/>
                <a:gd name="T8" fmla="*/ 68 w 68"/>
                <a:gd name="T9" fmla="*/ 20 h 56"/>
                <a:gd name="T10" fmla="*/ 64 w 68"/>
                <a:gd name="T11" fmla="*/ 15 h 56"/>
                <a:gd name="T12" fmla="*/ 55 w 68"/>
                <a:gd name="T13" fmla="*/ 5 h 56"/>
                <a:gd name="T14" fmla="*/ 55 w 68"/>
                <a:gd name="T15" fmla="*/ 5 h 56"/>
                <a:gd name="T16" fmla="*/ 36 w 68"/>
                <a:gd name="T17" fmla="*/ 0 h 56"/>
                <a:gd name="T18" fmla="*/ 27 w 68"/>
                <a:gd name="T19" fmla="*/ 0 h 56"/>
                <a:gd name="T20" fmla="*/ 18 w 68"/>
                <a:gd name="T21" fmla="*/ 5 h 56"/>
                <a:gd name="T22" fmla="*/ 18 w 68"/>
                <a:gd name="T23" fmla="*/ 5 h 56"/>
                <a:gd name="T24" fmla="*/ 4 w 68"/>
                <a:gd name="T25" fmla="*/ 20 h 56"/>
                <a:gd name="T26" fmla="*/ 0 w 68"/>
                <a:gd name="T27" fmla="*/ 36 h 56"/>
                <a:gd name="T28" fmla="*/ 9 w 68"/>
                <a:gd name="T29" fmla="*/ 41 h 56"/>
                <a:gd name="T30" fmla="*/ 18 w 68"/>
                <a:gd name="T31" fmla="*/ 51 h 56"/>
                <a:gd name="T32" fmla="*/ 41 w 68"/>
                <a:gd name="T33" fmla="*/ 56 h 56"/>
                <a:gd name="T34" fmla="*/ 55 w 68"/>
                <a:gd name="T35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8" h="56">
                  <a:moveTo>
                    <a:pt x="55" y="56"/>
                  </a:moveTo>
                  <a:lnTo>
                    <a:pt x="55" y="56"/>
                  </a:lnTo>
                  <a:lnTo>
                    <a:pt x="59" y="51"/>
                  </a:lnTo>
                  <a:lnTo>
                    <a:pt x="64" y="41"/>
                  </a:lnTo>
                  <a:lnTo>
                    <a:pt x="68" y="20"/>
                  </a:lnTo>
                  <a:lnTo>
                    <a:pt x="64" y="1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36" y="0"/>
                  </a:lnTo>
                  <a:lnTo>
                    <a:pt x="27" y="0"/>
                  </a:lnTo>
                  <a:lnTo>
                    <a:pt x="18" y="5"/>
                  </a:lnTo>
                  <a:lnTo>
                    <a:pt x="18" y="5"/>
                  </a:lnTo>
                  <a:lnTo>
                    <a:pt x="4" y="20"/>
                  </a:lnTo>
                  <a:lnTo>
                    <a:pt x="0" y="36"/>
                  </a:lnTo>
                  <a:lnTo>
                    <a:pt x="9" y="41"/>
                  </a:lnTo>
                  <a:lnTo>
                    <a:pt x="18" y="51"/>
                  </a:lnTo>
                  <a:lnTo>
                    <a:pt x="41" y="56"/>
                  </a:lnTo>
                  <a:lnTo>
                    <a:pt x="55" y="56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0" name="Freeform 101"/>
            <p:cNvSpPr>
              <a:spLocks/>
            </p:cNvSpPr>
            <p:nvPr/>
          </p:nvSpPr>
          <p:spPr bwMode="auto">
            <a:xfrm>
              <a:off x="2310" y="2079"/>
              <a:ext cx="68" cy="56"/>
            </a:xfrm>
            <a:custGeom>
              <a:avLst/>
              <a:gdLst>
                <a:gd name="T0" fmla="*/ 55 w 68"/>
                <a:gd name="T1" fmla="*/ 56 h 56"/>
                <a:gd name="T2" fmla="*/ 55 w 68"/>
                <a:gd name="T3" fmla="*/ 56 h 56"/>
                <a:gd name="T4" fmla="*/ 59 w 68"/>
                <a:gd name="T5" fmla="*/ 51 h 56"/>
                <a:gd name="T6" fmla="*/ 64 w 68"/>
                <a:gd name="T7" fmla="*/ 41 h 56"/>
                <a:gd name="T8" fmla="*/ 68 w 68"/>
                <a:gd name="T9" fmla="*/ 20 h 56"/>
                <a:gd name="T10" fmla="*/ 64 w 68"/>
                <a:gd name="T11" fmla="*/ 15 h 56"/>
                <a:gd name="T12" fmla="*/ 55 w 68"/>
                <a:gd name="T13" fmla="*/ 5 h 56"/>
                <a:gd name="T14" fmla="*/ 55 w 68"/>
                <a:gd name="T15" fmla="*/ 5 h 56"/>
                <a:gd name="T16" fmla="*/ 36 w 68"/>
                <a:gd name="T17" fmla="*/ 0 h 56"/>
                <a:gd name="T18" fmla="*/ 27 w 68"/>
                <a:gd name="T19" fmla="*/ 0 h 56"/>
                <a:gd name="T20" fmla="*/ 18 w 68"/>
                <a:gd name="T21" fmla="*/ 5 h 56"/>
                <a:gd name="T22" fmla="*/ 18 w 68"/>
                <a:gd name="T23" fmla="*/ 5 h 56"/>
                <a:gd name="T24" fmla="*/ 4 w 68"/>
                <a:gd name="T25" fmla="*/ 20 h 56"/>
                <a:gd name="T26" fmla="*/ 0 w 68"/>
                <a:gd name="T27" fmla="*/ 36 h 56"/>
                <a:gd name="T28" fmla="*/ 9 w 68"/>
                <a:gd name="T29" fmla="*/ 41 h 56"/>
                <a:gd name="T30" fmla="*/ 18 w 68"/>
                <a:gd name="T31" fmla="*/ 51 h 56"/>
                <a:gd name="T32" fmla="*/ 41 w 68"/>
                <a:gd name="T33" fmla="*/ 56 h 56"/>
                <a:gd name="T34" fmla="*/ 55 w 68"/>
                <a:gd name="T35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8" h="56">
                  <a:moveTo>
                    <a:pt x="55" y="56"/>
                  </a:moveTo>
                  <a:lnTo>
                    <a:pt x="55" y="56"/>
                  </a:lnTo>
                  <a:lnTo>
                    <a:pt x="59" y="51"/>
                  </a:lnTo>
                  <a:lnTo>
                    <a:pt x="64" y="41"/>
                  </a:lnTo>
                  <a:lnTo>
                    <a:pt x="68" y="20"/>
                  </a:lnTo>
                  <a:lnTo>
                    <a:pt x="64" y="15"/>
                  </a:lnTo>
                  <a:lnTo>
                    <a:pt x="55" y="5"/>
                  </a:lnTo>
                  <a:lnTo>
                    <a:pt x="55" y="5"/>
                  </a:lnTo>
                  <a:lnTo>
                    <a:pt x="36" y="0"/>
                  </a:lnTo>
                  <a:lnTo>
                    <a:pt x="27" y="0"/>
                  </a:lnTo>
                  <a:lnTo>
                    <a:pt x="18" y="5"/>
                  </a:lnTo>
                  <a:lnTo>
                    <a:pt x="18" y="5"/>
                  </a:lnTo>
                  <a:lnTo>
                    <a:pt x="4" y="20"/>
                  </a:lnTo>
                  <a:lnTo>
                    <a:pt x="0" y="36"/>
                  </a:lnTo>
                  <a:lnTo>
                    <a:pt x="9" y="41"/>
                  </a:lnTo>
                  <a:lnTo>
                    <a:pt x="18" y="51"/>
                  </a:lnTo>
                  <a:lnTo>
                    <a:pt x="41" y="56"/>
                  </a:lnTo>
                  <a:lnTo>
                    <a:pt x="55" y="5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1" name="Freeform 102"/>
            <p:cNvSpPr>
              <a:spLocks/>
            </p:cNvSpPr>
            <p:nvPr/>
          </p:nvSpPr>
          <p:spPr bwMode="auto">
            <a:xfrm>
              <a:off x="2273" y="1682"/>
              <a:ext cx="110" cy="77"/>
            </a:xfrm>
            <a:custGeom>
              <a:avLst/>
              <a:gdLst>
                <a:gd name="T0" fmla="*/ 110 w 110"/>
                <a:gd name="T1" fmla="*/ 10 h 77"/>
                <a:gd name="T2" fmla="*/ 110 w 110"/>
                <a:gd name="T3" fmla="*/ 10 h 77"/>
                <a:gd name="T4" fmla="*/ 96 w 110"/>
                <a:gd name="T5" fmla="*/ 10 h 77"/>
                <a:gd name="T6" fmla="*/ 82 w 110"/>
                <a:gd name="T7" fmla="*/ 10 h 77"/>
                <a:gd name="T8" fmla="*/ 46 w 110"/>
                <a:gd name="T9" fmla="*/ 0 h 77"/>
                <a:gd name="T10" fmla="*/ 28 w 110"/>
                <a:gd name="T11" fmla="*/ 0 h 77"/>
                <a:gd name="T12" fmla="*/ 14 w 110"/>
                <a:gd name="T13" fmla="*/ 0 h 77"/>
                <a:gd name="T14" fmla="*/ 5 w 110"/>
                <a:gd name="T15" fmla="*/ 10 h 77"/>
                <a:gd name="T16" fmla="*/ 0 w 110"/>
                <a:gd name="T17" fmla="*/ 31 h 77"/>
                <a:gd name="T18" fmla="*/ 0 w 110"/>
                <a:gd name="T19" fmla="*/ 31 h 77"/>
                <a:gd name="T20" fmla="*/ 0 w 110"/>
                <a:gd name="T21" fmla="*/ 52 h 77"/>
                <a:gd name="T22" fmla="*/ 5 w 110"/>
                <a:gd name="T23" fmla="*/ 62 h 77"/>
                <a:gd name="T24" fmla="*/ 9 w 110"/>
                <a:gd name="T25" fmla="*/ 72 h 77"/>
                <a:gd name="T26" fmla="*/ 19 w 110"/>
                <a:gd name="T27" fmla="*/ 77 h 77"/>
                <a:gd name="T28" fmla="*/ 28 w 110"/>
                <a:gd name="T29" fmla="*/ 77 h 77"/>
                <a:gd name="T30" fmla="*/ 37 w 110"/>
                <a:gd name="T31" fmla="*/ 77 h 77"/>
                <a:gd name="T32" fmla="*/ 60 w 110"/>
                <a:gd name="T33" fmla="*/ 62 h 77"/>
                <a:gd name="T34" fmla="*/ 82 w 110"/>
                <a:gd name="T35" fmla="*/ 47 h 77"/>
                <a:gd name="T36" fmla="*/ 101 w 110"/>
                <a:gd name="T37" fmla="*/ 31 h 77"/>
                <a:gd name="T38" fmla="*/ 110 w 110"/>
                <a:gd name="T39" fmla="*/ 16 h 77"/>
                <a:gd name="T40" fmla="*/ 110 w 110"/>
                <a:gd name="T41" fmla="*/ 16 h 77"/>
                <a:gd name="T42" fmla="*/ 110 w 110"/>
                <a:gd name="T43" fmla="*/ 1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0" h="77">
                  <a:moveTo>
                    <a:pt x="110" y="10"/>
                  </a:moveTo>
                  <a:lnTo>
                    <a:pt x="110" y="10"/>
                  </a:lnTo>
                  <a:lnTo>
                    <a:pt x="96" y="10"/>
                  </a:lnTo>
                  <a:lnTo>
                    <a:pt x="82" y="10"/>
                  </a:lnTo>
                  <a:lnTo>
                    <a:pt x="46" y="0"/>
                  </a:lnTo>
                  <a:lnTo>
                    <a:pt x="28" y="0"/>
                  </a:lnTo>
                  <a:lnTo>
                    <a:pt x="14" y="0"/>
                  </a:lnTo>
                  <a:lnTo>
                    <a:pt x="5" y="10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52"/>
                  </a:lnTo>
                  <a:lnTo>
                    <a:pt x="5" y="62"/>
                  </a:lnTo>
                  <a:lnTo>
                    <a:pt x="9" y="72"/>
                  </a:lnTo>
                  <a:lnTo>
                    <a:pt x="19" y="77"/>
                  </a:lnTo>
                  <a:lnTo>
                    <a:pt x="28" y="77"/>
                  </a:lnTo>
                  <a:lnTo>
                    <a:pt x="37" y="77"/>
                  </a:lnTo>
                  <a:lnTo>
                    <a:pt x="60" y="62"/>
                  </a:lnTo>
                  <a:lnTo>
                    <a:pt x="82" y="47"/>
                  </a:lnTo>
                  <a:lnTo>
                    <a:pt x="101" y="31"/>
                  </a:lnTo>
                  <a:lnTo>
                    <a:pt x="110" y="16"/>
                  </a:lnTo>
                  <a:lnTo>
                    <a:pt x="110" y="16"/>
                  </a:lnTo>
                  <a:lnTo>
                    <a:pt x="110" y="1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2" name="Freeform 103"/>
            <p:cNvSpPr>
              <a:spLocks/>
            </p:cNvSpPr>
            <p:nvPr/>
          </p:nvSpPr>
          <p:spPr bwMode="auto">
            <a:xfrm>
              <a:off x="2273" y="1682"/>
              <a:ext cx="110" cy="77"/>
            </a:xfrm>
            <a:custGeom>
              <a:avLst/>
              <a:gdLst>
                <a:gd name="T0" fmla="*/ 110 w 110"/>
                <a:gd name="T1" fmla="*/ 10 h 77"/>
                <a:gd name="T2" fmla="*/ 110 w 110"/>
                <a:gd name="T3" fmla="*/ 10 h 77"/>
                <a:gd name="T4" fmla="*/ 96 w 110"/>
                <a:gd name="T5" fmla="*/ 10 h 77"/>
                <a:gd name="T6" fmla="*/ 82 w 110"/>
                <a:gd name="T7" fmla="*/ 10 h 77"/>
                <a:gd name="T8" fmla="*/ 46 w 110"/>
                <a:gd name="T9" fmla="*/ 0 h 77"/>
                <a:gd name="T10" fmla="*/ 28 w 110"/>
                <a:gd name="T11" fmla="*/ 0 h 77"/>
                <a:gd name="T12" fmla="*/ 14 w 110"/>
                <a:gd name="T13" fmla="*/ 0 h 77"/>
                <a:gd name="T14" fmla="*/ 5 w 110"/>
                <a:gd name="T15" fmla="*/ 10 h 77"/>
                <a:gd name="T16" fmla="*/ 0 w 110"/>
                <a:gd name="T17" fmla="*/ 31 h 77"/>
                <a:gd name="T18" fmla="*/ 0 w 110"/>
                <a:gd name="T19" fmla="*/ 31 h 77"/>
                <a:gd name="T20" fmla="*/ 0 w 110"/>
                <a:gd name="T21" fmla="*/ 52 h 77"/>
                <a:gd name="T22" fmla="*/ 5 w 110"/>
                <a:gd name="T23" fmla="*/ 62 h 77"/>
                <a:gd name="T24" fmla="*/ 9 w 110"/>
                <a:gd name="T25" fmla="*/ 72 h 77"/>
                <a:gd name="T26" fmla="*/ 19 w 110"/>
                <a:gd name="T27" fmla="*/ 77 h 77"/>
                <a:gd name="T28" fmla="*/ 28 w 110"/>
                <a:gd name="T29" fmla="*/ 77 h 77"/>
                <a:gd name="T30" fmla="*/ 37 w 110"/>
                <a:gd name="T31" fmla="*/ 77 h 77"/>
                <a:gd name="T32" fmla="*/ 60 w 110"/>
                <a:gd name="T33" fmla="*/ 62 h 77"/>
                <a:gd name="T34" fmla="*/ 82 w 110"/>
                <a:gd name="T35" fmla="*/ 47 h 77"/>
                <a:gd name="T36" fmla="*/ 101 w 110"/>
                <a:gd name="T37" fmla="*/ 31 h 77"/>
                <a:gd name="T38" fmla="*/ 110 w 110"/>
                <a:gd name="T39" fmla="*/ 16 h 77"/>
                <a:gd name="T40" fmla="*/ 110 w 110"/>
                <a:gd name="T41" fmla="*/ 16 h 77"/>
                <a:gd name="T42" fmla="*/ 110 w 110"/>
                <a:gd name="T43" fmla="*/ 1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0" h="77">
                  <a:moveTo>
                    <a:pt x="110" y="10"/>
                  </a:moveTo>
                  <a:lnTo>
                    <a:pt x="110" y="10"/>
                  </a:lnTo>
                  <a:lnTo>
                    <a:pt x="96" y="10"/>
                  </a:lnTo>
                  <a:lnTo>
                    <a:pt x="82" y="10"/>
                  </a:lnTo>
                  <a:lnTo>
                    <a:pt x="46" y="0"/>
                  </a:lnTo>
                  <a:lnTo>
                    <a:pt x="28" y="0"/>
                  </a:lnTo>
                  <a:lnTo>
                    <a:pt x="14" y="0"/>
                  </a:lnTo>
                  <a:lnTo>
                    <a:pt x="5" y="10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52"/>
                  </a:lnTo>
                  <a:lnTo>
                    <a:pt x="5" y="62"/>
                  </a:lnTo>
                  <a:lnTo>
                    <a:pt x="9" y="72"/>
                  </a:lnTo>
                  <a:lnTo>
                    <a:pt x="19" y="77"/>
                  </a:lnTo>
                  <a:lnTo>
                    <a:pt x="28" y="77"/>
                  </a:lnTo>
                  <a:lnTo>
                    <a:pt x="37" y="77"/>
                  </a:lnTo>
                  <a:lnTo>
                    <a:pt x="60" y="62"/>
                  </a:lnTo>
                  <a:lnTo>
                    <a:pt x="82" y="47"/>
                  </a:lnTo>
                  <a:lnTo>
                    <a:pt x="101" y="31"/>
                  </a:lnTo>
                  <a:lnTo>
                    <a:pt x="110" y="16"/>
                  </a:lnTo>
                  <a:lnTo>
                    <a:pt x="110" y="16"/>
                  </a:lnTo>
                  <a:lnTo>
                    <a:pt x="11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3" name="Freeform 104"/>
            <p:cNvSpPr>
              <a:spLocks/>
            </p:cNvSpPr>
            <p:nvPr/>
          </p:nvSpPr>
          <p:spPr bwMode="auto">
            <a:xfrm>
              <a:off x="1309" y="1708"/>
              <a:ext cx="51" cy="87"/>
            </a:xfrm>
            <a:custGeom>
              <a:avLst/>
              <a:gdLst>
                <a:gd name="T0" fmla="*/ 46 w 51"/>
                <a:gd name="T1" fmla="*/ 0 h 87"/>
                <a:gd name="T2" fmla="*/ 46 w 51"/>
                <a:gd name="T3" fmla="*/ 0 h 87"/>
                <a:gd name="T4" fmla="*/ 32 w 51"/>
                <a:gd name="T5" fmla="*/ 10 h 87"/>
                <a:gd name="T6" fmla="*/ 14 w 51"/>
                <a:gd name="T7" fmla="*/ 31 h 87"/>
                <a:gd name="T8" fmla="*/ 5 w 51"/>
                <a:gd name="T9" fmla="*/ 41 h 87"/>
                <a:gd name="T10" fmla="*/ 0 w 51"/>
                <a:gd name="T11" fmla="*/ 51 h 87"/>
                <a:gd name="T12" fmla="*/ 0 w 51"/>
                <a:gd name="T13" fmla="*/ 62 h 87"/>
                <a:gd name="T14" fmla="*/ 5 w 51"/>
                <a:gd name="T15" fmla="*/ 77 h 87"/>
                <a:gd name="T16" fmla="*/ 5 w 51"/>
                <a:gd name="T17" fmla="*/ 77 h 87"/>
                <a:gd name="T18" fmla="*/ 19 w 51"/>
                <a:gd name="T19" fmla="*/ 87 h 87"/>
                <a:gd name="T20" fmla="*/ 32 w 51"/>
                <a:gd name="T21" fmla="*/ 87 h 87"/>
                <a:gd name="T22" fmla="*/ 37 w 51"/>
                <a:gd name="T23" fmla="*/ 82 h 87"/>
                <a:gd name="T24" fmla="*/ 42 w 51"/>
                <a:gd name="T25" fmla="*/ 72 h 87"/>
                <a:gd name="T26" fmla="*/ 51 w 51"/>
                <a:gd name="T27" fmla="*/ 51 h 87"/>
                <a:gd name="T28" fmla="*/ 51 w 51"/>
                <a:gd name="T29" fmla="*/ 46 h 87"/>
                <a:gd name="T30" fmla="*/ 51 w 51"/>
                <a:gd name="T31" fmla="*/ 46 h 87"/>
                <a:gd name="T32" fmla="*/ 51 w 51"/>
                <a:gd name="T33" fmla="*/ 15 h 87"/>
                <a:gd name="T34" fmla="*/ 46 w 51"/>
                <a:gd name="T35" fmla="*/ 0 h 87"/>
                <a:gd name="T36" fmla="*/ 46 w 51"/>
                <a:gd name="T37" fmla="*/ 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1" h="87">
                  <a:moveTo>
                    <a:pt x="46" y="0"/>
                  </a:moveTo>
                  <a:lnTo>
                    <a:pt x="46" y="0"/>
                  </a:lnTo>
                  <a:lnTo>
                    <a:pt x="32" y="10"/>
                  </a:lnTo>
                  <a:lnTo>
                    <a:pt x="14" y="31"/>
                  </a:lnTo>
                  <a:lnTo>
                    <a:pt x="5" y="41"/>
                  </a:lnTo>
                  <a:lnTo>
                    <a:pt x="0" y="51"/>
                  </a:lnTo>
                  <a:lnTo>
                    <a:pt x="0" y="62"/>
                  </a:lnTo>
                  <a:lnTo>
                    <a:pt x="5" y="77"/>
                  </a:lnTo>
                  <a:lnTo>
                    <a:pt x="5" y="77"/>
                  </a:lnTo>
                  <a:lnTo>
                    <a:pt x="19" y="87"/>
                  </a:lnTo>
                  <a:lnTo>
                    <a:pt x="32" y="87"/>
                  </a:lnTo>
                  <a:lnTo>
                    <a:pt x="37" y="82"/>
                  </a:lnTo>
                  <a:lnTo>
                    <a:pt x="42" y="72"/>
                  </a:lnTo>
                  <a:lnTo>
                    <a:pt x="51" y="51"/>
                  </a:lnTo>
                  <a:lnTo>
                    <a:pt x="51" y="46"/>
                  </a:lnTo>
                  <a:lnTo>
                    <a:pt x="51" y="46"/>
                  </a:lnTo>
                  <a:lnTo>
                    <a:pt x="51" y="15"/>
                  </a:lnTo>
                  <a:lnTo>
                    <a:pt x="46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A1CD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4" name="Freeform 105"/>
            <p:cNvSpPr>
              <a:spLocks/>
            </p:cNvSpPr>
            <p:nvPr/>
          </p:nvSpPr>
          <p:spPr bwMode="auto">
            <a:xfrm>
              <a:off x="1186" y="2799"/>
              <a:ext cx="493" cy="1153"/>
            </a:xfrm>
            <a:custGeom>
              <a:avLst/>
              <a:gdLst>
                <a:gd name="T0" fmla="*/ 297 w 493"/>
                <a:gd name="T1" fmla="*/ 417 h 1153"/>
                <a:gd name="T2" fmla="*/ 297 w 493"/>
                <a:gd name="T3" fmla="*/ 417 h 1153"/>
                <a:gd name="T4" fmla="*/ 201 w 493"/>
                <a:gd name="T5" fmla="*/ 592 h 1153"/>
                <a:gd name="T6" fmla="*/ 155 w 493"/>
                <a:gd name="T7" fmla="*/ 685 h 1153"/>
                <a:gd name="T8" fmla="*/ 110 w 493"/>
                <a:gd name="T9" fmla="*/ 772 h 1153"/>
                <a:gd name="T10" fmla="*/ 69 w 493"/>
                <a:gd name="T11" fmla="*/ 865 h 1153"/>
                <a:gd name="T12" fmla="*/ 37 w 493"/>
                <a:gd name="T13" fmla="*/ 958 h 1153"/>
                <a:gd name="T14" fmla="*/ 9 w 493"/>
                <a:gd name="T15" fmla="*/ 1055 h 1153"/>
                <a:gd name="T16" fmla="*/ 5 w 493"/>
                <a:gd name="T17" fmla="*/ 1102 h 1153"/>
                <a:gd name="T18" fmla="*/ 0 w 493"/>
                <a:gd name="T19" fmla="*/ 1153 h 1153"/>
                <a:gd name="T20" fmla="*/ 0 w 493"/>
                <a:gd name="T21" fmla="*/ 1153 h 1153"/>
                <a:gd name="T22" fmla="*/ 0 w 493"/>
                <a:gd name="T23" fmla="*/ 1153 h 1153"/>
                <a:gd name="T24" fmla="*/ 0 w 493"/>
                <a:gd name="T25" fmla="*/ 1153 h 1153"/>
                <a:gd name="T26" fmla="*/ 0 w 493"/>
                <a:gd name="T27" fmla="*/ 1153 h 1153"/>
                <a:gd name="T28" fmla="*/ 14 w 493"/>
                <a:gd name="T29" fmla="*/ 1097 h 1153"/>
                <a:gd name="T30" fmla="*/ 28 w 493"/>
                <a:gd name="T31" fmla="*/ 1040 h 1153"/>
                <a:gd name="T32" fmla="*/ 46 w 493"/>
                <a:gd name="T33" fmla="*/ 989 h 1153"/>
                <a:gd name="T34" fmla="*/ 64 w 493"/>
                <a:gd name="T35" fmla="*/ 937 h 1153"/>
                <a:gd name="T36" fmla="*/ 110 w 493"/>
                <a:gd name="T37" fmla="*/ 834 h 1153"/>
                <a:gd name="T38" fmla="*/ 165 w 493"/>
                <a:gd name="T39" fmla="*/ 736 h 1153"/>
                <a:gd name="T40" fmla="*/ 279 w 493"/>
                <a:gd name="T41" fmla="*/ 541 h 1153"/>
                <a:gd name="T42" fmla="*/ 334 w 493"/>
                <a:gd name="T43" fmla="*/ 443 h 1153"/>
                <a:gd name="T44" fmla="*/ 384 w 493"/>
                <a:gd name="T45" fmla="*/ 345 h 1153"/>
                <a:gd name="T46" fmla="*/ 384 w 493"/>
                <a:gd name="T47" fmla="*/ 345 h 1153"/>
                <a:gd name="T48" fmla="*/ 416 w 493"/>
                <a:gd name="T49" fmla="*/ 258 h 1153"/>
                <a:gd name="T50" fmla="*/ 448 w 493"/>
                <a:gd name="T51" fmla="*/ 175 h 1153"/>
                <a:gd name="T52" fmla="*/ 471 w 493"/>
                <a:gd name="T53" fmla="*/ 88 h 1153"/>
                <a:gd name="T54" fmla="*/ 493 w 493"/>
                <a:gd name="T55" fmla="*/ 0 h 1153"/>
                <a:gd name="T56" fmla="*/ 493 w 493"/>
                <a:gd name="T57" fmla="*/ 0 h 1153"/>
                <a:gd name="T58" fmla="*/ 416 w 493"/>
                <a:gd name="T59" fmla="*/ 0 h 1153"/>
                <a:gd name="T60" fmla="*/ 416 w 493"/>
                <a:gd name="T61" fmla="*/ 0 h 1153"/>
                <a:gd name="T62" fmla="*/ 411 w 493"/>
                <a:gd name="T63" fmla="*/ 62 h 1153"/>
                <a:gd name="T64" fmla="*/ 402 w 493"/>
                <a:gd name="T65" fmla="*/ 124 h 1153"/>
                <a:gd name="T66" fmla="*/ 388 w 493"/>
                <a:gd name="T67" fmla="*/ 175 h 1153"/>
                <a:gd name="T68" fmla="*/ 375 w 493"/>
                <a:gd name="T69" fmla="*/ 227 h 1153"/>
                <a:gd name="T70" fmla="*/ 338 w 493"/>
                <a:gd name="T71" fmla="*/ 325 h 1153"/>
                <a:gd name="T72" fmla="*/ 297 w 493"/>
                <a:gd name="T73" fmla="*/ 417 h 1153"/>
                <a:gd name="T74" fmla="*/ 297 w 493"/>
                <a:gd name="T75" fmla="*/ 417 h 1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93" h="1153">
                  <a:moveTo>
                    <a:pt x="297" y="417"/>
                  </a:moveTo>
                  <a:lnTo>
                    <a:pt x="297" y="417"/>
                  </a:lnTo>
                  <a:lnTo>
                    <a:pt x="201" y="592"/>
                  </a:lnTo>
                  <a:lnTo>
                    <a:pt x="155" y="685"/>
                  </a:lnTo>
                  <a:lnTo>
                    <a:pt x="110" y="772"/>
                  </a:lnTo>
                  <a:lnTo>
                    <a:pt x="69" y="865"/>
                  </a:lnTo>
                  <a:lnTo>
                    <a:pt x="37" y="958"/>
                  </a:lnTo>
                  <a:lnTo>
                    <a:pt x="9" y="1055"/>
                  </a:lnTo>
                  <a:lnTo>
                    <a:pt x="5" y="1102"/>
                  </a:lnTo>
                  <a:lnTo>
                    <a:pt x="0" y="1153"/>
                  </a:lnTo>
                  <a:lnTo>
                    <a:pt x="0" y="1153"/>
                  </a:lnTo>
                  <a:lnTo>
                    <a:pt x="0" y="1153"/>
                  </a:lnTo>
                  <a:lnTo>
                    <a:pt x="0" y="1153"/>
                  </a:lnTo>
                  <a:lnTo>
                    <a:pt x="0" y="1153"/>
                  </a:lnTo>
                  <a:lnTo>
                    <a:pt x="14" y="1097"/>
                  </a:lnTo>
                  <a:lnTo>
                    <a:pt x="28" y="1040"/>
                  </a:lnTo>
                  <a:lnTo>
                    <a:pt x="46" y="989"/>
                  </a:lnTo>
                  <a:lnTo>
                    <a:pt x="64" y="937"/>
                  </a:lnTo>
                  <a:lnTo>
                    <a:pt x="110" y="834"/>
                  </a:lnTo>
                  <a:lnTo>
                    <a:pt x="165" y="736"/>
                  </a:lnTo>
                  <a:lnTo>
                    <a:pt x="279" y="541"/>
                  </a:lnTo>
                  <a:lnTo>
                    <a:pt x="334" y="443"/>
                  </a:lnTo>
                  <a:lnTo>
                    <a:pt x="384" y="345"/>
                  </a:lnTo>
                  <a:lnTo>
                    <a:pt x="384" y="345"/>
                  </a:lnTo>
                  <a:lnTo>
                    <a:pt x="416" y="258"/>
                  </a:lnTo>
                  <a:lnTo>
                    <a:pt x="448" y="175"/>
                  </a:lnTo>
                  <a:lnTo>
                    <a:pt x="471" y="88"/>
                  </a:lnTo>
                  <a:lnTo>
                    <a:pt x="493" y="0"/>
                  </a:lnTo>
                  <a:lnTo>
                    <a:pt x="493" y="0"/>
                  </a:lnTo>
                  <a:lnTo>
                    <a:pt x="416" y="0"/>
                  </a:lnTo>
                  <a:lnTo>
                    <a:pt x="416" y="0"/>
                  </a:lnTo>
                  <a:lnTo>
                    <a:pt x="411" y="62"/>
                  </a:lnTo>
                  <a:lnTo>
                    <a:pt x="402" y="124"/>
                  </a:lnTo>
                  <a:lnTo>
                    <a:pt x="388" y="175"/>
                  </a:lnTo>
                  <a:lnTo>
                    <a:pt x="375" y="227"/>
                  </a:lnTo>
                  <a:lnTo>
                    <a:pt x="338" y="325"/>
                  </a:lnTo>
                  <a:lnTo>
                    <a:pt x="297" y="417"/>
                  </a:lnTo>
                  <a:lnTo>
                    <a:pt x="297" y="417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5" name="Freeform 106"/>
            <p:cNvSpPr>
              <a:spLocks/>
            </p:cNvSpPr>
            <p:nvPr/>
          </p:nvSpPr>
          <p:spPr bwMode="auto">
            <a:xfrm>
              <a:off x="1113" y="3520"/>
              <a:ext cx="215" cy="165"/>
            </a:xfrm>
            <a:custGeom>
              <a:avLst/>
              <a:gdLst>
                <a:gd name="T0" fmla="*/ 0 w 215"/>
                <a:gd name="T1" fmla="*/ 165 h 165"/>
                <a:gd name="T2" fmla="*/ 0 w 215"/>
                <a:gd name="T3" fmla="*/ 165 h 165"/>
                <a:gd name="T4" fmla="*/ 55 w 215"/>
                <a:gd name="T5" fmla="*/ 108 h 165"/>
                <a:gd name="T6" fmla="*/ 119 w 215"/>
                <a:gd name="T7" fmla="*/ 57 h 165"/>
                <a:gd name="T8" fmla="*/ 119 w 215"/>
                <a:gd name="T9" fmla="*/ 57 h 165"/>
                <a:gd name="T10" fmla="*/ 183 w 215"/>
                <a:gd name="T11" fmla="*/ 15 h 165"/>
                <a:gd name="T12" fmla="*/ 183 w 215"/>
                <a:gd name="T13" fmla="*/ 15 h 165"/>
                <a:gd name="T14" fmla="*/ 187 w 215"/>
                <a:gd name="T15" fmla="*/ 10 h 165"/>
                <a:gd name="T16" fmla="*/ 192 w 215"/>
                <a:gd name="T17" fmla="*/ 5 h 165"/>
                <a:gd name="T18" fmla="*/ 201 w 215"/>
                <a:gd name="T19" fmla="*/ 0 h 165"/>
                <a:gd name="T20" fmla="*/ 201 w 215"/>
                <a:gd name="T21" fmla="*/ 0 h 165"/>
                <a:gd name="T22" fmla="*/ 210 w 215"/>
                <a:gd name="T23" fmla="*/ 0 h 165"/>
                <a:gd name="T24" fmla="*/ 215 w 215"/>
                <a:gd name="T25" fmla="*/ 5 h 165"/>
                <a:gd name="T26" fmla="*/ 215 w 215"/>
                <a:gd name="T27" fmla="*/ 15 h 165"/>
                <a:gd name="T28" fmla="*/ 206 w 215"/>
                <a:gd name="T29" fmla="*/ 31 h 165"/>
                <a:gd name="T30" fmla="*/ 201 w 215"/>
                <a:gd name="T31" fmla="*/ 41 h 165"/>
                <a:gd name="T32" fmla="*/ 201 w 215"/>
                <a:gd name="T33" fmla="*/ 41 h 165"/>
                <a:gd name="T34" fmla="*/ 174 w 215"/>
                <a:gd name="T35" fmla="*/ 46 h 165"/>
                <a:gd name="T36" fmla="*/ 146 w 215"/>
                <a:gd name="T37" fmla="*/ 57 h 165"/>
                <a:gd name="T38" fmla="*/ 96 w 215"/>
                <a:gd name="T39" fmla="*/ 87 h 165"/>
                <a:gd name="T40" fmla="*/ 96 w 215"/>
                <a:gd name="T41" fmla="*/ 87 h 165"/>
                <a:gd name="T42" fmla="*/ 46 w 215"/>
                <a:gd name="T43" fmla="*/ 123 h 165"/>
                <a:gd name="T44" fmla="*/ 5 w 215"/>
                <a:gd name="T45" fmla="*/ 165 h 165"/>
                <a:gd name="T46" fmla="*/ 5 w 215"/>
                <a:gd name="T47" fmla="*/ 165 h 165"/>
                <a:gd name="T48" fmla="*/ 0 w 215"/>
                <a:gd name="T49" fmla="*/ 165 h 165"/>
                <a:gd name="T50" fmla="*/ 0 w 215"/>
                <a:gd name="T51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15" h="165">
                  <a:moveTo>
                    <a:pt x="0" y="165"/>
                  </a:moveTo>
                  <a:lnTo>
                    <a:pt x="0" y="165"/>
                  </a:lnTo>
                  <a:lnTo>
                    <a:pt x="55" y="108"/>
                  </a:lnTo>
                  <a:lnTo>
                    <a:pt x="119" y="57"/>
                  </a:lnTo>
                  <a:lnTo>
                    <a:pt x="119" y="57"/>
                  </a:lnTo>
                  <a:lnTo>
                    <a:pt x="183" y="15"/>
                  </a:lnTo>
                  <a:lnTo>
                    <a:pt x="183" y="15"/>
                  </a:lnTo>
                  <a:lnTo>
                    <a:pt x="187" y="10"/>
                  </a:lnTo>
                  <a:lnTo>
                    <a:pt x="192" y="5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10" y="0"/>
                  </a:lnTo>
                  <a:lnTo>
                    <a:pt x="215" y="5"/>
                  </a:lnTo>
                  <a:lnTo>
                    <a:pt x="215" y="15"/>
                  </a:lnTo>
                  <a:lnTo>
                    <a:pt x="206" y="31"/>
                  </a:lnTo>
                  <a:lnTo>
                    <a:pt x="201" y="41"/>
                  </a:lnTo>
                  <a:lnTo>
                    <a:pt x="201" y="41"/>
                  </a:lnTo>
                  <a:lnTo>
                    <a:pt x="174" y="46"/>
                  </a:lnTo>
                  <a:lnTo>
                    <a:pt x="146" y="57"/>
                  </a:lnTo>
                  <a:lnTo>
                    <a:pt x="96" y="87"/>
                  </a:lnTo>
                  <a:lnTo>
                    <a:pt x="96" y="87"/>
                  </a:lnTo>
                  <a:lnTo>
                    <a:pt x="46" y="123"/>
                  </a:lnTo>
                  <a:lnTo>
                    <a:pt x="5" y="165"/>
                  </a:lnTo>
                  <a:lnTo>
                    <a:pt x="5" y="165"/>
                  </a:lnTo>
                  <a:lnTo>
                    <a:pt x="0" y="165"/>
                  </a:lnTo>
                  <a:lnTo>
                    <a:pt x="0" y="165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6" name="Freeform 107"/>
            <p:cNvSpPr>
              <a:spLocks/>
            </p:cNvSpPr>
            <p:nvPr/>
          </p:nvSpPr>
          <p:spPr bwMode="auto">
            <a:xfrm>
              <a:off x="1460" y="3206"/>
              <a:ext cx="78" cy="448"/>
            </a:xfrm>
            <a:custGeom>
              <a:avLst/>
              <a:gdLst>
                <a:gd name="T0" fmla="*/ 73 w 78"/>
                <a:gd name="T1" fmla="*/ 448 h 448"/>
                <a:gd name="T2" fmla="*/ 73 w 78"/>
                <a:gd name="T3" fmla="*/ 448 h 448"/>
                <a:gd name="T4" fmla="*/ 32 w 78"/>
                <a:gd name="T5" fmla="*/ 345 h 448"/>
                <a:gd name="T6" fmla="*/ 18 w 78"/>
                <a:gd name="T7" fmla="*/ 288 h 448"/>
                <a:gd name="T8" fmla="*/ 5 w 78"/>
                <a:gd name="T9" fmla="*/ 226 h 448"/>
                <a:gd name="T10" fmla="*/ 0 w 78"/>
                <a:gd name="T11" fmla="*/ 170 h 448"/>
                <a:gd name="T12" fmla="*/ 0 w 78"/>
                <a:gd name="T13" fmla="*/ 113 h 448"/>
                <a:gd name="T14" fmla="*/ 5 w 78"/>
                <a:gd name="T15" fmla="*/ 82 h 448"/>
                <a:gd name="T16" fmla="*/ 9 w 78"/>
                <a:gd name="T17" fmla="*/ 57 h 448"/>
                <a:gd name="T18" fmla="*/ 18 w 78"/>
                <a:gd name="T19" fmla="*/ 31 h 448"/>
                <a:gd name="T20" fmla="*/ 32 w 78"/>
                <a:gd name="T21" fmla="*/ 5 h 448"/>
                <a:gd name="T22" fmla="*/ 32 w 78"/>
                <a:gd name="T23" fmla="*/ 5 h 448"/>
                <a:gd name="T24" fmla="*/ 41 w 78"/>
                <a:gd name="T25" fmla="*/ 0 h 448"/>
                <a:gd name="T26" fmla="*/ 50 w 78"/>
                <a:gd name="T27" fmla="*/ 0 h 448"/>
                <a:gd name="T28" fmla="*/ 55 w 78"/>
                <a:gd name="T29" fmla="*/ 5 h 448"/>
                <a:gd name="T30" fmla="*/ 55 w 78"/>
                <a:gd name="T31" fmla="*/ 15 h 448"/>
                <a:gd name="T32" fmla="*/ 55 w 78"/>
                <a:gd name="T33" fmla="*/ 15 h 448"/>
                <a:gd name="T34" fmla="*/ 32 w 78"/>
                <a:gd name="T35" fmla="*/ 113 h 448"/>
                <a:gd name="T36" fmla="*/ 28 w 78"/>
                <a:gd name="T37" fmla="*/ 165 h 448"/>
                <a:gd name="T38" fmla="*/ 23 w 78"/>
                <a:gd name="T39" fmla="*/ 216 h 448"/>
                <a:gd name="T40" fmla="*/ 23 w 78"/>
                <a:gd name="T41" fmla="*/ 216 h 448"/>
                <a:gd name="T42" fmla="*/ 32 w 78"/>
                <a:gd name="T43" fmla="*/ 273 h 448"/>
                <a:gd name="T44" fmla="*/ 41 w 78"/>
                <a:gd name="T45" fmla="*/ 334 h 448"/>
                <a:gd name="T46" fmla="*/ 78 w 78"/>
                <a:gd name="T47" fmla="*/ 448 h 448"/>
                <a:gd name="T48" fmla="*/ 78 w 78"/>
                <a:gd name="T49" fmla="*/ 448 h 448"/>
                <a:gd name="T50" fmla="*/ 73 w 78"/>
                <a:gd name="T51" fmla="*/ 448 h 448"/>
                <a:gd name="T52" fmla="*/ 73 w 78"/>
                <a:gd name="T53" fmla="*/ 448 h 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8" h="448">
                  <a:moveTo>
                    <a:pt x="73" y="448"/>
                  </a:moveTo>
                  <a:lnTo>
                    <a:pt x="73" y="448"/>
                  </a:lnTo>
                  <a:lnTo>
                    <a:pt x="32" y="345"/>
                  </a:lnTo>
                  <a:lnTo>
                    <a:pt x="18" y="288"/>
                  </a:lnTo>
                  <a:lnTo>
                    <a:pt x="5" y="226"/>
                  </a:lnTo>
                  <a:lnTo>
                    <a:pt x="0" y="170"/>
                  </a:lnTo>
                  <a:lnTo>
                    <a:pt x="0" y="113"/>
                  </a:lnTo>
                  <a:lnTo>
                    <a:pt x="5" y="82"/>
                  </a:lnTo>
                  <a:lnTo>
                    <a:pt x="9" y="57"/>
                  </a:lnTo>
                  <a:lnTo>
                    <a:pt x="18" y="31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41" y="0"/>
                  </a:lnTo>
                  <a:lnTo>
                    <a:pt x="50" y="0"/>
                  </a:lnTo>
                  <a:lnTo>
                    <a:pt x="55" y="5"/>
                  </a:lnTo>
                  <a:lnTo>
                    <a:pt x="55" y="15"/>
                  </a:lnTo>
                  <a:lnTo>
                    <a:pt x="55" y="15"/>
                  </a:lnTo>
                  <a:lnTo>
                    <a:pt x="32" y="113"/>
                  </a:lnTo>
                  <a:lnTo>
                    <a:pt x="28" y="165"/>
                  </a:lnTo>
                  <a:lnTo>
                    <a:pt x="23" y="216"/>
                  </a:lnTo>
                  <a:lnTo>
                    <a:pt x="23" y="216"/>
                  </a:lnTo>
                  <a:lnTo>
                    <a:pt x="32" y="273"/>
                  </a:lnTo>
                  <a:lnTo>
                    <a:pt x="41" y="334"/>
                  </a:lnTo>
                  <a:lnTo>
                    <a:pt x="78" y="448"/>
                  </a:lnTo>
                  <a:lnTo>
                    <a:pt x="78" y="448"/>
                  </a:lnTo>
                  <a:lnTo>
                    <a:pt x="73" y="448"/>
                  </a:lnTo>
                  <a:lnTo>
                    <a:pt x="73" y="448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7" name="Freeform 108"/>
            <p:cNvSpPr>
              <a:spLocks/>
            </p:cNvSpPr>
            <p:nvPr/>
          </p:nvSpPr>
          <p:spPr bwMode="auto">
            <a:xfrm>
              <a:off x="1597" y="2840"/>
              <a:ext cx="215" cy="1169"/>
            </a:xfrm>
            <a:custGeom>
              <a:avLst/>
              <a:gdLst>
                <a:gd name="T0" fmla="*/ 215 w 215"/>
                <a:gd name="T1" fmla="*/ 1169 h 1169"/>
                <a:gd name="T2" fmla="*/ 215 w 215"/>
                <a:gd name="T3" fmla="*/ 1169 h 1169"/>
                <a:gd name="T4" fmla="*/ 178 w 215"/>
                <a:gd name="T5" fmla="*/ 1102 h 1169"/>
                <a:gd name="T6" fmla="*/ 142 w 215"/>
                <a:gd name="T7" fmla="*/ 1035 h 1169"/>
                <a:gd name="T8" fmla="*/ 114 w 215"/>
                <a:gd name="T9" fmla="*/ 963 h 1169"/>
                <a:gd name="T10" fmla="*/ 87 w 215"/>
                <a:gd name="T11" fmla="*/ 896 h 1169"/>
                <a:gd name="T12" fmla="*/ 64 w 215"/>
                <a:gd name="T13" fmla="*/ 824 h 1169"/>
                <a:gd name="T14" fmla="*/ 46 w 215"/>
                <a:gd name="T15" fmla="*/ 747 h 1169"/>
                <a:gd name="T16" fmla="*/ 32 w 215"/>
                <a:gd name="T17" fmla="*/ 675 h 1169"/>
                <a:gd name="T18" fmla="*/ 19 w 215"/>
                <a:gd name="T19" fmla="*/ 598 h 1169"/>
                <a:gd name="T20" fmla="*/ 19 w 215"/>
                <a:gd name="T21" fmla="*/ 598 h 1169"/>
                <a:gd name="T22" fmla="*/ 9 w 215"/>
                <a:gd name="T23" fmla="*/ 531 h 1169"/>
                <a:gd name="T24" fmla="*/ 5 w 215"/>
                <a:gd name="T25" fmla="*/ 464 h 1169"/>
                <a:gd name="T26" fmla="*/ 0 w 215"/>
                <a:gd name="T27" fmla="*/ 330 h 1169"/>
                <a:gd name="T28" fmla="*/ 0 w 215"/>
                <a:gd name="T29" fmla="*/ 330 h 1169"/>
                <a:gd name="T30" fmla="*/ 0 w 215"/>
                <a:gd name="T31" fmla="*/ 253 h 1169"/>
                <a:gd name="T32" fmla="*/ 0 w 215"/>
                <a:gd name="T33" fmla="*/ 170 h 1169"/>
                <a:gd name="T34" fmla="*/ 9 w 215"/>
                <a:gd name="T35" fmla="*/ 93 h 1169"/>
                <a:gd name="T36" fmla="*/ 19 w 215"/>
                <a:gd name="T37" fmla="*/ 16 h 1169"/>
                <a:gd name="T38" fmla="*/ 19 w 215"/>
                <a:gd name="T39" fmla="*/ 16 h 1169"/>
                <a:gd name="T40" fmla="*/ 23 w 215"/>
                <a:gd name="T41" fmla="*/ 6 h 1169"/>
                <a:gd name="T42" fmla="*/ 32 w 215"/>
                <a:gd name="T43" fmla="*/ 0 h 1169"/>
                <a:gd name="T44" fmla="*/ 41 w 215"/>
                <a:gd name="T45" fmla="*/ 0 h 1169"/>
                <a:gd name="T46" fmla="*/ 55 w 215"/>
                <a:gd name="T47" fmla="*/ 0 h 1169"/>
                <a:gd name="T48" fmla="*/ 78 w 215"/>
                <a:gd name="T49" fmla="*/ 11 h 1169"/>
                <a:gd name="T50" fmla="*/ 82 w 215"/>
                <a:gd name="T51" fmla="*/ 21 h 1169"/>
                <a:gd name="T52" fmla="*/ 87 w 215"/>
                <a:gd name="T53" fmla="*/ 31 h 1169"/>
                <a:gd name="T54" fmla="*/ 87 w 215"/>
                <a:gd name="T55" fmla="*/ 31 h 1169"/>
                <a:gd name="T56" fmla="*/ 87 w 215"/>
                <a:gd name="T57" fmla="*/ 62 h 1169"/>
                <a:gd name="T58" fmla="*/ 82 w 215"/>
                <a:gd name="T59" fmla="*/ 98 h 1169"/>
                <a:gd name="T60" fmla="*/ 69 w 215"/>
                <a:gd name="T61" fmla="*/ 165 h 1169"/>
                <a:gd name="T62" fmla="*/ 51 w 215"/>
                <a:gd name="T63" fmla="*/ 232 h 1169"/>
                <a:gd name="T64" fmla="*/ 46 w 215"/>
                <a:gd name="T65" fmla="*/ 263 h 1169"/>
                <a:gd name="T66" fmla="*/ 41 w 215"/>
                <a:gd name="T67" fmla="*/ 299 h 1169"/>
                <a:gd name="T68" fmla="*/ 41 w 215"/>
                <a:gd name="T69" fmla="*/ 299 h 1169"/>
                <a:gd name="T70" fmla="*/ 41 w 215"/>
                <a:gd name="T71" fmla="*/ 428 h 1169"/>
                <a:gd name="T72" fmla="*/ 46 w 215"/>
                <a:gd name="T73" fmla="*/ 561 h 1169"/>
                <a:gd name="T74" fmla="*/ 46 w 215"/>
                <a:gd name="T75" fmla="*/ 561 h 1169"/>
                <a:gd name="T76" fmla="*/ 51 w 215"/>
                <a:gd name="T77" fmla="*/ 644 h 1169"/>
                <a:gd name="T78" fmla="*/ 64 w 215"/>
                <a:gd name="T79" fmla="*/ 721 h 1169"/>
                <a:gd name="T80" fmla="*/ 78 w 215"/>
                <a:gd name="T81" fmla="*/ 798 h 1169"/>
                <a:gd name="T82" fmla="*/ 96 w 215"/>
                <a:gd name="T83" fmla="*/ 875 h 1169"/>
                <a:gd name="T84" fmla="*/ 119 w 215"/>
                <a:gd name="T85" fmla="*/ 953 h 1169"/>
                <a:gd name="T86" fmla="*/ 146 w 215"/>
                <a:gd name="T87" fmla="*/ 1025 h 1169"/>
                <a:gd name="T88" fmla="*/ 178 w 215"/>
                <a:gd name="T89" fmla="*/ 1097 h 1169"/>
                <a:gd name="T90" fmla="*/ 215 w 215"/>
                <a:gd name="T91" fmla="*/ 1169 h 1169"/>
                <a:gd name="T92" fmla="*/ 215 w 215"/>
                <a:gd name="T93" fmla="*/ 1169 h 1169"/>
                <a:gd name="T94" fmla="*/ 215 w 215"/>
                <a:gd name="T95" fmla="*/ 1169 h 1169"/>
                <a:gd name="T96" fmla="*/ 215 w 215"/>
                <a:gd name="T97" fmla="*/ 1169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15" h="1169">
                  <a:moveTo>
                    <a:pt x="215" y="1169"/>
                  </a:moveTo>
                  <a:lnTo>
                    <a:pt x="215" y="1169"/>
                  </a:lnTo>
                  <a:lnTo>
                    <a:pt x="178" y="1102"/>
                  </a:lnTo>
                  <a:lnTo>
                    <a:pt x="142" y="1035"/>
                  </a:lnTo>
                  <a:lnTo>
                    <a:pt x="114" y="963"/>
                  </a:lnTo>
                  <a:lnTo>
                    <a:pt x="87" y="896"/>
                  </a:lnTo>
                  <a:lnTo>
                    <a:pt x="64" y="824"/>
                  </a:lnTo>
                  <a:lnTo>
                    <a:pt x="46" y="747"/>
                  </a:lnTo>
                  <a:lnTo>
                    <a:pt x="32" y="675"/>
                  </a:lnTo>
                  <a:lnTo>
                    <a:pt x="19" y="598"/>
                  </a:lnTo>
                  <a:lnTo>
                    <a:pt x="19" y="598"/>
                  </a:lnTo>
                  <a:lnTo>
                    <a:pt x="9" y="531"/>
                  </a:lnTo>
                  <a:lnTo>
                    <a:pt x="5" y="464"/>
                  </a:lnTo>
                  <a:lnTo>
                    <a:pt x="0" y="330"/>
                  </a:lnTo>
                  <a:lnTo>
                    <a:pt x="0" y="330"/>
                  </a:lnTo>
                  <a:lnTo>
                    <a:pt x="0" y="253"/>
                  </a:lnTo>
                  <a:lnTo>
                    <a:pt x="0" y="170"/>
                  </a:lnTo>
                  <a:lnTo>
                    <a:pt x="9" y="93"/>
                  </a:lnTo>
                  <a:lnTo>
                    <a:pt x="19" y="16"/>
                  </a:lnTo>
                  <a:lnTo>
                    <a:pt x="19" y="16"/>
                  </a:lnTo>
                  <a:lnTo>
                    <a:pt x="23" y="6"/>
                  </a:lnTo>
                  <a:lnTo>
                    <a:pt x="32" y="0"/>
                  </a:lnTo>
                  <a:lnTo>
                    <a:pt x="41" y="0"/>
                  </a:lnTo>
                  <a:lnTo>
                    <a:pt x="55" y="0"/>
                  </a:lnTo>
                  <a:lnTo>
                    <a:pt x="78" y="11"/>
                  </a:lnTo>
                  <a:lnTo>
                    <a:pt x="82" y="21"/>
                  </a:lnTo>
                  <a:lnTo>
                    <a:pt x="87" y="31"/>
                  </a:lnTo>
                  <a:lnTo>
                    <a:pt x="87" y="31"/>
                  </a:lnTo>
                  <a:lnTo>
                    <a:pt x="87" y="62"/>
                  </a:lnTo>
                  <a:lnTo>
                    <a:pt x="82" y="98"/>
                  </a:lnTo>
                  <a:lnTo>
                    <a:pt x="69" y="165"/>
                  </a:lnTo>
                  <a:lnTo>
                    <a:pt x="51" y="232"/>
                  </a:lnTo>
                  <a:lnTo>
                    <a:pt x="46" y="263"/>
                  </a:lnTo>
                  <a:lnTo>
                    <a:pt x="41" y="299"/>
                  </a:lnTo>
                  <a:lnTo>
                    <a:pt x="41" y="299"/>
                  </a:lnTo>
                  <a:lnTo>
                    <a:pt x="41" y="428"/>
                  </a:lnTo>
                  <a:lnTo>
                    <a:pt x="46" y="561"/>
                  </a:lnTo>
                  <a:lnTo>
                    <a:pt x="46" y="561"/>
                  </a:lnTo>
                  <a:lnTo>
                    <a:pt x="51" y="644"/>
                  </a:lnTo>
                  <a:lnTo>
                    <a:pt x="64" y="721"/>
                  </a:lnTo>
                  <a:lnTo>
                    <a:pt x="78" y="798"/>
                  </a:lnTo>
                  <a:lnTo>
                    <a:pt x="96" y="875"/>
                  </a:lnTo>
                  <a:lnTo>
                    <a:pt x="119" y="953"/>
                  </a:lnTo>
                  <a:lnTo>
                    <a:pt x="146" y="1025"/>
                  </a:lnTo>
                  <a:lnTo>
                    <a:pt x="178" y="1097"/>
                  </a:lnTo>
                  <a:lnTo>
                    <a:pt x="215" y="1169"/>
                  </a:lnTo>
                  <a:lnTo>
                    <a:pt x="215" y="1169"/>
                  </a:lnTo>
                  <a:lnTo>
                    <a:pt x="215" y="1169"/>
                  </a:lnTo>
                  <a:lnTo>
                    <a:pt x="215" y="116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8" name="Freeform 109"/>
            <p:cNvSpPr>
              <a:spLocks/>
            </p:cNvSpPr>
            <p:nvPr/>
          </p:nvSpPr>
          <p:spPr bwMode="auto">
            <a:xfrm>
              <a:off x="1584" y="3427"/>
              <a:ext cx="45" cy="474"/>
            </a:xfrm>
            <a:custGeom>
              <a:avLst/>
              <a:gdLst>
                <a:gd name="T0" fmla="*/ 0 w 45"/>
                <a:gd name="T1" fmla="*/ 474 h 474"/>
                <a:gd name="T2" fmla="*/ 0 w 45"/>
                <a:gd name="T3" fmla="*/ 474 h 474"/>
                <a:gd name="T4" fmla="*/ 22 w 45"/>
                <a:gd name="T5" fmla="*/ 237 h 474"/>
                <a:gd name="T6" fmla="*/ 41 w 45"/>
                <a:gd name="T7" fmla="*/ 0 h 474"/>
                <a:gd name="T8" fmla="*/ 41 w 45"/>
                <a:gd name="T9" fmla="*/ 0 h 474"/>
                <a:gd name="T10" fmla="*/ 45 w 45"/>
                <a:gd name="T11" fmla="*/ 0 h 474"/>
                <a:gd name="T12" fmla="*/ 45 w 45"/>
                <a:gd name="T13" fmla="*/ 0 h 474"/>
                <a:gd name="T14" fmla="*/ 45 w 45"/>
                <a:gd name="T15" fmla="*/ 57 h 474"/>
                <a:gd name="T16" fmla="*/ 45 w 45"/>
                <a:gd name="T17" fmla="*/ 119 h 474"/>
                <a:gd name="T18" fmla="*/ 36 w 45"/>
                <a:gd name="T19" fmla="*/ 237 h 474"/>
                <a:gd name="T20" fmla="*/ 22 w 45"/>
                <a:gd name="T21" fmla="*/ 355 h 474"/>
                <a:gd name="T22" fmla="*/ 4 w 45"/>
                <a:gd name="T23" fmla="*/ 474 h 474"/>
                <a:gd name="T24" fmla="*/ 4 w 45"/>
                <a:gd name="T25" fmla="*/ 474 h 474"/>
                <a:gd name="T26" fmla="*/ 0 w 45"/>
                <a:gd name="T27" fmla="*/ 474 h 474"/>
                <a:gd name="T28" fmla="*/ 0 w 45"/>
                <a:gd name="T29" fmla="*/ 474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" h="474">
                  <a:moveTo>
                    <a:pt x="0" y="474"/>
                  </a:moveTo>
                  <a:lnTo>
                    <a:pt x="0" y="474"/>
                  </a:lnTo>
                  <a:lnTo>
                    <a:pt x="22" y="237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45" y="57"/>
                  </a:lnTo>
                  <a:lnTo>
                    <a:pt x="45" y="119"/>
                  </a:lnTo>
                  <a:lnTo>
                    <a:pt x="36" y="237"/>
                  </a:lnTo>
                  <a:lnTo>
                    <a:pt x="22" y="355"/>
                  </a:lnTo>
                  <a:lnTo>
                    <a:pt x="4" y="474"/>
                  </a:lnTo>
                  <a:lnTo>
                    <a:pt x="4" y="474"/>
                  </a:lnTo>
                  <a:lnTo>
                    <a:pt x="0" y="474"/>
                  </a:lnTo>
                  <a:lnTo>
                    <a:pt x="0" y="474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9" name="Freeform 110"/>
            <p:cNvSpPr>
              <a:spLocks/>
            </p:cNvSpPr>
            <p:nvPr/>
          </p:nvSpPr>
          <p:spPr bwMode="auto">
            <a:xfrm>
              <a:off x="1465" y="3726"/>
              <a:ext cx="146" cy="149"/>
            </a:xfrm>
            <a:custGeom>
              <a:avLst/>
              <a:gdLst>
                <a:gd name="T0" fmla="*/ 0 w 146"/>
                <a:gd name="T1" fmla="*/ 144 h 149"/>
                <a:gd name="T2" fmla="*/ 0 w 146"/>
                <a:gd name="T3" fmla="*/ 144 h 149"/>
                <a:gd name="T4" fmla="*/ 32 w 146"/>
                <a:gd name="T5" fmla="*/ 118 h 149"/>
                <a:gd name="T6" fmla="*/ 64 w 146"/>
                <a:gd name="T7" fmla="*/ 92 h 149"/>
                <a:gd name="T8" fmla="*/ 109 w 146"/>
                <a:gd name="T9" fmla="*/ 46 h 149"/>
                <a:gd name="T10" fmla="*/ 141 w 146"/>
                <a:gd name="T11" fmla="*/ 0 h 149"/>
                <a:gd name="T12" fmla="*/ 141 w 146"/>
                <a:gd name="T13" fmla="*/ 0 h 149"/>
                <a:gd name="T14" fmla="*/ 146 w 146"/>
                <a:gd name="T15" fmla="*/ 10 h 149"/>
                <a:gd name="T16" fmla="*/ 141 w 146"/>
                <a:gd name="T17" fmla="*/ 20 h 149"/>
                <a:gd name="T18" fmla="*/ 128 w 146"/>
                <a:gd name="T19" fmla="*/ 41 h 149"/>
                <a:gd name="T20" fmla="*/ 96 w 146"/>
                <a:gd name="T21" fmla="*/ 77 h 149"/>
                <a:gd name="T22" fmla="*/ 96 w 146"/>
                <a:gd name="T23" fmla="*/ 77 h 149"/>
                <a:gd name="T24" fmla="*/ 55 w 146"/>
                <a:gd name="T25" fmla="*/ 118 h 149"/>
                <a:gd name="T26" fmla="*/ 4 w 146"/>
                <a:gd name="T27" fmla="*/ 149 h 149"/>
                <a:gd name="T28" fmla="*/ 4 w 146"/>
                <a:gd name="T29" fmla="*/ 149 h 149"/>
                <a:gd name="T30" fmla="*/ 0 w 146"/>
                <a:gd name="T31" fmla="*/ 149 h 149"/>
                <a:gd name="T32" fmla="*/ 0 w 146"/>
                <a:gd name="T33" fmla="*/ 144 h 149"/>
                <a:gd name="T34" fmla="*/ 0 w 146"/>
                <a:gd name="T35" fmla="*/ 14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6" h="149">
                  <a:moveTo>
                    <a:pt x="0" y="144"/>
                  </a:moveTo>
                  <a:lnTo>
                    <a:pt x="0" y="144"/>
                  </a:lnTo>
                  <a:lnTo>
                    <a:pt x="32" y="118"/>
                  </a:lnTo>
                  <a:lnTo>
                    <a:pt x="64" y="92"/>
                  </a:lnTo>
                  <a:lnTo>
                    <a:pt x="109" y="46"/>
                  </a:lnTo>
                  <a:lnTo>
                    <a:pt x="141" y="0"/>
                  </a:lnTo>
                  <a:lnTo>
                    <a:pt x="141" y="0"/>
                  </a:lnTo>
                  <a:lnTo>
                    <a:pt x="146" y="10"/>
                  </a:lnTo>
                  <a:lnTo>
                    <a:pt x="141" y="20"/>
                  </a:lnTo>
                  <a:lnTo>
                    <a:pt x="128" y="41"/>
                  </a:lnTo>
                  <a:lnTo>
                    <a:pt x="96" y="77"/>
                  </a:lnTo>
                  <a:lnTo>
                    <a:pt x="96" y="77"/>
                  </a:lnTo>
                  <a:lnTo>
                    <a:pt x="55" y="118"/>
                  </a:lnTo>
                  <a:lnTo>
                    <a:pt x="4" y="149"/>
                  </a:lnTo>
                  <a:lnTo>
                    <a:pt x="4" y="149"/>
                  </a:lnTo>
                  <a:lnTo>
                    <a:pt x="0" y="149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0" name="Freeform 111"/>
            <p:cNvSpPr>
              <a:spLocks/>
            </p:cNvSpPr>
            <p:nvPr/>
          </p:nvSpPr>
          <p:spPr bwMode="auto">
            <a:xfrm>
              <a:off x="1638" y="2799"/>
              <a:ext cx="503" cy="886"/>
            </a:xfrm>
            <a:custGeom>
              <a:avLst/>
              <a:gdLst>
                <a:gd name="T0" fmla="*/ 119 w 503"/>
                <a:gd name="T1" fmla="*/ 170 h 886"/>
                <a:gd name="T2" fmla="*/ 119 w 503"/>
                <a:gd name="T3" fmla="*/ 170 h 886"/>
                <a:gd name="T4" fmla="*/ 105 w 503"/>
                <a:gd name="T5" fmla="*/ 98 h 886"/>
                <a:gd name="T6" fmla="*/ 96 w 503"/>
                <a:gd name="T7" fmla="*/ 52 h 886"/>
                <a:gd name="T8" fmla="*/ 92 w 503"/>
                <a:gd name="T9" fmla="*/ 0 h 886"/>
                <a:gd name="T10" fmla="*/ 92 w 503"/>
                <a:gd name="T11" fmla="*/ 0 h 886"/>
                <a:gd name="T12" fmla="*/ 46 w 503"/>
                <a:gd name="T13" fmla="*/ 0 h 886"/>
                <a:gd name="T14" fmla="*/ 0 w 503"/>
                <a:gd name="T15" fmla="*/ 0 h 886"/>
                <a:gd name="T16" fmla="*/ 0 w 503"/>
                <a:gd name="T17" fmla="*/ 0 h 886"/>
                <a:gd name="T18" fmla="*/ 0 w 503"/>
                <a:gd name="T19" fmla="*/ 0 h 886"/>
                <a:gd name="T20" fmla="*/ 0 w 503"/>
                <a:gd name="T21" fmla="*/ 0 h 886"/>
                <a:gd name="T22" fmla="*/ 10 w 503"/>
                <a:gd name="T23" fmla="*/ 77 h 886"/>
                <a:gd name="T24" fmla="*/ 14 w 503"/>
                <a:gd name="T25" fmla="*/ 129 h 886"/>
                <a:gd name="T26" fmla="*/ 28 w 503"/>
                <a:gd name="T27" fmla="*/ 186 h 886"/>
                <a:gd name="T28" fmla="*/ 55 w 503"/>
                <a:gd name="T29" fmla="*/ 258 h 886"/>
                <a:gd name="T30" fmla="*/ 55 w 503"/>
                <a:gd name="T31" fmla="*/ 258 h 886"/>
                <a:gd name="T32" fmla="*/ 92 w 503"/>
                <a:gd name="T33" fmla="*/ 350 h 886"/>
                <a:gd name="T34" fmla="*/ 137 w 503"/>
                <a:gd name="T35" fmla="*/ 438 h 886"/>
                <a:gd name="T36" fmla="*/ 188 w 503"/>
                <a:gd name="T37" fmla="*/ 520 h 886"/>
                <a:gd name="T38" fmla="*/ 242 w 503"/>
                <a:gd name="T39" fmla="*/ 602 h 886"/>
                <a:gd name="T40" fmla="*/ 302 w 503"/>
                <a:gd name="T41" fmla="*/ 675 h 886"/>
                <a:gd name="T42" fmla="*/ 366 w 503"/>
                <a:gd name="T43" fmla="*/ 747 h 886"/>
                <a:gd name="T44" fmla="*/ 430 w 503"/>
                <a:gd name="T45" fmla="*/ 819 h 886"/>
                <a:gd name="T46" fmla="*/ 498 w 503"/>
                <a:gd name="T47" fmla="*/ 886 h 886"/>
                <a:gd name="T48" fmla="*/ 498 w 503"/>
                <a:gd name="T49" fmla="*/ 886 h 886"/>
                <a:gd name="T50" fmla="*/ 503 w 503"/>
                <a:gd name="T51" fmla="*/ 886 h 886"/>
                <a:gd name="T52" fmla="*/ 503 w 503"/>
                <a:gd name="T53" fmla="*/ 886 h 886"/>
                <a:gd name="T54" fmla="*/ 434 w 503"/>
                <a:gd name="T55" fmla="*/ 814 h 886"/>
                <a:gd name="T56" fmla="*/ 370 w 503"/>
                <a:gd name="T57" fmla="*/ 731 h 886"/>
                <a:gd name="T58" fmla="*/ 311 w 503"/>
                <a:gd name="T59" fmla="*/ 644 h 886"/>
                <a:gd name="T60" fmla="*/ 261 w 503"/>
                <a:gd name="T61" fmla="*/ 556 h 886"/>
                <a:gd name="T62" fmla="*/ 210 w 503"/>
                <a:gd name="T63" fmla="*/ 458 h 886"/>
                <a:gd name="T64" fmla="*/ 169 w 503"/>
                <a:gd name="T65" fmla="*/ 366 h 886"/>
                <a:gd name="T66" fmla="*/ 137 w 503"/>
                <a:gd name="T67" fmla="*/ 268 h 886"/>
                <a:gd name="T68" fmla="*/ 119 w 503"/>
                <a:gd name="T69" fmla="*/ 170 h 886"/>
                <a:gd name="T70" fmla="*/ 119 w 503"/>
                <a:gd name="T71" fmla="*/ 170 h 8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03" h="886">
                  <a:moveTo>
                    <a:pt x="119" y="170"/>
                  </a:moveTo>
                  <a:lnTo>
                    <a:pt x="119" y="170"/>
                  </a:lnTo>
                  <a:lnTo>
                    <a:pt x="105" y="98"/>
                  </a:lnTo>
                  <a:lnTo>
                    <a:pt x="96" y="52"/>
                  </a:lnTo>
                  <a:lnTo>
                    <a:pt x="92" y="0"/>
                  </a:lnTo>
                  <a:lnTo>
                    <a:pt x="92" y="0"/>
                  </a:lnTo>
                  <a:lnTo>
                    <a:pt x="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0" y="77"/>
                  </a:lnTo>
                  <a:lnTo>
                    <a:pt x="14" y="129"/>
                  </a:lnTo>
                  <a:lnTo>
                    <a:pt x="28" y="186"/>
                  </a:lnTo>
                  <a:lnTo>
                    <a:pt x="55" y="258"/>
                  </a:lnTo>
                  <a:lnTo>
                    <a:pt x="55" y="258"/>
                  </a:lnTo>
                  <a:lnTo>
                    <a:pt x="92" y="350"/>
                  </a:lnTo>
                  <a:lnTo>
                    <a:pt x="137" y="438"/>
                  </a:lnTo>
                  <a:lnTo>
                    <a:pt x="188" y="520"/>
                  </a:lnTo>
                  <a:lnTo>
                    <a:pt x="242" y="602"/>
                  </a:lnTo>
                  <a:lnTo>
                    <a:pt x="302" y="675"/>
                  </a:lnTo>
                  <a:lnTo>
                    <a:pt x="366" y="747"/>
                  </a:lnTo>
                  <a:lnTo>
                    <a:pt x="430" y="819"/>
                  </a:lnTo>
                  <a:lnTo>
                    <a:pt x="498" y="886"/>
                  </a:lnTo>
                  <a:lnTo>
                    <a:pt x="498" y="886"/>
                  </a:lnTo>
                  <a:lnTo>
                    <a:pt x="503" y="886"/>
                  </a:lnTo>
                  <a:lnTo>
                    <a:pt x="503" y="886"/>
                  </a:lnTo>
                  <a:lnTo>
                    <a:pt x="434" y="814"/>
                  </a:lnTo>
                  <a:lnTo>
                    <a:pt x="370" y="731"/>
                  </a:lnTo>
                  <a:lnTo>
                    <a:pt x="311" y="644"/>
                  </a:lnTo>
                  <a:lnTo>
                    <a:pt x="261" y="556"/>
                  </a:lnTo>
                  <a:lnTo>
                    <a:pt x="210" y="458"/>
                  </a:lnTo>
                  <a:lnTo>
                    <a:pt x="169" y="366"/>
                  </a:lnTo>
                  <a:lnTo>
                    <a:pt x="137" y="268"/>
                  </a:lnTo>
                  <a:lnTo>
                    <a:pt x="119" y="170"/>
                  </a:lnTo>
                  <a:lnTo>
                    <a:pt x="119" y="17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1" name="Freeform 112"/>
            <p:cNvSpPr>
              <a:spLocks/>
            </p:cNvSpPr>
            <p:nvPr/>
          </p:nvSpPr>
          <p:spPr bwMode="auto">
            <a:xfrm>
              <a:off x="1817" y="3263"/>
              <a:ext cx="68" cy="442"/>
            </a:xfrm>
            <a:custGeom>
              <a:avLst/>
              <a:gdLst>
                <a:gd name="T0" fmla="*/ 13 w 68"/>
                <a:gd name="T1" fmla="*/ 442 h 442"/>
                <a:gd name="T2" fmla="*/ 13 w 68"/>
                <a:gd name="T3" fmla="*/ 442 h 442"/>
                <a:gd name="T4" fmla="*/ 27 w 68"/>
                <a:gd name="T5" fmla="*/ 391 h 442"/>
                <a:gd name="T6" fmla="*/ 31 w 68"/>
                <a:gd name="T7" fmla="*/ 339 h 442"/>
                <a:gd name="T8" fmla="*/ 36 w 68"/>
                <a:gd name="T9" fmla="*/ 236 h 442"/>
                <a:gd name="T10" fmla="*/ 36 w 68"/>
                <a:gd name="T11" fmla="*/ 236 h 442"/>
                <a:gd name="T12" fmla="*/ 36 w 68"/>
                <a:gd name="T13" fmla="*/ 180 h 442"/>
                <a:gd name="T14" fmla="*/ 27 w 68"/>
                <a:gd name="T15" fmla="*/ 123 h 442"/>
                <a:gd name="T16" fmla="*/ 13 w 68"/>
                <a:gd name="T17" fmla="*/ 66 h 442"/>
                <a:gd name="T18" fmla="*/ 0 w 68"/>
                <a:gd name="T19" fmla="*/ 5 h 442"/>
                <a:gd name="T20" fmla="*/ 0 w 68"/>
                <a:gd name="T21" fmla="*/ 5 h 442"/>
                <a:gd name="T22" fmla="*/ 4 w 68"/>
                <a:gd name="T23" fmla="*/ 0 h 442"/>
                <a:gd name="T24" fmla="*/ 9 w 68"/>
                <a:gd name="T25" fmla="*/ 0 h 442"/>
                <a:gd name="T26" fmla="*/ 9 w 68"/>
                <a:gd name="T27" fmla="*/ 0 h 442"/>
                <a:gd name="T28" fmla="*/ 27 w 68"/>
                <a:gd name="T29" fmla="*/ 25 h 442"/>
                <a:gd name="T30" fmla="*/ 41 w 68"/>
                <a:gd name="T31" fmla="*/ 46 h 442"/>
                <a:gd name="T32" fmla="*/ 54 w 68"/>
                <a:gd name="T33" fmla="*/ 72 h 442"/>
                <a:gd name="T34" fmla="*/ 59 w 68"/>
                <a:gd name="T35" fmla="*/ 102 h 442"/>
                <a:gd name="T36" fmla="*/ 68 w 68"/>
                <a:gd name="T37" fmla="*/ 159 h 442"/>
                <a:gd name="T38" fmla="*/ 68 w 68"/>
                <a:gd name="T39" fmla="*/ 216 h 442"/>
                <a:gd name="T40" fmla="*/ 59 w 68"/>
                <a:gd name="T41" fmla="*/ 277 h 442"/>
                <a:gd name="T42" fmla="*/ 45 w 68"/>
                <a:gd name="T43" fmla="*/ 334 h 442"/>
                <a:gd name="T44" fmla="*/ 13 w 68"/>
                <a:gd name="T45" fmla="*/ 442 h 442"/>
                <a:gd name="T46" fmla="*/ 13 w 68"/>
                <a:gd name="T47" fmla="*/ 442 h 442"/>
                <a:gd name="T48" fmla="*/ 13 w 68"/>
                <a:gd name="T49" fmla="*/ 442 h 442"/>
                <a:gd name="T50" fmla="*/ 13 w 68"/>
                <a:gd name="T51" fmla="*/ 442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8" h="442">
                  <a:moveTo>
                    <a:pt x="13" y="442"/>
                  </a:moveTo>
                  <a:lnTo>
                    <a:pt x="13" y="442"/>
                  </a:lnTo>
                  <a:lnTo>
                    <a:pt x="27" y="391"/>
                  </a:lnTo>
                  <a:lnTo>
                    <a:pt x="31" y="339"/>
                  </a:lnTo>
                  <a:lnTo>
                    <a:pt x="36" y="236"/>
                  </a:lnTo>
                  <a:lnTo>
                    <a:pt x="36" y="236"/>
                  </a:lnTo>
                  <a:lnTo>
                    <a:pt x="36" y="180"/>
                  </a:lnTo>
                  <a:lnTo>
                    <a:pt x="27" y="123"/>
                  </a:lnTo>
                  <a:lnTo>
                    <a:pt x="13" y="66"/>
                  </a:lnTo>
                  <a:lnTo>
                    <a:pt x="0" y="5"/>
                  </a:lnTo>
                  <a:lnTo>
                    <a:pt x="0" y="5"/>
                  </a:lnTo>
                  <a:lnTo>
                    <a:pt x="4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27" y="25"/>
                  </a:lnTo>
                  <a:lnTo>
                    <a:pt x="41" y="46"/>
                  </a:lnTo>
                  <a:lnTo>
                    <a:pt x="54" y="72"/>
                  </a:lnTo>
                  <a:lnTo>
                    <a:pt x="59" y="102"/>
                  </a:lnTo>
                  <a:lnTo>
                    <a:pt x="68" y="159"/>
                  </a:lnTo>
                  <a:lnTo>
                    <a:pt x="68" y="216"/>
                  </a:lnTo>
                  <a:lnTo>
                    <a:pt x="59" y="277"/>
                  </a:lnTo>
                  <a:lnTo>
                    <a:pt x="45" y="334"/>
                  </a:lnTo>
                  <a:lnTo>
                    <a:pt x="13" y="442"/>
                  </a:lnTo>
                  <a:lnTo>
                    <a:pt x="13" y="442"/>
                  </a:lnTo>
                  <a:lnTo>
                    <a:pt x="13" y="442"/>
                  </a:lnTo>
                  <a:lnTo>
                    <a:pt x="13" y="442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2" name="Freeform 113"/>
            <p:cNvSpPr>
              <a:spLocks/>
            </p:cNvSpPr>
            <p:nvPr/>
          </p:nvSpPr>
          <p:spPr bwMode="auto">
            <a:xfrm>
              <a:off x="1867" y="3525"/>
              <a:ext cx="109" cy="288"/>
            </a:xfrm>
            <a:custGeom>
              <a:avLst/>
              <a:gdLst>
                <a:gd name="T0" fmla="*/ 105 w 109"/>
                <a:gd name="T1" fmla="*/ 288 h 288"/>
                <a:gd name="T2" fmla="*/ 105 w 109"/>
                <a:gd name="T3" fmla="*/ 288 h 288"/>
                <a:gd name="T4" fmla="*/ 73 w 109"/>
                <a:gd name="T5" fmla="*/ 242 h 288"/>
                <a:gd name="T6" fmla="*/ 50 w 109"/>
                <a:gd name="T7" fmla="*/ 216 h 288"/>
                <a:gd name="T8" fmla="*/ 32 w 109"/>
                <a:gd name="T9" fmla="*/ 180 h 288"/>
                <a:gd name="T10" fmla="*/ 13 w 109"/>
                <a:gd name="T11" fmla="*/ 144 h 288"/>
                <a:gd name="T12" fmla="*/ 0 w 109"/>
                <a:gd name="T13" fmla="*/ 98 h 288"/>
                <a:gd name="T14" fmla="*/ 0 w 109"/>
                <a:gd name="T15" fmla="*/ 52 h 288"/>
                <a:gd name="T16" fmla="*/ 4 w 109"/>
                <a:gd name="T17" fmla="*/ 0 h 288"/>
                <a:gd name="T18" fmla="*/ 4 w 109"/>
                <a:gd name="T19" fmla="*/ 0 h 288"/>
                <a:gd name="T20" fmla="*/ 4 w 109"/>
                <a:gd name="T21" fmla="*/ 0 h 288"/>
                <a:gd name="T22" fmla="*/ 9 w 109"/>
                <a:gd name="T23" fmla="*/ 0 h 288"/>
                <a:gd name="T24" fmla="*/ 9 w 109"/>
                <a:gd name="T25" fmla="*/ 0 h 288"/>
                <a:gd name="T26" fmla="*/ 9 w 109"/>
                <a:gd name="T27" fmla="*/ 41 h 288"/>
                <a:gd name="T28" fmla="*/ 18 w 109"/>
                <a:gd name="T29" fmla="*/ 77 h 288"/>
                <a:gd name="T30" fmla="*/ 23 w 109"/>
                <a:gd name="T31" fmla="*/ 113 h 288"/>
                <a:gd name="T32" fmla="*/ 36 w 109"/>
                <a:gd name="T33" fmla="*/ 149 h 288"/>
                <a:gd name="T34" fmla="*/ 50 w 109"/>
                <a:gd name="T35" fmla="*/ 185 h 288"/>
                <a:gd name="T36" fmla="*/ 64 w 109"/>
                <a:gd name="T37" fmla="*/ 221 h 288"/>
                <a:gd name="T38" fmla="*/ 87 w 109"/>
                <a:gd name="T39" fmla="*/ 257 h 288"/>
                <a:gd name="T40" fmla="*/ 109 w 109"/>
                <a:gd name="T41" fmla="*/ 288 h 288"/>
                <a:gd name="T42" fmla="*/ 109 w 109"/>
                <a:gd name="T43" fmla="*/ 288 h 288"/>
                <a:gd name="T44" fmla="*/ 105 w 109"/>
                <a:gd name="T45" fmla="*/ 288 h 288"/>
                <a:gd name="T46" fmla="*/ 105 w 109"/>
                <a:gd name="T47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09" h="288">
                  <a:moveTo>
                    <a:pt x="105" y="288"/>
                  </a:moveTo>
                  <a:lnTo>
                    <a:pt x="105" y="288"/>
                  </a:lnTo>
                  <a:lnTo>
                    <a:pt x="73" y="242"/>
                  </a:lnTo>
                  <a:lnTo>
                    <a:pt x="50" y="216"/>
                  </a:lnTo>
                  <a:lnTo>
                    <a:pt x="32" y="180"/>
                  </a:lnTo>
                  <a:lnTo>
                    <a:pt x="13" y="144"/>
                  </a:lnTo>
                  <a:lnTo>
                    <a:pt x="0" y="98"/>
                  </a:lnTo>
                  <a:lnTo>
                    <a:pt x="0" y="5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9" y="0"/>
                  </a:lnTo>
                  <a:lnTo>
                    <a:pt x="9" y="0"/>
                  </a:lnTo>
                  <a:lnTo>
                    <a:pt x="9" y="41"/>
                  </a:lnTo>
                  <a:lnTo>
                    <a:pt x="18" y="77"/>
                  </a:lnTo>
                  <a:lnTo>
                    <a:pt x="23" y="113"/>
                  </a:lnTo>
                  <a:lnTo>
                    <a:pt x="36" y="149"/>
                  </a:lnTo>
                  <a:lnTo>
                    <a:pt x="50" y="185"/>
                  </a:lnTo>
                  <a:lnTo>
                    <a:pt x="64" y="221"/>
                  </a:lnTo>
                  <a:lnTo>
                    <a:pt x="87" y="257"/>
                  </a:lnTo>
                  <a:lnTo>
                    <a:pt x="109" y="288"/>
                  </a:lnTo>
                  <a:lnTo>
                    <a:pt x="109" y="288"/>
                  </a:lnTo>
                  <a:lnTo>
                    <a:pt x="105" y="288"/>
                  </a:lnTo>
                  <a:lnTo>
                    <a:pt x="105" y="288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3" name="Freeform 114"/>
            <p:cNvSpPr>
              <a:spLocks/>
            </p:cNvSpPr>
            <p:nvPr/>
          </p:nvSpPr>
          <p:spPr bwMode="auto">
            <a:xfrm>
              <a:off x="1698" y="3782"/>
              <a:ext cx="18" cy="206"/>
            </a:xfrm>
            <a:custGeom>
              <a:avLst/>
              <a:gdLst>
                <a:gd name="T0" fmla="*/ 0 w 18"/>
                <a:gd name="T1" fmla="*/ 206 h 206"/>
                <a:gd name="T2" fmla="*/ 0 w 18"/>
                <a:gd name="T3" fmla="*/ 206 h 206"/>
                <a:gd name="T4" fmla="*/ 4 w 18"/>
                <a:gd name="T5" fmla="*/ 155 h 206"/>
                <a:gd name="T6" fmla="*/ 9 w 18"/>
                <a:gd name="T7" fmla="*/ 103 h 206"/>
                <a:gd name="T8" fmla="*/ 9 w 18"/>
                <a:gd name="T9" fmla="*/ 103 h 206"/>
                <a:gd name="T10" fmla="*/ 9 w 18"/>
                <a:gd name="T11" fmla="*/ 0 h 206"/>
                <a:gd name="T12" fmla="*/ 9 w 18"/>
                <a:gd name="T13" fmla="*/ 0 h 206"/>
                <a:gd name="T14" fmla="*/ 13 w 18"/>
                <a:gd name="T15" fmla="*/ 0 h 206"/>
                <a:gd name="T16" fmla="*/ 13 w 18"/>
                <a:gd name="T17" fmla="*/ 0 h 206"/>
                <a:gd name="T18" fmla="*/ 18 w 18"/>
                <a:gd name="T19" fmla="*/ 21 h 206"/>
                <a:gd name="T20" fmla="*/ 18 w 18"/>
                <a:gd name="T21" fmla="*/ 47 h 206"/>
                <a:gd name="T22" fmla="*/ 13 w 18"/>
                <a:gd name="T23" fmla="*/ 93 h 206"/>
                <a:gd name="T24" fmla="*/ 13 w 18"/>
                <a:gd name="T25" fmla="*/ 93 h 206"/>
                <a:gd name="T26" fmla="*/ 4 w 18"/>
                <a:gd name="T27" fmla="*/ 206 h 206"/>
                <a:gd name="T28" fmla="*/ 4 w 18"/>
                <a:gd name="T29" fmla="*/ 206 h 206"/>
                <a:gd name="T30" fmla="*/ 0 w 18"/>
                <a:gd name="T31" fmla="*/ 206 h 206"/>
                <a:gd name="T32" fmla="*/ 0 w 18"/>
                <a:gd name="T33" fmla="*/ 20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206">
                  <a:moveTo>
                    <a:pt x="0" y="206"/>
                  </a:moveTo>
                  <a:lnTo>
                    <a:pt x="0" y="206"/>
                  </a:lnTo>
                  <a:lnTo>
                    <a:pt x="4" y="155"/>
                  </a:lnTo>
                  <a:lnTo>
                    <a:pt x="9" y="103"/>
                  </a:lnTo>
                  <a:lnTo>
                    <a:pt x="9" y="103"/>
                  </a:lnTo>
                  <a:lnTo>
                    <a:pt x="9" y="0"/>
                  </a:lnTo>
                  <a:lnTo>
                    <a:pt x="9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8" y="21"/>
                  </a:lnTo>
                  <a:lnTo>
                    <a:pt x="18" y="47"/>
                  </a:lnTo>
                  <a:lnTo>
                    <a:pt x="13" y="93"/>
                  </a:lnTo>
                  <a:lnTo>
                    <a:pt x="13" y="93"/>
                  </a:lnTo>
                  <a:lnTo>
                    <a:pt x="4" y="206"/>
                  </a:lnTo>
                  <a:lnTo>
                    <a:pt x="4" y="206"/>
                  </a:lnTo>
                  <a:lnTo>
                    <a:pt x="0" y="206"/>
                  </a:lnTo>
                  <a:lnTo>
                    <a:pt x="0" y="20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4" name="Freeform 115"/>
            <p:cNvSpPr>
              <a:spLocks/>
            </p:cNvSpPr>
            <p:nvPr/>
          </p:nvSpPr>
          <p:spPr bwMode="auto">
            <a:xfrm>
              <a:off x="1264" y="3674"/>
              <a:ext cx="55" cy="299"/>
            </a:xfrm>
            <a:custGeom>
              <a:avLst/>
              <a:gdLst>
                <a:gd name="T0" fmla="*/ 55 w 55"/>
                <a:gd name="T1" fmla="*/ 299 h 299"/>
                <a:gd name="T2" fmla="*/ 55 w 55"/>
                <a:gd name="T3" fmla="*/ 299 h 299"/>
                <a:gd name="T4" fmla="*/ 36 w 55"/>
                <a:gd name="T5" fmla="*/ 268 h 299"/>
                <a:gd name="T6" fmla="*/ 23 w 55"/>
                <a:gd name="T7" fmla="*/ 232 h 299"/>
                <a:gd name="T8" fmla="*/ 14 w 55"/>
                <a:gd name="T9" fmla="*/ 196 h 299"/>
                <a:gd name="T10" fmla="*/ 9 w 55"/>
                <a:gd name="T11" fmla="*/ 160 h 299"/>
                <a:gd name="T12" fmla="*/ 0 w 55"/>
                <a:gd name="T13" fmla="*/ 78 h 299"/>
                <a:gd name="T14" fmla="*/ 4 w 55"/>
                <a:gd name="T15" fmla="*/ 0 h 299"/>
                <a:gd name="T16" fmla="*/ 4 w 55"/>
                <a:gd name="T17" fmla="*/ 0 h 299"/>
                <a:gd name="T18" fmla="*/ 4 w 55"/>
                <a:gd name="T19" fmla="*/ 0 h 299"/>
                <a:gd name="T20" fmla="*/ 4 w 55"/>
                <a:gd name="T21" fmla="*/ 0 h 299"/>
                <a:gd name="T22" fmla="*/ 4 w 55"/>
                <a:gd name="T23" fmla="*/ 0 h 299"/>
                <a:gd name="T24" fmla="*/ 9 w 55"/>
                <a:gd name="T25" fmla="*/ 78 h 299"/>
                <a:gd name="T26" fmla="*/ 14 w 55"/>
                <a:gd name="T27" fmla="*/ 150 h 299"/>
                <a:gd name="T28" fmla="*/ 18 w 55"/>
                <a:gd name="T29" fmla="*/ 186 h 299"/>
                <a:gd name="T30" fmla="*/ 27 w 55"/>
                <a:gd name="T31" fmla="*/ 227 h 299"/>
                <a:gd name="T32" fmla="*/ 41 w 55"/>
                <a:gd name="T33" fmla="*/ 263 h 299"/>
                <a:gd name="T34" fmla="*/ 55 w 55"/>
                <a:gd name="T35" fmla="*/ 299 h 299"/>
                <a:gd name="T36" fmla="*/ 55 w 55"/>
                <a:gd name="T37" fmla="*/ 299 h 299"/>
                <a:gd name="T38" fmla="*/ 55 w 55"/>
                <a:gd name="T39" fmla="*/ 299 h 299"/>
                <a:gd name="T40" fmla="*/ 55 w 55"/>
                <a:gd name="T41" fmla="*/ 299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5" h="299">
                  <a:moveTo>
                    <a:pt x="55" y="299"/>
                  </a:moveTo>
                  <a:lnTo>
                    <a:pt x="55" y="299"/>
                  </a:lnTo>
                  <a:lnTo>
                    <a:pt x="36" y="268"/>
                  </a:lnTo>
                  <a:lnTo>
                    <a:pt x="23" y="232"/>
                  </a:lnTo>
                  <a:lnTo>
                    <a:pt x="14" y="196"/>
                  </a:lnTo>
                  <a:lnTo>
                    <a:pt x="9" y="160"/>
                  </a:lnTo>
                  <a:lnTo>
                    <a:pt x="0" y="78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9" y="78"/>
                  </a:lnTo>
                  <a:lnTo>
                    <a:pt x="14" y="150"/>
                  </a:lnTo>
                  <a:lnTo>
                    <a:pt x="18" y="186"/>
                  </a:lnTo>
                  <a:lnTo>
                    <a:pt x="27" y="227"/>
                  </a:lnTo>
                  <a:lnTo>
                    <a:pt x="41" y="263"/>
                  </a:lnTo>
                  <a:lnTo>
                    <a:pt x="55" y="299"/>
                  </a:lnTo>
                  <a:lnTo>
                    <a:pt x="55" y="299"/>
                  </a:lnTo>
                  <a:lnTo>
                    <a:pt x="55" y="299"/>
                  </a:lnTo>
                  <a:lnTo>
                    <a:pt x="55" y="29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5" name="Freeform 116"/>
            <p:cNvSpPr>
              <a:spLocks/>
            </p:cNvSpPr>
            <p:nvPr/>
          </p:nvSpPr>
          <p:spPr bwMode="auto">
            <a:xfrm>
              <a:off x="1008" y="3242"/>
              <a:ext cx="470" cy="190"/>
            </a:xfrm>
            <a:custGeom>
              <a:avLst/>
              <a:gdLst>
                <a:gd name="T0" fmla="*/ 5 w 470"/>
                <a:gd name="T1" fmla="*/ 180 h 190"/>
                <a:gd name="T2" fmla="*/ 5 w 470"/>
                <a:gd name="T3" fmla="*/ 180 h 190"/>
                <a:gd name="T4" fmla="*/ 123 w 470"/>
                <a:gd name="T5" fmla="*/ 170 h 190"/>
                <a:gd name="T6" fmla="*/ 183 w 470"/>
                <a:gd name="T7" fmla="*/ 159 h 190"/>
                <a:gd name="T8" fmla="*/ 242 w 470"/>
                <a:gd name="T9" fmla="*/ 144 h 190"/>
                <a:gd name="T10" fmla="*/ 242 w 470"/>
                <a:gd name="T11" fmla="*/ 144 h 190"/>
                <a:gd name="T12" fmla="*/ 279 w 470"/>
                <a:gd name="T13" fmla="*/ 134 h 190"/>
                <a:gd name="T14" fmla="*/ 311 w 470"/>
                <a:gd name="T15" fmla="*/ 118 h 190"/>
                <a:gd name="T16" fmla="*/ 375 w 470"/>
                <a:gd name="T17" fmla="*/ 77 h 190"/>
                <a:gd name="T18" fmla="*/ 425 w 470"/>
                <a:gd name="T19" fmla="*/ 36 h 190"/>
                <a:gd name="T20" fmla="*/ 461 w 470"/>
                <a:gd name="T21" fmla="*/ 0 h 190"/>
                <a:gd name="T22" fmla="*/ 461 w 470"/>
                <a:gd name="T23" fmla="*/ 0 h 190"/>
                <a:gd name="T24" fmla="*/ 470 w 470"/>
                <a:gd name="T25" fmla="*/ 0 h 190"/>
                <a:gd name="T26" fmla="*/ 470 w 470"/>
                <a:gd name="T27" fmla="*/ 5 h 190"/>
                <a:gd name="T28" fmla="*/ 470 w 470"/>
                <a:gd name="T29" fmla="*/ 10 h 190"/>
                <a:gd name="T30" fmla="*/ 470 w 470"/>
                <a:gd name="T31" fmla="*/ 10 h 190"/>
                <a:gd name="T32" fmla="*/ 457 w 470"/>
                <a:gd name="T33" fmla="*/ 36 h 190"/>
                <a:gd name="T34" fmla="*/ 439 w 470"/>
                <a:gd name="T35" fmla="*/ 62 h 190"/>
                <a:gd name="T36" fmla="*/ 420 w 470"/>
                <a:gd name="T37" fmla="*/ 82 h 190"/>
                <a:gd name="T38" fmla="*/ 393 w 470"/>
                <a:gd name="T39" fmla="*/ 103 h 190"/>
                <a:gd name="T40" fmla="*/ 365 w 470"/>
                <a:gd name="T41" fmla="*/ 123 h 190"/>
                <a:gd name="T42" fmla="*/ 333 w 470"/>
                <a:gd name="T43" fmla="*/ 139 h 190"/>
                <a:gd name="T44" fmla="*/ 270 w 470"/>
                <a:gd name="T45" fmla="*/ 159 h 190"/>
                <a:gd name="T46" fmla="*/ 201 w 470"/>
                <a:gd name="T47" fmla="*/ 180 h 190"/>
                <a:gd name="T48" fmla="*/ 132 w 470"/>
                <a:gd name="T49" fmla="*/ 190 h 190"/>
                <a:gd name="T50" fmla="*/ 64 w 470"/>
                <a:gd name="T51" fmla="*/ 190 h 190"/>
                <a:gd name="T52" fmla="*/ 5 w 470"/>
                <a:gd name="T53" fmla="*/ 190 h 190"/>
                <a:gd name="T54" fmla="*/ 5 w 470"/>
                <a:gd name="T55" fmla="*/ 190 h 190"/>
                <a:gd name="T56" fmla="*/ 0 w 470"/>
                <a:gd name="T57" fmla="*/ 185 h 190"/>
                <a:gd name="T58" fmla="*/ 5 w 470"/>
                <a:gd name="T59" fmla="*/ 180 h 190"/>
                <a:gd name="T60" fmla="*/ 5 w 470"/>
                <a:gd name="T61" fmla="*/ 18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70" h="190">
                  <a:moveTo>
                    <a:pt x="5" y="180"/>
                  </a:moveTo>
                  <a:lnTo>
                    <a:pt x="5" y="180"/>
                  </a:lnTo>
                  <a:lnTo>
                    <a:pt x="123" y="170"/>
                  </a:lnTo>
                  <a:lnTo>
                    <a:pt x="183" y="159"/>
                  </a:lnTo>
                  <a:lnTo>
                    <a:pt x="242" y="144"/>
                  </a:lnTo>
                  <a:lnTo>
                    <a:pt x="242" y="144"/>
                  </a:lnTo>
                  <a:lnTo>
                    <a:pt x="279" y="134"/>
                  </a:lnTo>
                  <a:lnTo>
                    <a:pt x="311" y="118"/>
                  </a:lnTo>
                  <a:lnTo>
                    <a:pt x="375" y="77"/>
                  </a:lnTo>
                  <a:lnTo>
                    <a:pt x="425" y="36"/>
                  </a:lnTo>
                  <a:lnTo>
                    <a:pt x="461" y="0"/>
                  </a:lnTo>
                  <a:lnTo>
                    <a:pt x="461" y="0"/>
                  </a:lnTo>
                  <a:lnTo>
                    <a:pt x="470" y="0"/>
                  </a:lnTo>
                  <a:lnTo>
                    <a:pt x="470" y="5"/>
                  </a:lnTo>
                  <a:lnTo>
                    <a:pt x="470" y="10"/>
                  </a:lnTo>
                  <a:lnTo>
                    <a:pt x="470" y="10"/>
                  </a:lnTo>
                  <a:lnTo>
                    <a:pt x="457" y="36"/>
                  </a:lnTo>
                  <a:lnTo>
                    <a:pt x="439" y="62"/>
                  </a:lnTo>
                  <a:lnTo>
                    <a:pt x="420" y="82"/>
                  </a:lnTo>
                  <a:lnTo>
                    <a:pt x="393" y="103"/>
                  </a:lnTo>
                  <a:lnTo>
                    <a:pt x="365" y="123"/>
                  </a:lnTo>
                  <a:lnTo>
                    <a:pt x="333" y="139"/>
                  </a:lnTo>
                  <a:lnTo>
                    <a:pt x="270" y="159"/>
                  </a:lnTo>
                  <a:lnTo>
                    <a:pt x="201" y="180"/>
                  </a:lnTo>
                  <a:lnTo>
                    <a:pt x="132" y="190"/>
                  </a:lnTo>
                  <a:lnTo>
                    <a:pt x="64" y="190"/>
                  </a:lnTo>
                  <a:lnTo>
                    <a:pt x="5" y="190"/>
                  </a:lnTo>
                  <a:lnTo>
                    <a:pt x="5" y="190"/>
                  </a:lnTo>
                  <a:lnTo>
                    <a:pt x="0" y="185"/>
                  </a:lnTo>
                  <a:lnTo>
                    <a:pt x="5" y="180"/>
                  </a:lnTo>
                  <a:lnTo>
                    <a:pt x="5" y="18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6" name="Freeform 117"/>
            <p:cNvSpPr>
              <a:spLocks/>
            </p:cNvSpPr>
            <p:nvPr/>
          </p:nvSpPr>
          <p:spPr bwMode="auto">
            <a:xfrm>
              <a:off x="1040" y="3422"/>
              <a:ext cx="100" cy="103"/>
            </a:xfrm>
            <a:custGeom>
              <a:avLst/>
              <a:gdLst>
                <a:gd name="T0" fmla="*/ 0 w 100"/>
                <a:gd name="T1" fmla="*/ 103 h 103"/>
                <a:gd name="T2" fmla="*/ 0 w 100"/>
                <a:gd name="T3" fmla="*/ 103 h 103"/>
                <a:gd name="T4" fmla="*/ 41 w 100"/>
                <a:gd name="T5" fmla="*/ 46 h 103"/>
                <a:gd name="T6" fmla="*/ 41 w 100"/>
                <a:gd name="T7" fmla="*/ 46 h 103"/>
                <a:gd name="T8" fmla="*/ 64 w 100"/>
                <a:gd name="T9" fmla="*/ 21 h 103"/>
                <a:gd name="T10" fmla="*/ 78 w 100"/>
                <a:gd name="T11" fmla="*/ 10 h 103"/>
                <a:gd name="T12" fmla="*/ 96 w 100"/>
                <a:gd name="T13" fmla="*/ 0 h 103"/>
                <a:gd name="T14" fmla="*/ 96 w 100"/>
                <a:gd name="T15" fmla="*/ 0 h 103"/>
                <a:gd name="T16" fmla="*/ 100 w 100"/>
                <a:gd name="T17" fmla="*/ 0 h 103"/>
                <a:gd name="T18" fmla="*/ 100 w 100"/>
                <a:gd name="T19" fmla="*/ 5 h 103"/>
                <a:gd name="T20" fmla="*/ 100 w 100"/>
                <a:gd name="T21" fmla="*/ 5 h 103"/>
                <a:gd name="T22" fmla="*/ 100 w 100"/>
                <a:gd name="T23" fmla="*/ 5 h 103"/>
                <a:gd name="T24" fmla="*/ 78 w 100"/>
                <a:gd name="T25" fmla="*/ 26 h 103"/>
                <a:gd name="T26" fmla="*/ 50 w 100"/>
                <a:gd name="T27" fmla="*/ 46 h 103"/>
                <a:gd name="T28" fmla="*/ 50 w 100"/>
                <a:gd name="T29" fmla="*/ 46 h 103"/>
                <a:gd name="T30" fmla="*/ 27 w 100"/>
                <a:gd name="T31" fmla="*/ 77 h 103"/>
                <a:gd name="T32" fmla="*/ 5 w 100"/>
                <a:gd name="T33" fmla="*/ 103 h 103"/>
                <a:gd name="T34" fmla="*/ 5 w 100"/>
                <a:gd name="T35" fmla="*/ 103 h 103"/>
                <a:gd name="T36" fmla="*/ 0 w 100"/>
                <a:gd name="T37" fmla="*/ 103 h 103"/>
                <a:gd name="T38" fmla="*/ 0 w 100"/>
                <a:gd name="T39" fmla="*/ 103 h 103"/>
                <a:gd name="T40" fmla="*/ 0 w 100"/>
                <a:gd name="T4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00" h="103">
                  <a:moveTo>
                    <a:pt x="0" y="103"/>
                  </a:moveTo>
                  <a:lnTo>
                    <a:pt x="0" y="103"/>
                  </a:lnTo>
                  <a:lnTo>
                    <a:pt x="41" y="46"/>
                  </a:lnTo>
                  <a:lnTo>
                    <a:pt x="41" y="46"/>
                  </a:lnTo>
                  <a:lnTo>
                    <a:pt x="64" y="21"/>
                  </a:lnTo>
                  <a:lnTo>
                    <a:pt x="78" y="1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100" y="0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100" y="5"/>
                  </a:lnTo>
                  <a:lnTo>
                    <a:pt x="78" y="26"/>
                  </a:lnTo>
                  <a:lnTo>
                    <a:pt x="50" y="46"/>
                  </a:lnTo>
                  <a:lnTo>
                    <a:pt x="50" y="46"/>
                  </a:lnTo>
                  <a:lnTo>
                    <a:pt x="27" y="77"/>
                  </a:lnTo>
                  <a:lnTo>
                    <a:pt x="5" y="103"/>
                  </a:lnTo>
                  <a:lnTo>
                    <a:pt x="5" y="103"/>
                  </a:lnTo>
                  <a:lnTo>
                    <a:pt x="0" y="103"/>
                  </a:lnTo>
                  <a:lnTo>
                    <a:pt x="0" y="103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7" name="Freeform 118"/>
            <p:cNvSpPr>
              <a:spLocks/>
            </p:cNvSpPr>
            <p:nvPr/>
          </p:nvSpPr>
          <p:spPr bwMode="auto">
            <a:xfrm>
              <a:off x="2031" y="3571"/>
              <a:ext cx="64" cy="273"/>
            </a:xfrm>
            <a:custGeom>
              <a:avLst/>
              <a:gdLst>
                <a:gd name="T0" fmla="*/ 60 w 64"/>
                <a:gd name="T1" fmla="*/ 273 h 273"/>
                <a:gd name="T2" fmla="*/ 60 w 64"/>
                <a:gd name="T3" fmla="*/ 273 h 273"/>
                <a:gd name="T4" fmla="*/ 64 w 64"/>
                <a:gd name="T5" fmla="*/ 237 h 273"/>
                <a:gd name="T6" fmla="*/ 60 w 64"/>
                <a:gd name="T7" fmla="*/ 201 h 273"/>
                <a:gd name="T8" fmla="*/ 55 w 64"/>
                <a:gd name="T9" fmla="*/ 165 h 273"/>
                <a:gd name="T10" fmla="*/ 50 w 64"/>
                <a:gd name="T11" fmla="*/ 134 h 273"/>
                <a:gd name="T12" fmla="*/ 28 w 64"/>
                <a:gd name="T13" fmla="*/ 67 h 273"/>
                <a:gd name="T14" fmla="*/ 0 w 64"/>
                <a:gd name="T15" fmla="*/ 6 h 273"/>
                <a:gd name="T16" fmla="*/ 0 w 64"/>
                <a:gd name="T17" fmla="*/ 6 h 273"/>
                <a:gd name="T18" fmla="*/ 0 w 64"/>
                <a:gd name="T19" fmla="*/ 0 h 273"/>
                <a:gd name="T20" fmla="*/ 0 w 64"/>
                <a:gd name="T21" fmla="*/ 0 h 273"/>
                <a:gd name="T22" fmla="*/ 0 w 64"/>
                <a:gd name="T23" fmla="*/ 0 h 273"/>
                <a:gd name="T24" fmla="*/ 23 w 64"/>
                <a:gd name="T25" fmla="*/ 31 h 273"/>
                <a:gd name="T26" fmla="*/ 37 w 64"/>
                <a:gd name="T27" fmla="*/ 62 h 273"/>
                <a:gd name="T28" fmla="*/ 50 w 64"/>
                <a:gd name="T29" fmla="*/ 93 h 273"/>
                <a:gd name="T30" fmla="*/ 60 w 64"/>
                <a:gd name="T31" fmla="*/ 129 h 273"/>
                <a:gd name="T32" fmla="*/ 64 w 64"/>
                <a:gd name="T33" fmla="*/ 165 h 273"/>
                <a:gd name="T34" fmla="*/ 64 w 64"/>
                <a:gd name="T35" fmla="*/ 201 h 273"/>
                <a:gd name="T36" fmla="*/ 64 w 64"/>
                <a:gd name="T37" fmla="*/ 273 h 273"/>
                <a:gd name="T38" fmla="*/ 64 w 64"/>
                <a:gd name="T39" fmla="*/ 273 h 273"/>
                <a:gd name="T40" fmla="*/ 60 w 64"/>
                <a:gd name="T41" fmla="*/ 273 h 273"/>
                <a:gd name="T42" fmla="*/ 60 w 64"/>
                <a:gd name="T43" fmla="*/ 273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4" h="273">
                  <a:moveTo>
                    <a:pt x="60" y="273"/>
                  </a:moveTo>
                  <a:lnTo>
                    <a:pt x="60" y="273"/>
                  </a:lnTo>
                  <a:lnTo>
                    <a:pt x="64" y="237"/>
                  </a:lnTo>
                  <a:lnTo>
                    <a:pt x="60" y="201"/>
                  </a:lnTo>
                  <a:lnTo>
                    <a:pt x="55" y="165"/>
                  </a:lnTo>
                  <a:lnTo>
                    <a:pt x="50" y="134"/>
                  </a:lnTo>
                  <a:lnTo>
                    <a:pt x="28" y="67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3" y="31"/>
                  </a:lnTo>
                  <a:lnTo>
                    <a:pt x="37" y="62"/>
                  </a:lnTo>
                  <a:lnTo>
                    <a:pt x="50" y="93"/>
                  </a:lnTo>
                  <a:lnTo>
                    <a:pt x="60" y="129"/>
                  </a:lnTo>
                  <a:lnTo>
                    <a:pt x="64" y="165"/>
                  </a:lnTo>
                  <a:lnTo>
                    <a:pt x="64" y="201"/>
                  </a:lnTo>
                  <a:lnTo>
                    <a:pt x="64" y="273"/>
                  </a:lnTo>
                  <a:lnTo>
                    <a:pt x="64" y="273"/>
                  </a:lnTo>
                  <a:lnTo>
                    <a:pt x="60" y="273"/>
                  </a:lnTo>
                  <a:lnTo>
                    <a:pt x="60" y="27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8" name="Freeform 119"/>
            <p:cNvSpPr>
              <a:spLocks/>
            </p:cNvSpPr>
            <p:nvPr/>
          </p:nvSpPr>
          <p:spPr bwMode="auto">
            <a:xfrm>
              <a:off x="1711" y="3021"/>
              <a:ext cx="603" cy="447"/>
            </a:xfrm>
            <a:custGeom>
              <a:avLst/>
              <a:gdLst>
                <a:gd name="T0" fmla="*/ 603 w 603"/>
                <a:gd name="T1" fmla="*/ 447 h 447"/>
                <a:gd name="T2" fmla="*/ 603 w 603"/>
                <a:gd name="T3" fmla="*/ 447 h 447"/>
                <a:gd name="T4" fmla="*/ 553 w 603"/>
                <a:gd name="T5" fmla="*/ 422 h 447"/>
                <a:gd name="T6" fmla="*/ 507 w 603"/>
                <a:gd name="T7" fmla="*/ 396 h 447"/>
                <a:gd name="T8" fmla="*/ 407 w 603"/>
                <a:gd name="T9" fmla="*/ 350 h 447"/>
                <a:gd name="T10" fmla="*/ 311 w 603"/>
                <a:gd name="T11" fmla="*/ 303 h 447"/>
                <a:gd name="T12" fmla="*/ 215 w 603"/>
                <a:gd name="T13" fmla="*/ 257 h 447"/>
                <a:gd name="T14" fmla="*/ 215 w 603"/>
                <a:gd name="T15" fmla="*/ 257 h 447"/>
                <a:gd name="T16" fmla="*/ 142 w 603"/>
                <a:gd name="T17" fmla="*/ 211 h 447"/>
                <a:gd name="T18" fmla="*/ 106 w 603"/>
                <a:gd name="T19" fmla="*/ 185 h 447"/>
                <a:gd name="T20" fmla="*/ 74 w 603"/>
                <a:gd name="T21" fmla="*/ 154 h 447"/>
                <a:gd name="T22" fmla="*/ 42 w 603"/>
                <a:gd name="T23" fmla="*/ 123 h 447"/>
                <a:gd name="T24" fmla="*/ 19 w 603"/>
                <a:gd name="T25" fmla="*/ 87 h 447"/>
                <a:gd name="T26" fmla="*/ 5 w 603"/>
                <a:gd name="T27" fmla="*/ 51 h 447"/>
                <a:gd name="T28" fmla="*/ 0 w 603"/>
                <a:gd name="T29" fmla="*/ 30 h 447"/>
                <a:gd name="T30" fmla="*/ 0 w 603"/>
                <a:gd name="T31" fmla="*/ 10 h 447"/>
                <a:gd name="T32" fmla="*/ 0 w 603"/>
                <a:gd name="T33" fmla="*/ 10 h 447"/>
                <a:gd name="T34" fmla="*/ 0 w 603"/>
                <a:gd name="T35" fmla="*/ 5 h 447"/>
                <a:gd name="T36" fmla="*/ 5 w 603"/>
                <a:gd name="T37" fmla="*/ 0 h 447"/>
                <a:gd name="T38" fmla="*/ 10 w 603"/>
                <a:gd name="T39" fmla="*/ 0 h 447"/>
                <a:gd name="T40" fmla="*/ 14 w 603"/>
                <a:gd name="T41" fmla="*/ 5 h 447"/>
                <a:gd name="T42" fmla="*/ 14 w 603"/>
                <a:gd name="T43" fmla="*/ 5 h 447"/>
                <a:gd name="T44" fmla="*/ 42 w 603"/>
                <a:gd name="T45" fmla="*/ 36 h 447"/>
                <a:gd name="T46" fmla="*/ 69 w 603"/>
                <a:gd name="T47" fmla="*/ 72 h 447"/>
                <a:gd name="T48" fmla="*/ 92 w 603"/>
                <a:gd name="T49" fmla="*/ 108 h 447"/>
                <a:gd name="T50" fmla="*/ 119 w 603"/>
                <a:gd name="T51" fmla="*/ 139 h 447"/>
                <a:gd name="T52" fmla="*/ 119 w 603"/>
                <a:gd name="T53" fmla="*/ 139 h 447"/>
                <a:gd name="T54" fmla="*/ 151 w 603"/>
                <a:gd name="T55" fmla="*/ 175 h 447"/>
                <a:gd name="T56" fmla="*/ 192 w 603"/>
                <a:gd name="T57" fmla="*/ 205 h 447"/>
                <a:gd name="T58" fmla="*/ 233 w 603"/>
                <a:gd name="T59" fmla="*/ 231 h 447"/>
                <a:gd name="T60" fmla="*/ 275 w 603"/>
                <a:gd name="T61" fmla="*/ 257 h 447"/>
                <a:gd name="T62" fmla="*/ 275 w 603"/>
                <a:gd name="T63" fmla="*/ 257 h 447"/>
                <a:gd name="T64" fmla="*/ 444 w 603"/>
                <a:gd name="T65" fmla="*/ 344 h 447"/>
                <a:gd name="T66" fmla="*/ 521 w 603"/>
                <a:gd name="T67" fmla="*/ 391 h 447"/>
                <a:gd name="T68" fmla="*/ 603 w 603"/>
                <a:gd name="T69" fmla="*/ 447 h 447"/>
                <a:gd name="T70" fmla="*/ 603 w 603"/>
                <a:gd name="T71" fmla="*/ 447 h 447"/>
                <a:gd name="T72" fmla="*/ 603 w 603"/>
                <a:gd name="T73" fmla="*/ 447 h 447"/>
                <a:gd name="T74" fmla="*/ 603 w 603"/>
                <a:gd name="T75" fmla="*/ 447 h 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603" h="447">
                  <a:moveTo>
                    <a:pt x="603" y="447"/>
                  </a:moveTo>
                  <a:lnTo>
                    <a:pt x="603" y="447"/>
                  </a:lnTo>
                  <a:lnTo>
                    <a:pt x="553" y="422"/>
                  </a:lnTo>
                  <a:lnTo>
                    <a:pt x="507" y="396"/>
                  </a:lnTo>
                  <a:lnTo>
                    <a:pt x="407" y="350"/>
                  </a:lnTo>
                  <a:lnTo>
                    <a:pt x="311" y="303"/>
                  </a:lnTo>
                  <a:lnTo>
                    <a:pt x="215" y="257"/>
                  </a:lnTo>
                  <a:lnTo>
                    <a:pt x="215" y="257"/>
                  </a:lnTo>
                  <a:lnTo>
                    <a:pt x="142" y="211"/>
                  </a:lnTo>
                  <a:lnTo>
                    <a:pt x="106" y="185"/>
                  </a:lnTo>
                  <a:lnTo>
                    <a:pt x="74" y="154"/>
                  </a:lnTo>
                  <a:lnTo>
                    <a:pt x="42" y="123"/>
                  </a:lnTo>
                  <a:lnTo>
                    <a:pt x="19" y="87"/>
                  </a:lnTo>
                  <a:lnTo>
                    <a:pt x="5" y="51"/>
                  </a:lnTo>
                  <a:lnTo>
                    <a:pt x="0" y="3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42" y="36"/>
                  </a:lnTo>
                  <a:lnTo>
                    <a:pt x="69" y="72"/>
                  </a:lnTo>
                  <a:lnTo>
                    <a:pt x="92" y="108"/>
                  </a:lnTo>
                  <a:lnTo>
                    <a:pt x="119" y="139"/>
                  </a:lnTo>
                  <a:lnTo>
                    <a:pt x="119" y="139"/>
                  </a:lnTo>
                  <a:lnTo>
                    <a:pt x="151" y="175"/>
                  </a:lnTo>
                  <a:lnTo>
                    <a:pt x="192" y="205"/>
                  </a:lnTo>
                  <a:lnTo>
                    <a:pt x="233" y="231"/>
                  </a:lnTo>
                  <a:lnTo>
                    <a:pt x="275" y="257"/>
                  </a:lnTo>
                  <a:lnTo>
                    <a:pt x="275" y="257"/>
                  </a:lnTo>
                  <a:lnTo>
                    <a:pt x="444" y="344"/>
                  </a:lnTo>
                  <a:lnTo>
                    <a:pt x="521" y="391"/>
                  </a:lnTo>
                  <a:lnTo>
                    <a:pt x="603" y="447"/>
                  </a:lnTo>
                  <a:lnTo>
                    <a:pt x="603" y="447"/>
                  </a:lnTo>
                  <a:lnTo>
                    <a:pt x="603" y="447"/>
                  </a:lnTo>
                  <a:lnTo>
                    <a:pt x="603" y="447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9" name="Freeform 120"/>
            <p:cNvSpPr>
              <a:spLocks/>
            </p:cNvSpPr>
            <p:nvPr/>
          </p:nvSpPr>
          <p:spPr bwMode="auto">
            <a:xfrm>
              <a:off x="2095" y="3355"/>
              <a:ext cx="114" cy="160"/>
            </a:xfrm>
            <a:custGeom>
              <a:avLst/>
              <a:gdLst>
                <a:gd name="T0" fmla="*/ 114 w 114"/>
                <a:gd name="T1" fmla="*/ 160 h 160"/>
                <a:gd name="T2" fmla="*/ 114 w 114"/>
                <a:gd name="T3" fmla="*/ 160 h 160"/>
                <a:gd name="T4" fmla="*/ 64 w 114"/>
                <a:gd name="T5" fmla="*/ 83 h 160"/>
                <a:gd name="T6" fmla="*/ 64 w 114"/>
                <a:gd name="T7" fmla="*/ 83 h 160"/>
                <a:gd name="T8" fmla="*/ 32 w 114"/>
                <a:gd name="T9" fmla="*/ 41 h 160"/>
                <a:gd name="T10" fmla="*/ 0 w 114"/>
                <a:gd name="T11" fmla="*/ 5 h 160"/>
                <a:gd name="T12" fmla="*/ 0 w 114"/>
                <a:gd name="T13" fmla="*/ 5 h 160"/>
                <a:gd name="T14" fmla="*/ 0 w 114"/>
                <a:gd name="T15" fmla="*/ 0 h 160"/>
                <a:gd name="T16" fmla="*/ 5 w 114"/>
                <a:gd name="T17" fmla="*/ 0 h 160"/>
                <a:gd name="T18" fmla="*/ 5 w 114"/>
                <a:gd name="T19" fmla="*/ 0 h 160"/>
                <a:gd name="T20" fmla="*/ 23 w 114"/>
                <a:gd name="T21" fmla="*/ 16 h 160"/>
                <a:gd name="T22" fmla="*/ 41 w 114"/>
                <a:gd name="T23" fmla="*/ 31 h 160"/>
                <a:gd name="T24" fmla="*/ 73 w 114"/>
                <a:gd name="T25" fmla="*/ 72 h 160"/>
                <a:gd name="T26" fmla="*/ 96 w 114"/>
                <a:gd name="T27" fmla="*/ 119 h 160"/>
                <a:gd name="T28" fmla="*/ 114 w 114"/>
                <a:gd name="T29" fmla="*/ 160 h 160"/>
                <a:gd name="T30" fmla="*/ 114 w 114"/>
                <a:gd name="T31" fmla="*/ 160 h 160"/>
                <a:gd name="T32" fmla="*/ 114 w 114"/>
                <a:gd name="T33" fmla="*/ 160 h 160"/>
                <a:gd name="T34" fmla="*/ 114 w 114"/>
                <a:gd name="T35" fmla="*/ 16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4" h="160">
                  <a:moveTo>
                    <a:pt x="114" y="160"/>
                  </a:moveTo>
                  <a:lnTo>
                    <a:pt x="114" y="160"/>
                  </a:lnTo>
                  <a:lnTo>
                    <a:pt x="64" y="83"/>
                  </a:lnTo>
                  <a:lnTo>
                    <a:pt x="64" y="83"/>
                  </a:lnTo>
                  <a:lnTo>
                    <a:pt x="32" y="41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23" y="16"/>
                  </a:lnTo>
                  <a:lnTo>
                    <a:pt x="41" y="31"/>
                  </a:lnTo>
                  <a:lnTo>
                    <a:pt x="73" y="72"/>
                  </a:lnTo>
                  <a:lnTo>
                    <a:pt x="96" y="119"/>
                  </a:lnTo>
                  <a:lnTo>
                    <a:pt x="114" y="160"/>
                  </a:lnTo>
                  <a:lnTo>
                    <a:pt x="114" y="160"/>
                  </a:lnTo>
                  <a:lnTo>
                    <a:pt x="114" y="160"/>
                  </a:lnTo>
                  <a:lnTo>
                    <a:pt x="114" y="16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0" name="Freeform 121"/>
            <p:cNvSpPr>
              <a:spLocks/>
            </p:cNvSpPr>
            <p:nvPr/>
          </p:nvSpPr>
          <p:spPr bwMode="auto">
            <a:xfrm>
              <a:off x="1040" y="3252"/>
              <a:ext cx="256" cy="149"/>
            </a:xfrm>
            <a:custGeom>
              <a:avLst/>
              <a:gdLst>
                <a:gd name="T0" fmla="*/ 5 w 256"/>
                <a:gd name="T1" fmla="*/ 0 h 149"/>
                <a:gd name="T2" fmla="*/ 5 w 256"/>
                <a:gd name="T3" fmla="*/ 0 h 149"/>
                <a:gd name="T4" fmla="*/ 27 w 256"/>
                <a:gd name="T5" fmla="*/ 36 h 149"/>
                <a:gd name="T6" fmla="*/ 55 w 256"/>
                <a:gd name="T7" fmla="*/ 67 h 149"/>
                <a:gd name="T8" fmla="*/ 82 w 256"/>
                <a:gd name="T9" fmla="*/ 88 h 149"/>
                <a:gd name="T10" fmla="*/ 114 w 256"/>
                <a:gd name="T11" fmla="*/ 108 h 149"/>
                <a:gd name="T12" fmla="*/ 114 w 256"/>
                <a:gd name="T13" fmla="*/ 108 h 149"/>
                <a:gd name="T14" fmla="*/ 132 w 256"/>
                <a:gd name="T15" fmla="*/ 113 h 149"/>
                <a:gd name="T16" fmla="*/ 160 w 256"/>
                <a:gd name="T17" fmla="*/ 124 h 149"/>
                <a:gd name="T18" fmla="*/ 206 w 256"/>
                <a:gd name="T19" fmla="*/ 129 h 149"/>
                <a:gd name="T20" fmla="*/ 206 w 256"/>
                <a:gd name="T21" fmla="*/ 129 h 149"/>
                <a:gd name="T22" fmla="*/ 219 w 256"/>
                <a:gd name="T23" fmla="*/ 129 h 149"/>
                <a:gd name="T24" fmla="*/ 228 w 256"/>
                <a:gd name="T25" fmla="*/ 129 h 149"/>
                <a:gd name="T26" fmla="*/ 242 w 256"/>
                <a:gd name="T27" fmla="*/ 129 h 149"/>
                <a:gd name="T28" fmla="*/ 251 w 256"/>
                <a:gd name="T29" fmla="*/ 134 h 149"/>
                <a:gd name="T30" fmla="*/ 251 w 256"/>
                <a:gd name="T31" fmla="*/ 134 h 149"/>
                <a:gd name="T32" fmla="*/ 256 w 256"/>
                <a:gd name="T33" fmla="*/ 139 h 149"/>
                <a:gd name="T34" fmla="*/ 251 w 256"/>
                <a:gd name="T35" fmla="*/ 144 h 149"/>
                <a:gd name="T36" fmla="*/ 251 w 256"/>
                <a:gd name="T37" fmla="*/ 144 h 149"/>
                <a:gd name="T38" fmla="*/ 219 w 256"/>
                <a:gd name="T39" fmla="*/ 149 h 149"/>
                <a:gd name="T40" fmla="*/ 183 w 256"/>
                <a:gd name="T41" fmla="*/ 144 h 149"/>
                <a:gd name="T42" fmla="*/ 142 w 256"/>
                <a:gd name="T43" fmla="*/ 134 h 149"/>
                <a:gd name="T44" fmla="*/ 110 w 256"/>
                <a:gd name="T45" fmla="*/ 119 h 149"/>
                <a:gd name="T46" fmla="*/ 110 w 256"/>
                <a:gd name="T47" fmla="*/ 119 h 149"/>
                <a:gd name="T48" fmla="*/ 78 w 256"/>
                <a:gd name="T49" fmla="*/ 98 h 149"/>
                <a:gd name="T50" fmla="*/ 46 w 256"/>
                <a:gd name="T51" fmla="*/ 67 h 149"/>
                <a:gd name="T52" fmla="*/ 23 w 256"/>
                <a:gd name="T53" fmla="*/ 36 h 149"/>
                <a:gd name="T54" fmla="*/ 0 w 256"/>
                <a:gd name="T55" fmla="*/ 0 h 149"/>
                <a:gd name="T56" fmla="*/ 0 w 256"/>
                <a:gd name="T57" fmla="*/ 0 h 149"/>
                <a:gd name="T58" fmla="*/ 0 w 256"/>
                <a:gd name="T59" fmla="*/ 0 h 149"/>
                <a:gd name="T60" fmla="*/ 5 w 256"/>
                <a:gd name="T61" fmla="*/ 0 h 149"/>
                <a:gd name="T62" fmla="*/ 5 w 256"/>
                <a:gd name="T63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56" h="149">
                  <a:moveTo>
                    <a:pt x="5" y="0"/>
                  </a:moveTo>
                  <a:lnTo>
                    <a:pt x="5" y="0"/>
                  </a:lnTo>
                  <a:lnTo>
                    <a:pt x="27" y="36"/>
                  </a:lnTo>
                  <a:lnTo>
                    <a:pt x="55" y="67"/>
                  </a:lnTo>
                  <a:lnTo>
                    <a:pt x="82" y="88"/>
                  </a:lnTo>
                  <a:lnTo>
                    <a:pt x="114" y="108"/>
                  </a:lnTo>
                  <a:lnTo>
                    <a:pt x="114" y="108"/>
                  </a:lnTo>
                  <a:lnTo>
                    <a:pt x="132" y="113"/>
                  </a:lnTo>
                  <a:lnTo>
                    <a:pt x="160" y="124"/>
                  </a:lnTo>
                  <a:lnTo>
                    <a:pt x="206" y="129"/>
                  </a:lnTo>
                  <a:lnTo>
                    <a:pt x="206" y="129"/>
                  </a:lnTo>
                  <a:lnTo>
                    <a:pt x="219" y="129"/>
                  </a:lnTo>
                  <a:lnTo>
                    <a:pt x="228" y="129"/>
                  </a:lnTo>
                  <a:lnTo>
                    <a:pt x="242" y="129"/>
                  </a:lnTo>
                  <a:lnTo>
                    <a:pt x="251" y="134"/>
                  </a:lnTo>
                  <a:lnTo>
                    <a:pt x="251" y="134"/>
                  </a:lnTo>
                  <a:lnTo>
                    <a:pt x="256" y="139"/>
                  </a:lnTo>
                  <a:lnTo>
                    <a:pt x="251" y="144"/>
                  </a:lnTo>
                  <a:lnTo>
                    <a:pt x="251" y="144"/>
                  </a:lnTo>
                  <a:lnTo>
                    <a:pt x="219" y="149"/>
                  </a:lnTo>
                  <a:lnTo>
                    <a:pt x="183" y="144"/>
                  </a:lnTo>
                  <a:lnTo>
                    <a:pt x="142" y="134"/>
                  </a:lnTo>
                  <a:lnTo>
                    <a:pt x="110" y="119"/>
                  </a:lnTo>
                  <a:lnTo>
                    <a:pt x="110" y="119"/>
                  </a:lnTo>
                  <a:lnTo>
                    <a:pt x="78" y="98"/>
                  </a:lnTo>
                  <a:lnTo>
                    <a:pt x="46" y="67"/>
                  </a:lnTo>
                  <a:lnTo>
                    <a:pt x="23" y="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1" name="Freeform 122"/>
            <p:cNvSpPr>
              <a:spLocks/>
            </p:cNvSpPr>
            <p:nvPr/>
          </p:nvSpPr>
          <p:spPr bwMode="auto">
            <a:xfrm>
              <a:off x="2168" y="3345"/>
              <a:ext cx="146" cy="36"/>
            </a:xfrm>
            <a:custGeom>
              <a:avLst/>
              <a:gdLst>
                <a:gd name="T0" fmla="*/ 0 w 146"/>
                <a:gd name="T1" fmla="*/ 31 h 36"/>
                <a:gd name="T2" fmla="*/ 0 w 146"/>
                <a:gd name="T3" fmla="*/ 31 h 36"/>
                <a:gd name="T4" fmla="*/ 41 w 146"/>
                <a:gd name="T5" fmla="*/ 31 h 36"/>
                <a:gd name="T6" fmla="*/ 78 w 146"/>
                <a:gd name="T7" fmla="*/ 31 h 36"/>
                <a:gd name="T8" fmla="*/ 110 w 146"/>
                <a:gd name="T9" fmla="*/ 20 h 36"/>
                <a:gd name="T10" fmla="*/ 146 w 146"/>
                <a:gd name="T11" fmla="*/ 0 h 36"/>
                <a:gd name="T12" fmla="*/ 146 w 146"/>
                <a:gd name="T13" fmla="*/ 0 h 36"/>
                <a:gd name="T14" fmla="*/ 146 w 146"/>
                <a:gd name="T15" fmla="*/ 5 h 36"/>
                <a:gd name="T16" fmla="*/ 146 w 146"/>
                <a:gd name="T17" fmla="*/ 5 h 36"/>
                <a:gd name="T18" fmla="*/ 133 w 146"/>
                <a:gd name="T19" fmla="*/ 15 h 36"/>
                <a:gd name="T20" fmla="*/ 114 w 146"/>
                <a:gd name="T21" fmla="*/ 26 h 36"/>
                <a:gd name="T22" fmla="*/ 78 w 146"/>
                <a:gd name="T23" fmla="*/ 36 h 36"/>
                <a:gd name="T24" fmla="*/ 41 w 146"/>
                <a:gd name="T25" fmla="*/ 36 h 36"/>
                <a:gd name="T26" fmla="*/ 0 w 146"/>
                <a:gd name="T27" fmla="*/ 36 h 36"/>
                <a:gd name="T28" fmla="*/ 0 w 146"/>
                <a:gd name="T29" fmla="*/ 36 h 36"/>
                <a:gd name="T30" fmla="*/ 0 w 146"/>
                <a:gd name="T31" fmla="*/ 31 h 36"/>
                <a:gd name="T32" fmla="*/ 0 w 146"/>
                <a:gd name="T33" fmla="*/ 31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6" h="36">
                  <a:moveTo>
                    <a:pt x="0" y="31"/>
                  </a:moveTo>
                  <a:lnTo>
                    <a:pt x="0" y="31"/>
                  </a:lnTo>
                  <a:lnTo>
                    <a:pt x="41" y="31"/>
                  </a:lnTo>
                  <a:lnTo>
                    <a:pt x="78" y="31"/>
                  </a:lnTo>
                  <a:lnTo>
                    <a:pt x="110" y="20"/>
                  </a:lnTo>
                  <a:lnTo>
                    <a:pt x="146" y="0"/>
                  </a:lnTo>
                  <a:lnTo>
                    <a:pt x="146" y="0"/>
                  </a:lnTo>
                  <a:lnTo>
                    <a:pt x="146" y="5"/>
                  </a:lnTo>
                  <a:lnTo>
                    <a:pt x="146" y="5"/>
                  </a:lnTo>
                  <a:lnTo>
                    <a:pt x="133" y="15"/>
                  </a:lnTo>
                  <a:lnTo>
                    <a:pt x="114" y="26"/>
                  </a:lnTo>
                  <a:lnTo>
                    <a:pt x="78" y="36"/>
                  </a:lnTo>
                  <a:lnTo>
                    <a:pt x="41" y="3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2" name="Freeform 123"/>
            <p:cNvSpPr>
              <a:spLocks/>
            </p:cNvSpPr>
            <p:nvPr/>
          </p:nvSpPr>
          <p:spPr bwMode="auto">
            <a:xfrm>
              <a:off x="1940" y="3252"/>
              <a:ext cx="183" cy="47"/>
            </a:xfrm>
            <a:custGeom>
              <a:avLst/>
              <a:gdLst>
                <a:gd name="T0" fmla="*/ 183 w 183"/>
                <a:gd name="T1" fmla="*/ 5 h 47"/>
                <a:gd name="T2" fmla="*/ 183 w 183"/>
                <a:gd name="T3" fmla="*/ 5 h 47"/>
                <a:gd name="T4" fmla="*/ 137 w 183"/>
                <a:gd name="T5" fmla="*/ 26 h 47"/>
                <a:gd name="T6" fmla="*/ 91 w 183"/>
                <a:gd name="T7" fmla="*/ 41 h 47"/>
                <a:gd name="T8" fmla="*/ 64 w 183"/>
                <a:gd name="T9" fmla="*/ 47 h 47"/>
                <a:gd name="T10" fmla="*/ 41 w 183"/>
                <a:gd name="T11" fmla="*/ 47 h 47"/>
                <a:gd name="T12" fmla="*/ 18 w 183"/>
                <a:gd name="T13" fmla="*/ 41 h 47"/>
                <a:gd name="T14" fmla="*/ 0 w 183"/>
                <a:gd name="T15" fmla="*/ 31 h 47"/>
                <a:gd name="T16" fmla="*/ 0 w 183"/>
                <a:gd name="T17" fmla="*/ 31 h 47"/>
                <a:gd name="T18" fmla="*/ 0 w 183"/>
                <a:gd name="T19" fmla="*/ 21 h 47"/>
                <a:gd name="T20" fmla="*/ 4 w 183"/>
                <a:gd name="T21" fmla="*/ 16 h 47"/>
                <a:gd name="T22" fmla="*/ 4 w 183"/>
                <a:gd name="T23" fmla="*/ 16 h 47"/>
                <a:gd name="T24" fmla="*/ 46 w 183"/>
                <a:gd name="T25" fmla="*/ 16 h 47"/>
                <a:gd name="T26" fmla="*/ 87 w 183"/>
                <a:gd name="T27" fmla="*/ 16 h 47"/>
                <a:gd name="T28" fmla="*/ 87 w 183"/>
                <a:gd name="T29" fmla="*/ 16 h 47"/>
                <a:gd name="T30" fmla="*/ 132 w 183"/>
                <a:gd name="T31" fmla="*/ 11 h 47"/>
                <a:gd name="T32" fmla="*/ 178 w 183"/>
                <a:gd name="T33" fmla="*/ 0 h 47"/>
                <a:gd name="T34" fmla="*/ 178 w 183"/>
                <a:gd name="T35" fmla="*/ 0 h 47"/>
                <a:gd name="T36" fmla="*/ 183 w 183"/>
                <a:gd name="T37" fmla="*/ 5 h 47"/>
                <a:gd name="T38" fmla="*/ 183 w 183"/>
                <a:gd name="T39" fmla="*/ 5 h 47"/>
                <a:gd name="T40" fmla="*/ 183 w 183"/>
                <a:gd name="T41" fmla="*/ 5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3" h="47">
                  <a:moveTo>
                    <a:pt x="183" y="5"/>
                  </a:moveTo>
                  <a:lnTo>
                    <a:pt x="183" y="5"/>
                  </a:lnTo>
                  <a:lnTo>
                    <a:pt x="137" y="26"/>
                  </a:lnTo>
                  <a:lnTo>
                    <a:pt x="91" y="41"/>
                  </a:lnTo>
                  <a:lnTo>
                    <a:pt x="64" y="47"/>
                  </a:lnTo>
                  <a:lnTo>
                    <a:pt x="41" y="47"/>
                  </a:lnTo>
                  <a:lnTo>
                    <a:pt x="18" y="4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21"/>
                  </a:lnTo>
                  <a:lnTo>
                    <a:pt x="4" y="16"/>
                  </a:lnTo>
                  <a:lnTo>
                    <a:pt x="4" y="16"/>
                  </a:lnTo>
                  <a:lnTo>
                    <a:pt x="46" y="16"/>
                  </a:lnTo>
                  <a:lnTo>
                    <a:pt x="87" y="16"/>
                  </a:lnTo>
                  <a:lnTo>
                    <a:pt x="87" y="16"/>
                  </a:lnTo>
                  <a:lnTo>
                    <a:pt x="132" y="11"/>
                  </a:lnTo>
                  <a:lnTo>
                    <a:pt x="178" y="0"/>
                  </a:lnTo>
                  <a:lnTo>
                    <a:pt x="178" y="0"/>
                  </a:lnTo>
                  <a:lnTo>
                    <a:pt x="183" y="5"/>
                  </a:lnTo>
                  <a:lnTo>
                    <a:pt x="183" y="5"/>
                  </a:lnTo>
                  <a:lnTo>
                    <a:pt x="183" y="5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3" name="Freeform 124"/>
            <p:cNvSpPr>
              <a:spLocks/>
            </p:cNvSpPr>
            <p:nvPr/>
          </p:nvSpPr>
          <p:spPr bwMode="auto">
            <a:xfrm>
              <a:off x="1638" y="3407"/>
              <a:ext cx="142" cy="200"/>
            </a:xfrm>
            <a:custGeom>
              <a:avLst/>
              <a:gdLst>
                <a:gd name="T0" fmla="*/ 142 w 142"/>
                <a:gd name="T1" fmla="*/ 200 h 200"/>
                <a:gd name="T2" fmla="*/ 142 w 142"/>
                <a:gd name="T3" fmla="*/ 200 h 200"/>
                <a:gd name="T4" fmla="*/ 96 w 142"/>
                <a:gd name="T5" fmla="*/ 159 h 200"/>
                <a:gd name="T6" fmla="*/ 51 w 142"/>
                <a:gd name="T7" fmla="*/ 118 h 200"/>
                <a:gd name="T8" fmla="*/ 28 w 142"/>
                <a:gd name="T9" fmla="*/ 92 h 200"/>
                <a:gd name="T10" fmla="*/ 14 w 142"/>
                <a:gd name="T11" fmla="*/ 67 h 200"/>
                <a:gd name="T12" fmla="*/ 0 w 142"/>
                <a:gd name="T13" fmla="*/ 41 h 200"/>
                <a:gd name="T14" fmla="*/ 0 w 142"/>
                <a:gd name="T15" fmla="*/ 10 h 200"/>
                <a:gd name="T16" fmla="*/ 0 w 142"/>
                <a:gd name="T17" fmla="*/ 10 h 200"/>
                <a:gd name="T18" fmla="*/ 0 w 142"/>
                <a:gd name="T19" fmla="*/ 0 h 200"/>
                <a:gd name="T20" fmla="*/ 0 w 142"/>
                <a:gd name="T21" fmla="*/ 0 h 200"/>
                <a:gd name="T22" fmla="*/ 5 w 142"/>
                <a:gd name="T23" fmla="*/ 0 h 200"/>
                <a:gd name="T24" fmla="*/ 10 w 142"/>
                <a:gd name="T25" fmla="*/ 20 h 200"/>
                <a:gd name="T26" fmla="*/ 10 w 142"/>
                <a:gd name="T27" fmla="*/ 20 h 200"/>
                <a:gd name="T28" fmla="*/ 23 w 142"/>
                <a:gd name="T29" fmla="*/ 46 h 200"/>
                <a:gd name="T30" fmla="*/ 37 w 142"/>
                <a:gd name="T31" fmla="*/ 72 h 200"/>
                <a:gd name="T32" fmla="*/ 69 w 142"/>
                <a:gd name="T33" fmla="*/ 118 h 200"/>
                <a:gd name="T34" fmla="*/ 105 w 142"/>
                <a:gd name="T35" fmla="*/ 159 h 200"/>
                <a:gd name="T36" fmla="*/ 142 w 142"/>
                <a:gd name="T37" fmla="*/ 195 h 200"/>
                <a:gd name="T38" fmla="*/ 142 w 142"/>
                <a:gd name="T39" fmla="*/ 195 h 200"/>
                <a:gd name="T40" fmla="*/ 142 w 142"/>
                <a:gd name="T41" fmla="*/ 200 h 200"/>
                <a:gd name="T42" fmla="*/ 142 w 142"/>
                <a:gd name="T43" fmla="*/ 200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2" h="200">
                  <a:moveTo>
                    <a:pt x="142" y="200"/>
                  </a:moveTo>
                  <a:lnTo>
                    <a:pt x="142" y="200"/>
                  </a:lnTo>
                  <a:lnTo>
                    <a:pt x="96" y="159"/>
                  </a:lnTo>
                  <a:lnTo>
                    <a:pt x="51" y="118"/>
                  </a:lnTo>
                  <a:lnTo>
                    <a:pt x="28" y="92"/>
                  </a:lnTo>
                  <a:lnTo>
                    <a:pt x="14" y="67"/>
                  </a:lnTo>
                  <a:lnTo>
                    <a:pt x="0" y="4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23" y="46"/>
                  </a:lnTo>
                  <a:lnTo>
                    <a:pt x="37" y="72"/>
                  </a:lnTo>
                  <a:lnTo>
                    <a:pt x="69" y="118"/>
                  </a:lnTo>
                  <a:lnTo>
                    <a:pt x="105" y="159"/>
                  </a:lnTo>
                  <a:lnTo>
                    <a:pt x="142" y="195"/>
                  </a:lnTo>
                  <a:lnTo>
                    <a:pt x="142" y="195"/>
                  </a:lnTo>
                  <a:lnTo>
                    <a:pt x="142" y="200"/>
                  </a:lnTo>
                  <a:lnTo>
                    <a:pt x="142" y="20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4" name="Freeform 125"/>
            <p:cNvSpPr>
              <a:spLocks/>
            </p:cNvSpPr>
            <p:nvPr/>
          </p:nvSpPr>
          <p:spPr bwMode="auto">
            <a:xfrm>
              <a:off x="1716" y="2866"/>
              <a:ext cx="703" cy="463"/>
            </a:xfrm>
            <a:custGeom>
              <a:avLst/>
              <a:gdLst>
                <a:gd name="T0" fmla="*/ 703 w 703"/>
                <a:gd name="T1" fmla="*/ 463 h 463"/>
                <a:gd name="T2" fmla="*/ 703 w 703"/>
                <a:gd name="T3" fmla="*/ 463 h 463"/>
                <a:gd name="T4" fmla="*/ 685 w 703"/>
                <a:gd name="T5" fmla="*/ 443 h 463"/>
                <a:gd name="T6" fmla="*/ 667 w 703"/>
                <a:gd name="T7" fmla="*/ 427 h 463"/>
                <a:gd name="T8" fmla="*/ 626 w 703"/>
                <a:gd name="T9" fmla="*/ 402 h 463"/>
                <a:gd name="T10" fmla="*/ 576 w 703"/>
                <a:gd name="T11" fmla="*/ 381 h 463"/>
                <a:gd name="T12" fmla="*/ 525 w 703"/>
                <a:gd name="T13" fmla="*/ 371 h 463"/>
                <a:gd name="T14" fmla="*/ 420 w 703"/>
                <a:gd name="T15" fmla="*/ 360 h 463"/>
                <a:gd name="T16" fmla="*/ 370 w 703"/>
                <a:gd name="T17" fmla="*/ 350 h 463"/>
                <a:gd name="T18" fmla="*/ 324 w 703"/>
                <a:gd name="T19" fmla="*/ 345 h 463"/>
                <a:gd name="T20" fmla="*/ 324 w 703"/>
                <a:gd name="T21" fmla="*/ 345 h 463"/>
                <a:gd name="T22" fmla="*/ 274 w 703"/>
                <a:gd name="T23" fmla="*/ 324 h 463"/>
                <a:gd name="T24" fmla="*/ 224 w 703"/>
                <a:gd name="T25" fmla="*/ 299 h 463"/>
                <a:gd name="T26" fmla="*/ 178 w 703"/>
                <a:gd name="T27" fmla="*/ 268 h 463"/>
                <a:gd name="T28" fmla="*/ 137 w 703"/>
                <a:gd name="T29" fmla="*/ 232 h 463"/>
                <a:gd name="T30" fmla="*/ 137 w 703"/>
                <a:gd name="T31" fmla="*/ 232 h 463"/>
                <a:gd name="T32" fmla="*/ 114 w 703"/>
                <a:gd name="T33" fmla="*/ 211 h 463"/>
                <a:gd name="T34" fmla="*/ 96 w 703"/>
                <a:gd name="T35" fmla="*/ 191 h 463"/>
                <a:gd name="T36" fmla="*/ 82 w 703"/>
                <a:gd name="T37" fmla="*/ 170 h 463"/>
                <a:gd name="T38" fmla="*/ 64 w 703"/>
                <a:gd name="T39" fmla="*/ 144 h 463"/>
                <a:gd name="T40" fmla="*/ 41 w 703"/>
                <a:gd name="T41" fmla="*/ 77 h 463"/>
                <a:gd name="T42" fmla="*/ 23 w 703"/>
                <a:gd name="T43" fmla="*/ 0 h 463"/>
                <a:gd name="T44" fmla="*/ 23 w 703"/>
                <a:gd name="T45" fmla="*/ 0 h 463"/>
                <a:gd name="T46" fmla="*/ 18 w 703"/>
                <a:gd name="T47" fmla="*/ 5 h 463"/>
                <a:gd name="T48" fmla="*/ 9 w 703"/>
                <a:gd name="T49" fmla="*/ 21 h 463"/>
                <a:gd name="T50" fmla="*/ 0 w 703"/>
                <a:gd name="T51" fmla="*/ 52 h 463"/>
                <a:gd name="T52" fmla="*/ 0 w 703"/>
                <a:gd name="T53" fmla="*/ 52 h 463"/>
                <a:gd name="T54" fmla="*/ 5 w 703"/>
                <a:gd name="T55" fmla="*/ 103 h 463"/>
                <a:gd name="T56" fmla="*/ 23 w 703"/>
                <a:gd name="T57" fmla="*/ 149 h 463"/>
                <a:gd name="T58" fmla="*/ 46 w 703"/>
                <a:gd name="T59" fmla="*/ 191 h 463"/>
                <a:gd name="T60" fmla="*/ 73 w 703"/>
                <a:gd name="T61" fmla="*/ 232 h 463"/>
                <a:gd name="T62" fmla="*/ 110 w 703"/>
                <a:gd name="T63" fmla="*/ 263 h 463"/>
                <a:gd name="T64" fmla="*/ 146 w 703"/>
                <a:gd name="T65" fmla="*/ 294 h 463"/>
                <a:gd name="T66" fmla="*/ 192 w 703"/>
                <a:gd name="T67" fmla="*/ 319 h 463"/>
                <a:gd name="T68" fmla="*/ 233 w 703"/>
                <a:gd name="T69" fmla="*/ 340 h 463"/>
                <a:gd name="T70" fmla="*/ 233 w 703"/>
                <a:gd name="T71" fmla="*/ 340 h 463"/>
                <a:gd name="T72" fmla="*/ 283 w 703"/>
                <a:gd name="T73" fmla="*/ 355 h 463"/>
                <a:gd name="T74" fmla="*/ 333 w 703"/>
                <a:gd name="T75" fmla="*/ 366 h 463"/>
                <a:gd name="T76" fmla="*/ 384 w 703"/>
                <a:gd name="T77" fmla="*/ 376 h 463"/>
                <a:gd name="T78" fmla="*/ 434 w 703"/>
                <a:gd name="T79" fmla="*/ 381 h 463"/>
                <a:gd name="T80" fmla="*/ 434 w 703"/>
                <a:gd name="T81" fmla="*/ 381 h 463"/>
                <a:gd name="T82" fmla="*/ 507 w 703"/>
                <a:gd name="T83" fmla="*/ 386 h 463"/>
                <a:gd name="T84" fmla="*/ 580 w 703"/>
                <a:gd name="T85" fmla="*/ 397 h 463"/>
                <a:gd name="T86" fmla="*/ 612 w 703"/>
                <a:gd name="T87" fmla="*/ 402 h 463"/>
                <a:gd name="T88" fmla="*/ 644 w 703"/>
                <a:gd name="T89" fmla="*/ 417 h 463"/>
                <a:gd name="T90" fmla="*/ 676 w 703"/>
                <a:gd name="T91" fmla="*/ 438 h 463"/>
                <a:gd name="T92" fmla="*/ 703 w 703"/>
                <a:gd name="T93" fmla="*/ 463 h 463"/>
                <a:gd name="T94" fmla="*/ 703 w 703"/>
                <a:gd name="T95" fmla="*/ 463 h 463"/>
                <a:gd name="T96" fmla="*/ 703 w 703"/>
                <a:gd name="T97" fmla="*/ 463 h 463"/>
                <a:gd name="T98" fmla="*/ 703 w 703"/>
                <a:gd name="T99" fmla="*/ 463 h 4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03" h="463">
                  <a:moveTo>
                    <a:pt x="703" y="463"/>
                  </a:moveTo>
                  <a:lnTo>
                    <a:pt x="703" y="463"/>
                  </a:lnTo>
                  <a:lnTo>
                    <a:pt x="685" y="443"/>
                  </a:lnTo>
                  <a:lnTo>
                    <a:pt x="667" y="427"/>
                  </a:lnTo>
                  <a:lnTo>
                    <a:pt x="626" y="402"/>
                  </a:lnTo>
                  <a:lnTo>
                    <a:pt x="576" y="381"/>
                  </a:lnTo>
                  <a:lnTo>
                    <a:pt x="525" y="371"/>
                  </a:lnTo>
                  <a:lnTo>
                    <a:pt x="420" y="360"/>
                  </a:lnTo>
                  <a:lnTo>
                    <a:pt x="370" y="350"/>
                  </a:lnTo>
                  <a:lnTo>
                    <a:pt x="324" y="345"/>
                  </a:lnTo>
                  <a:lnTo>
                    <a:pt x="324" y="345"/>
                  </a:lnTo>
                  <a:lnTo>
                    <a:pt x="274" y="324"/>
                  </a:lnTo>
                  <a:lnTo>
                    <a:pt x="224" y="299"/>
                  </a:lnTo>
                  <a:lnTo>
                    <a:pt x="178" y="268"/>
                  </a:lnTo>
                  <a:lnTo>
                    <a:pt x="137" y="232"/>
                  </a:lnTo>
                  <a:lnTo>
                    <a:pt x="137" y="232"/>
                  </a:lnTo>
                  <a:lnTo>
                    <a:pt x="114" y="211"/>
                  </a:lnTo>
                  <a:lnTo>
                    <a:pt x="96" y="191"/>
                  </a:lnTo>
                  <a:lnTo>
                    <a:pt x="82" y="170"/>
                  </a:lnTo>
                  <a:lnTo>
                    <a:pt x="64" y="144"/>
                  </a:lnTo>
                  <a:lnTo>
                    <a:pt x="41" y="77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18" y="5"/>
                  </a:lnTo>
                  <a:lnTo>
                    <a:pt x="9" y="21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5" y="103"/>
                  </a:lnTo>
                  <a:lnTo>
                    <a:pt x="23" y="149"/>
                  </a:lnTo>
                  <a:lnTo>
                    <a:pt x="46" y="191"/>
                  </a:lnTo>
                  <a:lnTo>
                    <a:pt x="73" y="232"/>
                  </a:lnTo>
                  <a:lnTo>
                    <a:pt x="110" y="263"/>
                  </a:lnTo>
                  <a:lnTo>
                    <a:pt x="146" y="294"/>
                  </a:lnTo>
                  <a:lnTo>
                    <a:pt x="192" y="319"/>
                  </a:lnTo>
                  <a:lnTo>
                    <a:pt x="233" y="340"/>
                  </a:lnTo>
                  <a:lnTo>
                    <a:pt x="233" y="340"/>
                  </a:lnTo>
                  <a:lnTo>
                    <a:pt x="283" y="355"/>
                  </a:lnTo>
                  <a:lnTo>
                    <a:pt x="333" y="366"/>
                  </a:lnTo>
                  <a:lnTo>
                    <a:pt x="384" y="376"/>
                  </a:lnTo>
                  <a:lnTo>
                    <a:pt x="434" y="381"/>
                  </a:lnTo>
                  <a:lnTo>
                    <a:pt x="434" y="381"/>
                  </a:lnTo>
                  <a:lnTo>
                    <a:pt x="507" y="386"/>
                  </a:lnTo>
                  <a:lnTo>
                    <a:pt x="580" y="397"/>
                  </a:lnTo>
                  <a:lnTo>
                    <a:pt x="612" y="402"/>
                  </a:lnTo>
                  <a:lnTo>
                    <a:pt x="644" y="417"/>
                  </a:lnTo>
                  <a:lnTo>
                    <a:pt x="676" y="438"/>
                  </a:lnTo>
                  <a:lnTo>
                    <a:pt x="703" y="463"/>
                  </a:lnTo>
                  <a:lnTo>
                    <a:pt x="703" y="463"/>
                  </a:lnTo>
                  <a:lnTo>
                    <a:pt x="703" y="463"/>
                  </a:lnTo>
                  <a:lnTo>
                    <a:pt x="703" y="46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5" name="Freeform 126"/>
            <p:cNvSpPr>
              <a:spLocks/>
            </p:cNvSpPr>
            <p:nvPr/>
          </p:nvSpPr>
          <p:spPr bwMode="auto">
            <a:xfrm>
              <a:off x="2314" y="3263"/>
              <a:ext cx="147" cy="288"/>
            </a:xfrm>
            <a:custGeom>
              <a:avLst/>
              <a:gdLst>
                <a:gd name="T0" fmla="*/ 0 w 147"/>
                <a:gd name="T1" fmla="*/ 0 h 288"/>
                <a:gd name="T2" fmla="*/ 0 w 147"/>
                <a:gd name="T3" fmla="*/ 0 h 288"/>
                <a:gd name="T4" fmla="*/ 19 w 147"/>
                <a:gd name="T5" fmla="*/ 15 h 288"/>
                <a:gd name="T6" fmla="*/ 28 w 147"/>
                <a:gd name="T7" fmla="*/ 30 h 288"/>
                <a:gd name="T8" fmla="*/ 37 w 147"/>
                <a:gd name="T9" fmla="*/ 51 h 288"/>
                <a:gd name="T10" fmla="*/ 41 w 147"/>
                <a:gd name="T11" fmla="*/ 72 h 288"/>
                <a:gd name="T12" fmla="*/ 46 w 147"/>
                <a:gd name="T13" fmla="*/ 113 h 288"/>
                <a:gd name="T14" fmla="*/ 55 w 147"/>
                <a:gd name="T15" fmla="*/ 133 h 288"/>
                <a:gd name="T16" fmla="*/ 64 w 147"/>
                <a:gd name="T17" fmla="*/ 154 h 288"/>
                <a:gd name="T18" fmla="*/ 64 w 147"/>
                <a:gd name="T19" fmla="*/ 154 h 288"/>
                <a:gd name="T20" fmla="*/ 92 w 147"/>
                <a:gd name="T21" fmla="*/ 185 h 288"/>
                <a:gd name="T22" fmla="*/ 115 w 147"/>
                <a:gd name="T23" fmla="*/ 216 h 288"/>
                <a:gd name="T24" fmla="*/ 133 w 147"/>
                <a:gd name="T25" fmla="*/ 247 h 288"/>
                <a:gd name="T26" fmla="*/ 142 w 147"/>
                <a:gd name="T27" fmla="*/ 267 h 288"/>
                <a:gd name="T28" fmla="*/ 147 w 147"/>
                <a:gd name="T29" fmla="*/ 288 h 288"/>
                <a:gd name="T30" fmla="*/ 147 w 147"/>
                <a:gd name="T31" fmla="*/ 288 h 288"/>
                <a:gd name="T32" fmla="*/ 147 w 147"/>
                <a:gd name="T33" fmla="*/ 288 h 288"/>
                <a:gd name="T34" fmla="*/ 147 w 147"/>
                <a:gd name="T35" fmla="*/ 288 h 288"/>
                <a:gd name="T36" fmla="*/ 147 w 147"/>
                <a:gd name="T37" fmla="*/ 267 h 288"/>
                <a:gd name="T38" fmla="*/ 142 w 147"/>
                <a:gd name="T39" fmla="*/ 252 h 288"/>
                <a:gd name="T40" fmla="*/ 137 w 147"/>
                <a:gd name="T41" fmla="*/ 231 h 288"/>
                <a:gd name="T42" fmla="*/ 128 w 147"/>
                <a:gd name="T43" fmla="*/ 216 h 288"/>
                <a:gd name="T44" fmla="*/ 105 w 147"/>
                <a:gd name="T45" fmla="*/ 190 h 288"/>
                <a:gd name="T46" fmla="*/ 78 w 147"/>
                <a:gd name="T47" fmla="*/ 159 h 288"/>
                <a:gd name="T48" fmla="*/ 78 w 147"/>
                <a:gd name="T49" fmla="*/ 159 h 288"/>
                <a:gd name="T50" fmla="*/ 64 w 147"/>
                <a:gd name="T51" fmla="*/ 138 h 288"/>
                <a:gd name="T52" fmla="*/ 55 w 147"/>
                <a:gd name="T53" fmla="*/ 118 h 288"/>
                <a:gd name="T54" fmla="*/ 51 w 147"/>
                <a:gd name="T55" fmla="*/ 72 h 288"/>
                <a:gd name="T56" fmla="*/ 46 w 147"/>
                <a:gd name="T57" fmla="*/ 51 h 288"/>
                <a:gd name="T58" fmla="*/ 37 w 147"/>
                <a:gd name="T59" fmla="*/ 30 h 288"/>
                <a:gd name="T60" fmla="*/ 23 w 147"/>
                <a:gd name="T61" fmla="*/ 15 h 288"/>
                <a:gd name="T62" fmla="*/ 0 w 147"/>
                <a:gd name="T63" fmla="*/ 0 h 288"/>
                <a:gd name="T64" fmla="*/ 0 w 147"/>
                <a:gd name="T65" fmla="*/ 0 h 288"/>
                <a:gd name="T66" fmla="*/ 0 w 147"/>
                <a:gd name="T67" fmla="*/ 0 h 288"/>
                <a:gd name="T68" fmla="*/ 0 w 147"/>
                <a:gd name="T69" fmla="*/ 0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47" h="288">
                  <a:moveTo>
                    <a:pt x="0" y="0"/>
                  </a:moveTo>
                  <a:lnTo>
                    <a:pt x="0" y="0"/>
                  </a:lnTo>
                  <a:lnTo>
                    <a:pt x="19" y="15"/>
                  </a:lnTo>
                  <a:lnTo>
                    <a:pt x="28" y="30"/>
                  </a:lnTo>
                  <a:lnTo>
                    <a:pt x="37" y="51"/>
                  </a:lnTo>
                  <a:lnTo>
                    <a:pt x="41" y="72"/>
                  </a:lnTo>
                  <a:lnTo>
                    <a:pt x="46" y="113"/>
                  </a:lnTo>
                  <a:lnTo>
                    <a:pt x="55" y="133"/>
                  </a:lnTo>
                  <a:lnTo>
                    <a:pt x="64" y="154"/>
                  </a:lnTo>
                  <a:lnTo>
                    <a:pt x="64" y="154"/>
                  </a:lnTo>
                  <a:lnTo>
                    <a:pt x="92" y="185"/>
                  </a:lnTo>
                  <a:lnTo>
                    <a:pt x="115" y="216"/>
                  </a:lnTo>
                  <a:lnTo>
                    <a:pt x="133" y="247"/>
                  </a:lnTo>
                  <a:lnTo>
                    <a:pt x="142" y="267"/>
                  </a:lnTo>
                  <a:lnTo>
                    <a:pt x="147" y="288"/>
                  </a:lnTo>
                  <a:lnTo>
                    <a:pt x="147" y="288"/>
                  </a:lnTo>
                  <a:lnTo>
                    <a:pt x="147" y="288"/>
                  </a:lnTo>
                  <a:lnTo>
                    <a:pt x="147" y="288"/>
                  </a:lnTo>
                  <a:lnTo>
                    <a:pt x="147" y="267"/>
                  </a:lnTo>
                  <a:lnTo>
                    <a:pt x="142" y="252"/>
                  </a:lnTo>
                  <a:lnTo>
                    <a:pt x="137" y="231"/>
                  </a:lnTo>
                  <a:lnTo>
                    <a:pt x="128" y="216"/>
                  </a:lnTo>
                  <a:lnTo>
                    <a:pt x="105" y="190"/>
                  </a:lnTo>
                  <a:lnTo>
                    <a:pt x="78" y="159"/>
                  </a:lnTo>
                  <a:lnTo>
                    <a:pt x="78" y="159"/>
                  </a:lnTo>
                  <a:lnTo>
                    <a:pt x="64" y="138"/>
                  </a:lnTo>
                  <a:lnTo>
                    <a:pt x="55" y="118"/>
                  </a:lnTo>
                  <a:lnTo>
                    <a:pt x="51" y="72"/>
                  </a:lnTo>
                  <a:lnTo>
                    <a:pt x="46" y="51"/>
                  </a:lnTo>
                  <a:lnTo>
                    <a:pt x="37" y="30"/>
                  </a:lnTo>
                  <a:lnTo>
                    <a:pt x="23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6" name="Freeform 127"/>
            <p:cNvSpPr>
              <a:spLocks/>
            </p:cNvSpPr>
            <p:nvPr/>
          </p:nvSpPr>
          <p:spPr bwMode="auto">
            <a:xfrm>
              <a:off x="2387" y="3293"/>
              <a:ext cx="183" cy="186"/>
            </a:xfrm>
            <a:custGeom>
              <a:avLst/>
              <a:gdLst>
                <a:gd name="T0" fmla="*/ 0 w 183"/>
                <a:gd name="T1" fmla="*/ 0 h 186"/>
                <a:gd name="T2" fmla="*/ 0 w 183"/>
                <a:gd name="T3" fmla="*/ 0 h 186"/>
                <a:gd name="T4" fmla="*/ 23 w 183"/>
                <a:gd name="T5" fmla="*/ 36 h 186"/>
                <a:gd name="T6" fmla="*/ 42 w 183"/>
                <a:gd name="T7" fmla="*/ 72 h 186"/>
                <a:gd name="T8" fmla="*/ 42 w 183"/>
                <a:gd name="T9" fmla="*/ 72 h 186"/>
                <a:gd name="T10" fmla="*/ 64 w 183"/>
                <a:gd name="T11" fmla="*/ 88 h 186"/>
                <a:gd name="T12" fmla="*/ 83 w 183"/>
                <a:gd name="T13" fmla="*/ 98 h 186"/>
                <a:gd name="T14" fmla="*/ 83 w 183"/>
                <a:gd name="T15" fmla="*/ 98 h 186"/>
                <a:gd name="T16" fmla="*/ 133 w 183"/>
                <a:gd name="T17" fmla="*/ 119 h 186"/>
                <a:gd name="T18" fmla="*/ 133 w 183"/>
                <a:gd name="T19" fmla="*/ 119 h 186"/>
                <a:gd name="T20" fmla="*/ 151 w 183"/>
                <a:gd name="T21" fmla="*/ 134 h 186"/>
                <a:gd name="T22" fmla="*/ 160 w 183"/>
                <a:gd name="T23" fmla="*/ 145 h 186"/>
                <a:gd name="T24" fmla="*/ 179 w 183"/>
                <a:gd name="T25" fmla="*/ 186 h 186"/>
                <a:gd name="T26" fmla="*/ 179 w 183"/>
                <a:gd name="T27" fmla="*/ 186 h 186"/>
                <a:gd name="T28" fmla="*/ 183 w 183"/>
                <a:gd name="T29" fmla="*/ 181 h 186"/>
                <a:gd name="T30" fmla="*/ 183 w 183"/>
                <a:gd name="T31" fmla="*/ 181 h 186"/>
                <a:gd name="T32" fmla="*/ 179 w 183"/>
                <a:gd name="T33" fmla="*/ 155 h 186"/>
                <a:gd name="T34" fmla="*/ 165 w 183"/>
                <a:gd name="T35" fmla="*/ 134 h 186"/>
                <a:gd name="T36" fmla="*/ 147 w 183"/>
                <a:gd name="T37" fmla="*/ 119 h 186"/>
                <a:gd name="T38" fmla="*/ 124 w 183"/>
                <a:gd name="T39" fmla="*/ 103 h 186"/>
                <a:gd name="T40" fmla="*/ 124 w 183"/>
                <a:gd name="T41" fmla="*/ 103 h 186"/>
                <a:gd name="T42" fmla="*/ 69 w 183"/>
                <a:gd name="T43" fmla="*/ 78 h 186"/>
                <a:gd name="T44" fmla="*/ 69 w 183"/>
                <a:gd name="T45" fmla="*/ 78 h 186"/>
                <a:gd name="T46" fmla="*/ 51 w 183"/>
                <a:gd name="T47" fmla="*/ 62 h 186"/>
                <a:gd name="T48" fmla="*/ 32 w 183"/>
                <a:gd name="T49" fmla="*/ 42 h 186"/>
                <a:gd name="T50" fmla="*/ 0 w 183"/>
                <a:gd name="T51" fmla="*/ 0 h 186"/>
                <a:gd name="T52" fmla="*/ 0 w 183"/>
                <a:gd name="T53" fmla="*/ 0 h 186"/>
                <a:gd name="T54" fmla="*/ 0 w 183"/>
                <a:gd name="T55" fmla="*/ 0 h 186"/>
                <a:gd name="T56" fmla="*/ 0 w 183"/>
                <a:gd name="T57" fmla="*/ 0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83" h="186">
                  <a:moveTo>
                    <a:pt x="0" y="0"/>
                  </a:moveTo>
                  <a:lnTo>
                    <a:pt x="0" y="0"/>
                  </a:lnTo>
                  <a:lnTo>
                    <a:pt x="23" y="36"/>
                  </a:lnTo>
                  <a:lnTo>
                    <a:pt x="42" y="72"/>
                  </a:lnTo>
                  <a:lnTo>
                    <a:pt x="42" y="72"/>
                  </a:lnTo>
                  <a:lnTo>
                    <a:pt x="64" y="88"/>
                  </a:lnTo>
                  <a:lnTo>
                    <a:pt x="83" y="98"/>
                  </a:lnTo>
                  <a:lnTo>
                    <a:pt x="83" y="98"/>
                  </a:lnTo>
                  <a:lnTo>
                    <a:pt x="133" y="119"/>
                  </a:lnTo>
                  <a:lnTo>
                    <a:pt x="133" y="119"/>
                  </a:lnTo>
                  <a:lnTo>
                    <a:pt x="151" y="134"/>
                  </a:lnTo>
                  <a:lnTo>
                    <a:pt x="160" y="145"/>
                  </a:lnTo>
                  <a:lnTo>
                    <a:pt x="179" y="186"/>
                  </a:lnTo>
                  <a:lnTo>
                    <a:pt x="179" y="186"/>
                  </a:lnTo>
                  <a:lnTo>
                    <a:pt x="183" y="181"/>
                  </a:lnTo>
                  <a:lnTo>
                    <a:pt x="183" y="181"/>
                  </a:lnTo>
                  <a:lnTo>
                    <a:pt x="179" y="155"/>
                  </a:lnTo>
                  <a:lnTo>
                    <a:pt x="165" y="134"/>
                  </a:lnTo>
                  <a:lnTo>
                    <a:pt x="147" y="119"/>
                  </a:lnTo>
                  <a:lnTo>
                    <a:pt x="124" y="103"/>
                  </a:lnTo>
                  <a:lnTo>
                    <a:pt x="124" y="103"/>
                  </a:lnTo>
                  <a:lnTo>
                    <a:pt x="69" y="78"/>
                  </a:lnTo>
                  <a:lnTo>
                    <a:pt x="69" y="78"/>
                  </a:lnTo>
                  <a:lnTo>
                    <a:pt x="51" y="62"/>
                  </a:lnTo>
                  <a:lnTo>
                    <a:pt x="32" y="4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7" name="Freeform 128"/>
            <p:cNvSpPr>
              <a:spLocks/>
            </p:cNvSpPr>
            <p:nvPr/>
          </p:nvSpPr>
          <p:spPr bwMode="auto">
            <a:xfrm>
              <a:off x="2086" y="3674"/>
              <a:ext cx="105" cy="289"/>
            </a:xfrm>
            <a:custGeom>
              <a:avLst/>
              <a:gdLst>
                <a:gd name="T0" fmla="*/ 0 w 105"/>
                <a:gd name="T1" fmla="*/ 0 h 289"/>
                <a:gd name="T2" fmla="*/ 0 w 105"/>
                <a:gd name="T3" fmla="*/ 0 h 289"/>
                <a:gd name="T4" fmla="*/ 0 w 105"/>
                <a:gd name="T5" fmla="*/ 21 h 289"/>
                <a:gd name="T6" fmla="*/ 0 w 105"/>
                <a:gd name="T7" fmla="*/ 36 h 289"/>
                <a:gd name="T8" fmla="*/ 9 w 105"/>
                <a:gd name="T9" fmla="*/ 47 h 289"/>
                <a:gd name="T10" fmla="*/ 14 w 105"/>
                <a:gd name="T11" fmla="*/ 57 h 289"/>
                <a:gd name="T12" fmla="*/ 37 w 105"/>
                <a:gd name="T13" fmla="*/ 78 h 289"/>
                <a:gd name="T14" fmla="*/ 59 w 105"/>
                <a:gd name="T15" fmla="*/ 98 h 289"/>
                <a:gd name="T16" fmla="*/ 59 w 105"/>
                <a:gd name="T17" fmla="*/ 98 h 289"/>
                <a:gd name="T18" fmla="*/ 82 w 105"/>
                <a:gd name="T19" fmla="*/ 119 h 289"/>
                <a:gd name="T20" fmla="*/ 91 w 105"/>
                <a:gd name="T21" fmla="*/ 139 h 289"/>
                <a:gd name="T22" fmla="*/ 91 w 105"/>
                <a:gd name="T23" fmla="*/ 165 h 289"/>
                <a:gd name="T24" fmla="*/ 87 w 105"/>
                <a:gd name="T25" fmla="*/ 186 h 289"/>
                <a:gd name="T26" fmla="*/ 82 w 105"/>
                <a:gd name="T27" fmla="*/ 211 h 289"/>
                <a:gd name="T28" fmla="*/ 78 w 105"/>
                <a:gd name="T29" fmla="*/ 237 h 289"/>
                <a:gd name="T30" fmla="*/ 78 w 105"/>
                <a:gd name="T31" fmla="*/ 263 h 289"/>
                <a:gd name="T32" fmla="*/ 87 w 105"/>
                <a:gd name="T33" fmla="*/ 289 h 289"/>
                <a:gd name="T34" fmla="*/ 87 w 105"/>
                <a:gd name="T35" fmla="*/ 289 h 289"/>
                <a:gd name="T36" fmla="*/ 91 w 105"/>
                <a:gd name="T37" fmla="*/ 289 h 289"/>
                <a:gd name="T38" fmla="*/ 91 w 105"/>
                <a:gd name="T39" fmla="*/ 289 h 289"/>
                <a:gd name="T40" fmla="*/ 82 w 105"/>
                <a:gd name="T41" fmla="*/ 268 h 289"/>
                <a:gd name="T42" fmla="*/ 82 w 105"/>
                <a:gd name="T43" fmla="*/ 247 h 289"/>
                <a:gd name="T44" fmla="*/ 87 w 105"/>
                <a:gd name="T45" fmla="*/ 227 h 289"/>
                <a:gd name="T46" fmla="*/ 91 w 105"/>
                <a:gd name="T47" fmla="*/ 206 h 289"/>
                <a:gd name="T48" fmla="*/ 100 w 105"/>
                <a:gd name="T49" fmla="*/ 170 h 289"/>
                <a:gd name="T50" fmla="*/ 105 w 105"/>
                <a:gd name="T51" fmla="*/ 150 h 289"/>
                <a:gd name="T52" fmla="*/ 96 w 105"/>
                <a:gd name="T53" fmla="*/ 129 h 289"/>
                <a:gd name="T54" fmla="*/ 96 w 105"/>
                <a:gd name="T55" fmla="*/ 129 h 289"/>
                <a:gd name="T56" fmla="*/ 87 w 105"/>
                <a:gd name="T57" fmla="*/ 108 h 289"/>
                <a:gd name="T58" fmla="*/ 73 w 105"/>
                <a:gd name="T59" fmla="*/ 93 h 289"/>
                <a:gd name="T60" fmla="*/ 41 w 105"/>
                <a:gd name="T61" fmla="*/ 72 h 289"/>
                <a:gd name="T62" fmla="*/ 27 w 105"/>
                <a:gd name="T63" fmla="*/ 57 h 289"/>
                <a:gd name="T64" fmla="*/ 18 w 105"/>
                <a:gd name="T65" fmla="*/ 41 h 289"/>
                <a:gd name="T66" fmla="*/ 9 w 105"/>
                <a:gd name="T67" fmla="*/ 26 h 289"/>
                <a:gd name="T68" fmla="*/ 5 w 105"/>
                <a:gd name="T69" fmla="*/ 0 h 289"/>
                <a:gd name="T70" fmla="*/ 5 w 105"/>
                <a:gd name="T71" fmla="*/ 0 h 289"/>
                <a:gd name="T72" fmla="*/ 0 w 105"/>
                <a:gd name="T73" fmla="*/ 0 h 289"/>
                <a:gd name="T74" fmla="*/ 0 w 105"/>
                <a:gd name="T75" fmla="*/ 0 h 289"/>
                <a:gd name="T76" fmla="*/ 0 w 105"/>
                <a:gd name="T77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5" h="289">
                  <a:moveTo>
                    <a:pt x="0" y="0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0" y="36"/>
                  </a:lnTo>
                  <a:lnTo>
                    <a:pt x="9" y="47"/>
                  </a:lnTo>
                  <a:lnTo>
                    <a:pt x="14" y="57"/>
                  </a:lnTo>
                  <a:lnTo>
                    <a:pt x="37" y="78"/>
                  </a:lnTo>
                  <a:lnTo>
                    <a:pt x="59" y="98"/>
                  </a:lnTo>
                  <a:lnTo>
                    <a:pt x="59" y="98"/>
                  </a:lnTo>
                  <a:lnTo>
                    <a:pt x="82" y="119"/>
                  </a:lnTo>
                  <a:lnTo>
                    <a:pt x="91" y="139"/>
                  </a:lnTo>
                  <a:lnTo>
                    <a:pt x="91" y="165"/>
                  </a:lnTo>
                  <a:lnTo>
                    <a:pt x="87" y="186"/>
                  </a:lnTo>
                  <a:lnTo>
                    <a:pt x="82" y="211"/>
                  </a:lnTo>
                  <a:lnTo>
                    <a:pt x="78" y="237"/>
                  </a:lnTo>
                  <a:lnTo>
                    <a:pt x="78" y="263"/>
                  </a:lnTo>
                  <a:lnTo>
                    <a:pt x="87" y="289"/>
                  </a:lnTo>
                  <a:lnTo>
                    <a:pt x="87" y="289"/>
                  </a:lnTo>
                  <a:lnTo>
                    <a:pt x="91" y="289"/>
                  </a:lnTo>
                  <a:lnTo>
                    <a:pt x="91" y="289"/>
                  </a:lnTo>
                  <a:lnTo>
                    <a:pt x="82" y="268"/>
                  </a:lnTo>
                  <a:lnTo>
                    <a:pt x="82" y="247"/>
                  </a:lnTo>
                  <a:lnTo>
                    <a:pt x="87" y="227"/>
                  </a:lnTo>
                  <a:lnTo>
                    <a:pt x="91" y="206"/>
                  </a:lnTo>
                  <a:lnTo>
                    <a:pt x="100" y="170"/>
                  </a:lnTo>
                  <a:lnTo>
                    <a:pt x="105" y="150"/>
                  </a:lnTo>
                  <a:lnTo>
                    <a:pt x="96" y="129"/>
                  </a:lnTo>
                  <a:lnTo>
                    <a:pt x="96" y="129"/>
                  </a:lnTo>
                  <a:lnTo>
                    <a:pt x="87" y="108"/>
                  </a:lnTo>
                  <a:lnTo>
                    <a:pt x="73" y="93"/>
                  </a:lnTo>
                  <a:lnTo>
                    <a:pt x="41" y="72"/>
                  </a:lnTo>
                  <a:lnTo>
                    <a:pt x="27" y="57"/>
                  </a:lnTo>
                  <a:lnTo>
                    <a:pt x="18" y="41"/>
                  </a:lnTo>
                  <a:lnTo>
                    <a:pt x="9" y="26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8" name="Freeform 129"/>
            <p:cNvSpPr>
              <a:spLocks/>
            </p:cNvSpPr>
            <p:nvPr/>
          </p:nvSpPr>
          <p:spPr bwMode="auto">
            <a:xfrm>
              <a:off x="2415" y="3329"/>
              <a:ext cx="128" cy="31"/>
            </a:xfrm>
            <a:custGeom>
              <a:avLst/>
              <a:gdLst>
                <a:gd name="T0" fmla="*/ 0 w 128"/>
                <a:gd name="T1" fmla="*/ 0 h 31"/>
                <a:gd name="T2" fmla="*/ 0 w 128"/>
                <a:gd name="T3" fmla="*/ 0 h 31"/>
                <a:gd name="T4" fmla="*/ 4 w 128"/>
                <a:gd name="T5" fmla="*/ 11 h 31"/>
                <a:gd name="T6" fmla="*/ 14 w 128"/>
                <a:gd name="T7" fmla="*/ 21 h 31"/>
                <a:gd name="T8" fmla="*/ 27 w 128"/>
                <a:gd name="T9" fmla="*/ 21 h 31"/>
                <a:gd name="T10" fmla="*/ 41 w 128"/>
                <a:gd name="T11" fmla="*/ 21 h 31"/>
                <a:gd name="T12" fmla="*/ 41 w 128"/>
                <a:gd name="T13" fmla="*/ 21 h 31"/>
                <a:gd name="T14" fmla="*/ 82 w 128"/>
                <a:gd name="T15" fmla="*/ 6 h 31"/>
                <a:gd name="T16" fmla="*/ 82 w 128"/>
                <a:gd name="T17" fmla="*/ 6 h 31"/>
                <a:gd name="T18" fmla="*/ 96 w 128"/>
                <a:gd name="T19" fmla="*/ 6 h 31"/>
                <a:gd name="T20" fmla="*/ 110 w 128"/>
                <a:gd name="T21" fmla="*/ 11 h 31"/>
                <a:gd name="T22" fmla="*/ 114 w 128"/>
                <a:gd name="T23" fmla="*/ 21 h 31"/>
                <a:gd name="T24" fmla="*/ 123 w 128"/>
                <a:gd name="T25" fmla="*/ 31 h 31"/>
                <a:gd name="T26" fmla="*/ 123 w 128"/>
                <a:gd name="T27" fmla="*/ 31 h 31"/>
                <a:gd name="T28" fmla="*/ 128 w 128"/>
                <a:gd name="T29" fmla="*/ 31 h 31"/>
                <a:gd name="T30" fmla="*/ 128 w 128"/>
                <a:gd name="T31" fmla="*/ 31 h 31"/>
                <a:gd name="T32" fmla="*/ 128 w 128"/>
                <a:gd name="T33" fmla="*/ 31 h 31"/>
                <a:gd name="T34" fmla="*/ 128 w 128"/>
                <a:gd name="T35" fmla="*/ 16 h 31"/>
                <a:gd name="T36" fmla="*/ 123 w 128"/>
                <a:gd name="T37" fmla="*/ 11 h 31"/>
                <a:gd name="T38" fmla="*/ 114 w 128"/>
                <a:gd name="T39" fmla="*/ 0 h 31"/>
                <a:gd name="T40" fmla="*/ 110 w 128"/>
                <a:gd name="T41" fmla="*/ 0 h 31"/>
                <a:gd name="T42" fmla="*/ 91 w 128"/>
                <a:gd name="T43" fmla="*/ 0 h 31"/>
                <a:gd name="T44" fmla="*/ 68 w 128"/>
                <a:gd name="T45" fmla="*/ 0 h 31"/>
                <a:gd name="T46" fmla="*/ 27 w 128"/>
                <a:gd name="T47" fmla="*/ 11 h 31"/>
                <a:gd name="T48" fmla="*/ 14 w 128"/>
                <a:gd name="T49" fmla="*/ 11 h 31"/>
                <a:gd name="T50" fmla="*/ 4 w 128"/>
                <a:gd name="T51" fmla="*/ 6 h 31"/>
                <a:gd name="T52" fmla="*/ 0 w 128"/>
                <a:gd name="T53" fmla="*/ 0 h 31"/>
                <a:gd name="T54" fmla="*/ 0 w 128"/>
                <a:gd name="T55" fmla="*/ 0 h 31"/>
                <a:gd name="T56" fmla="*/ 0 w 128"/>
                <a:gd name="T57" fmla="*/ 0 h 31"/>
                <a:gd name="T58" fmla="*/ 0 w 128"/>
                <a:gd name="T59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28" h="31">
                  <a:moveTo>
                    <a:pt x="0" y="0"/>
                  </a:moveTo>
                  <a:lnTo>
                    <a:pt x="0" y="0"/>
                  </a:lnTo>
                  <a:lnTo>
                    <a:pt x="4" y="11"/>
                  </a:lnTo>
                  <a:lnTo>
                    <a:pt x="14" y="21"/>
                  </a:lnTo>
                  <a:lnTo>
                    <a:pt x="27" y="21"/>
                  </a:lnTo>
                  <a:lnTo>
                    <a:pt x="41" y="21"/>
                  </a:lnTo>
                  <a:lnTo>
                    <a:pt x="41" y="21"/>
                  </a:lnTo>
                  <a:lnTo>
                    <a:pt x="82" y="6"/>
                  </a:lnTo>
                  <a:lnTo>
                    <a:pt x="82" y="6"/>
                  </a:lnTo>
                  <a:lnTo>
                    <a:pt x="96" y="6"/>
                  </a:lnTo>
                  <a:lnTo>
                    <a:pt x="110" y="11"/>
                  </a:lnTo>
                  <a:lnTo>
                    <a:pt x="114" y="21"/>
                  </a:lnTo>
                  <a:lnTo>
                    <a:pt x="123" y="31"/>
                  </a:lnTo>
                  <a:lnTo>
                    <a:pt x="123" y="31"/>
                  </a:lnTo>
                  <a:lnTo>
                    <a:pt x="128" y="31"/>
                  </a:lnTo>
                  <a:lnTo>
                    <a:pt x="128" y="31"/>
                  </a:lnTo>
                  <a:lnTo>
                    <a:pt x="128" y="31"/>
                  </a:lnTo>
                  <a:lnTo>
                    <a:pt x="128" y="16"/>
                  </a:lnTo>
                  <a:lnTo>
                    <a:pt x="123" y="11"/>
                  </a:lnTo>
                  <a:lnTo>
                    <a:pt x="114" y="0"/>
                  </a:lnTo>
                  <a:lnTo>
                    <a:pt x="110" y="0"/>
                  </a:lnTo>
                  <a:lnTo>
                    <a:pt x="91" y="0"/>
                  </a:lnTo>
                  <a:lnTo>
                    <a:pt x="68" y="0"/>
                  </a:lnTo>
                  <a:lnTo>
                    <a:pt x="27" y="11"/>
                  </a:lnTo>
                  <a:lnTo>
                    <a:pt x="14" y="11"/>
                  </a:lnTo>
                  <a:lnTo>
                    <a:pt x="4" y="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9" name="Freeform 130"/>
            <p:cNvSpPr>
              <a:spLocks/>
            </p:cNvSpPr>
            <p:nvPr/>
          </p:nvSpPr>
          <p:spPr bwMode="auto">
            <a:xfrm>
              <a:off x="958" y="2799"/>
              <a:ext cx="694" cy="505"/>
            </a:xfrm>
            <a:custGeom>
              <a:avLst/>
              <a:gdLst>
                <a:gd name="T0" fmla="*/ 676 w 694"/>
                <a:gd name="T1" fmla="*/ 0 h 505"/>
                <a:gd name="T2" fmla="*/ 676 w 694"/>
                <a:gd name="T3" fmla="*/ 0 h 505"/>
                <a:gd name="T4" fmla="*/ 658 w 694"/>
                <a:gd name="T5" fmla="*/ 57 h 505"/>
                <a:gd name="T6" fmla="*/ 639 w 694"/>
                <a:gd name="T7" fmla="*/ 108 h 505"/>
                <a:gd name="T8" fmla="*/ 616 w 694"/>
                <a:gd name="T9" fmla="*/ 155 h 505"/>
                <a:gd name="T10" fmla="*/ 589 w 694"/>
                <a:gd name="T11" fmla="*/ 201 h 505"/>
                <a:gd name="T12" fmla="*/ 557 w 694"/>
                <a:gd name="T13" fmla="*/ 242 h 505"/>
                <a:gd name="T14" fmla="*/ 520 w 694"/>
                <a:gd name="T15" fmla="*/ 283 h 505"/>
                <a:gd name="T16" fmla="*/ 479 w 694"/>
                <a:gd name="T17" fmla="*/ 314 h 505"/>
                <a:gd name="T18" fmla="*/ 434 w 694"/>
                <a:gd name="T19" fmla="*/ 345 h 505"/>
                <a:gd name="T20" fmla="*/ 434 w 694"/>
                <a:gd name="T21" fmla="*/ 345 h 505"/>
                <a:gd name="T22" fmla="*/ 379 w 694"/>
                <a:gd name="T23" fmla="*/ 371 h 505"/>
                <a:gd name="T24" fmla="*/ 324 w 694"/>
                <a:gd name="T25" fmla="*/ 391 h 505"/>
                <a:gd name="T26" fmla="*/ 214 w 694"/>
                <a:gd name="T27" fmla="*/ 422 h 505"/>
                <a:gd name="T28" fmla="*/ 160 w 694"/>
                <a:gd name="T29" fmla="*/ 438 h 505"/>
                <a:gd name="T30" fmla="*/ 105 w 694"/>
                <a:gd name="T31" fmla="*/ 453 h 505"/>
                <a:gd name="T32" fmla="*/ 50 w 694"/>
                <a:gd name="T33" fmla="*/ 474 h 505"/>
                <a:gd name="T34" fmla="*/ 0 w 694"/>
                <a:gd name="T35" fmla="*/ 500 h 505"/>
                <a:gd name="T36" fmla="*/ 0 w 694"/>
                <a:gd name="T37" fmla="*/ 500 h 505"/>
                <a:gd name="T38" fmla="*/ 0 w 694"/>
                <a:gd name="T39" fmla="*/ 505 h 505"/>
                <a:gd name="T40" fmla="*/ 0 w 694"/>
                <a:gd name="T41" fmla="*/ 505 h 505"/>
                <a:gd name="T42" fmla="*/ 0 w 694"/>
                <a:gd name="T43" fmla="*/ 505 h 505"/>
                <a:gd name="T44" fmla="*/ 64 w 694"/>
                <a:gd name="T45" fmla="*/ 484 h 505"/>
                <a:gd name="T46" fmla="*/ 128 w 694"/>
                <a:gd name="T47" fmla="*/ 464 h 505"/>
                <a:gd name="T48" fmla="*/ 256 w 694"/>
                <a:gd name="T49" fmla="*/ 438 h 505"/>
                <a:gd name="T50" fmla="*/ 324 w 694"/>
                <a:gd name="T51" fmla="*/ 422 h 505"/>
                <a:gd name="T52" fmla="*/ 388 w 694"/>
                <a:gd name="T53" fmla="*/ 402 h 505"/>
                <a:gd name="T54" fmla="*/ 447 w 694"/>
                <a:gd name="T55" fmla="*/ 381 h 505"/>
                <a:gd name="T56" fmla="*/ 507 w 694"/>
                <a:gd name="T57" fmla="*/ 350 h 505"/>
                <a:gd name="T58" fmla="*/ 507 w 694"/>
                <a:gd name="T59" fmla="*/ 350 h 505"/>
                <a:gd name="T60" fmla="*/ 552 w 694"/>
                <a:gd name="T61" fmla="*/ 319 h 505"/>
                <a:gd name="T62" fmla="*/ 589 w 694"/>
                <a:gd name="T63" fmla="*/ 288 h 505"/>
                <a:gd name="T64" fmla="*/ 616 w 694"/>
                <a:gd name="T65" fmla="*/ 247 h 505"/>
                <a:gd name="T66" fmla="*/ 639 w 694"/>
                <a:gd name="T67" fmla="*/ 201 h 505"/>
                <a:gd name="T68" fmla="*/ 658 w 694"/>
                <a:gd name="T69" fmla="*/ 155 h 505"/>
                <a:gd name="T70" fmla="*/ 671 w 694"/>
                <a:gd name="T71" fmla="*/ 108 h 505"/>
                <a:gd name="T72" fmla="*/ 694 w 694"/>
                <a:gd name="T73" fmla="*/ 5 h 505"/>
                <a:gd name="T74" fmla="*/ 694 w 694"/>
                <a:gd name="T75" fmla="*/ 5 h 505"/>
                <a:gd name="T76" fmla="*/ 685 w 694"/>
                <a:gd name="T77" fmla="*/ 0 h 505"/>
                <a:gd name="T78" fmla="*/ 676 w 694"/>
                <a:gd name="T79" fmla="*/ 0 h 505"/>
                <a:gd name="T80" fmla="*/ 676 w 694"/>
                <a:gd name="T81" fmla="*/ 0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94" h="505">
                  <a:moveTo>
                    <a:pt x="676" y="0"/>
                  </a:moveTo>
                  <a:lnTo>
                    <a:pt x="676" y="0"/>
                  </a:lnTo>
                  <a:lnTo>
                    <a:pt x="658" y="57"/>
                  </a:lnTo>
                  <a:lnTo>
                    <a:pt x="639" y="108"/>
                  </a:lnTo>
                  <a:lnTo>
                    <a:pt x="616" y="155"/>
                  </a:lnTo>
                  <a:lnTo>
                    <a:pt x="589" y="201"/>
                  </a:lnTo>
                  <a:lnTo>
                    <a:pt x="557" y="242"/>
                  </a:lnTo>
                  <a:lnTo>
                    <a:pt x="520" y="283"/>
                  </a:lnTo>
                  <a:lnTo>
                    <a:pt x="479" y="314"/>
                  </a:lnTo>
                  <a:lnTo>
                    <a:pt x="434" y="345"/>
                  </a:lnTo>
                  <a:lnTo>
                    <a:pt x="434" y="345"/>
                  </a:lnTo>
                  <a:lnTo>
                    <a:pt x="379" y="371"/>
                  </a:lnTo>
                  <a:lnTo>
                    <a:pt x="324" y="391"/>
                  </a:lnTo>
                  <a:lnTo>
                    <a:pt x="214" y="422"/>
                  </a:lnTo>
                  <a:lnTo>
                    <a:pt x="160" y="438"/>
                  </a:lnTo>
                  <a:lnTo>
                    <a:pt x="105" y="453"/>
                  </a:lnTo>
                  <a:lnTo>
                    <a:pt x="50" y="474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5"/>
                  </a:lnTo>
                  <a:lnTo>
                    <a:pt x="0" y="505"/>
                  </a:lnTo>
                  <a:lnTo>
                    <a:pt x="0" y="505"/>
                  </a:lnTo>
                  <a:lnTo>
                    <a:pt x="64" y="484"/>
                  </a:lnTo>
                  <a:lnTo>
                    <a:pt x="128" y="464"/>
                  </a:lnTo>
                  <a:lnTo>
                    <a:pt x="256" y="438"/>
                  </a:lnTo>
                  <a:lnTo>
                    <a:pt x="324" y="422"/>
                  </a:lnTo>
                  <a:lnTo>
                    <a:pt x="388" y="402"/>
                  </a:lnTo>
                  <a:lnTo>
                    <a:pt x="447" y="381"/>
                  </a:lnTo>
                  <a:lnTo>
                    <a:pt x="507" y="350"/>
                  </a:lnTo>
                  <a:lnTo>
                    <a:pt x="507" y="350"/>
                  </a:lnTo>
                  <a:lnTo>
                    <a:pt x="552" y="319"/>
                  </a:lnTo>
                  <a:lnTo>
                    <a:pt x="589" y="288"/>
                  </a:lnTo>
                  <a:lnTo>
                    <a:pt x="616" y="247"/>
                  </a:lnTo>
                  <a:lnTo>
                    <a:pt x="639" y="201"/>
                  </a:lnTo>
                  <a:lnTo>
                    <a:pt x="658" y="155"/>
                  </a:lnTo>
                  <a:lnTo>
                    <a:pt x="671" y="108"/>
                  </a:lnTo>
                  <a:lnTo>
                    <a:pt x="694" y="5"/>
                  </a:lnTo>
                  <a:lnTo>
                    <a:pt x="694" y="5"/>
                  </a:lnTo>
                  <a:lnTo>
                    <a:pt x="685" y="0"/>
                  </a:lnTo>
                  <a:lnTo>
                    <a:pt x="676" y="0"/>
                  </a:lnTo>
                  <a:lnTo>
                    <a:pt x="676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0" name="Freeform 131"/>
            <p:cNvSpPr>
              <a:spLocks/>
            </p:cNvSpPr>
            <p:nvPr/>
          </p:nvSpPr>
          <p:spPr bwMode="auto">
            <a:xfrm>
              <a:off x="871" y="3232"/>
              <a:ext cx="265" cy="267"/>
            </a:xfrm>
            <a:custGeom>
              <a:avLst/>
              <a:gdLst>
                <a:gd name="T0" fmla="*/ 265 w 265"/>
                <a:gd name="T1" fmla="*/ 0 h 267"/>
                <a:gd name="T2" fmla="*/ 265 w 265"/>
                <a:gd name="T3" fmla="*/ 0 h 267"/>
                <a:gd name="T4" fmla="*/ 247 w 265"/>
                <a:gd name="T5" fmla="*/ 5 h 267"/>
                <a:gd name="T6" fmla="*/ 233 w 265"/>
                <a:gd name="T7" fmla="*/ 10 h 267"/>
                <a:gd name="T8" fmla="*/ 206 w 265"/>
                <a:gd name="T9" fmla="*/ 41 h 267"/>
                <a:gd name="T10" fmla="*/ 206 w 265"/>
                <a:gd name="T11" fmla="*/ 41 h 267"/>
                <a:gd name="T12" fmla="*/ 169 w 265"/>
                <a:gd name="T13" fmla="*/ 82 h 267"/>
                <a:gd name="T14" fmla="*/ 123 w 265"/>
                <a:gd name="T15" fmla="*/ 123 h 267"/>
                <a:gd name="T16" fmla="*/ 123 w 265"/>
                <a:gd name="T17" fmla="*/ 123 h 267"/>
                <a:gd name="T18" fmla="*/ 87 w 265"/>
                <a:gd name="T19" fmla="*/ 154 h 267"/>
                <a:gd name="T20" fmla="*/ 50 w 265"/>
                <a:gd name="T21" fmla="*/ 185 h 267"/>
                <a:gd name="T22" fmla="*/ 18 w 265"/>
                <a:gd name="T23" fmla="*/ 221 h 267"/>
                <a:gd name="T24" fmla="*/ 9 w 265"/>
                <a:gd name="T25" fmla="*/ 247 h 267"/>
                <a:gd name="T26" fmla="*/ 0 w 265"/>
                <a:gd name="T27" fmla="*/ 267 h 267"/>
                <a:gd name="T28" fmla="*/ 0 w 265"/>
                <a:gd name="T29" fmla="*/ 267 h 267"/>
                <a:gd name="T30" fmla="*/ 0 w 265"/>
                <a:gd name="T31" fmla="*/ 267 h 267"/>
                <a:gd name="T32" fmla="*/ 0 w 265"/>
                <a:gd name="T33" fmla="*/ 267 h 267"/>
                <a:gd name="T34" fmla="*/ 27 w 265"/>
                <a:gd name="T35" fmla="*/ 226 h 267"/>
                <a:gd name="T36" fmla="*/ 59 w 265"/>
                <a:gd name="T37" fmla="*/ 185 h 267"/>
                <a:gd name="T38" fmla="*/ 100 w 265"/>
                <a:gd name="T39" fmla="*/ 154 h 267"/>
                <a:gd name="T40" fmla="*/ 142 w 265"/>
                <a:gd name="T41" fmla="*/ 123 h 267"/>
                <a:gd name="T42" fmla="*/ 142 w 265"/>
                <a:gd name="T43" fmla="*/ 123 h 267"/>
                <a:gd name="T44" fmla="*/ 164 w 265"/>
                <a:gd name="T45" fmla="*/ 103 h 267"/>
                <a:gd name="T46" fmla="*/ 192 w 265"/>
                <a:gd name="T47" fmla="*/ 77 h 267"/>
                <a:gd name="T48" fmla="*/ 192 w 265"/>
                <a:gd name="T49" fmla="*/ 77 h 267"/>
                <a:gd name="T50" fmla="*/ 224 w 265"/>
                <a:gd name="T51" fmla="*/ 31 h 267"/>
                <a:gd name="T52" fmla="*/ 242 w 265"/>
                <a:gd name="T53" fmla="*/ 15 h 267"/>
                <a:gd name="T54" fmla="*/ 265 w 265"/>
                <a:gd name="T55" fmla="*/ 0 h 267"/>
                <a:gd name="T56" fmla="*/ 265 w 265"/>
                <a:gd name="T57" fmla="*/ 0 h 267"/>
                <a:gd name="T58" fmla="*/ 265 w 265"/>
                <a:gd name="T59" fmla="*/ 0 h 267"/>
                <a:gd name="T60" fmla="*/ 265 w 265"/>
                <a:gd name="T61" fmla="*/ 0 h 2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65" h="267">
                  <a:moveTo>
                    <a:pt x="265" y="0"/>
                  </a:moveTo>
                  <a:lnTo>
                    <a:pt x="265" y="0"/>
                  </a:lnTo>
                  <a:lnTo>
                    <a:pt x="247" y="5"/>
                  </a:lnTo>
                  <a:lnTo>
                    <a:pt x="233" y="10"/>
                  </a:lnTo>
                  <a:lnTo>
                    <a:pt x="206" y="41"/>
                  </a:lnTo>
                  <a:lnTo>
                    <a:pt x="206" y="41"/>
                  </a:lnTo>
                  <a:lnTo>
                    <a:pt x="169" y="82"/>
                  </a:lnTo>
                  <a:lnTo>
                    <a:pt x="123" y="123"/>
                  </a:lnTo>
                  <a:lnTo>
                    <a:pt x="123" y="123"/>
                  </a:lnTo>
                  <a:lnTo>
                    <a:pt x="87" y="154"/>
                  </a:lnTo>
                  <a:lnTo>
                    <a:pt x="50" y="185"/>
                  </a:lnTo>
                  <a:lnTo>
                    <a:pt x="18" y="221"/>
                  </a:lnTo>
                  <a:lnTo>
                    <a:pt x="9" y="247"/>
                  </a:lnTo>
                  <a:lnTo>
                    <a:pt x="0" y="267"/>
                  </a:lnTo>
                  <a:lnTo>
                    <a:pt x="0" y="267"/>
                  </a:lnTo>
                  <a:lnTo>
                    <a:pt x="0" y="267"/>
                  </a:lnTo>
                  <a:lnTo>
                    <a:pt x="0" y="267"/>
                  </a:lnTo>
                  <a:lnTo>
                    <a:pt x="27" y="226"/>
                  </a:lnTo>
                  <a:lnTo>
                    <a:pt x="59" y="185"/>
                  </a:lnTo>
                  <a:lnTo>
                    <a:pt x="100" y="154"/>
                  </a:lnTo>
                  <a:lnTo>
                    <a:pt x="142" y="123"/>
                  </a:lnTo>
                  <a:lnTo>
                    <a:pt x="142" y="123"/>
                  </a:lnTo>
                  <a:lnTo>
                    <a:pt x="164" y="103"/>
                  </a:lnTo>
                  <a:lnTo>
                    <a:pt x="192" y="77"/>
                  </a:lnTo>
                  <a:lnTo>
                    <a:pt x="192" y="77"/>
                  </a:lnTo>
                  <a:lnTo>
                    <a:pt x="224" y="31"/>
                  </a:lnTo>
                  <a:lnTo>
                    <a:pt x="242" y="15"/>
                  </a:lnTo>
                  <a:lnTo>
                    <a:pt x="265" y="0"/>
                  </a:lnTo>
                  <a:lnTo>
                    <a:pt x="265" y="0"/>
                  </a:lnTo>
                  <a:lnTo>
                    <a:pt x="265" y="0"/>
                  </a:lnTo>
                  <a:lnTo>
                    <a:pt x="265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1" name="Freeform 132"/>
            <p:cNvSpPr>
              <a:spLocks/>
            </p:cNvSpPr>
            <p:nvPr/>
          </p:nvSpPr>
          <p:spPr bwMode="auto">
            <a:xfrm>
              <a:off x="802" y="3345"/>
              <a:ext cx="215" cy="82"/>
            </a:xfrm>
            <a:custGeom>
              <a:avLst/>
              <a:gdLst>
                <a:gd name="T0" fmla="*/ 215 w 215"/>
                <a:gd name="T1" fmla="*/ 0 h 82"/>
                <a:gd name="T2" fmla="*/ 215 w 215"/>
                <a:gd name="T3" fmla="*/ 0 h 82"/>
                <a:gd name="T4" fmla="*/ 160 w 215"/>
                <a:gd name="T5" fmla="*/ 15 h 82"/>
                <a:gd name="T6" fmla="*/ 106 w 215"/>
                <a:gd name="T7" fmla="*/ 31 h 82"/>
                <a:gd name="T8" fmla="*/ 51 w 215"/>
                <a:gd name="T9" fmla="*/ 51 h 82"/>
                <a:gd name="T10" fmla="*/ 23 w 215"/>
                <a:gd name="T11" fmla="*/ 62 h 82"/>
                <a:gd name="T12" fmla="*/ 0 w 215"/>
                <a:gd name="T13" fmla="*/ 77 h 82"/>
                <a:gd name="T14" fmla="*/ 0 w 215"/>
                <a:gd name="T15" fmla="*/ 77 h 82"/>
                <a:gd name="T16" fmla="*/ 0 w 215"/>
                <a:gd name="T17" fmla="*/ 82 h 82"/>
                <a:gd name="T18" fmla="*/ 0 w 215"/>
                <a:gd name="T19" fmla="*/ 82 h 82"/>
                <a:gd name="T20" fmla="*/ 28 w 215"/>
                <a:gd name="T21" fmla="*/ 67 h 82"/>
                <a:gd name="T22" fmla="*/ 55 w 215"/>
                <a:gd name="T23" fmla="*/ 56 h 82"/>
                <a:gd name="T24" fmla="*/ 110 w 215"/>
                <a:gd name="T25" fmla="*/ 41 h 82"/>
                <a:gd name="T26" fmla="*/ 165 w 215"/>
                <a:gd name="T27" fmla="*/ 26 h 82"/>
                <a:gd name="T28" fmla="*/ 192 w 215"/>
                <a:gd name="T29" fmla="*/ 15 h 82"/>
                <a:gd name="T30" fmla="*/ 215 w 215"/>
                <a:gd name="T31" fmla="*/ 5 h 82"/>
                <a:gd name="T32" fmla="*/ 215 w 215"/>
                <a:gd name="T33" fmla="*/ 5 h 82"/>
                <a:gd name="T34" fmla="*/ 215 w 215"/>
                <a:gd name="T35" fmla="*/ 0 h 82"/>
                <a:gd name="T36" fmla="*/ 215 w 215"/>
                <a:gd name="T37" fmla="*/ 0 h 82"/>
                <a:gd name="T38" fmla="*/ 215 w 215"/>
                <a:gd name="T39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15" h="82">
                  <a:moveTo>
                    <a:pt x="215" y="0"/>
                  </a:moveTo>
                  <a:lnTo>
                    <a:pt x="215" y="0"/>
                  </a:lnTo>
                  <a:lnTo>
                    <a:pt x="160" y="15"/>
                  </a:lnTo>
                  <a:lnTo>
                    <a:pt x="106" y="31"/>
                  </a:lnTo>
                  <a:lnTo>
                    <a:pt x="51" y="51"/>
                  </a:lnTo>
                  <a:lnTo>
                    <a:pt x="23" y="62"/>
                  </a:lnTo>
                  <a:lnTo>
                    <a:pt x="0" y="77"/>
                  </a:lnTo>
                  <a:lnTo>
                    <a:pt x="0" y="77"/>
                  </a:lnTo>
                  <a:lnTo>
                    <a:pt x="0" y="82"/>
                  </a:lnTo>
                  <a:lnTo>
                    <a:pt x="0" y="82"/>
                  </a:lnTo>
                  <a:lnTo>
                    <a:pt x="28" y="67"/>
                  </a:lnTo>
                  <a:lnTo>
                    <a:pt x="55" y="56"/>
                  </a:lnTo>
                  <a:lnTo>
                    <a:pt x="110" y="41"/>
                  </a:lnTo>
                  <a:lnTo>
                    <a:pt x="165" y="26"/>
                  </a:lnTo>
                  <a:lnTo>
                    <a:pt x="192" y="15"/>
                  </a:lnTo>
                  <a:lnTo>
                    <a:pt x="215" y="5"/>
                  </a:lnTo>
                  <a:lnTo>
                    <a:pt x="215" y="5"/>
                  </a:lnTo>
                  <a:lnTo>
                    <a:pt x="215" y="0"/>
                  </a:lnTo>
                  <a:lnTo>
                    <a:pt x="215" y="0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2" name="Freeform 133"/>
            <p:cNvSpPr>
              <a:spLocks/>
            </p:cNvSpPr>
            <p:nvPr/>
          </p:nvSpPr>
          <p:spPr bwMode="auto">
            <a:xfrm>
              <a:off x="880" y="3190"/>
              <a:ext cx="320" cy="47"/>
            </a:xfrm>
            <a:custGeom>
              <a:avLst/>
              <a:gdLst>
                <a:gd name="T0" fmla="*/ 0 w 320"/>
                <a:gd name="T1" fmla="*/ 31 h 47"/>
                <a:gd name="T2" fmla="*/ 0 w 320"/>
                <a:gd name="T3" fmla="*/ 31 h 47"/>
                <a:gd name="T4" fmla="*/ 46 w 320"/>
                <a:gd name="T5" fmla="*/ 21 h 47"/>
                <a:gd name="T6" fmla="*/ 91 w 320"/>
                <a:gd name="T7" fmla="*/ 16 h 47"/>
                <a:gd name="T8" fmla="*/ 133 w 320"/>
                <a:gd name="T9" fmla="*/ 16 h 47"/>
                <a:gd name="T10" fmla="*/ 178 w 320"/>
                <a:gd name="T11" fmla="*/ 26 h 47"/>
                <a:gd name="T12" fmla="*/ 178 w 320"/>
                <a:gd name="T13" fmla="*/ 26 h 47"/>
                <a:gd name="T14" fmla="*/ 247 w 320"/>
                <a:gd name="T15" fmla="*/ 42 h 47"/>
                <a:gd name="T16" fmla="*/ 283 w 320"/>
                <a:gd name="T17" fmla="*/ 47 h 47"/>
                <a:gd name="T18" fmla="*/ 315 w 320"/>
                <a:gd name="T19" fmla="*/ 42 h 47"/>
                <a:gd name="T20" fmla="*/ 315 w 320"/>
                <a:gd name="T21" fmla="*/ 42 h 47"/>
                <a:gd name="T22" fmla="*/ 320 w 320"/>
                <a:gd name="T23" fmla="*/ 36 h 47"/>
                <a:gd name="T24" fmla="*/ 315 w 320"/>
                <a:gd name="T25" fmla="*/ 36 h 47"/>
                <a:gd name="T26" fmla="*/ 315 w 320"/>
                <a:gd name="T27" fmla="*/ 36 h 47"/>
                <a:gd name="T28" fmla="*/ 274 w 320"/>
                <a:gd name="T29" fmla="*/ 26 h 47"/>
                <a:gd name="T30" fmla="*/ 233 w 320"/>
                <a:gd name="T31" fmla="*/ 16 h 47"/>
                <a:gd name="T32" fmla="*/ 192 w 320"/>
                <a:gd name="T33" fmla="*/ 11 h 47"/>
                <a:gd name="T34" fmla="*/ 146 w 320"/>
                <a:gd name="T35" fmla="*/ 0 h 47"/>
                <a:gd name="T36" fmla="*/ 146 w 320"/>
                <a:gd name="T37" fmla="*/ 0 h 47"/>
                <a:gd name="T38" fmla="*/ 110 w 320"/>
                <a:gd name="T39" fmla="*/ 0 h 47"/>
                <a:gd name="T40" fmla="*/ 73 w 320"/>
                <a:gd name="T41" fmla="*/ 11 h 47"/>
                <a:gd name="T42" fmla="*/ 0 w 320"/>
                <a:gd name="T43" fmla="*/ 31 h 47"/>
                <a:gd name="T44" fmla="*/ 0 w 320"/>
                <a:gd name="T45" fmla="*/ 31 h 47"/>
                <a:gd name="T46" fmla="*/ 0 w 320"/>
                <a:gd name="T47" fmla="*/ 31 h 47"/>
                <a:gd name="T48" fmla="*/ 0 w 320"/>
                <a:gd name="T49" fmla="*/ 3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20" h="47">
                  <a:moveTo>
                    <a:pt x="0" y="31"/>
                  </a:moveTo>
                  <a:lnTo>
                    <a:pt x="0" y="31"/>
                  </a:lnTo>
                  <a:lnTo>
                    <a:pt x="46" y="21"/>
                  </a:lnTo>
                  <a:lnTo>
                    <a:pt x="91" y="16"/>
                  </a:lnTo>
                  <a:lnTo>
                    <a:pt x="133" y="16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247" y="42"/>
                  </a:lnTo>
                  <a:lnTo>
                    <a:pt x="283" y="47"/>
                  </a:lnTo>
                  <a:lnTo>
                    <a:pt x="315" y="42"/>
                  </a:lnTo>
                  <a:lnTo>
                    <a:pt x="315" y="42"/>
                  </a:lnTo>
                  <a:lnTo>
                    <a:pt x="320" y="36"/>
                  </a:lnTo>
                  <a:lnTo>
                    <a:pt x="315" y="36"/>
                  </a:lnTo>
                  <a:lnTo>
                    <a:pt x="315" y="36"/>
                  </a:lnTo>
                  <a:lnTo>
                    <a:pt x="274" y="26"/>
                  </a:lnTo>
                  <a:lnTo>
                    <a:pt x="233" y="16"/>
                  </a:lnTo>
                  <a:lnTo>
                    <a:pt x="192" y="11"/>
                  </a:lnTo>
                  <a:lnTo>
                    <a:pt x="146" y="0"/>
                  </a:lnTo>
                  <a:lnTo>
                    <a:pt x="146" y="0"/>
                  </a:lnTo>
                  <a:lnTo>
                    <a:pt x="110" y="0"/>
                  </a:lnTo>
                  <a:lnTo>
                    <a:pt x="73" y="1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3" name="Freeform 134"/>
            <p:cNvSpPr>
              <a:spLocks/>
            </p:cNvSpPr>
            <p:nvPr/>
          </p:nvSpPr>
          <p:spPr bwMode="auto">
            <a:xfrm>
              <a:off x="2218" y="3412"/>
              <a:ext cx="174" cy="206"/>
            </a:xfrm>
            <a:custGeom>
              <a:avLst/>
              <a:gdLst>
                <a:gd name="T0" fmla="*/ 174 w 174"/>
                <a:gd name="T1" fmla="*/ 206 h 206"/>
                <a:gd name="T2" fmla="*/ 174 w 174"/>
                <a:gd name="T3" fmla="*/ 206 h 206"/>
                <a:gd name="T4" fmla="*/ 147 w 174"/>
                <a:gd name="T5" fmla="*/ 180 h 206"/>
                <a:gd name="T6" fmla="*/ 128 w 174"/>
                <a:gd name="T7" fmla="*/ 159 h 206"/>
                <a:gd name="T8" fmla="*/ 92 w 174"/>
                <a:gd name="T9" fmla="*/ 98 h 206"/>
                <a:gd name="T10" fmla="*/ 74 w 174"/>
                <a:gd name="T11" fmla="*/ 72 h 206"/>
                <a:gd name="T12" fmla="*/ 55 w 174"/>
                <a:gd name="T13" fmla="*/ 46 h 206"/>
                <a:gd name="T14" fmla="*/ 32 w 174"/>
                <a:gd name="T15" fmla="*/ 20 h 206"/>
                <a:gd name="T16" fmla="*/ 5 w 174"/>
                <a:gd name="T17" fmla="*/ 0 h 206"/>
                <a:gd name="T18" fmla="*/ 5 w 174"/>
                <a:gd name="T19" fmla="*/ 0 h 206"/>
                <a:gd name="T20" fmla="*/ 0 w 174"/>
                <a:gd name="T21" fmla="*/ 0 h 206"/>
                <a:gd name="T22" fmla="*/ 0 w 174"/>
                <a:gd name="T23" fmla="*/ 5 h 206"/>
                <a:gd name="T24" fmla="*/ 0 w 174"/>
                <a:gd name="T25" fmla="*/ 5 h 206"/>
                <a:gd name="T26" fmla="*/ 42 w 174"/>
                <a:gd name="T27" fmla="*/ 56 h 206"/>
                <a:gd name="T28" fmla="*/ 83 w 174"/>
                <a:gd name="T29" fmla="*/ 113 h 206"/>
                <a:gd name="T30" fmla="*/ 124 w 174"/>
                <a:gd name="T31" fmla="*/ 165 h 206"/>
                <a:gd name="T32" fmla="*/ 147 w 174"/>
                <a:gd name="T33" fmla="*/ 185 h 206"/>
                <a:gd name="T34" fmla="*/ 174 w 174"/>
                <a:gd name="T35" fmla="*/ 206 h 206"/>
                <a:gd name="T36" fmla="*/ 174 w 174"/>
                <a:gd name="T37" fmla="*/ 206 h 206"/>
                <a:gd name="T38" fmla="*/ 174 w 174"/>
                <a:gd name="T39" fmla="*/ 206 h 206"/>
                <a:gd name="T40" fmla="*/ 174 w 174"/>
                <a:gd name="T41" fmla="*/ 20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4" h="206">
                  <a:moveTo>
                    <a:pt x="174" y="206"/>
                  </a:moveTo>
                  <a:lnTo>
                    <a:pt x="174" y="206"/>
                  </a:lnTo>
                  <a:lnTo>
                    <a:pt x="147" y="180"/>
                  </a:lnTo>
                  <a:lnTo>
                    <a:pt x="128" y="159"/>
                  </a:lnTo>
                  <a:lnTo>
                    <a:pt x="92" y="98"/>
                  </a:lnTo>
                  <a:lnTo>
                    <a:pt x="74" y="72"/>
                  </a:lnTo>
                  <a:lnTo>
                    <a:pt x="55" y="46"/>
                  </a:lnTo>
                  <a:lnTo>
                    <a:pt x="32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42" y="56"/>
                  </a:lnTo>
                  <a:lnTo>
                    <a:pt x="83" y="113"/>
                  </a:lnTo>
                  <a:lnTo>
                    <a:pt x="124" y="165"/>
                  </a:lnTo>
                  <a:lnTo>
                    <a:pt x="147" y="185"/>
                  </a:lnTo>
                  <a:lnTo>
                    <a:pt x="174" y="206"/>
                  </a:lnTo>
                  <a:lnTo>
                    <a:pt x="174" y="206"/>
                  </a:lnTo>
                  <a:lnTo>
                    <a:pt x="174" y="206"/>
                  </a:lnTo>
                  <a:lnTo>
                    <a:pt x="174" y="20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4" name="Freeform 135"/>
            <p:cNvSpPr>
              <a:spLocks/>
            </p:cNvSpPr>
            <p:nvPr/>
          </p:nvSpPr>
          <p:spPr bwMode="auto">
            <a:xfrm>
              <a:off x="862" y="3422"/>
              <a:ext cx="306" cy="324"/>
            </a:xfrm>
            <a:custGeom>
              <a:avLst/>
              <a:gdLst>
                <a:gd name="T0" fmla="*/ 0 w 306"/>
                <a:gd name="T1" fmla="*/ 324 h 324"/>
                <a:gd name="T2" fmla="*/ 0 w 306"/>
                <a:gd name="T3" fmla="*/ 324 h 324"/>
                <a:gd name="T4" fmla="*/ 23 w 306"/>
                <a:gd name="T5" fmla="*/ 268 h 324"/>
                <a:gd name="T6" fmla="*/ 50 w 306"/>
                <a:gd name="T7" fmla="*/ 221 h 324"/>
                <a:gd name="T8" fmla="*/ 87 w 306"/>
                <a:gd name="T9" fmla="*/ 175 h 324"/>
                <a:gd name="T10" fmla="*/ 123 w 306"/>
                <a:gd name="T11" fmla="*/ 134 h 324"/>
                <a:gd name="T12" fmla="*/ 164 w 306"/>
                <a:gd name="T13" fmla="*/ 93 h 324"/>
                <a:gd name="T14" fmla="*/ 205 w 306"/>
                <a:gd name="T15" fmla="*/ 62 h 324"/>
                <a:gd name="T16" fmla="*/ 256 w 306"/>
                <a:gd name="T17" fmla="*/ 31 h 324"/>
                <a:gd name="T18" fmla="*/ 301 w 306"/>
                <a:gd name="T19" fmla="*/ 5 h 324"/>
                <a:gd name="T20" fmla="*/ 301 w 306"/>
                <a:gd name="T21" fmla="*/ 5 h 324"/>
                <a:gd name="T22" fmla="*/ 306 w 306"/>
                <a:gd name="T23" fmla="*/ 0 h 324"/>
                <a:gd name="T24" fmla="*/ 301 w 306"/>
                <a:gd name="T25" fmla="*/ 0 h 324"/>
                <a:gd name="T26" fmla="*/ 301 w 306"/>
                <a:gd name="T27" fmla="*/ 0 h 324"/>
                <a:gd name="T28" fmla="*/ 247 w 306"/>
                <a:gd name="T29" fmla="*/ 16 h 324"/>
                <a:gd name="T30" fmla="*/ 192 w 306"/>
                <a:gd name="T31" fmla="*/ 41 h 324"/>
                <a:gd name="T32" fmla="*/ 151 w 306"/>
                <a:gd name="T33" fmla="*/ 72 h 324"/>
                <a:gd name="T34" fmla="*/ 109 w 306"/>
                <a:gd name="T35" fmla="*/ 113 h 324"/>
                <a:gd name="T36" fmla="*/ 73 w 306"/>
                <a:gd name="T37" fmla="*/ 160 h 324"/>
                <a:gd name="T38" fmla="*/ 46 w 306"/>
                <a:gd name="T39" fmla="*/ 211 h 324"/>
                <a:gd name="T40" fmla="*/ 23 w 306"/>
                <a:gd name="T41" fmla="*/ 268 h 324"/>
                <a:gd name="T42" fmla="*/ 0 w 306"/>
                <a:gd name="T43" fmla="*/ 324 h 324"/>
                <a:gd name="T44" fmla="*/ 0 w 306"/>
                <a:gd name="T45" fmla="*/ 324 h 324"/>
                <a:gd name="T46" fmla="*/ 0 w 306"/>
                <a:gd name="T47" fmla="*/ 324 h 324"/>
                <a:gd name="T48" fmla="*/ 0 w 306"/>
                <a:gd name="T49" fmla="*/ 324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6" h="324">
                  <a:moveTo>
                    <a:pt x="0" y="324"/>
                  </a:moveTo>
                  <a:lnTo>
                    <a:pt x="0" y="324"/>
                  </a:lnTo>
                  <a:lnTo>
                    <a:pt x="23" y="268"/>
                  </a:lnTo>
                  <a:lnTo>
                    <a:pt x="50" y="221"/>
                  </a:lnTo>
                  <a:lnTo>
                    <a:pt x="87" y="175"/>
                  </a:lnTo>
                  <a:lnTo>
                    <a:pt x="123" y="134"/>
                  </a:lnTo>
                  <a:lnTo>
                    <a:pt x="164" y="93"/>
                  </a:lnTo>
                  <a:lnTo>
                    <a:pt x="205" y="62"/>
                  </a:lnTo>
                  <a:lnTo>
                    <a:pt x="256" y="31"/>
                  </a:lnTo>
                  <a:lnTo>
                    <a:pt x="301" y="5"/>
                  </a:lnTo>
                  <a:lnTo>
                    <a:pt x="301" y="5"/>
                  </a:lnTo>
                  <a:lnTo>
                    <a:pt x="306" y="0"/>
                  </a:lnTo>
                  <a:lnTo>
                    <a:pt x="301" y="0"/>
                  </a:lnTo>
                  <a:lnTo>
                    <a:pt x="301" y="0"/>
                  </a:lnTo>
                  <a:lnTo>
                    <a:pt x="247" y="16"/>
                  </a:lnTo>
                  <a:lnTo>
                    <a:pt x="192" y="41"/>
                  </a:lnTo>
                  <a:lnTo>
                    <a:pt x="151" y="72"/>
                  </a:lnTo>
                  <a:lnTo>
                    <a:pt x="109" y="113"/>
                  </a:lnTo>
                  <a:lnTo>
                    <a:pt x="73" y="160"/>
                  </a:lnTo>
                  <a:lnTo>
                    <a:pt x="46" y="211"/>
                  </a:lnTo>
                  <a:lnTo>
                    <a:pt x="23" y="268"/>
                  </a:lnTo>
                  <a:lnTo>
                    <a:pt x="0" y="324"/>
                  </a:lnTo>
                  <a:lnTo>
                    <a:pt x="0" y="324"/>
                  </a:lnTo>
                  <a:lnTo>
                    <a:pt x="0" y="324"/>
                  </a:lnTo>
                  <a:lnTo>
                    <a:pt x="0" y="324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5" name="Freeform 136"/>
            <p:cNvSpPr>
              <a:spLocks/>
            </p:cNvSpPr>
            <p:nvPr/>
          </p:nvSpPr>
          <p:spPr bwMode="auto">
            <a:xfrm>
              <a:off x="2228" y="3412"/>
              <a:ext cx="292" cy="329"/>
            </a:xfrm>
            <a:custGeom>
              <a:avLst/>
              <a:gdLst>
                <a:gd name="T0" fmla="*/ 292 w 292"/>
                <a:gd name="T1" fmla="*/ 329 h 329"/>
                <a:gd name="T2" fmla="*/ 292 w 292"/>
                <a:gd name="T3" fmla="*/ 329 h 329"/>
                <a:gd name="T4" fmla="*/ 274 w 292"/>
                <a:gd name="T5" fmla="*/ 283 h 329"/>
                <a:gd name="T6" fmla="*/ 246 w 292"/>
                <a:gd name="T7" fmla="*/ 237 h 329"/>
                <a:gd name="T8" fmla="*/ 219 w 292"/>
                <a:gd name="T9" fmla="*/ 201 h 329"/>
                <a:gd name="T10" fmla="*/ 187 w 292"/>
                <a:gd name="T11" fmla="*/ 159 h 329"/>
                <a:gd name="T12" fmla="*/ 187 w 292"/>
                <a:gd name="T13" fmla="*/ 159 h 329"/>
                <a:gd name="T14" fmla="*/ 100 w 292"/>
                <a:gd name="T15" fmla="*/ 72 h 329"/>
                <a:gd name="T16" fmla="*/ 54 w 292"/>
                <a:gd name="T17" fmla="*/ 31 h 329"/>
                <a:gd name="T18" fmla="*/ 4 w 292"/>
                <a:gd name="T19" fmla="*/ 0 h 329"/>
                <a:gd name="T20" fmla="*/ 4 w 292"/>
                <a:gd name="T21" fmla="*/ 0 h 329"/>
                <a:gd name="T22" fmla="*/ 0 w 292"/>
                <a:gd name="T23" fmla="*/ 0 h 329"/>
                <a:gd name="T24" fmla="*/ 0 w 292"/>
                <a:gd name="T25" fmla="*/ 5 h 329"/>
                <a:gd name="T26" fmla="*/ 0 w 292"/>
                <a:gd name="T27" fmla="*/ 5 h 329"/>
                <a:gd name="T28" fmla="*/ 82 w 292"/>
                <a:gd name="T29" fmla="*/ 77 h 329"/>
                <a:gd name="T30" fmla="*/ 159 w 292"/>
                <a:gd name="T31" fmla="*/ 154 h 329"/>
                <a:gd name="T32" fmla="*/ 196 w 292"/>
                <a:gd name="T33" fmla="*/ 190 h 329"/>
                <a:gd name="T34" fmla="*/ 233 w 292"/>
                <a:gd name="T35" fmla="*/ 231 h 329"/>
                <a:gd name="T36" fmla="*/ 265 w 292"/>
                <a:gd name="T37" fmla="*/ 278 h 329"/>
                <a:gd name="T38" fmla="*/ 287 w 292"/>
                <a:gd name="T39" fmla="*/ 329 h 329"/>
                <a:gd name="T40" fmla="*/ 287 w 292"/>
                <a:gd name="T41" fmla="*/ 329 h 329"/>
                <a:gd name="T42" fmla="*/ 292 w 292"/>
                <a:gd name="T43" fmla="*/ 329 h 329"/>
                <a:gd name="T44" fmla="*/ 292 w 292"/>
                <a:gd name="T45" fmla="*/ 329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92" h="329">
                  <a:moveTo>
                    <a:pt x="292" y="329"/>
                  </a:moveTo>
                  <a:lnTo>
                    <a:pt x="292" y="329"/>
                  </a:lnTo>
                  <a:lnTo>
                    <a:pt x="274" y="283"/>
                  </a:lnTo>
                  <a:lnTo>
                    <a:pt x="246" y="237"/>
                  </a:lnTo>
                  <a:lnTo>
                    <a:pt x="219" y="201"/>
                  </a:lnTo>
                  <a:lnTo>
                    <a:pt x="187" y="159"/>
                  </a:lnTo>
                  <a:lnTo>
                    <a:pt x="187" y="159"/>
                  </a:lnTo>
                  <a:lnTo>
                    <a:pt x="100" y="72"/>
                  </a:lnTo>
                  <a:lnTo>
                    <a:pt x="54" y="31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82" y="77"/>
                  </a:lnTo>
                  <a:lnTo>
                    <a:pt x="159" y="154"/>
                  </a:lnTo>
                  <a:lnTo>
                    <a:pt x="196" y="190"/>
                  </a:lnTo>
                  <a:lnTo>
                    <a:pt x="233" y="231"/>
                  </a:lnTo>
                  <a:lnTo>
                    <a:pt x="265" y="278"/>
                  </a:lnTo>
                  <a:lnTo>
                    <a:pt x="287" y="329"/>
                  </a:lnTo>
                  <a:lnTo>
                    <a:pt x="287" y="329"/>
                  </a:lnTo>
                  <a:lnTo>
                    <a:pt x="292" y="329"/>
                  </a:lnTo>
                  <a:lnTo>
                    <a:pt x="292" y="32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6" name="Freeform 137"/>
            <p:cNvSpPr>
              <a:spLocks/>
            </p:cNvSpPr>
            <p:nvPr/>
          </p:nvSpPr>
          <p:spPr bwMode="auto">
            <a:xfrm>
              <a:off x="2401" y="3577"/>
              <a:ext cx="183" cy="123"/>
            </a:xfrm>
            <a:custGeom>
              <a:avLst/>
              <a:gdLst>
                <a:gd name="T0" fmla="*/ 183 w 183"/>
                <a:gd name="T1" fmla="*/ 123 h 123"/>
                <a:gd name="T2" fmla="*/ 183 w 183"/>
                <a:gd name="T3" fmla="*/ 123 h 123"/>
                <a:gd name="T4" fmla="*/ 169 w 183"/>
                <a:gd name="T5" fmla="*/ 97 h 123"/>
                <a:gd name="T6" fmla="*/ 151 w 183"/>
                <a:gd name="T7" fmla="*/ 72 h 123"/>
                <a:gd name="T8" fmla="*/ 133 w 183"/>
                <a:gd name="T9" fmla="*/ 51 h 123"/>
                <a:gd name="T10" fmla="*/ 110 w 183"/>
                <a:gd name="T11" fmla="*/ 41 h 123"/>
                <a:gd name="T12" fmla="*/ 55 w 183"/>
                <a:gd name="T13" fmla="*/ 15 h 123"/>
                <a:gd name="T14" fmla="*/ 0 w 183"/>
                <a:gd name="T15" fmla="*/ 0 h 123"/>
                <a:gd name="T16" fmla="*/ 0 w 183"/>
                <a:gd name="T17" fmla="*/ 0 h 123"/>
                <a:gd name="T18" fmla="*/ 0 w 183"/>
                <a:gd name="T19" fmla="*/ 0 h 123"/>
                <a:gd name="T20" fmla="*/ 0 w 183"/>
                <a:gd name="T21" fmla="*/ 0 h 123"/>
                <a:gd name="T22" fmla="*/ 55 w 183"/>
                <a:gd name="T23" fmla="*/ 20 h 123"/>
                <a:gd name="T24" fmla="*/ 105 w 183"/>
                <a:gd name="T25" fmla="*/ 46 h 123"/>
                <a:gd name="T26" fmla="*/ 128 w 183"/>
                <a:gd name="T27" fmla="*/ 56 h 123"/>
                <a:gd name="T28" fmla="*/ 146 w 183"/>
                <a:gd name="T29" fmla="*/ 77 h 123"/>
                <a:gd name="T30" fmla="*/ 165 w 183"/>
                <a:gd name="T31" fmla="*/ 97 h 123"/>
                <a:gd name="T32" fmla="*/ 178 w 183"/>
                <a:gd name="T33" fmla="*/ 123 h 123"/>
                <a:gd name="T34" fmla="*/ 178 w 183"/>
                <a:gd name="T35" fmla="*/ 123 h 123"/>
                <a:gd name="T36" fmla="*/ 183 w 183"/>
                <a:gd name="T37" fmla="*/ 123 h 123"/>
                <a:gd name="T38" fmla="*/ 183 w 183"/>
                <a:gd name="T39" fmla="*/ 123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83" h="123">
                  <a:moveTo>
                    <a:pt x="183" y="123"/>
                  </a:moveTo>
                  <a:lnTo>
                    <a:pt x="183" y="123"/>
                  </a:lnTo>
                  <a:lnTo>
                    <a:pt x="169" y="97"/>
                  </a:lnTo>
                  <a:lnTo>
                    <a:pt x="151" y="72"/>
                  </a:lnTo>
                  <a:lnTo>
                    <a:pt x="133" y="51"/>
                  </a:lnTo>
                  <a:lnTo>
                    <a:pt x="110" y="41"/>
                  </a:lnTo>
                  <a:lnTo>
                    <a:pt x="55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5" y="20"/>
                  </a:lnTo>
                  <a:lnTo>
                    <a:pt x="105" y="46"/>
                  </a:lnTo>
                  <a:lnTo>
                    <a:pt x="128" y="56"/>
                  </a:lnTo>
                  <a:lnTo>
                    <a:pt x="146" y="77"/>
                  </a:lnTo>
                  <a:lnTo>
                    <a:pt x="165" y="97"/>
                  </a:lnTo>
                  <a:lnTo>
                    <a:pt x="178" y="123"/>
                  </a:lnTo>
                  <a:lnTo>
                    <a:pt x="178" y="123"/>
                  </a:lnTo>
                  <a:lnTo>
                    <a:pt x="183" y="123"/>
                  </a:lnTo>
                  <a:lnTo>
                    <a:pt x="183" y="12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7" name="Freeform 138"/>
            <p:cNvSpPr>
              <a:spLocks/>
            </p:cNvSpPr>
            <p:nvPr/>
          </p:nvSpPr>
          <p:spPr bwMode="auto">
            <a:xfrm>
              <a:off x="2447" y="3628"/>
              <a:ext cx="50" cy="196"/>
            </a:xfrm>
            <a:custGeom>
              <a:avLst/>
              <a:gdLst>
                <a:gd name="T0" fmla="*/ 50 w 50"/>
                <a:gd name="T1" fmla="*/ 196 h 196"/>
                <a:gd name="T2" fmla="*/ 50 w 50"/>
                <a:gd name="T3" fmla="*/ 196 h 196"/>
                <a:gd name="T4" fmla="*/ 46 w 50"/>
                <a:gd name="T5" fmla="*/ 175 h 196"/>
                <a:gd name="T6" fmla="*/ 36 w 50"/>
                <a:gd name="T7" fmla="*/ 154 h 196"/>
                <a:gd name="T8" fmla="*/ 18 w 50"/>
                <a:gd name="T9" fmla="*/ 113 h 196"/>
                <a:gd name="T10" fmla="*/ 18 w 50"/>
                <a:gd name="T11" fmla="*/ 113 h 196"/>
                <a:gd name="T12" fmla="*/ 14 w 50"/>
                <a:gd name="T13" fmla="*/ 103 h 196"/>
                <a:gd name="T14" fmla="*/ 9 w 50"/>
                <a:gd name="T15" fmla="*/ 87 h 196"/>
                <a:gd name="T16" fmla="*/ 9 w 50"/>
                <a:gd name="T17" fmla="*/ 57 h 196"/>
                <a:gd name="T18" fmla="*/ 9 w 50"/>
                <a:gd name="T19" fmla="*/ 31 h 196"/>
                <a:gd name="T20" fmla="*/ 4 w 50"/>
                <a:gd name="T21" fmla="*/ 15 h 196"/>
                <a:gd name="T22" fmla="*/ 0 w 50"/>
                <a:gd name="T23" fmla="*/ 0 h 196"/>
                <a:gd name="T24" fmla="*/ 0 w 50"/>
                <a:gd name="T25" fmla="*/ 0 h 196"/>
                <a:gd name="T26" fmla="*/ 0 w 50"/>
                <a:gd name="T27" fmla="*/ 0 h 196"/>
                <a:gd name="T28" fmla="*/ 0 w 50"/>
                <a:gd name="T29" fmla="*/ 0 h 196"/>
                <a:gd name="T30" fmla="*/ 0 w 50"/>
                <a:gd name="T31" fmla="*/ 26 h 196"/>
                <a:gd name="T32" fmla="*/ 0 w 50"/>
                <a:gd name="T33" fmla="*/ 51 h 196"/>
                <a:gd name="T34" fmla="*/ 0 w 50"/>
                <a:gd name="T35" fmla="*/ 72 h 196"/>
                <a:gd name="T36" fmla="*/ 0 w 50"/>
                <a:gd name="T37" fmla="*/ 98 h 196"/>
                <a:gd name="T38" fmla="*/ 0 w 50"/>
                <a:gd name="T39" fmla="*/ 98 h 196"/>
                <a:gd name="T40" fmla="*/ 9 w 50"/>
                <a:gd name="T41" fmla="*/ 124 h 196"/>
                <a:gd name="T42" fmla="*/ 23 w 50"/>
                <a:gd name="T43" fmla="*/ 144 h 196"/>
                <a:gd name="T44" fmla="*/ 36 w 50"/>
                <a:gd name="T45" fmla="*/ 170 h 196"/>
                <a:gd name="T46" fmla="*/ 50 w 50"/>
                <a:gd name="T47" fmla="*/ 196 h 196"/>
                <a:gd name="T48" fmla="*/ 50 w 50"/>
                <a:gd name="T49" fmla="*/ 196 h 196"/>
                <a:gd name="T50" fmla="*/ 50 w 50"/>
                <a:gd name="T51" fmla="*/ 196 h 196"/>
                <a:gd name="T52" fmla="*/ 50 w 50"/>
                <a:gd name="T53" fmla="*/ 196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0" h="196">
                  <a:moveTo>
                    <a:pt x="50" y="196"/>
                  </a:moveTo>
                  <a:lnTo>
                    <a:pt x="50" y="196"/>
                  </a:lnTo>
                  <a:lnTo>
                    <a:pt x="46" y="175"/>
                  </a:lnTo>
                  <a:lnTo>
                    <a:pt x="36" y="154"/>
                  </a:lnTo>
                  <a:lnTo>
                    <a:pt x="18" y="113"/>
                  </a:lnTo>
                  <a:lnTo>
                    <a:pt x="18" y="113"/>
                  </a:lnTo>
                  <a:lnTo>
                    <a:pt x="14" y="103"/>
                  </a:lnTo>
                  <a:lnTo>
                    <a:pt x="9" y="87"/>
                  </a:lnTo>
                  <a:lnTo>
                    <a:pt x="9" y="57"/>
                  </a:lnTo>
                  <a:lnTo>
                    <a:pt x="9" y="31"/>
                  </a:lnTo>
                  <a:lnTo>
                    <a:pt x="4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"/>
                  </a:lnTo>
                  <a:lnTo>
                    <a:pt x="0" y="51"/>
                  </a:lnTo>
                  <a:lnTo>
                    <a:pt x="0" y="72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9" y="124"/>
                  </a:lnTo>
                  <a:lnTo>
                    <a:pt x="23" y="144"/>
                  </a:lnTo>
                  <a:lnTo>
                    <a:pt x="36" y="170"/>
                  </a:lnTo>
                  <a:lnTo>
                    <a:pt x="50" y="196"/>
                  </a:lnTo>
                  <a:lnTo>
                    <a:pt x="50" y="196"/>
                  </a:lnTo>
                  <a:lnTo>
                    <a:pt x="50" y="196"/>
                  </a:lnTo>
                  <a:lnTo>
                    <a:pt x="50" y="19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8" name="Freeform 139"/>
            <p:cNvSpPr>
              <a:spLocks/>
            </p:cNvSpPr>
            <p:nvPr/>
          </p:nvSpPr>
          <p:spPr bwMode="auto">
            <a:xfrm>
              <a:off x="2168" y="3839"/>
              <a:ext cx="73" cy="139"/>
            </a:xfrm>
            <a:custGeom>
              <a:avLst/>
              <a:gdLst>
                <a:gd name="T0" fmla="*/ 60 w 73"/>
                <a:gd name="T1" fmla="*/ 139 h 139"/>
                <a:gd name="T2" fmla="*/ 60 w 73"/>
                <a:gd name="T3" fmla="*/ 139 h 139"/>
                <a:gd name="T4" fmla="*/ 69 w 73"/>
                <a:gd name="T5" fmla="*/ 124 h 139"/>
                <a:gd name="T6" fmla="*/ 73 w 73"/>
                <a:gd name="T7" fmla="*/ 113 h 139"/>
                <a:gd name="T8" fmla="*/ 73 w 73"/>
                <a:gd name="T9" fmla="*/ 98 h 139"/>
                <a:gd name="T10" fmla="*/ 64 w 73"/>
                <a:gd name="T11" fmla="*/ 82 h 139"/>
                <a:gd name="T12" fmla="*/ 64 w 73"/>
                <a:gd name="T13" fmla="*/ 82 h 139"/>
                <a:gd name="T14" fmla="*/ 50 w 73"/>
                <a:gd name="T15" fmla="*/ 57 h 139"/>
                <a:gd name="T16" fmla="*/ 32 w 73"/>
                <a:gd name="T17" fmla="*/ 41 h 139"/>
                <a:gd name="T18" fmla="*/ 32 w 73"/>
                <a:gd name="T19" fmla="*/ 41 h 139"/>
                <a:gd name="T20" fmla="*/ 18 w 73"/>
                <a:gd name="T21" fmla="*/ 21 h 139"/>
                <a:gd name="T22" fmla="*/ 5 w 73"/>
                <a:gd name="T23" fmla="*/ 0 h 139"/>
                <a:gd name="T24" fmla="*/ 5 w 73"/>
                <a:gd name="T25" fmla="*/ 0 h 139"/>
                <a:gd name="T26" fmla="*/ 5 w 73"/>
                <a:gd name="T27" fmla="*/ 0 h 139"/>
                <a:gd name="T28" fmla="*/ 0 w 73"/>
                <a:gd name="T29" fmla="*/ 0 h 139"/>
                <a:gd name="T30" fmla="*/ 0 w 73"/>
                <a:gd name="T31" fmla="*/ 0 h 139"/>
                <a:gd name="T32" fmla="*/ 5 w 73"/>
                <a:gd name="T33" fmla="*/ 15 h 139"/>
                <a:gd name="T34" fmla="*/ 9 w 73"/>
                <a:gd name="T35" fmla="*/ 26 h 139"/>
                <a:gd name="T36" fmla="*/ 32 w 73"/>
                <a:gd name="T37" fmla="*/ 46 h 139"/>
                <a:gd name="T38" fmla="*/ 32 w 73"/>
                <a:gd name="T39" fmla="*/ 46 h 139"/>
                <a:gd name="T40" fmla="*/ 46 w 73"/>
                <a:gd name="T41" fmla="*/ 67 h 139"/>
                <a:gd name="T42" fmla="*/ 64 w 73"/>
                <a:gd name="T43" fmla="*/ 88 h 139"/>
                <a:gd name="T44" fmla="*/ 69 w 73"/>
                <a:gd name="T45" fmla="*/ 103 h 139"/>
                <a:gd name="T46" fmla="*/ 69 w 73"/>
                <a:gd name="T47" fmla="*/ 113 h 139"/>
                <a:gd name="T48" fmla="*/ 64 w 73"/>
                <a:gd name="T49" fmla="*/ 124 h 139"/>
                <a:gd name="T50" fmla="*/ 55 w 73"/>
                <a:gd name="T51" fmla="*/ 134 h 139"/>
                <a:gd name="T52" fmla="*/ 55 w 73"/>
                <a:gd name="T53" fmla="*/ 134 h 139"/>
                <a:gd name="T54" fmla="*/ 60 w 73"/>
                <a:gd name="T55" fmla="*/ 139 h 139"/>
                <a:gd name="T56" fmla="*/ 60 w 73"/>
                <a:gd name="T57" fmla="*/ 139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3" h="139">
                  <a:moveTo>
                    <a:pt x="60" y="139"/>
                  </a:moveTo>
                  <a:lnTo>
                    <a:pt x="60" y="139"/>
                  </a:lnTo>
                  <a:lnTo>
                    <a:pt x="69" y="124"/>
                  </a:lnTo>
                  <a:lnTo>
                    <a:pt x="73" y="113"/>
                  </a:lnTo>
                  <a:lnTo>
                    <a:pt x="73" y="98"/>
                  </a:lnTo>
                  <a:lnTo>
                    <a:pt x="64" y="82"/>
                  </a:lnTo>
                  <a:lnTo>
                    <a:pt x="64" y="82"/>
                  </a:lnTo>
                  <a:lnTo>
                    <a:pt x="50" y="57"/>
                  </a:lnTo>
                  <a:lnTo>
                    <a:pt x="32" y="41"/>
                  </a:lnTo>
                  <a:lnTo>
                    <a:pt x="32" y="41"/>
                  </a:lnTo>
                  <a:lnTo>
                    <a:pt x="18" y="21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15"/>
                  </a:lnTo>
                  <a:lnTo>
                    <a:pt x="9" y="26"/>
                  </a:lnTo>
                  <a:lnTo>
                    <a:pt x="32" y="46"/>
                  </a:lnTo>
                  <a:lnTo>
                    <a:pt x="32" y="46"/>
                  </a:lnTo>
                  <a:lnTo>
                    <a:pt x="46" y="67"/>
                  </a:lnTo>
                  <a:lnTo>
                    <a:pt x="64" y="88"/>
                  </a:lnTo>
                  <a:lnTo>
                    <a:pt x="69" y="103"/>
                  </a:lnTo>
                  <a:lnTo>
                    <a:pt x="69" y="113"/>
                  </a:lnTo>
                  <a:lnTo>
                    <a:pt x="64" y="124"/>
                  </a:lnTo>
                  <a:lnTo>
                    <a:pt x="55" y="134"/>
                  </a:lnTo>
                  <a:lnTo>
                    <a:pt x="55" y="134"/>
                  </a:lnTo>
                  <a:lnTo>
                    <a:pt x="60" y="139"/>
                  </a:lnTo>
                  <a:lnTo>
                    <a:pt x="60" y="13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9" name="Freeform 140"/>
            <p:cNvSpPr>
              <a:spLocks/>
            </p:cNvSpPr>
            <p:nvPr/>
          </p:nvSpPr>
          <p:spPr bwMode="auto">
            <a:xfrm>
              <a:off x="1081" y="3782"/>
              <a:ext cx="142" cy="206"/>
            </a:xfrm>
            <a:custGeom>
              <a:avLst/>
              <a:gdLst>
                <a:gd name="T0" fmla="*/ 5 w 142"/>
                <a:gd name="T1" fmla="*/ 206 h 206"/>
                <a:gd name="T2" fmla="*/ 5 w 142"/>
                <a:gd name="T3" fmla="*/ 206 h 206"/>
                <a:gd name="T4" fmla="*/ 14 w 142"/>
                <a:gd name="T5" fmla="*/ 165 h 206"/>
                <a:gd name="T6" fmla="*/ 28 w 142"/>
                <a:gd name="T7" fmla="*/ 129 h 206"/>
                <a:gd name="T8" fmla="*/ 46 w 142"/>
                <a:gd name="T9" fmla="*/ 93 h 206"/>
                <a:gd name="T10" fmla="*/ 78 w 142"/>
                <a:gd name="T11" fmla="*/ 67 h 206"/>
                <a:gd name="T12" fmla="*/ 78 w 142"/>
                <a:gd name="T13" fmla="*/ 67 h 206"/>
                <a:gd name="T14" fmla="*/ 114 w 142"/>
                <a:gd name="T15" fmla="*/ 42 h 206"/>
                <a:gd name="T16" fmla="*/ 133 w 142"/>
                <a:gd name="T17" fmla="*/ 21 h 206"/>
                <a:gd name="T18" fmla="*/ 142 w 142"/>
                <a:gd name="T19" fmla="*/ 0 h 206"/>
                <a:gd name="T20" fmla="*/ 142 w 142"/>
                <a:gd name="T21" fmla="*/ 0 h 206"/>
                <a:gd name="T22" fmla="*/ 137 w 142"/>
                <a:gd name="T23" fmla="*/ 0 h 206"/>
                <a:gd name="T24" fmla="*/ 137 w 142"/>
                <a:gd name="T25" fmla="*/ 0 h 206"/>
                <a:gd name="T26" fmla="*/ 137 w 142"/>
                <a:gd name="T27" fmla="*/ 0 h 206"/>
                <a:gd name="T28" fmla="*/ 110 w 142"/>
                <a:gd name="T29" fmla="*/ 21 h 206"/>
                <a:gd name="T30" fmla="*/ 87 w 142"/>
                <a:gd name="T31" fmla="*/ 42 h 206"/>
                <a:gd name="T32" fmla="*/ 87 w 142"/>
                <a:gd name="T33" fmla="*/ 42 h 206"/>
                <a:gd name="T34" fmla="*/ 64 w 142"/>
                <a:gd name="T35" fmla="*/ 57 h 206"/>
                <a:gd name="T36" fmla="*/ 46 w 142"/>
                <a:gd name="T37" fmla="*/ 72 h 206"/>
                <a:gd name="T38" fmla="*/ 46 w 142"/>
                <a:gd name="T39" fmla="*/ 72 h 206"/>
                <a:gd name="T40" fmla="*/ 32 w 142"/>
                <a:gd name="T41" fmla="*/ 83 h 206"/>
                <a:gd name="T42" fmla="*/ 28 w 142"/>
                <a:gd name="T43" fmla="*/ 98 h 206"/>
                <a:gd name="T44" fmla="*/ 14 w 142"/>
                <a:gd name="T45" fmla="*/ 134 h 206"/>
                <a:gd name="T46" fmla="*/ 0 w 142"/>
                <a:gd name="T47" fmla="*/ 206 h 206"/>
                <a:gd name="T48" fmla="*/ 0 w 142"/>
                <a:gd name="T49" fmla="*/ 206 h 206"/>
                <a:gd name="T50" fmla="*/ 5 w 142"/>
                <a:gd name="T51" fmla="*/ 206 h 206"/>
                <a:gd name="T52" fmla="*/ 5 w 142"/>
                <a:gd name="T53" fmla="*/ 20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42" h="206">
                  <a:moveTo>
                    <a:pt x="5" y="206"/>
                  </a:moveTo>
                  <a:lnTo>
                    <a:pt x="5" y="206"/>
                  </a:lnTo>
                  <a:lnTo>
                    <a:pt x="14" y="165"/>
                  </a:lnTo>
                  <a:lnTo>
                    <a:pt x="28" y="129"/>
                  </a:lnTo>
                  <a:lnTo>
                    <a:pt x="46" y="93"/>
                  </a:lnTo>
                  <a:lnTo>
                    <a:pt x="78" y="67"/>
                  </a:lnTo>
                  <a:lnTo>
                    <a:pt x="78" y="67"/>
                  </a:lnTo>
                  <a:lnTo>
                    <a:pt x="114" y="42"/>
                  </a:lnTo>
                  <a:lnTo>
                    <a:pt x="133" y="21"/>
                  </a:lnTo>
                  <a:lnTo>
                    <a:pt x="142" y="0"/>
                  </a:lnTo>
                  <a:lnTo>
                    <a:pt x="142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37" y="0"/>
                  </a:lnTo>
                  <a:lnTo>
                    <a:pt x="110" y="21"/>
                  </a:lnTo>
                  <a:lnTo>
                    <a:pt x="87" y="42"/>
                  </a:lnTo>
                  <a:lnTo>
                    <a:pt x="87" y="42"/>
                  </a:lnTo>
                  <a:lnTo>
                    <a:pt x="64" y="57"/>
                  </a:lnTo>
                  <a:lnTo>
                    <a:pt x="46" y="72"/>
                  </a:lnTo>
                  <a:lnTo>
                    <a:pt x="46" y="72"/>
                  </a:lnTo>
                  <a:lnTo>
                    <a:pt x="32" y="83"/>
                  </a:lnTo>
                  <a:lnTo>
                    <a:pt x="28" y="98"/>
                  </a:lnTo>
                  <a:lnTo>
                    <a:pt x="14" y="134"/>
                  </a:lnTo>
                  <a:lnTo>
                    <a:pt x="0" y="206"/>
                  </a:lnTo>
                  <a:lnTo>
                    <a:pt x="0" y="206"/>
                  </a:lnTo>
                  <a:lnTo>
                    <a:pt x="5" y="206"/>
                  </a:lnTo>
                  <a:lnTo>
                    <a:pt x="5" y="20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0" name="Freeform 141"/>
            <p:cNvSpPr>
              <a:spLocks/>
            </p:cNvSpPr>
            <p:nvPr/>
          </p:nvSpPr>
          <p:spPr bwMode="auto">
            <a:xfrm>
              <a:off x="1209" y="3829"/>
              <a:ext cx="69" cy="242"/>
            </a:xfrm>
            <a:custGeom>
              <a:avLst/>
              <a:gdLst>
                <a:gd name="T0" fmla="*/ 0 w 69"/>
                <a:gd name="T1" fmla="*/ 242 h 242"/>
                <a:gd name="T2" fmla="*/ 0 w 69"/>
                <a:gd name="T3" fmla="*/ 242 h 242"/>
                <a:gd name="T4" fmla="*/ 23 w 69"/>
                <a:gd name="T5" fmla="*/ 221 h 242"/>
                <a:gd name="T6" fmla="*/ 32 w 69"/>
                <a:gd name="T7" fmla="*/ 195 h 242"/>
                <a:gd name="T8" fmla="*/ 37 w 69"/>
                <a:gd name="T9" fmla="*/ 170 h 242"/>
                <a:gd name="T10" fmla="*/ 41 w 69"/>
                <a:gd name="T11" fmla="*/ 139 h 242"/>
                <a:gd name="T12" fmla="*/ 41 w 69"/>
                <a:gd name="T13" fmla="*/ 139 h 242"/>
                <a:gd name="T14" fmla="*/ 41 w 69"/>
                <a:gd name="T15" fmla="*/ 113 h 242"/>
                <a:gd name="T16" fmla="*/ 41 w 69"/>
                <a:gd name="T17" fmla="*/ 92 h 242"/>
                <a:gd name="T18" fmla="*/ 50 w 69"/>
                <a:gd name="T19" fmla="*/ 67 h 242"/>
                <a:gd name="T20" fmla="*/ 59 w 69"/>
                <a:gd name="T21" fmla="*/ 46 h 242"/>
                <a:gd name="T22" fmla="*/ 59 w 69"/>
                <a:gd name="T23" fmla="*/ 46 h 242"/>
                <a:gd name="T24" fmla="*/ 69 w 69"/>
                <a:gd name="T25" fmla="*/ 25 h 242"/>
                <a:gd name="T26" fmla="*/ 69 w 69"/>
                <a:gd name="T27" fmla="*/ 0 h 242"/>
                <a:gd name="T28" fmla="*/ 69 w 69"/>
                <a:gd name="T29" fmla="*/ 0 h 242"/>
                <a:gd name="T30" fmla="*/ 64 w 69"/>
                <a:gd name="T31" fmla="*/ 0 h 242"/>
                <a:gd name="T32" fmla="*/ 59 w 69"/>
                <a:gd name="T33" fmla="*/ 0 h 242"/>
                <a:gd name="T34" fmla="*/ 59 w 69"/>
                <a:gd name="T35" fmla="*/ 0 h 242"/>
                <a:gd name="T36" fmla="*/ 41 w 69"/>
                <a:gd name="T37" fmla="*/ 46 h 242"/>
                <a:gd name="T38" fmla="*/ 32 w 69"/>
                <a:gd name="T39" fmla="*/ 67 h 242"/>
                <a:gd name="T40" fmla="*/ 27 w 69"/>
                <a:gd name="T41" fmla="*/ 92 h 242"/>
                <a:gd name="T42" fmla="*/ 27 w 69"/>
                <a:gd name="T43" fmla="*/ 92 h 242"/>
                <a:gd name="T44" fmla="*/ 23 w 69"/>
                <a:gd name="T45" fmla="*/ 134 h 242"/>
                <a:gd name="T46" fmla="*/ 27 w 69"/>
                <a:gd name="T47" fmla="*/ 170 h 242"/>
                <a:gd name="T48" fmla="*/ 23 w 69"/>
                <a:gd name="T49" fmla="*/ 190 h 242"/>
                <a:gd name="T50" fmla="*/ 18 w 69"/>
                <a:gd name="T51" fmla="*/ 206 h 242"/>
                <a:gd name="T52" fmla="*/ 14 w 69"/>
                <a:gd name="T53" fmla="*/ 226 h 242"/>
                <a:gd name="T54" fmla="*/ 0 w 69"/>
                <a:gd name="T55" fmla="*/ 242 h 242"/>
                <a:gd name="T56" fmla="*/ 0 w 69"/>
                <a:gd name="T57" fmla="*/ 242 h 242"/>
                <a:gd name="T58" fmla="*/ 0 w 69"/>
                <a:gd name="T59" fmla="*/ 242 h 242"/>
                <a:gd name="T60" fmla="*/ 0 w 69"/>
                <a:gd name="T6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69" h="242">
                  <a:moveTo>
                    <a:pt x="0" y="242"/>
                  </a:moveTo>
                  <a:lnTo>
                    <a:pt x="0" y="242"/>
                  </a:lnTo>
                  <a:lnTo>
                    <a:pt x="23" y="221"/>
                  </a:lnTo>
                  <a:lnTo>
                    <a:pt x="32" y="195"/>
                  </a:lnTo>
                  <a:lnTo>
                    <a:pt x="37" y="170"/>
                  </a:lnTo>
                  <a:lnTo>
                    <a:pt x="41" y="139"/>
                  </a:lnTo>
                  <a:lnTo>
                    <a:pt x="41" y="139"/>
                  </a:lnTo>
                  <a:lnTo>
                    <a:pt x="41" y="113"/>
                  </a:lnTo>
                  <a:lnTo>
                    <a:pt x="41" y="92"/>
                  </a:lnTo>
                  <a:lnTo>
                    <a:pt x="50" y="67"/>
                  </a:lnTo>
                  <a:lnTo>
                    <a:pt x="59" y="46"/>
                  </a:lnTo>
                  <a:lnTo>
                    <a:pt x="59" y="46"/>
                  </a:lnTo>
                  <a:lnTo>
                    <a:pt x="69" y="25"/>
                  </a:lnTo>
                  <a:lnTo>
                    <a:pt x="69" y="0"/>
                  </a:lnTo>
                  <a:lnTo>
                    <a:pt x="69" y="0"/>
                  </a:lnTo>
                  <a:lnTo>
                    <a:pt x="64" y="0"/>
                  </a:lnTo>
                  <a:lnTo>
                    <a:pt x="59" y="0"/>
                  </a:lnTo>
                  <a:lnTo>
                    <a:pt x="59" y="0"/>
                  </a:lnTo>
                  <a:lnTo>
                    <a:pt x="41" y="46"/>
                  </a:lnTo>
                  <a:lnTo>
                    <a:pt x="32" y="67"/>
                  </a:lnTo>
                  <a:lnTo>
                    <a:pt x="27" y="92"/>
                  </a:lnTo>
                  <a:lnTo>
                    <a:pt x="27" y="92"/>
                  </a:lnTo>
                  <a:lnTo>
                    <a:pt x="23" y="134"/>
                  </a:lnTo>
                  <a:lnTo>
                    <a:pt x="27" y="170"/>
                  </a:lnTo>
                  <a:lnTo>
                    <a:pt x="23" y="190"/>
                  </a:lnTo>
                  <a:lnTo>
                    <a:pt x="18" y="206"/>
                  </a:lnTo>
                  <a:lnTo>
                    <a:pt x="14" y="226"/>
                  </a:lnTo>
                  <a:lnTo>
                    <a:pt x="0" y="242"/>
                  </a:lnTo>
                  <a:lnTo>
                    <a:pt x="0" y="242"/>
                  </a:lnTo>
                  <a:lnTo>
                    <a:pt x="0" y="242"/>
                  </a:lnTo>
                  <a:lnTo>
                    <a:pt x="0" y="242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1" name="Freeform 142"/>
            <p:cNvSpPr>
              <a:spLocks/>
            </p:cNvSpPr>
            <p:nvPr/>
          </p:nvSpPr>
          <p:spPr bwMode="auto">
            <a:xfrm>
              <a:off x="935" y="3566"/>
              <a:ext cx="32" cy="237"/>
            </a:xfrm>
            <a:custGeom>
              <a:avLst/>
              <a:gdLst>
                <a:gd name="T0" fmla="*/ 0 w 32"/>
                <a:gd name="T1" fmla="*/ 237 h 237"/>
                <a:gd name="T2" fmla="*/ 0 w 32"/>
                <a:gd name="T3" fmla="*/ 237 h 237"/>
                <a:gd name="T4" fmla="*/ 18 w 32"/>
                <a:gd name="T5" fmla="*/ 180 h 237"/>
                <a:gd name="T6" fmla="*/ 27 w 32"/>
                <a:gd name="T7" fmla="*/ 155 h 237"/>
                <a:gd name="T8" fmla="*/ 27 w 32"/>
                <a:gd name="T9" fmla="*/ 124 h 237"/>
                <a:gd name="T10" fmla="*/ 27 w 32"/>
                <a:gd name="T11" fmla="*/ 124 h 237"/>
                <a:gd name="T12" fmla="*/ 27 w 32"/>
                <a:gd name="T13" fmla="*/ 108 h 237"/>
                <a:gd name="T14" fmla="*/ 23 w 32"/>
                <a:gd name="T15" fmla="*/ 88 h 237"/>
                <a:gd name="T16" fmla="*/ 23 w 32"/>
                <a:gd name="T17" fmla="*/ 88 h 237"/>
                <a:gd name="T18" fmla="*/ 23 w 32"/>
                <a:gd name="T19" fmla="*/ 62 h 237"/>
                <a:gd name="T20" fmla="*/ 23 w 32"/>
                <a:gd name="T21" fmla="*/ 47 h 237"/>
                <a:gd name="T22" fmla="*/ 32 w 32"/>
                <a:gd name="T23" fmla="*/ 0 h 237"/>
                <a:gd name="T24" fmla="*/ 32 w 32"/>
                <a:gd name="T25" fmla="*/ 0 h 237"/>
                <a:gd name="T26" fmla="*/ 27 w 32"/>
                <a:gd name="T27" fmla="*/ 0 h 237"/>
                <a:gd name="T28" fmla="*/ 23 w 32"/>
                <a:gd name="T29" fmla="*/ 0 h 237"/>
                <a:gd name="T30" fmla="*/ 23 w 32"/>
                <a:gd name="T31" fmla="*/ 0 h 237"/>
                <a:gd name="T32" fmla="*/ 14 w 32"/>
                <a:gd name="T33" fmla="*/ 16 h 237"/>
                <a:gd name="T34" fmla="*/ 9 w 32"/>
                <a:gd name="T35" fmla="*/ 31 h 237"/>
                <a:gd name="T36" fmla="*/ 9 w 32"/>
                <a:gd name="T37" fmla="*/ 47 h 237"/>
                <a:gd name="T38" fmla="*/ 9 w 32"/>
                <a:gd name="T39" fmla="*/ 67 h 237"/>
                <a:gd name="T40" fmla="*/ 9 w 32"/>
                <a:gd name="T41" fmla="*/ 67 h 237"/>
                <a:gd name="T42" fmla="*/ 14 w 32"/>
                <a:gd name="T43" fmla="*/ 113 h 237"/>
                <a:gd name="T44" fmla="*/ 14 w 32"/>
                <a:gd name="T45" fmla="*/ 155 h 237"/>
                <a:gd name="T46" fmla="*/ 9 w 32"/>
                <a:gd name="T47" fmla="*/ 196 h 237"/>
                <a:gd name="T48" fmla="*/ 0 w 32"/>
                <a:gd name="T49" fmla="*/ 237 h 237"/>
                <a:gd name="T50" fmla="*/ 0 w 32"/>
                <a:gd name="T51" fmla="*/ 237 h 237"/>
                <a:gd name="T52" fmla="*/ 0 w 32"/>
                <a:gd name="T53" fmla="*/ 237 h 237"/>
                <a:gd name="T54" fmla="*/ 0 w 32"/>
                <a:gd name="T5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2" h="237">
                  <a:moveTo>
                    <a:pt x="0" y="237"/>
                  </a:moveTo>
                  <a:lnTo>
                    <a:pt x="0" y="237"/>
                  </a:lnTo>
                  <a:lnTo>
                    <a:pt x="18" y="180"/>
                  </a:lnTo>
                  <a:lnTo>
                    <a:pt x="27" y="155"/>
                  </a:lnTo>
                  <a:lnTo>
                    <a:pt x="27" y="124"/>
                  </a:lnTo>
                  <a:lnTo>
                    <a:pt x="27" y="124"/>
                  </a:lnTo>
                  <a:lnTo>
                    <a:pt x="27" y="108"/>
                  </a:lnTo>
                  <a:lnTo>
                    <a:pt x="23" y="88"/>
                  </a:lnTo>
                  <a:lnTo>
                    <a:pt x="23" y="88"/>
                  </a:lnTo>
                  <a:lnTo>
                    <a:pt x="23" y="62"/>
                  </a:lnTo>
                  <a:lnTo>
                    <a:pt x="23" y="47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7" y="0"/>
                  </a:lnTo>
                  <a:lnTo>
                    <a:pt x="23" y="0"/>
                  </a:lnTo>
                  <a:lnTo>
                    <a:pt x="23" y="0"/>
                  </a:lnTo>
                  <a:lnTo>
                    <a:pt x="14" y="16"/>
                  </a:lnTo>
                  <a:lnTo>
                    <a:pt x="9" y="31"/>
                  </a:lnTo>
                  <a:lnTo>
                    <a:pt x="9" y="47"/>
                  </a:lnTo>
                  <a:lnTo>
                    <a:pt x="9" y="67"/>
                  </a:lnTo>
                  <a:lnTo>
                    <a:pt x="9" y="67"/>
                  </a:lnTo>
                  <a:lnTo>
                    <a:pt x="14" y="113"/>
                  </a:lnTo>
                  <a:lnTo>
                    <a:pt x="14" y="155"/>
                  </a:lnTo>
                  <a:lnTo>
                    <a:pt x="9" y="196"/>
                  </a:lnTo>
                  <a:lnTo>
                    <a:pt x="0" y="237"/>
                  </a:lnTo>
                  <a:lnTo>
                    <a:pt x="0" y="237"/>
                  </a:lnTo>
                  <a:lnTo>
                    <a:pt x="0" y="237"/>
                  </a:lnTo>
                  <a:lnTo>
                    <a:pt x="0" y="237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2" name="Freeform 143"/>
            <p:cNvSpPr>
              <a:spLocks/>
            </p:cNvSpPr>
            <p:nvPr/>
          </p:nvSpPr>
          <p:spPr bwMode="auto">
            <a:xfrm>
              <a:off x="739" y="3618"/>
              <a:ext cx="182" cy="149"/>
            </a:xfrm>
            <a:custGeom>
              <a:avLst/>
              <a:gdLst>
                <a:gd name="T0" fmla="*/ 0 w 182"/>
                <a:gd name="T1" fmla="*/ 149 h 149"/>
                <a:gd name="T2" fmla="*/ 0 w 182"/>
                <a:gd name="T3" fmla="*/ 149 h 149"/>
                <a:gd name="T4" fmla="*/ 18 w 182"/>
                <a:gd name="T5" fmla="*/ 128 h 149"/>
                <a:gd name="T6" fmla="*/ 41 w 182"/>
                <a:gd name="T7" fmla="*/ 108 h 149"/>
                <a:gd name="T8" fmla="*/ 95 w 182"/>
                <a:gd name="T9" fmla="*/ 77 h 149"/>
                <a:gd name="T10" fmla="*/ 118 w 182"/>
                <a:gd name="T11" fmla="*/ 67 h 149"/>
                <a:gd name="T12" fmla="*/ 141 w 182"/>
                <a:gd name="T13" fmla="*/ 46 h 149"/>
                <a:gd name="T14" fmla="*/ 164 w 182"/>
                <a:gd name="T15" fmla="*/ 25 h 149"/>
                <a:gd name="T16" fmla="*/ 182 w 182"/>
                <a:gd name="T17" fmla="*/ 5 h 149"/>
                <a:gd name="T18" fmla="*/ 182 w 182"/>
                <a:gd name="T19" fmla="*/ 5 h 149"/>
                <a:gd name="T20" fmla="*/ 182 w 182"/>
                <a:gd name="T21" fmla="*/ 0 h 149"/>
                <a:gd name="T22" fmla="*/ 178 w 182"/>
                <a:gd name="T23" fmla="*/ 0 h 149"/>
                <a:gd name="T24" fmla="*/ 178 w 182"/>
                <a:gd name="T25" fmla="*/ 0 h 149"/>
                <a:gd name="T26" fmla="*/ 127 w 182"/>
                <a:gd name="T27" fmla="*/ 41 h 149"/>
                <a:gd name="T28" fmla="*/ 73 w 182"/>
                <a:gd name="T29" fmla="*/ 77 h 149"/>
                <a:gd name="T30" fmla="*/ 73 w 182"/>
                <a:gd name="T31" fmla="*/ 77 h 149"/>
                <a:gd name="T32" fmla="*/ 32 w 182"/>
                <a:gd name="T33" fmla="*/ 108 h 149"/>
                <a:gd name="T34" fmla="*/ 13 w 182"/>
                <a:gd name="T35" fmla="*/ 123 h 149"/>
                <a:gd name="T36" fmla="*/ 0 w 182"/>
                <a:gd name="T37" fmla="*/ 144 h 149"/>
                <a:gd name="T38" fmla="*/ 0 w 182"/>
                <a:gd name="T39" fmla="*/ 144 h 149"/>
                <a:gd name="T40" fmla="*/ 0 w 182"/>
                <a:gd name="T41" fmla="*/ 149 h 149"/>
                <a:gd name="T42" fmla="*/ 0 w 182"/>
                <a:gd name="T43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2" h="149">
                  <a:moveTo>
                    <a:pt x="0" y="149"/>
                  </a:moveTo>
                  <a:lnTo>
                    <a:pt x="0" y="149"/>
                  </a:lnTo>
                  <a:lnTo>
                    <a:pt x="18" y="128"/>
                  </a:lnTo>
                  <a:lnTo>
                    <a:pt x="41" y="108"/>
                  </a:lnTo>
                  <a:lnTo>
                    <a:pt x="95" y="77"/>
                  </a:lnTo>
                  <a:lnTo>
                    <a:pt x="118" y="67"/>
                  </a:lnTo>
                  <a:lnTo>
                    <a:pt x="141" y="46"/>
                  </a:lnTo>
                  <a:lnTo>
                    <a:pt x="164" y="25"/>
                  </a:lnTo>
                  <a:lnTo>
                    <a:pt x="182" y="5"/>
                  </a:lnTo>
                  <a:lnTo>
                    <a:pt x="182" y="5"/>
                  </a:lnTo>
                  <a:lnTo>
                    <a:pt x="182" y="0"/>
                  </a:lnTo>
                  <a:lnTo>
                    <a:pt x="178" y="0"/>
                  </a:lnTo>
                  <a:lnTo>
                    <a:pt x="178" y="0"/>
                  </a:lnTo>
                  <a:lnTo>
                    <a:pt x="127" y="41"/>
                  </a:lnTo>
                  <a:lnTo>
                    <a:pt x="73" y="77"/>
                  </a:lnTo>
                  <a:lnTo>
                    <a:pt x="73" y="77"/>
                  </a:lnTo>
                  <a:lnTo>
                    <a:pt x="32" y="108"/>
                  </a:lnTo>
                  <a:lnTo>
                    <a:pt x="13" y="123"/>
                  </a:lnTo>
                  <a:lnTo>
                    <a:pt x="0" y="144"/>
                  </a:lnTo>
                  <a:lnTo>
                    <a:pt x="0" y="144"/>
                  </a:lnTo>
                  <a:lnTo>
                    <a:pt x="0" y="149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3" name="Freeform 144"/>
            <p:cNvSpPr>
              <a:spLocks/>
            </p:cNvSpPr>
            <p:nvPr/>
          </p:nvSpPr>
          <p:spPr bwMode="auto">
            <a:xfrm>
              <a:off x="1721" y="3829"/>
              <a:ext cx="155" cy="175"/>
            </a:xfrm>
            <a:custGeom>
              <a:avLst/>
              <a:gdLst>
                <a:gd name="T0" fmla="*/ 155 w 155"/>
                <a:gd name="T1" fmla="*/ 175 h 175"/>
                <a:gd name="T2" fmla="*/ 155 w 155"/>
                <a:gd name="T3" fmla="*/ 175 h 175"/>
                <a:gd name="T4" fmla="*/ 146 w 155"/>
                <a:gd name="T5" fmla="*/ 149 h 175"/>
                <a:gd name="T6" fmla="*/ 137 w 155"/>
                <a:gd name="T7" fmla="*/ 123 h 175"/>
                <a:gd name="T8" fmla="*/ 123 w 155"/>
                <a:gd name="T9" fmla="*/ 98 h 175"/>
                <a:gd name="T10" fmla="*/ 105 w 155"/>
                <a:gd name="T11" fmla="*/ 82 h 175"/>
                <a:gd name="T12" fmla="*/ 105 w 155"/>
                <a:gd name="T13" fmla="*/ 82 h 175"/>
                <a:gd name="T14" fmla="*/ 54 w 155"/>
                <a:gd name="T15" fmla="*/ 46 h 175"/>
                <a:gd name="T16" fmla="*/ 27 w 155"/>
                <a:gd name="T17" fmla="*/ 25 h 175"/>
                <a:gd name="T18" fmla="*/ 4 w 155"/>
                <a:gd name="T19" fmla="*/ 0 h 175"/>
                <a:gd name="T20" fmla="*/ 4 w 155"/>
                <a:gd name="T21" fmla="*/ 0 h 175"/>
                <a:gd name="T22" fmla="*/ 0 w 155"/>
                <a:gd name="T23" fmla="*/ 5 h 175"/>
                <a:gd name="T24" fmla="*/ 0 w 155"/>
                <a:gd name="T25" fmla="*/ 5 h 175"/>
                <a:gd name="T26" fmla="*/ 13 w 155"/>
                <a:gd name="T27" fmla="*/ 25 h 175"/>
                <a:gd name="T28" fmla="*/ 27 w 155"/>
                <a:gd name="T29" fmla="*/ 41 h 175"/>
                <a:gd name="T30" fmla="*/ 68 w 155"/>
                <a:gd name="T31" fmla="*/ 67 h 175"/>
                <a:gd name="T32" fmla="*/ 68 w 155"/>
                <a:gd name="T33" fmla="*/ 67 h 175"/>
                <a:gd name="T34" fmla="*/ 96 w 155"/>
                <a:gd name="T35" fmla="*/ 82 h 175"/>
                <a:gd name="T36" fmla="*/ 123 w 155"/>
                <a:gd name="T37" fmla="*/ 108 h 175"/>
                <a:gd name="T38" fmla="*/ 141 w 155"/>
                <a:gd name="T39" fmla="*/ 139 h 175"/>
                <a:gd name="T40" fmla="*/ 155 w 155"/>
                <a:gd name="T41" fmla="*/ 175 h 175"/>
                <a:gd name="T42" fmla="*/ 155 w 155"/>
                <a:gd name="T43" fmla="*/ 175 h 175"/>
                <a:gd name="T44" fmla="*/ 155 w 155"/>
                <a:gd name="T45" fmla="*/ 175 h 175"/>
                <a:gd name="T46" fmla="*/ 155 w 155"/>
                <a:gd name="T47" fmla="*/ 175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55" h="175">
                  <a:moveTo>
                    <a:pt x="155" y="175"/>
                  </a:moveTo>
                  <a:lnTo>
                    <a:pt x="155" y="175"/>
                  </a:lnTo>
                  <a:lnTo>
                    <a:pt x="146" y="149"/>
                  </a:lnTo>
                  <a:lnTo>
                    <a:pt x="137" y="123"/>
                  </a:lnTo>
                  <a:lnTo>
                    <a:pt x="123" y="98"/>
                  </a:lnTo>
                  <a:lnTo>
                    <a:pt x="105" y="82"/>
                  </a:lnTo>
                  <a:lnTo>
                    <a:pt x="105" y="82"/>
                  </a:lnTo>
                  <a:lnTo>
                    <a:pt x="54" y="46"/>
                  </a:lnTo>
                  <a:lnTo>
                    <a:pt x="27" y="25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13" y="25"/>
                  </a:lnTo>
                  <a:lnTo>
                    <a:pt x="27" y="41"/>
                  </a:lnTo>
                  <a:lnTo>
                    <a:pt x="68" y="67"/>
                  </a:lnTo>
                  <a:lnTo>
                    <a:pt x="68" y="67"/>
                  </a:lnTo>
                  <a:lnTo>
                    <a:pt x="96" y="82"/>
                  </a:lnTo>
                  <a:lnTo>
                    <a:pt x="123" y="108"/>
                  </a:lnTo>
                  <a:lnTo>
                    <a:pt x="141" y="139"/>
                  </a:lnTo>
                  <a:lnTo>
                    <a:pt x="155" y="175"/>
                  </a:lnTo>
                  <a:lnTo>
                    <a:pt x="155" y="175"/>
                  </a:lnTo>
                  <a:lnTo>
                    <a:pt x="155" y="175"/>
                  </a:lnTo>
                  <a:lnTo>
                    <a:pt x="155" y="175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4" name="Freeform 145"/>
            <p:cNvSpPr>
              <a:spLocks/>
            </p:cNvSpPr>
            <p:nvPr/>
          </p:nvSpPr>
          <p:spPr bwMode="auto">
            <a:xfrm>
              <a:off x="1894" y="3695"/>
              <a:ext cx="46" cy="190"/>
            </a:xfrm>
            <a:custGeom>
              <a:avLst/>
              <a:gdLst>
                <a:gd name="T0" fmla="*/ 46 w 46"/>
                <a:gd name="T1" fmla="*/ 190 h 190"/>
                <a:gd name="T2" fmla="*/ 46 w 46"/>
                <a:gd name="T3" fmla="*/ 190 h 190"/>
                <a:gd name="T4" fmla="*/ 28 w 46"/>
                <a:gd name="T5" fmla="*/ 139 h 190"/>
                <a:gd name="T6" fmla="*/ 23 w 46"/>
                <a:gd name="T7" fmla="*/ 113 h 190"/>
                <a:gd name="T8" fmla="*/ 18 w 46"/>
                <a:gd name="T9" fmla="*/ 87 h 190"/>
                <a:gd name="T10" fmla="*/ 18 w 46"/>
                <a:gd name="T11" fmla="*/ 87 h 190"/>
                <a:gd name="T12" fmla="*/ 14 w 46"/>
                <a:gd name="T13" fmla="*/ 41 h 190"/>
                <a:gd name="T14" fmla="*/ 9 w 46"/>
                <a:gd name="T15" fmla="*/ 20 h 190"/>
                <a:gd name="T16" fmla="*/ 0 w 46"/>
                <a:gd name="T17" fmla="*/ 0 h 190"/>
                <a:gd name="T18" fmla="*/ 0 w 46"/>
                <a:gd name="T19" fmla="*/ 0 h 190"/>
                <a:gd name="T20" fmla="*/ 0 w 46"/>
                <a:gd name="T21" fmla="*/ 5 h 190"/>
                <a:gd name="T22" fmla="*/ 0 w 46"/>
                <a:gd name="T23" fmla="*/ 5 h 190"/>
                <a:gd name="T24" fmla="*/ 5 w 46"/>
                <a:gd name="T25" fmla="*/ 26 h 190"/>
                <a:gd name="T26" fmla="*/ 9 w 46"/>
                <a:gd name="T27" fmla="*/ 51 h 190"/>
                <a:gd name="T28" fmla="*/ 14 w 46"/>
                <a:gd name="T29" fmla="*/ 98 h 190"/>
                <a:gd name="T30" fmla="*/ 14 w 46"/>
                <a:gd name="T31" fmla="*/ 98 h 190"/>
                <a:gd name="T32" fmla="*/ 28 w 46"/>
                <a:gd name="T33" fmla="*/ 144 h 190"/>
                <a:gd name="T34" fmla="*/ 41 w 46"/>
                <a:gd name="T35" fmla="*/ 190 h 190"/>
                <a:gd name="T36" fmla="*/ 41 w 46"/>
                <a:gd name="T37" fmla="*/ 190 h 190"/>
                <a:gd name="T38" fmla="*/ 46 w 46"/>
                <a:gd name="T39" fmla="*/ 190 h 190"/>
                <a:gd name="T40" fmla="*/ 46 w 46"/>
                <a:gd name="T41" fmla="*/ 19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6" h="190">
                  <a:moveTo>
                    <a:pt x="46" y="190"/>
                  </a:moveTo>
                  <a:lnTo>
                    <a:pt x="46" y="190"/>
                  </a:lnTo>
                  <a:lnTo>
                    <a:pt x="28" y="139"/>
                  </a:lnTo>
                  <a:lnTo>
                    <a:pt x="23" y="113"/>
                  </a:lnTo>
                  <a:lnTo>
                    <a:pt x="18" y="87"/>
                  </a:lnTo>
                  <a:lnTo>
                    <a:pt x="18" y="87"/>
                  </a:lnTo>
                  <a:lnTo>
                    <a:pt x="14" y="41"/>
                  </a:lnTo>
                  <a:lnTo>
                    <a:pt x="9" y="2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26"/>
                  </a:lnTo>
                  <a:lnTo>
                    <a:pt x="9" y="51"/>
                  </a:lnTo>
                  <a:lnTo>
                    <a:pt x="14" y="98"/>
                  </a:lnTo>
                  <a:lnTo>
                    <a:pt x="14" y="98"/>
                  </a:lnTo>
                  <a:lnTo>
                    <a:pt x="28" y="144"/>
                  </a:lnTo>
                  <a:lnTo>
                    <a:pt x="41" y="190"/>
                  </a:lnTo>
                  <a:lnTo>
                    <a:pt x="41" y="190"/>
                  </a:lnTo>
                  <a:lnTo>
                    <a:pt x="46" y="190"/>
                  </a:lnTo>
                  <a:lnTo>
                    <a:pt x="46" y="190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5" name="Freeform 146"/>
            <p:cNvSpPr>
              <a:spLocks/>
            </p:cNvSpPr>
            <p:nvPr/>
          </p:nvSpPr>
          <p:spPr bwMode="auto">
            <a:xfrm>
              <a:off x="1629" y="3036"/>
              <a:ext cx="133" cy="118"/>
            </a:xfrm>
            <a:custGeom>
              <a:avLst/>
              <a:gdLst>
                <a:gd name="T0" fmla="*/ 5 w 133"/>
                <a:gd name="T1" fmla="*/ 103 h 118"/>
                <a:gd name="T2" fmla="*/ 5 w 133"/>
                <a:gd name="T3" fmla="*/ 103 h 118"/>
                <a:gd name="T4" fmla="*/ 9 w 133"/>
                <a:gd name="T5" fmla="*/ 77 h 118"/>
                <a:gd name="T6" fmla="*/ 23 w 133"/>
                <a:gd name="T7" fmla="*/ 51 h 118"/>
                <a:gd name="T8" fmla="*/ 28 w 133"/>
                <a:gd name="T9" fmla="*/ 41 h 118"/>
                <a:gd name="T10" fmla="*/ 41 w 133"/>
                <a:gd name="T11" fmla="*/ 31 h 118"/>
                <a:gd name="T12" fmla="*/ 50 w 133"/>
                <a:gd name="T13" fmla="*/ 31 h 118"/>
                <a:gd name="T14" fmla="*/ 64 w 133"/>
                <a:gd name="T15" fmla="*/ 36 h 118"/>
                <a:gd name="T16" fmla="*/ 64 w 133"/>
                <a:gd name="T17" fmla="*/ 36 h 118"/>
                <a:gd name="T18" fmla="*/ 78 w 133"/>
                <a:gd name="T19" fmla="*/ 51 h 118"/>
                <a:gd name="T20" fmla="*/ 92 w 133"/>
                <a:gd name="T21" fmla="*/ 72 h 118"/>
                <a:gd name="T22" fmla="*/ 101 w 133"/>
                <a:gd name="T23" fmla="*/ 93 h 118"/>
                <a:gd name="T24" fmla="*/ 110 w 133"/>
                <a:gd name="T25" fmla="*/ 113 h 118"/>
                <a:gd name="T26" fmla="*/ 110 w 133"/>
                <a:gd name="T27" fmla="*/ 113 h 118"/>
                <a:gd name="T28" fmla="*/ 114 w 133"/>
                <a:gd name="T29" fmla="*/ 118 h 118"/>
                <a:gd name="T30" fmla="*/ 124 w 133"/>
                <a:gd name="T31" fmla="*/ 118 h 118"/>
                <a:gd name="T32" fmla="*/ 128 w 133"/>
                <a:gd name="T33" fmla="*/ 113 h 118"/>
                <a:gd name="T34" fmla="*/ 133 w 133"/>
                <a:gd name="T35" fmla="*/ 103 h 118"/>
                <a:gd name="T36" fmla="*/ 133 w 133"/>
                <a:gd name="T37" fmla="*/ 103 h 118"/>
                <a:gd name="T38" fmla="*/ 128 w 133"/>
                <a:gd name="T39" fmla="*/ 88 h 118"/>
                <a:gd name="T40" fmla="*/ 124 w 133"/>
                <a:gd name="T41" fmla="*/ 67 h 118"/>
                <a:gd name="T42" fmla="*/ 105 w 133"/>
                <a:gd name="T43" fmla="*/ 36 h 118"/>
                <a:gd name="T44" fmla="*/ 105 w 133"/>
                <a:gd name="T45" fmla="*/ 36 h 118"/>
                <a:gd name="T46" fmla="*/ 87 w 133"/>
                <a:gd name="T47" fmla="*/ 10 h 118"/>
                <a:gd name="T48" fmla="*/ 73 w 133"/>
                <a:gd name="T49" fmla="*/ 5 h 118"/>
                <a:gd name="T50" fmla="*/ 60 w 133"/>
                <a:gd name="T51" fmla="*/ 0 h 118"/>
                <a:gd name="T52" fmla="*/ 60 w 133"/>
                <a:gd name="T53" fmla="*/ 0 h 118"/>
                <a:gd name="T54" fmla="*/ 41 w 133"/>
                <a:gd name="T55" fmla="*/ 0 h 118"/>
                <a:gd name="T56" fmla="*/ 28 w 133"/>
                <a:gd name="T57" fmla="*/ 5 h 118"/>
                <a:gd name="T58" fmla="*/ 14 w 133"/>
                <a:gd name="T59" fmla="*/ 15 h 118"/>
                <a:gd name="T60" fmla="*/ 5 w 133"/>
                <a:gd name="T61" fmla="*/ 31 h 118"/>
                <a:gd name="T62" fmla="*/ 0 w 133"/>
                <a:gd name="T63" fmla="*/ 51 h 118"/>
                <a:gd name="T64" fmla="*/ 0 w 133"/>
                <a:gd name="T65" fmla="*/ 72 h 118"/>
                <a:gd name="T66" fmla="*/ 5 w 133"/>
                <a:gd name="T67" fmla="*/ 103 h 118"/>
                <a:gd name="T68" fmla="*/ 5 w 133"/>
                <a:gd name="T69" fmla="*/ 103 h 118"/>
                <a:gd name="T70" fmla="*/ 5 w 133"/>
                <a:gd name="T71" fmla="*/ 103 h 118"/>
                <a:gd name="T72" fmla="*/ 5 w 133"/>
                <a:gd name="T73" fmla="*/ 103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3" h="118">
                  <a:moveTo>
                    <a:pt x="5" y="103"/>
                  </a:moveTo>
                  <a:lnTo>
                    <a:pt x="5" y="103"/>
                  </a:lnTo>
                  <a:lnTo>
                    <a:pt x="9" y="77"/>
                  </a:lnTo>
                  <a:lnTo>
                    <a:pt x="23" y="51"/>
                  </a:lnTo>
                  <a:lnTo>
                    <a:pt x="28" y="41"/>
                  </a:lnTo>
                  <a:lnTo>
                    <a:pt x="41" y="31"/>
                  </a:lnTo>
                  <a:lnTo>
                    <a:pt x="50" y="31"/>
                  </a:lnTo>
                  <a:lnTo>
                    <a:pt x="64" y="36"/>
                  </a:lnTo>
                  <a:lnTo>
                    <a:pt x="64" y="36"/>
                  </a:lnTo>
                  <a:lnTo>
                    <a:pt x="78" y="51"/>
                  </a:lnTo>
                  <a:lnTo>
                    <a:pt x="92" y="72"/>
                  </a:lnTo>
                  <a:lnTo>
                    <a:pt x="101" y="93"/>
                  </a:lnTo>
                  <a:lnTo>
                    <a:pt x="110" y="113"/>
                  </a:lnTo>
                  <a:lnTo>
                    <a:pt x="110" y="113"/>
                  </a:lnTo>
                  <a:lnTo>
                    <a:pt x="114" y="118"/>
                  </a:lnTo>
                  <a:lnTo>
                    <a:pt x="124" y="118"/>
                  </a:lnTo>
                  <a:lnTo>
                    <a:pt x="128" y="113"/>
                  </a:lnTo>
                  <a:lnTo>
                    <a:pt x="133" y="103"/>
                  </a:lnTo>
                  <a:lnTo>
                    <a:pt x="133" y="103"/>
                  </a:lnTo>
                  <a:lnTo>
                    <a:pt x="128" y="88"/>
                  </a:lnTo>
                  <a:lnTo>
                    <a:pt x="124" y="67"/>
                  </a:lnTo>
                  <a:lnTo>
                    <a:pt x="105" y="36"/>
                  </a:lnTo>
                  <a:lnTo>
                    <a:pt x="105" y="36"/>
                  </a:lnTo>
                  <a:lnTo>
                    <a:pt x="87" y="10"/>
                  </a:lnTo>
                  <a:lnTo>
                    <a:pt x="73" y="5"/>
                  </a:lnTo>
                  <a:lnTo>
                    <a:pt x="60" y="0"/>
                  </a:lnTo>
                  <a:lnTo>
                    <a:pt x="60" y="0"/>
                  </a:lnTo>
                  <a:lnTo>
                    <a:pt x="41" y="0"/>
                  </a:lnTo>
                  <a:lnTo>
                    <a:pt x="28" y="5"/>
                  </a:lnTo>
                  <a:lnTo>
                    <a:pt x="14" y="15"/>
                  </a:lnTo>
                  <a:lnTo>
                    <a:pt x="5" y="31"/>
                  </a:lnTo>
                  <a:lnTo>
                    <a:pt x="0" y="51"/>
                  </a:lnTo>
                  <a:lnTo>
                    <a:pt x="0" y="72"/>
                  </a:lnTo>
                  <a:lnTo>
                    <a:pt x="5" y="103"/>
                  </a:lnTo>
                  <a:lnTo>
                    <a:pt x="5" y="103"/>
                  </a:lnTo>
                  <a:lnTo>
                    <a:pt x="5" y="103"/>
                  </a:lnTo>
                  <a:lnTo>
                    <a:pt x="5" y="103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6" name="Freeform 147"/>
            <p:cNvSpPr>
              <a:spLocks/>
            </p:cNvSpPr>
            <p:nvPr/>
          </p:nvSpPr>
          <p:spPr bwMode="auto">
            <a:xfrm>
              <a:off x="1629" y="2985"/>
              <a:ext cx="110" cy="82"/>
            </a:xfrm>
            <a:custGeom>
              <a:avLst/>
              <a:gdLst>
                <a:gd name="T0" fmla="*/ 23 w 110"/>
                <a:gd name="T1" fmla="*/ 41 h 82"/>
                <a:gd name="T2" fmla="*/ 32 w 110"/>
                <a:gd name="T3" fmla="*/ 30 h 82"/>
                <a:gd name="T4" fmla="*/ 41 w 110"/>
                <a:gd name="T5" fmla="*/ 36 h 82"/>
                <a:gd name="T6" fmla="*/ 23 w 110"/>
                <a:gd name="T7" fmla="*/ 15 h 82"/>
                <a:gd name="T8" fmla="*/ 9 w 110"/>
                <a:gd name="T9" fmla="*/ 30 h 82"/>
                <a:gd name="T10" fmla="*/ 23 w 110"/>
                <a:gd name="T11" fmla="*/ 46 h 82"/>
                <a:gd name="T12" fmla="*/ 46 w 110"/>
                <a:gd name="T13" fmla="*/ 30 h 82"/>
                <a:gd name="T14" fmla="*/ 23 w 110"/>
                <a:gd name="T15" fmla="*/ 41 h 82"/>
                <a:gd name="T16" fmla="*/ 32 w 110"/>
                <a:gd name="T17" fmla="*/ 66 h 82"/>
                <a:gd name="T18" fmla="*/ 60 w 110"/>
                <a:gd name="T19" fmla="*/ 61 h 82"/>
                <a:gd name="T20" fmla="*/ 64 w 110"/>
                <a:gd name="T21" fmla="*/ 30 h 82"/>
                <a:gd name="T22" fmla="*/ 37 w 110"/>
                <a:gd name="T23" fmla="*/ 25 h 82"/>
                <a:gd name="T24" fmla="*/ 50 w 110"/>
                <a:gd name="T25" fmla="*/ 56 h 82"/>
                <a:gd name="T26" fmla="*/ 87 w 110"/>
                <a:gd name="T27" fmla="*/ 72 h 82"/>
                <a:gd name="T28" fmla="*/ 78 w 110"/>
                <a:gd name="T29" fmla="*/ 36 h 82"/>
                <a:gd name="T30" fmla="*/ 64 w 110"/>
                <a:gd name="T31" fmla="*/ 56 h 82"/>
                <a:gd name="T32" fmla="*/ 105 w 110"/>
                <a:gd name="T33" fmla="*/ 82 h 82"/>
                <a:gd name="T34" fmla="*/ 96 w 110"/>
                <a:gd name="T35" fmla="*/ 56 h 82"/>
                <a:gd name="T36" fmla="*/ 69 w 110"/>
                <a:gd name="T37" fmla="*/ 30 h 82"/>
                <a:gd name="T38" fmla="*/ 60 w 110"/>
                <a:gd name="T39" fmla="*/ 56 h 82"/>
                <a:gd name="T40" fmla="*/ 87 w 110"/>
                <a:gd name="T41" fmla="*/ 72 h 82"/>
                <a:gd name="T42" fmla="*/ 110 w 110"/>
                <a:gd name="T43" fmla="*/ 56 h 82"/>
                <a:gd name="T44" fmla="*/ 101 w 110"/>
                <a:gd name="T45" fmla="*/ 46 h 82"/>
                <a:gd name="T46" fmla="*/ 37 w 110"/>
                <a:gd name="T47" fmla="*/ 25 h 82"/>
                <a:gd name="T48" fmla="*/ 19 w 110"/>
                <a:gd name="T49" fmla="*/ 41 h 82"/>
                <a:gd name="T50" fmla="*/ 32 w 110"/>
                <a:gd name="T51" fmla="*/ 56 h 82"/>
                <a:gd name="T52" fmla="*/ 69 w 110"/>
                <a:gd name="T53" fmla="*/ 61 h 82"/>
                <a:gd name="T54" fmla="*/ 78 w 110"/>
                <a:gd name="T55" fmla="*/ 41 h 82"/>
                <a:gd name="T56" fmla="*/ 55 w 110"/>
                <a:gd name="T57" fmla="*/ 25 h 82"/>
                <a:gd name="T58" fmla="*/ 9 w 110"/>
                <a:gd name="T59" fmla="*/ 46 h 82"/>
                <a:gd name="T60" fmla="*/ 9 w 110"/>
                <a:gd name="T61" fmla="*/ 61 h 82"/>
                <a:gd name="T62" fmla="*/ 23 w 110"/>
                <a:gd name="T63" fmla="*/ 72 h 82"/>
                <a:gd name="T64" fmla="*/ 60 w 110"/>
                <a:gd name="T65" fmla="*/ 56 h 82"/>
                <a:gd name="T66" fmla="*/ 64 w 110"/>
                <a:gd name="T67" fmla="*/ 36 h 82"/>
                <a:gd name="T68" fmla="*/ 41 w 110"/>
                <a:gd name="T69" fmla="*/ 20 h 82"/>
                <a:gd name="T70" fmla="*/ 23 w 110"/>
                <a:gd name="T71" fmla="*/ 46 h 82"/>
                <a:gd name="T72" fmla="*/ 55 w 110"/>
                <a:gd name="T73" fmla="*/ 41 h 82"/>
                <a:gd name="T74" fmla="*/ 69 w 110"/>
                <a:gd name="T75" fmla="*/ 25 h 82"/>
                <a:gd name="T76" fmla="*/ 55 w 110"/>
                <a:gd name="T77" fmla="*/ 10 h 82"/>
                <a:gd name="T78" fmla="*/ 19 w 110"/>
                <a:gd name="T79" fmla="*/ 5 h 82"/>
                <a:gd name="T80" fmla="*/ 5 w 110"/>
                <a:gd name="T81" fmla="*/ 30 h 82"/>
                <a:gd name="T82" fmla="*/ 0 w 110"/>
                <a:gd name="T83" fmla="*/ 6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10" h="82">
                  <a:moveTo>
                    <a:pt x="5" y="56"/>
                  </a:moveTo>
                  <a:lnTo>
                    <a:pt x="5" y="56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32" y="30"/>
                  </a:lnTo>
                  <a:lnTo>
                    <a:pt x="32" y="30"/>
                  </a:lnTo>
                  <a:lnTo>
                    <a:pt x="37" y="30"/>
                  </a:lnTo>
                  <a:lnTo>
                    <a:pt x="41" y="36"/>
                  </a:lnTo>
                  <a:lnTo>
                    <a:pt x="41" y="36"/>
                  </a:lnTo>
                  <a:lnTo>
                    <a:pt x="55" y="10"/>
                  </a:lnTo>
                  <a:lnTo>
                    <a:pt x="55" y="10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9" y="20"/>
                  </a:lnTo>
                  <a:lnTo>
                    <a:pt x="9" y="30"/>
                  </a:lnTo>
                  <a:lnTo>
                    <a:pt x="9" y="41"/>
                  </a:lnTo>
                  <a:lnTo>
                    <a:pt x="23" y="46"/>
                  </a:lnTo>
                  <a:lnTo>
                    <a:pt x="23" y="46"/>
                  </a:lnTo>
                  <a:lnTo>
                    <a:pt x="46" y="56"/>
                  </a:lnTo>
                  <a:lnTo>
                    <a:pt x="46" y="56"/>
                  </a:lnTo>
                  <a:lnTo>
                    <a:pt x="46" y="30"/>
                  </a:lnTo>
                  <a:lnTo>
                    <a:pt x="46" y="30"/>
                  </a:lnTo>
                  <a:lnTo>
                    <a:pt x="32" y="36"/>
                  </a:lnTo>
                  <a:lnTo>
                    <a:pt x="23" y="41"/>
                  </a:lnTo>
                  <a:lnTo>
                    <a:pt x="23" y="41"/>
                  </a:lnTo>
                  <a:lnTo>
                    <a:pt x="32" y="66"/>
                  </a:lnTo>
                  <a:lnTo>
                    <a:pt x="32" y="66"/>
                  </a:lnTo>
                  <a:lnTo>
                    <a:pt x="46" y="56"/>
                  </a:lnTo>
                  <a:lnTo>
                    <a:pt x="50" y="56"/>
                  </a:lnTo>
                  <a:lnTo>
                    <a:pt x="60" y="61"/>
                  </a:lnTo>
                  <a:lnTo>
                    <a:pt x="60" y="61"/>
                  </a:lnTo>
                  <a:lnTo>
                    <a:pt x="64" y="30"/>
                  </a:lnTo>
                  <a:lnTo>
                    <a:pt x="64" y="30"/>
                  </a:lnTo>
                  <a:lnTo>
                    <a:pt x="50" y="30"/>
                  </a:lnTo>
                  <a:lnTo>
                    <a:pt x="37" y="25"/>
                  </a:lnTo>
                  <a:lnTo>
                    <a:pt x="37" y="25"/>
                  </a:lnTo>
                  <a:lnTo>
                    <a:pt x="37" y="56"/>
                  </a:lnTo>
                  <a:lnTo>
                    <a:pt x="37" y="56"/>
                  </a:lnTo>
                  <a:lnTo>
                    <a:pt x="50" y="56"/>
                  </a:lnTo>
                  <a:lnTo>
                    <a:pt x="60" y="61"/>
                  </a:lnTo>
                  <a:lnTo>
                    <a:pt x="87" y="72"/>
                  </a:lnTo>
                  <a:lnTo>
                    <a:pt x="87" y="72"/>
                  </a:lnTo>
                  <a:lnTo>
                    <a:pt x="101" y="46"/>
                  </a:lnTo>
                  <a:lnTo>
                    <a:pt x="101" y="46"/>
                  </a:lnTo>
                  <a:lnTo>
                    <a:pt x="78" y="36"/>
                  </a:lnTo>
                  <a:lnTo>
                    <a:pt x="78" y="36"/>
                  </a:lnTo>
                  <a:lnTo>
                    <a:pt x="64" y="56"/>
                  </a:lnTo>
                  <a:lnTo>
                    <a:pt x="64" y="56"/>
                  </a:lnTo>
                  <a:lnTo>
                    <a:pt x="101" y="82"/>
                  </a:lnTo>
                  <a:lnTo>
                    <a:pt x="101" y="82"/>
                  </a:lnTo>
                  <a:lnTo>
                    <a:pt x="105" y="82"/>
                  </a:lnTo>
                  <a:lnTo>
                    <a:pt x="105" y="77"/>
                  </a:lnTo>
                  <a:lnTo>
                    <a:pt x="105" y="77"/>
                  </a:lnTo>
                  <a:lnTo>
                    <a:pt x="96" y="56"/>
                  </a:lnTo>
                  <a:lnTo>
                    <a:pt x="82" y="36"/>
                  </a:lnTo>
                  <a:lnTo>
                    <a:pt x="82" y="36"/>
                  </a:lnTo>
                  <a:lnTo>
                    <a:pt x="69" y="30"/>
                  </a:lnTo>
                  <a:lnTo>
                    <a:pt x="60" y="36"/>
                  </a:lnTo>
                  <a:lnTo>
                    <a:pt x="55" y="46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87" y="72"/>
                  </a:lnTo>
                  <a:lnTo>
                    <a:pt x="87" y="72"/>
                  </a:lnTo>
                  <a:lnTo>
                    <a:pt x="96" y="77"/>
                  </a:lnTo>
                  <a:lnTo>
                    <a:pt x="105" y="66"/>
                  </a:lnTo>
                  <a:lnTo>
                    <a:pt x="110" y="56"/>
                  </a:lnTo>
                  <a:lnTo>
                    <a:pt x="105" y="51"/>
                  </a:lnTo>
                  <a:lnTo>
                    <a:pt x="101" y="46"/>
                  </a:lnTo>
                  <a:lnTo>
                    <a:pt x="101" y="46"/>
                  </a:lnTo>
                  <a:lnTo>
                    <a:pt x="69" y="30"/>
                  </a:lnTo>
                  <a:lnTo>
                    <a:pt x="50" y="25"/>
                  </a:lnTo>
                  <a:lnTo>
                    <a:pt x="37" y="25"/>
                  </a:lnTo>
                  <a:lnTo>
                    <a:pt x="37" y="25"/>
                  </a:lnTo>
                  <a:lnTo>
                    <a:pt x="23" y="30"/>
                  </a:lnTo>
                  <a:lnTo>
                    <a:pt x="19" y="41"/>
                  </a:lnTo>
                  <a:lnTo>
                    <a:pt x="23" y="51"/>
                  </a:lnTo>
                  <a:lnTo>
                    <a:pt x="32" y="56"/>
                  </a:lnTo>
                  <a:lnTo>
                    <a:pt x="32" y="56"/>
                  </a:lnTo>
                  <a:lnTo>
                    <a:pt x="50" y="61"/>
                  </a:lnTo>
                  <a:lnTo>
                    <a:pt x="69" y="61"/>
                  </a:lnTo>
                  <a:lnTo>
                    <a:pt x="69" y="61"/>
                  </a:lnTo>
                  <a:lnTo>
                    <a:pt x="78" y="56"/>
                  </a:lnTo>
                  <a:lnTo>
                    <a:pt x="82" y="46"/>
                  </a:lnTo>
                  <a:lnTo>
                    <a:pt x="78" y="41"/>
                  </a:lnTo>
                  <a:lnTo>
                    <a:pt x="73" y="30"/>
                  </a:lnTo>
                  <a:lnTo>
                    <a:pt x="73" y="30"/>
                  </a:lnTo>
                  <a:lnTo>
                    <a:pt x="55" y="25"/>
                  </a:lnTo>
                  <a:lnTo>
                    <a:pt x="41" y="25"/>
                  </a:lnTo>
                  <a:lnTo>
                    <a:pt x="28" y="36"/>
                  </a:lnTo>
                  <a:lnTo>
                    <a:pt x="9" y="46"/>
                  </a:lnTo>
                  <a:lnTo>
                    <a:pt x="9" y="46"/>
                  </a:lnTo>
                  <a:lnTo>
                    <a:pt x="9" y="51"/>
                  </a:lnTo>
                  <a:lnTo>
                    <a:pt x="9" y="61"/>
                  </a:lnTo>
                  <a:lnTo>
                    <a:pt x="14" y="66"/>
                  </a:lnTo>
                  <a:lnTo>
                    <a:pt x="23" y="72"/>
                  </a:lnTo>
                  <a:lnTo>
                    <a:pt x="23" y="72"/>
                  </a:lnTo>
                  <a:lnTo>
                    <a:pt x="41" y="66"/>
                  </a:lnTo>
                  <a:lnTo>
                    <a:pt x="60" y="56"/>
                  </a:lnTo>
                  <a:lnTo>
                    <a:pt x="60" y="56"/>
                  </a:lnTo>
                  <a:lnTo>
                    <a:pt x="64" y="51"/>
                  </a:lnTo>
                  <a:lnTo>
                    <a:pt x="69" y="41"/>
                  </a:lnTo>
                  <a:lnTo>
                    <a:pt x="64" y="36"/>
                  </a:lnTo>
                  <a:lnTo>
                    <a:pt x="60" y="30"/>
                  </a:lnTo>
                  <a:lnTo>
                    <a:pt x="60" y="30"/>
                  </a:lnTo>
                  <a:lnTo>
                    <a:pt x="41" y="20"/>
                  </a:lnTo>
                  <a:lnTo>
                    <a:pt x="23" y="15"/>
                  </a:lnTo>
                  <a:lnTo>
                    <a:pt x="23" y="15"/>
                  </a:lnTo>
                  <a:lnTo>
                    <a:pt x="23" y="46"/>
                  </a:lnTo>
                  <a:lnTo>
                    <a:pt x="23" y="46"/>
                  </a:lnTo>
                  <a:lnTo>
                    <a:pt x="55" y="41"/>
                  </a:lnTo>
                  <a:lnTo>
                    <a:pt x="55" y="41"/>
                  </a:lnTo>
                  <a:lnTo>
                    <a:pt x="60" y="41"/>
                  </a:lnTo>
                  <a:lnTo>
                    <a:pt x="64" y="36"/>
                  </a:lnTo>
                  <a:lnTo>
                    <a:pt x="69" y="25"/>
                  </a:lnTo>
                  <a:lnTo>
                    <a:pt x="64" y="20"/>
                  </a:lnTo>
                  <a:lnTo>
                    <a:pt x="64" y="20"/>
                  </a:lnTo>
                  <a:lnTo>
                    <a:pt x="55" y="10"/>
                  </a:lnTo>
                  <a:lnTo>
                    <a:pt x="46" y="0"/>
                  </a:lnTo>
                  <a:lnTo>
                    <a:pt x="32" y="0"/>
                  </a:lnTo>
                  <a:lnTo>
                    <a:pt x="19" y="5"/>
                  </a:lnTo>
                  <a:lnTo>
                    <a:pt x="19" y="5"/>
                  </a:lnTo>
                  <a:lnTo>
                    <a:pt x="9" y="15"/>
                  </a:lnTo>
                  <a:lnTo>
                    <a:pt x="5" y="30"/>
                  </a:lnTo>
                  <a:lnTo>
                    <a:pt x="0" y="56"/>
                  </a:lnTo>
                  <a:lnTo>
                    <a:pt x="0" y="56"/>
                  </a:lnTo>
                  <a:lnTo>
                    <a:pt x="0" y="61"/>
                  </a:lnTo>
                  <a:lnTo>
                    <a:pt x="5" y="56"/>
                  </a:lnTo>
                  <a:lnTo>
                    <a:pt x="5" y="56"/>
                  </a:lnTo>
                  <a:close/>
                </a:path>
              </a:pathLst>
            </a:custGeom>
            <a:solidFill>
              <a:srgbClr val="744F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9" name="Obdélník 148"/>
          <p:cNvSpPr/>
          <p:nvPr/>
        </p:nvSpPr>
        <p:spPr>
          <a:xfrm>
            <a:off x="5232291" y="1446898"/>
            <a:ext cx="17475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…………………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0" name="Obdélník 149"/>
          <p:cNvSpPr/>
          <p:nvPr/>
        </p:nvSpPr>
        <p:spPr>
          <a:xfrm>
            <a:off x="5451968" y="4978482"/>
            <a:ext cx="13083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……………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1" name="Obdélník 150"/>
          <p:cNvSpPr/>
          <p:nvPr/>
        </p:nvSpPr>
        <p:spPr>
          <a:xfrm>
            <a:off x="3040954" y="3791004"/>
            <a:ext cx="13083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……………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2" name="Obdélník 151"/>
          <p:cNvSpPr/>
          <p:nvPr/>
        </p:nvSpPr>
        <p:spPr>
          <a:xfrm>
            <a:off x="5342097" y="2063732"/>
            <a:ext cx="15279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………………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3" name="Obdélník 152"/>
          <p:cNvSpPr/>
          <p:nvPr/>
        </p:nvSpPr>
        <p:spPr>
          <a:xfrm>
            <a:off x="5284663" y="2852766"/>
            <a:ext cx="15279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………………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4" name="Obdélník 153"/>
          <p:cNvSpPr/>
          <p:nvPr/>
        </p:nvSpPr>
        <p:spPr>
          <a:xfrm>
            <a:off x="4908743" y="6004264"/>
            <a:ext cx="12266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…………..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3158" name="Přímá spojnice 3157"/>
          <p:cNvCxnSpPr>
            <a:stCxn id="5" idx="23"/>
          </p:cNvCxnSpPr>
          <p:nvPr/>
        </p:nvCxnSpPr>
        <p:spPr>
          <a:xfrm>
            <a:off x="4705662" y="1607271"/>
            <a:ext cx="636435" cy="10053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>
            <a:stCxn id="14" idx="19"/>
          </p:cNvCxnSpPr>
          <p:nvPr/>
        </p:nvCxnSpPr>
        <p:spPr>
          <a:xfrm>
            <a:off x="3469054" y="2023132"/>
            <a:ext cx="1943145" cy="28970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>
            <a:stCxn id="3106" idx="2"/>
          </p:cNvCxnSpPr>
          <p:nvPr/>
        </p:nvCxnSpPr>
        <p:spPr>
          <a:xfrm>
            <a:off x="3796994" y="2834574"/>
            <a:ext cx="1572650" cy="23471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flipV="1">
            <a:off x="2543043" y="4021836"/>
            <a:ext cx="542363" cy="8428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5976379" y="6236044"/>
            <a:ext cx="1251072" cy="1232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>
            <a:stCxn id="3137" idx="7"/>
          </p:cNvCxnSpPr>
          <p:nvPr/>
        </p:nvCxnSpPr>
        <p:spPr>
          <a:xfrm>
            <a:off x="3622514" y="6156020"/>
            <a:ext cx="1309873" cy="4854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7" name="Nadpis 3156"/>
          <p:cNvSpPr>
            <a:spLocks noGrp="1"/>
          </p:cNvSpPr>
          <p:nvPr>
            <p:ph type="title" idx="4294967295"/>
          </p:nvPr>
        </p:nvSpPr>
        <p:spPr>
          <a:xfrm>
            <a:off x="4515940" y="277341"/>
            <a:ext cx="4575175" cy="91122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ROSTLIN - DOPLŇ</a:t>
            </a:r>
            <a:endParaRPr lang="cs-CZ" dirty="0"/>
          </a:p>
        </p:txBody>
      </p:sp>
      <p:cxnSp>
        <p:nvCxnSpPr>
          <p:cNvPr id="163" name="Přímá spojnice 162"/>
          <p:cNvCxnSpPr/>
          <p:nvPr/>
        </p:nvCxnSpPr>
        <p:spPr>
          <a:xfrm flipV="1">
            <a:off x="6564015" y="5113544"/>
            <a:ext cx="625536" cy="9628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43152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etra\AppData\Local\Microsoft\Windows\Temporary Internet Files\Content.IE5\VJ8JBHB1\MC900332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6019"/>
            <a:ext cx="2716909" cy="257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4542775" y="1027264"/>
            <a:ext cx="4764910" cy="5677509"/>
            <a:chOff x="1756" y="227"/>
            <a:chExt cx="2469" cy="2805"/>
          </a:xfrm>
        </p:grpSpPr>
        <p:sp>
          <p:nvSpPr>
            <p:cNvPr id="4" name="AutoShape 4"/>
            <p:cNvSpPr>
              <a:spLocks noChangeAspect="1" noChangeArrowheads="1" noTextEdit="1"/>
            </p:cNvSpPr>
            <p:nvPr/>
          </p:nvSpPr>
          <p:spPr bwMode="auto">
            <a:xfrm>
              <a:off x="1775" y="227"/>
              <a:ext cx="2450" cy="28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6"/>
            <p:cNvSpPr>
              <a:spLocks/>
            </p:cNvSpPr>
            <p:nvPr/>
          </p:nvSpPr>
          <p:spPr bwMode="auto">
            <a:xfrm>
              <a:off x="1756" y="247"/>
              <a:ext cx="2358" cy="1719"/>
            </a:xfrm>
            <a:custGeom>
              <a:avLst/>
              <a:gdLst>
                <a:gd name="T0" fmla="*/ 2281 w 2358"/>
                <a:gd name="T1" fmla="*/ 1152 h 1719"/>
                <a:gd name="T2" fmla="*/ 2208 w 2358"/>
                <a:gd name="T3" fmla="*/ 997 h 1719"/>
                <a:gd name="T4" fmla="*/ 2150 w 2358"/>
                <a:gd name="T5" fmla="*/ 959 h 1719"/>
                <a:gd name="T6" fmla="*/ 2189 w 2358"/>
                <a:gd name="T7" fmla="*/ 876 h 1719"/>
                <a:gd name="T8" fmla="*/ 2310 w 2358"/>
                <a:gd name="T9" fmla="*/ 760 h 1719"/>
                <a:gd name="T10" fmla="*/ 2286 w 2358"/>
                <a:gd name="T11" fmla="*/ 687 h 1719"/>
                <a:gd name="T12" fmla="*/ 2300 w 2358"/>
                <a:gd name="T13" fmla="*/ 532 h 1719"/>
                <a:gd name="T14" fmla="*/ 2160 w 2358"/>
                <a:gd name="T15" fmla="*/ 445 h 1719"/>
                <a:gd name="T16" fmla="*/ 1990 w 2358"/>
                <a:gd name="T17" fmla="*/ 421 h 1719"/>
                <a:gd name="T18" fmla="*/ 1884 w 2358"/>
                <a:gd name="T19" fmla="*/ 421 h 1719"/>
                <a:gd name="T20" fmla="*/ 1816 w 2358"/>
                <a:gd name="T21" fmla="*/ 426 h 1719"/>
                <a:gd name="T22" fmla="*/ 1777 w 2358"/>
                <a:gd name="T23" fmla="*/ 373 h 1719"/>
                <a:gd name="T24" fmla="*/ 1666 w 2358"/>
                <a:gd name="T25" fmla="*/ 329 h 1719"/>
                <a:gd name="T26" fmla="*/ 1593 w 2358"/>
                <a:gd name="T27" fmla="*/ 285 h 1719"/>
                <a:gd name="T28" fmla="*/ 1530 w 2358"/>
                <a:gd name="T29" fmla="*/ 218 h 1719"/>
                <a:gd name="T30" fmla="*/ 1457 w 2358"/>
                <a:gd name="T31" fmla="*/ 130 h 1719"/>
                <a:gd name="T32" fmla="*/ 1336 w 2358"/>
                <a:gd name="T33" fmla="*/ 0 h 1719"/>
                <a:gd name="T34" fmla="*/ 1172 w 2358"/>
                <a:gd name="T35" fmla="*/ 77 h 1719"/>
                <a:gd name="T36" fmla="*/ 1118 w 2358"/>
                <a:gd name="T37" fmla="*/ 208 h 1719"/>
                <a:gd name="T38" fmla="*/ 1017 w 2358"/>
                <a:gd name="T39" fmla="*/ 203 h 1719"/>
                <a:gd name="T40" fmla="*/ 881 w 2358"/>
                <a:gd name="T41" fmla="*/ 174 h 1719"/>
                <a:gd name="T42" fmla="*/ 731 w 2358"/>
                <a:gd name="T43" fmla="*/ 193 h 1719"/>
                <a:gd name="T44" fmla="*/ 605 w 2358"/>
                <a:gd name="T45" fmla="*/ 319 h 1719"/>
                <a:gd name="T46" fmla="*/ 377 w 2358"/>
                <a:gd name="T47" fmla="*/ 324 h 1719"/>
                <a:gd name="T48" fmla="*/ 305 w 2358"/>
                <a:gd name="T49" fmla="*/ 450 h 1719"/>
                <a:gd name="T50" fmla="*/ 314 w 2358"/>
                <a:gd name="T51" fmla="*/ 552 h 1719"/>
                <a:gd name="T52" fmla="*/ 203 w 2358"/>
                <a:gd name="T53" fmla="*/ 600 h 1719"/>
                <a:gd name="T54" fmla="*/ 174 w 2358"/>
                <a:gd name="T55" fmla="*/ 678 h 1719"/>
                <a:gd name="T56" fmla="*/ 179 w 2358"/>
                <a:gd name="T57" fmla="*/ 755 h 1719"/>
                <a:gd name="T58" fmla="*/ 48 w 2358"/>
                <a:gd name="T59" fmla="*/ 833 h 1719"/>
                <a:gd name="T60" fmla="*/ 9 w 2358"/>
                <a:gd name="T61" fmla="*/ 993 h 1719"/>
                <a:gd name="T62" fmla="*/ 184 w 2358"/>
                <a:gd name="T63" fmla="*/ 1094 h 1719"/>
                <a:gd name="T64" fmla="*/ 285 w 2358"/>
                <a:gd name="T65" fmla="*/ 1177 h 1719"/>
                <a:gd name="T66" fmla="*/ 334 w 2358"/>
                <a:gd name="T67" fmla="*/ 1278 h 1719"/>
                <a:gd name="T68" fmla="*/ 407 w 2358"/>
                <a:gd name="T69" fmla="*/ 1288 h 1719"/>
                <a:gd name="T70" fmla="*/ 305 w 2358"/>
                <a:gd name="T71" fmla="*/ 1332 h 1719"/>
                <a:gd name="T72" fmla="*/ 281 w 2358"/>
                <a:gd name="T73" fmla="*/ 1458 h 1719"/>
                <a:gd name="T74" fmla="*/ 460 w 2358"/>
                <a:gd name="T75" fmla="*/ 1525 h 1719"/>
                <a:gd name="T76" fmla="*/ 537 w 2358"/>
                <a:gd name="T77" fmla="*/ 1559 h 1719"/>
                <a:gd name="T78" fmla="*/ 591 w 2358"/>
                <a:gd name="T79" fmla="*/ 1608 h 1719"/>
                <a:gd name="T80" fmla="*/ 668 w 2358"/>
                <a:gd name="T81" fmla="*/ 1714 h 1719"/>
                <a:gd name="T82" fmla="*/ 779 w 2358"/>
                <a:gd name="T83" fmla="*/ 1666 h 1719"/>
                <a:gd name="T84" fmla="*/ 871 w 2358"/>
                <a:gd name="T85" fmla="*/ 1637 h 1719"/>
                <a:gd name="T86" fmla="*/ 905 w 2358"/>
                <a:gd name="T87" fmla="*/ 1530 h 1719"/>
                <a:gd name="T88" fmla="*/ 997 w 2358"/>
                <a:gd name="T89" fmla="*/ 1545 h 1719"/>
                <a:gd name="T90" fmla="*/ 901 w 2358"/>
                <a:gd name="T91" fmla="*/ 1341 h 1719"/>
                <a:gd name="T92" fmla="*/ 963 w 2358"/>
                <a:gd name="T93" fmla="*/ 1259 h 1719"/>
                <a:gd name="T94" fmla="*/ 1002 w 2358"/>
                <a:gd name="T95" fmla="*/ 1152 h 1719"/>
                <a:gd name="T96" fmla="*/ 1051 w 2358"/>
                <a:gd name="T97" fmla="*/ 1123 h 1719"/>
                <a:gd name="T98" fmla="*/ 1075 w 2358"/>
                <a:gd name="T99" fmla="*/ 1070 h 1719"/>
                <a:gd name="T100" fmla="*/ 1206 w 2358"/>
                <a:gd name="T101" fmla="*/ 1138 h 1719"/>
                <a:gd name="T102" fmla="*/ 1336 w 2358"/>
                <a:gd name="T103" fmla="*/ 1196 h 1719"/>
                <a:gd name="T104" fmla="*/ 1501 w 2358"/>
                <a:gd name="T105" fmla="*/ 1211 h 1719"/>
                <a:gd name="T106" fmla="*/ 1424 w 2358"/>
                <a:gd name="T107" fmla="*/ 1395 h 1719"/>
                <a:gd name="T108" fmla="*/ 1472 w 2358"/>
                <a:gd name="T109" fmla="*/ 1443 h 1719"/>
                <a:gd name="T110" fmla="*/ 1550 w 2358"/>
                <a:gd name="T111" fmla="*/ 1535 h 1719"/>
                <a:gd name="T112" fmla="*/ 1695 w 2358"/>
                <a:gd name="T113" fmla="*/ 1617 h 1719"/>
                <a:gd name="T114" fmla="*/ 1811 w 2358"/>
                <a:gd name="T115" fmla="*/ 1613 h 1719"/>
                <a:gd name="T116" fmla="*/ 1990 w 2358"/>
                <a:gd name="T117" fmla="*/ 1491 h 1719"/>
                <a:gd name="T118" fmla="*/ 2068 w 2358"/>
                <a:gd name="T119" fmla="*/ 1428 h 1719"/>
                <a:gd name="T120" fmla="*/ 2131 w 2358"/>
                <a:gd name="T121" fmla="*/ 1404 h 1719"/>
                <a:gd name="T122" fmla="*/ 2291 w 2358"/>
                <a:gd name="T123" fmla="*/ 1332 h 1719"/>
                <a:gd name="T124" fmla="*/ 2353 w 2358"/>
                <a:gd name="T125" fmla="*/ 1201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8" h="1719">
                  <a:moveTo>
                    <a:pt x="2353" y="1201"/>
                  </a:moveTo>
                  <a:lnTo>
                    <a:pt x="2353" y="1201"/>
                  </a:lnTo>
                  <a:lnTo>
                    <a:pt x="2349" y="1172"/>
                  </a:lnTo>
                  <a:lnTo>
                    <a:pt x="2344" y="1162"/>
                  </a:lnTo>
                  <a:lnTo>
                    <a:pt x="2339" y="1157"/>
                  </a:lnTo>
                  <a:lnTo>
                    <a:pt x="2315" y="1152"/>
                  </a:lnTo>
                  <a:lnTo>
                    <a:pt x="2281" y="1152"/>
                  </a:lnTo>
                  <a:lnTo>
                    <a:pt x="2281" y="1152"/>
                  </a:lnTo>
                  <a:lnTo>
                    <a:pt x="2276" y="1123"/>
                  </a:lnTo>
                  <a:lnTo>
                    <a:pt x="2266" y="1099"/>
                  </a:lnTo>
                  <a:lnTo>
                    <a:pt x="2232" y="1046"/>
                  </a:lnTo>
                  <a:lnTo>
                    <a:pt x="2232" y="1046"/>
                  </a:lnTo>
                  <a:lnTo>
                    <a:pt x="2218" y="1012"/>
                  </a:lnTo>
                  <a:lnTo>
                    <a:pt x="2208" y="997"/>
                  </a:lnTo>
                  <a:lnTo>
                    <a:pt x="2189" y="988"/>
                  </a:lnTo>
                  <a:lnTo>
                    <a:pt x="2189" y="988"/>
                  </a:lnTo>
                  <a:lnTo>
                    <a:pt x="2160" y="988"/>
                  </a:lnTo>
                  <a:lnTo>
                    <a:pt x="2136" y="988"/>
                  </a:lnTo>
                  <a:lnTo>
                    <a:pt x="2136" y="988"/>
                  </a:lnTo>
                  <a:lnTo>
                    <a:pt x="2140" y="973"/>
                  </a:lnTo>
                  <a:lnTo>
                    <a:pt x="2150" y="959"/>
                  </a:lnTo>
                  <a:lnTo>
                    <a:pt x="2160" y="949"/>
                  </a:lnTo>
                  <a:lnTo>
                    <a:pt x="2165" y="930"/>
                  </a:lnTo>
                  <a:lnTo>
                    <a:pt x="2165" y="930"/>
                  </a:lnTo>
                  <a:lnTo>
                    <a:pt x="2165" y="896"/>
                  </a:lnTo>
                  <a:lnTo>
                    <a:pt x="2174" y="886"/>
                  </a:lnTo>
                  <a:lnTo>
                    <a:pt x="2189" y="876"/>
                  </a:lnTo>
                  <a:lnTo>
                    <a:pt x="2189" y="876"/>
                  </a:lnTo>
                  <a:lnTo>
                    <a:pt x="2237" y="838"/>
                  </a:lnTo>
                  <a:lnTo>
                    <a:pt x="2291" y="794"/>
                  </a:lnTo>
                  <a:lnTo>
                    <a:pt x="2291" y="794"/>
                  </a:lnTo>
                  <a:lnTo>
                    <a:pt x="2305" y="779"/>
                  </a:lnTo>
                  <a:lnTo>
                    <a:pt x="2310" y="775"/>
                  </a:lnTo>
                  <a:lnTo>
                    <a:pt x="2310" y="760"/>
                  </a:lnTo>
                  <a:lnTo>
                    <a:pt x="2310" y="760"/>
                  </a:lnTo>
                  <a:lnTo>
                    <a:pt x="2300" y="746"/>
                  </a:lnTo>
                  <a:lnTo>
                    <a:pt x="2281" y="731"/>
                  </a:lnTo>
                  <a:lnTo>
                    <a:pt x="2261" y="717"/>
                  </a:lnTo>
                  <a:lnTo>
                    <a:pt x="2247" y="697"/>
                  </a:lnTo>
                  <a:lnTo>
                    <a:pt x="2247" y="697"/>
                  </a:lnTo>
                  <a:lnTo>
                    <a:pt x="2266" y="692"/>
                  </a:lnTo>
                  <a:lnTo>
                    <a:pt x="2286" y="687"/>
                  </a:lnTo>
                  <a:lnTo>
                    <a:pt x="2295" y="678"/>
                  </a:lnTo>
                  <a:lnTo>
                    <a:pt x="2305" y="663"/>
                  </a:lnTo>
                  <a:lnTo>
                    <a:pt x="2315" y="649"/>
                  </a:lnTo>
                  <a:lnTo>
                    <a:pt x="2320" y="634"/>
                  </a:lnTo>
                  <a:lnTo>
                    <a:pt x="2320" y="600"/>
                  </a:lnTo>
                  <a:lnTo>
                    <a:pt x="2315" y="566"/>
                  </a:lnTo>
                  <a:lnTo>
                    <a:pt x="2300" y="532"/>
                  </a:lnTo>
                  <a:lnTo>
                    <a:pt x="2281" y="503"/>
                  </a:lnTo>
                  <a:lnTo>
                    <a:pt x="2257" y="484"/>
                  </a:lnTo>
                  <a:lnTo>
                    <a:pt x="2257" y="484"/>
                  </a:lnTo>
                  <a:lnTo>
                    <a:pt x="2228" y="465"/>
                  </a:lnTo>
                  <a:lnTo>
                    <a:pt x="2194" y="450"/>
                  </a:lnTo>
                  <a:lnTo>
                    <a:pt x="2194" y="450"/>
                  </a:lnTo>
                  <a:lnTo>
                    <a:pt x="2160" y="445"/>
                  </a:lnTo>
                  <a:lnTo>
                    <a:pt x="2126" y="445"/>
                  </a:lnTo>
                  <a:lnTo>
                    <a:pt x="2092" y="445"/>
                  </a:lnTo>
                  <a:lnTo>
                    <a:pt x="2063" y="440"/>
                  </a:lnTo>
                  <a:lnTo>
                    <a:pt x="2063" y="440"/>
                  </a:lnTo>
                  <a:lnTo>
                    <a:pt x="2029" y="431"/>
                  </a:lnTo>
                  <a:lnTo>
                    <a:pt x="2010" y="426"/>
                  </a:lnTo>
                  <a:lnTo>
                    <a:pt x="1990" y="421"/>
                  </a:lnTo>
                  <a:lnTo>
                    <a:pt x="1990" y="421"/>
                  </a:lnTo>
                  <a:lnTo>
                    <a:pt x="1971" y="426"/>
                  </a:lnTo>
                  <a:lnTo>
                    <a:pt x="1942" y="431"/>
                  </a:lnTo>
                  <a:lnTo>
                    <a:pt x="1913" y="436"/>
                  </a:lnTo>
                  <a:lnTo>
                    <a:pt x="1893" y="431"/>
                  </a:lnTo>
                  <a:lnTo>
                    <a:pt x="1893" y="431"/>
                  </a:lnTo>
                  <a:lnTo>
                    <a:pt x="1884" y="421"/>
                  </a:lnTo>
                  <a:lnTo>
                    <a:pt x="1884" y="411"/>
                  </a:lnTo>
                  <a:lnTo>
                    <a:pt x="1879" y="402"/>
                  </a:lnTo>
                  <a:lnTo>
                    <a:pt x="1864" y="397"/>
                  </a:lnTo>
                  <a:lnTo>
                    <a:pt x="1864" y="397"/>
                  </a:lnTo>
                  <a:lnTo>
                    <a:pt x="1855" y="402"/>
                  </a:lnTo>
                  <a:lnTo>
                    <a:pt x="1840" y="407"/>
                  </a:lnTo>
                  <a:lnTo>
                    <a:pt x="1816" y="426"/>
                  </a:lnTo>
                  <a:lnTo>
                    <a:pt x="1777" y="465"/>
                  </a:lnTo>
                  <a:lnTo>
                    <a:pt x="1777" y="465"/>
                  </a:lnTo>
                  <a:lnTo>
                    <a:pt x="1782" y="450"/>
                  </a:lnTo>
                  <a:lnTo>
                    <a:pt x="1787" y="431"/>
                  </a:lnTo>
                  <a:lnTo>
                    <a:pt x="1782" y="392"/>
                  </a:lnTo>
                  <a:lnTo>
                    <a:pt x="1782" y="392"/>
                  </a:lnTo>
                  <a:lnTo>
                    <a:pt x="1777" y="373"/>
                  </a:lnTo>
                  <a:lnTo>
                    <a:pt x="1767" y="363"/>
                  </a:lnTo>
                  <a:lnTo>
                    <a:pt x="1753" y="353"/>
                  </a:lnTo>
                  <a:lnTo>
                    <a:pt x="1738" y="348"/>
                  </a:lnTo>
                  <a:lnTo>
                    <a:pt x="1700" y="344"/>
                  </a:lnTo>
                  <a:lnTo>
                    <a:pt x="1680" y="339"/>
                  </a:lnTo>
                  <a:lnTo>
                    <a:pt x="1666" y="329"/>
                  </a:lnTo>
                  <a:lnTo>
                    <a:pt x="1666" y="329"/>
                  </a:lnTo>
                  <a:lnTo>
                    <a:pt x="1656" y="319"/>
                  </a:lnTo>
                  <a:lnTo>
                    <a:pt x="1646" y="310"/>
                  </a:lnTo>
                  <a:lnTo>
                    <a:pt x="1632" y="295"/>
                  </a:lnTo>
                  <a:lnTo>
                    <a:pt x="1627" y="285"/>
                  </a:lnTo>
                  <a:lnTo>
                    <a:pt x="1617" y="285"/>
                  </a:lnTo>
                  <a:lnTo>
                    <a:pt x="1608" y="281"/>
                  </a:lnTo>
                  <a:lnTo>
                    <a:pt x="1593" y="285"/>
                  </a:lnTo>
                  <a:lnTo>
                    <a:pt x="1593" y="285"/>
                  </a:lnTo>
                  <a:lnTo>
                    <a:pt x="1588" y="295"/>
                  </a:lnTo>
                  <a:lnTo>
                    <a:pt x="1588" y="295"/>
                  </a:lnTo>
                  <a:lnTo>
                    <a:pt x="1579" y="271"/>
                  </a:lnTo>
                  <a:lnTo>
                    <a:pt x="1564" y="252"/>
                  </a:lnTo>
                  <a:lnTo>
                    <a:pt x="1550" y="232"/>
                  </a:lnTo>
                  <a:lnTo>
                    <a:pt x="1530" y="218"/>
                  </a:lnTo>
                  <a:lnTo>
                    <a:pt x="1511" y="208"/>
                  </a:lnTo>
                  <a:lnTo>
                    <a:pt x="1487" y="203"/>
                  </a:lnTo>
                  <a:lnTo>
                    <a:pt x="1462" y="198"/>
                  </a:lnTo>
                  <a:lnTo>
                    <a:pt x="1438" y="193"/>
                  </a:lnTo>
                  <a:lnTo>
                    <a:pt x="1438" y="193"/>
                  </a:lnTo>
                  <a:lnTo>
                    <a:pt x="1453" y="164"/>
                  </a:lnTo>
                  <a:lnTo>
                    <a:pt x="1457" y="130"/>
                  </a:lnTo>
                  <a:lnTo>
                    <a:pt x="1453" y="97"/>
                  </a:lnTo>
                  <a:lnTo>
                    <a:pt x="1443" y="67"/>
                  </a:lnTo>
                  <a:lnTo>
                    <a:pt x="1424" y="38"/>
                  </a:lnTo>
                  <a:lnTo>
                    <a:pt x="1399" y="19"/>
                  </a:lnTo>
                  <a:lnTo>
                    <a:pt x="1370" y="5"/>
                  </a:lnTo>
                  <a:lnTo>
                    <a:pt x="1336" y="0"/>
                  </a:lnTo>
                  <a:lnTo>
                    <a:pt x="1336" y="0"/>
                  </a:lnTo>
                  <a:lnTo>
                    <a:pt x="1288" y="0"/>
                  </a:lnTo>
                  <a:lnTo>
                    <a:pt x="1269" y="5"/>
                  </a:lnTo>
                  <a:lnTo>
                    <a:pt x="1249" y="9"/>
                  </a:lnTo>
                  <a:lnTo>
                    <a:pt x="1249" y="9"/>
                  </a:lnTo>
                  <a:lnTo>
                    <a:pt x="1206" y="38"/>
                  </a:lnTo>
                  <a:lnTo>
                    <a:pt x="1186" y="58"/>
                  </a:lnTo>
                  <a:lnTo>
                    <a:pt x="1172" y="77"/>
                  </a:lnTo>
                  <a:lnTo>
                    <a:pt x="1172" y="77"/>
                  </a:lnTo>
                  <a:lnTo>
                    <a:pt x="1148" y="111"/>
                  </a:lnTo>
                  <a:lnTo>
                    <a:pt x="1143" y="140"/>
                  </a:lnTo>
                  <a:lnTo>
                    <a:pt x="1143" y="174"/>
                  </a:lnTo>
                  <a:lnTo>
                    <a:pt x="1148" y="218"/>
                  </a:lnTo>
                  <a:lnTo>
                    <a:pt x="1148" y="218"/>
                  </a:lnTo>
                  <a:lnTo>
                    <a:pt x="1118" y="208"/>
                  </a:lnTo>
                  <a:lnTo>
                    <a:pt x="1094" y="198"/>
                  </a:lnTo>
                  <a:lnTo>
                    <a:pt x="1094" y="198"/>
                  </a:lnTo>
                  <a:lnTo>
                    <a:pt x="1075" y="198"/>
                  </a:lnTo>
                  <a:lnTo>
                    <a:pt x="1051" y="203"/>
                  </a:lnTo>
                  <a:lnTo>
                    <a:pt x="1031" y="203"/>
                  </a:lnTo>
                  <a:lnTo>
                    <a:pt x="1017" y="203"/>
                  </a:lnTo>
                  <a:lnTo>
                    <a:pt x="1017" y="203"/>
                  </a:lnTo>
                  <a:lnTo>
                    <a:pt x="997" y="203"/>
                  </a:lnTo>
                  <a:lnTo>
                    <a:pt x="983" y="193"/>
                  </a:lnTo>
                  <a:lnTo>
                    <a:pt x="963" y="189"/>
                  </a:lnTo>
                  <a:lnTo>
                    <a:pt x="944" y="184"/>
                  </a:lnTo>
                  <a:lnTo>
                    <a:pt x="944" y="184"/>
                  </a:lnTo>
                  <a:lnTo>
                    <a:pt x="915" y="184"/>
                  </a:lnTo>
                  <a:lnTo>
                    <a:pt x="881" y="174"/>
                  </a:lnTo>
                  <a:lnTo>
                    <a:pt x="881" y="174"/>
                  </a:lnTo>
                  <a:lnTo>
                    <a:pt x="838" y="164"/>
                  </a:lnTo>
                  <a:lnTo>
                    <a:pt x="813" y="164"/>
                  </a:lnTo>
                  <a:lnTo>
                    <a:pt x="794" y="164"/>
                  </a:lnTo>
                  <a:lnTo>
                    <a:pt x="770" y="169"/>
                  </a:lnTo>
                  <a:lnTo>
                    <a:pt x="750" y="179"/>
                  </a:lnTo>
                  <a:lnTo>
                    <a:pt x="731" y="193"/>
                  </a:lnTo>
                  <a:lnTo>
                    <a:pt x="716" y="208"/>
                  </a:lnTo>
                  <a:lnTo>
                    <a:pt x="716" y="208"/>
                  </a:lnTo>
                  <a:lnTo>
                    <a:pt x="668" y="266"/>
                  </a:lnTo>
                  <a:lnTo>
                    <a:pt x="649" y="295"/>
                  </a:lnTo>
                  <a:lnTo>
                    <a:pt x="629" y="329"/>
                  </a:lnTo>
                  <a:lnTo>
                    <a:pt x="629" y="329"/>
                  </a:lnTo>
                  <a:lnTo>
                    <a:pt x="605" y="319"/>
                  </a:lnTo>
                  <a:lnTo>
                    <a:pt x="576" y="310"/>
                  </a:lnTo>
                  <a:lnTo>
                    <a:pt x="547" y="295"/>
                  </a:lnTo>
                  <a:lnTo>
                    <a:pt x="518" y="285"/>
                  </a:lnTo>
                  <a:lnTo>
                    <a:pt x="518" y="285"/>
                  </a:lnTo>
                  <a:lnTo>
                    <a:pt x="484" y="290"/>
                  </a:lnTo>
                  <a:lnTo>
                    <a:pt x="445" y="300"/>
                  </a:lnTo>
                  <a:lnTo>
                    <a:pt x="377" y="324"/>
                  </a:lnTo>
                  <a:lnTo>
                    <a:pt x="377" y="324"/>
                  </a:lnTo>
                  <a:lnTo>
                    <a:pt x="339" y="344"/>
                  </a:lnTo>
                  <a:lnTo>
                    <a:pt x="324" y="353"/>
                  </a:lnTo>
                  <a:lnTo>
                    <a:pt x="314" y="368"/>
                  </a:lnTo>
                  <a:lnTo>
                    <a:pt x="305" y="392"/>
                  </a:lnTo>
                  <a:lnTo>
                    <a:pt x="300" y="421"/>
                  </a:lnTo>
                  <a:lnTo>
                    <a:pt x="305" y="450"/>
                  </a:lnTo>
                  <a:lnTo>
                    <a:pt x="319" y="484"/>
                  </a:lnTo>
                  <a:lnTo>
                    <a:pt x="334" y="513"/>
                  </a:lnTo>
                  <a:lnTo>
                    <a:pt x="353" y="542"/>
                  </a:lnTo>
                  <a:lnTo>
                    <a:pt x="353" y="542"/>
                  </a:lnTo>
                  <a:lnTo>
                    <a:pt x="339" y="537"/>
                  </a:lnTo>
                  <a:lnTo>
                    <a:pt x="329" y="542"/>
                  </a:lnTo>
                  <a:lnTo>
                    <a:pt x="314" y="552"/>
                  </a:lnTo>
                  <a:lnTo>
                    <a:pt x="305" y="571"/>
                  </a:lnTo>
                  <a:lnTo>
                    <a:pt x="285" y="586"/>
                  </a:lnTo>
                  <a:lnTo>
                    <a:pt x="285" y="586"/>
                  </a:lnTo>
                  <a:lnTo>
                    <a:pt x="266" y="591"/>
                  </a:lnTo>
                  <a:lnTo>
                    <a:pt x="247" y="591"/>
                  </a:lnTo>
                  <a:lnTo>
                    <a:pt x="222" y="591"/>
                  </a:lnTo>
                  <a:lnTo>
                    <a:pt x="203" y="600"/>
                  </a:lnTo>
                  <a:lnTo>
                    <a:pt x="203" y="600"/>
                  </a:lnTo>
                  <a:lnTo>
                    <a:pt x="189" y="620"/>
                  </a:lnTo>
                  <a:lnTo>
                    <a:pt x="174" y="639"/>
                  </a:lnTo>
                  <a:lnTo>
                    <a:pt x="174" y="639"/>
                  </a:lnTo>
                  <a:lnTo>
                    <a:pt x="169" y="658"/>
                  </a:lnTo>
                  <a:lnTo>
                    <a:pt x="174" y="678"/>
                  </a:lnTo>
                  <a:lnTo>
                    <a:pt x="174" y="678"/>
                  </a:lnTo>
                  <a:lnTo>
                    <a:pt x="189" y="692"/>
                  </a:lnTo>
                  <a:lnTo>
                    <a:pt x="208" y="707"/>
                  </a:lnTo>
                  <a:lnTo>
                    <a:pt x="222" y="721"/>
                  </a:lnTo>
                  <a:lnTo>
                    <a:pt x="232" y="741"/>
                  </a:lnTo>
                  <a:lnTo>
                    <a:pt x="232" y="741"/>
                  </a:lnTo>
                  <a:lnTo>
                    <a:pt x="208" y="750"/>
                  </a:lnTo>
                  <a:lnTo>
                    <a:pt x="179" y="755"/>
                  </a:lnTo>
                  <a:lnTo>
                    <a:pt x="150" y="760"/>
                  </a:lnTo>
                  <a:lnTo>
                    <a:pt x="121" y="770"/>
                  </a:lnTo>
                  <a:lnTo>
                    <a:pt x="121" y="770"/>
                  </a:lnTo>
                  <a:lnTo>
                    <a:pt x="101" y="779"/>
                  </a:lnTo>
                  <a:lnTo>
                    <a:pt x="77" y="794"/>
                  </a:lnTo>
                  <a:lnTo>
                    <a:pt x="63" y="813"/>
                  </a:lnTo>
                  <a:lnTo>
                    <a:pt x="48" y="833"/>
                  </a:lnTo>
                  <a:lnTo>
                    <a:pt x="24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5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9" y="993"/>
                  </a:lnTo>
                  <a:lnTo>
                    <a:pt x="29" y="1017"/>
                  </a:lnTo>
                  <a:lnTo>
                    <a:pt x="58" y="1031"/>
                  </a:lnTo>
                  <a:lnTo>
                    <a:pt x="87" y="1046"/>
                  </a:lnTo>
                  <a:lnTo>
                    <a:pt x="121" y="1056"/>
                  </a:lnTo>
                  <a:lnTo>
                    <a:pt x="189" y="1075"/>
                  </a:lnTo>
                  <a:lnTo>
                    <a:pt x="189" y="1075"/>
                  </a:lnTo>
                  <a:lnTo>
                    <a:pt x="184" y="1094"/>
                  </a:lnTo>
                  <a:lnTo>
                    <a:pt x="184" y="1114"/>
                  </a:lnTo>
                  <a:lnTo>
                    <a:pt x="189" y="1128"/>
                  </a:lnTo>
                  <a:lnTo>
                    <a:pt x="208" y="1148"/>
                  </a:lnTo>
                  <a:lnTo>
                    <a:pt x="208" y="1148"/>
                  </a:lnTo>
                  <a:lnTo>
                    <a:pt x="232" y="1162"/>
                  </a:lnTo>
                  <a:lnTo>
                    <a:pt x="261" y="1167"/>
                  </a:lnTo>
                  <a:lnTo>
                    <a:pt x="285" y="1177"/>
                  </a:lnTo>
                  <a:lnTo>
                    <a:pt x="314" y="1186"/>
                  </a:lnTo>
                  <a:lnTo>
                    <a:pt x="314" y="1186"/>
                  </a:lnTo>
                  <a:lnTo>
                    <a:pt x="314" y="1215"/>
                  </a:lnTo>
                  <a:lnTo>
                    <a:pt x="314" y="1244"/>
                  </a:lnTo>
                  <a:lnTo>
                    <a:pt x="319" y="1254"/>
                  </a:lnTo>
                  <a:lnTo>
                    <a:pt x="324" y="1269"/>
                  </a:lnTo>
                  <a:lnTo>
                    <a:pt x="334" y="1278"/>
                  </a:lnTo>
                  <a:lnTo>
                    <a:pt x="348" y="1283"/>
                  </a:lnTo>
                  <a:lnTo>
                    <a:pt x="348" y="1283"/>
                  </a:lnTo>
                  <a:lnTo>
                    <a:pt x="363" y="1288"/>
                  </a:lnTo>
                  <a:lnTo>
                    <a:pt x="377" y="1288"/>
                  </a:lnTo>
                  <a:lnTo>
                    <a:pt x="392" y="1288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373" y="1298"/>
                  </a:lnTo>
                  <a:lnTo>
                    <a:pt x="348" y="1303"/>
                  </a:lnTo>
                  <a:lnTo>
                    <a:pt x="324" y="1317"/>
                  </a:lnTo>
                  <a:lnTo>
                    <a:pt x="324" y="1317"/>
                  </a:lnTo>
                  <a:lnTo>
                    <a:pt x="305" y="1332"/>
                  </a:lnTo>
                  <a:lnTo>
                    <a:pt x="290" y="1356"/>
                  </a:lnTo>
                  <a:lnTo>
                    <a:pt x="276" y="1380"/>
                  </a:lnTo>
                  <a:lnTo>
                    <a:pt x="266" y="1404"/>
                  </a:lnTo>
                  <a:lnTo>
                    <a:pt x="266" y="1404"/>
                  </a:lnTo>
                  <a:lnTo>
                    <a:pt x="266" y="1419"/>
                  </a:lnTo>
                  <a:lnTo>
                    <a:pt x="271" y="1433"/>
                  </a:lnTo>
                  <a:lnTo>
                    <a:pt x="281" y="1458"/>
                  </a:lnTo>
                  <a:lnTo>
                    <a:pt x="305" y="1482"/>
                  </a:lnTo>
                  <a:lnTo>
                    <a:pt x="334" y="1501"/>
                  </a:lnTo>
                  <a:lnTo>
                    <a:pt x="368" y="1516"/>
                  </a:lnTo>
                  <a:lnTo>
                    <a:pt x="402" y="1525"/>
                  </a:lnTo>
                  <a:lnTo>
                    <a:pt x="431" y="152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65" y="1530"/>
                  </a:lnTo>
                  <a:lnTo>
                    <a:pt x="469" y="1535"/>
                  </a:lnTo>
                  <a:lnTo>
                    <a:pt x="489" y="1545"/>
                  </a:lnTo>
                  <a:lnTo>
                    <a:pt x="513" y="1550"/>
                  </a:lnTo>
                  <a:lnTo>
                    <a:pt x="532" y="1550"/>
                  </a:lnTo>
                  <a:lnTo>
                    <a:pt x="532" y="1550"/>
                  </a:lnTo>
                  <a:lnTo>
                    <a:pt x="537" y="1559"/>
                  </a:lnTo>
                  <a:lnTo>
                    <a:pt x="532" y="1569"/>
                  </a:lnTo>
                  <a:lnTo>
                    <a:pt x="528" y="1593"/>
                  </a:lnTo>
                  <a:lnTo>
                    <a:pt x="528" y="1593"/>
                  </a:lnTo>
                  <a:lnTo>
                    <a:pt x="542" y="1598"/>
                  </a:lnTo>
                  <a:lnTo>
                    <a:pt x="557" y="1603"/>
                  </a:lnTo>
                  <a:lnTo>
                    <a:pt x="591" y="1608"/>
                  </a:lnTo>
                  <a:lnTo>
                    <a:pt x="591" y="1608"/>
                  </a:lnTo>
                  <a:lnTo>
                    <a:pt x="595" y="1627"/>
                  </a:lnTo>
                  <a:lnTo>
                    <a:pt x="600" y="1642"/>
                  </a:lnTo>
                  <a:lnTo>
                    <a:pt x="615" y="1656"/>
                  </a:lnTo>
                  <a:lnTo>
                    <a:pt x="629" y="1666"/>
                  </a:lnTo>
                  <a:lnTo>
                    <a:pt x="654" y="1690"/>
                  </a:lnTo>
                  <a:lnTo>
                    <a:pt x="663" y="1700"/>
                  </a:lnTo>
                  <a:lnTo>
                    <a:pt x="668" y="1714"/>
                  </a:lnTo>
                  <a:lnTo>
                    <a:pt x="668" y="1714"/>
                  </a:lnTo>
                  <a:lnTo>
                    <a:pt x="692" y="1719"/>
                  </a:lnTo>
                  <a:lnTo>
                    <a:pt x="712" y="1714"/>
                  </a:lnTo>
                  <a:lnTo>
                    <a:pt x="731" y="1709"/>
                  </a:lnTo>
                  <a:lnTo>
                    <a:pt x="750" y="1695"/>
                  </a:lnTo>
                  <a:lnTo>
                    <a:pt x="765" y="1680"/>
                  </a:lnTo>
                  <a:lnTo>
                    <a:pt x="779" y="1666"/>
                  </a:lnTo>
                  <a:lnTo>
                    <a:pt x="789" y="1646"/>
                  </a:lnTo>
                  <a:lnTo>
                    <a:pt x="794" y="1627"/>
                  </a:lnTo>
                  <a:lnTo>
                    <a:pt x="794" y="1627"/>
                  </a:lnTo>
                  <a:lnTo>
                    <a:pt x="804" y="1632"/>
                  </a:lnTo>
                  <a:lnTo>
                    <a:pt x="818" y="1637"/>
                  </a:lnTo>
                  <a:lnTo>
                    <a:pt x="842" y="1642"/>
                  </a:lnTo>
                  <a:lnTo>
                    <a:pt x="871" y="1637"/>
                  </a:lnTo>
                  <a:lnTo>
                    <a:pt x="881" y="1627"/>
                  </a:lnTo>
                  <a:lnTo>
                    <a:pt x="891" y="1622"/>
                  </a:lnTo>
                  <a:lnTo>
                    <a:pt x="891" y="1622"/>
                  </a:lnTo>
                  <a:lnTo>
                    <a:pt x="901" y="1603"/>
                  </a:lnTo>
                  <a:lnTo>
                    <a:pt x="905" y="1579"/>
                  </a:lnTo>
                  <a:lnTo>
                    <a:pt x="905" y="1530"/>
                  </a:lnTo>
                  <a:lnTo>
                    <a:pt x="905" y="1530"/>
                  </a:lnTo>
                  <a:lnTo>
                    <a:pt x="920" y="1530"/>
                  </a:lnTo>
                  <a:lnTo>
                    <a:pt x="934" y="1535"/>
                  </a:lnTo>
                  <a:lnTo>
                    <a:pt x="954" y="1545"/>
                  </a:lnTo>
                  <a:lnTo>
                    <a:pt x="963" y="1550"/>
                  </a:lnTo>
                  <a:lnTo>
                    <a:pt x="973" y="1554"/>
                  </a:lnTo>
                  <a:lnTo>
                    <a:pt x="988" y="1550"/>
                  </a:lnTo>
                  <a:lnTo>
                    <a:pt x="997" y="1545"/>
                  </a:lnTo>
                  <a:lnTo>
                    <a:pt x="997" y="1545"/>
                  </a:lnTo>
                  <a:lnTo>
                    <a:pt x="988" y="1511"/>
                  </a:lnTo>
                  <a:lnTo>
                    <a:pt x="968" y="1482"/>
                  </a:lnTo>
                  <a:lnTo>
                    <a:pt x="939" y="1428"/>
                  </a:lnTo>
                  <a:lnTo>
                    <a:pt x="920" y="1399"/>
                  </a:lnTo>
                  <a:lnTo>
                    <a:pt x="910" y="1370"/>
                  </a:lnTo>
                  <a:lnTo>
                    <a:pt x="901" y="1341"/>
                  </a:lnTo>
                  <a:lnTo>
                    <a:pt x="896" y="1307"/>
                  </a:lnTo>
                  <a:lnTo>
                    <a:pt x="896" y="1307"/>
                  </a:lnTo>
                  <a:lnTo>
                    <a:pt x="896" y="1264"/>
                  </a:lnTo>
                  <a:lnTo>
                    <a:pt x="896" y="1264"/>
                  </a:lnTo>
                  <a:lnTo>
                    <a:pt x="930" y="1264"/>
                  </a:lnTo>
                  <a:lnTo>
                    <a:pt x="949" y="1264"/>
                  </a:lnTo>
                  <a:lnTo>
                    <a:pt x="963" y="1259"/>
                  </a:lnTo>
                  <a:lnTo>
                    <a:pt x="963" y="1259"/>
                  </a:lnTo>
                  <a:lnTo>
                    <a:pt x="978" y="1249"/>
                  </a:lnTo>
                  <a:lnTo>
                    <a:pt x="988" y="1240"/>
                  </a:lnTo>
                  <a:lnTo>
                    <a:pt x="993" y="1225"/>
                  </a:lnTo>
                  <a:lnTo>
                    <a:pt x="997" y="1215"/>
                  </a:lnTo>
                  <a:lnTo>
                    <a:pt x="1002" y="1186"/>
                  </a:lnTo>
                  <a:lnTo>
                    <a:pt x="1002" y="1152"/>
                  </a:lnTo>
                  <a:lnTo>
                    <a:pt x="1002" y="1152"/>
                  </a:lnTo>
                  <a:lnTo>
                    <a:pt x="1012" y="1152"/>
                  </a:lnTo>
                  <a:lnTo>
                    <a:pt x="1022" y="1148"/>
                  </a:lnTo>
                  <a:lnTo>
                    <a:pt x="1031" y="1138"/>
                  </a:lnTo>
                  <a:lnTo>
                    <a:pt x="1036" y="1128"/>
                  </a:lnTo>
                  <a:lnTo>
                    <a:pt x="1036" y="1128"/>
                  </a:lnTo>
                  <a:lnTo>
                    <a:pt x="1051" y="1123"/>
                  </a:lnTo>
                  <a:lnTo>
                    <a:pt x="1060" y="1119"/>
                  </a:lnTo>
                  <a:lnTo>
                    <a:pt x="1065" y="1109"/>
                  </a:lnTo>
                  <a:lnTo>
                    <a:pt x="1065" y="1104"/>
                  </a:lnTo>
                  <a:lnTo>
                    <a:pt x="1070" y="1085"/>
                  </a:lnTo>
                  <a:lnTo>
                    <a:pt x="1070" y="1080"/>
                  </a:lnTo>
                  <a:lnTo>
                    <a:pt x="1075" y="1070"/>
                  </a:lnTo>
                  <a:lnTo>
                    <a:pt x="1075" y="1070"/>
                  </a:lnTo>
                  <a:lnTo>
                    <a:pt x="1085" y="1065"/>
                  </a:lnTo>
                  <a:lnTo>
                    <a:pt x="1099" y="1065"/>
                  </a:lnTo>
                  <a:lnTo>
                    <a:pt x="1133" y="1060"/>
                  </a:lnTo>
                  <a:lnTo>
                    <a:pt x="1191" y="1070"/>
                  </a:lnTo>
                  <a:lnTo>
                    <a:pt x="1191" y="1070"/>
                  </a:lnTo>
                  <a:lnTo>
                    <a:pt x="1196" y="1109"/>
                  </a:lnTo>
                  <a:lnTo>
                    <a:pt x="1206" y="1138"/>
                  </a:lnTo>
                  <a:lnTo>
                    <a:pt x="1225" y="1162"/>
                  </a:lnTo>
                  <a:lnTo>
                    <a:pt x="1254" y="1186"/>
                  </a:lnTo>
                  <a:lnTo>
                    <a:pt x="1254" y="1186"/>
                  </a:lnTo>
                  <a:lnTo>
                    <a:pt x="1288" y="1206"/>
                  </a:lnTo>
                  <a:lnTo>
                    <a:pt x="1303" y="1211"/>
                  </a:lnTo>
                  <a:lnTo>
                    <a:pt x="1312" y="1206"/>
                  </a:lnTo>
                  <a:lnTo>
                    <a:pt x="1336" y="1196"/>
                  </a:lnTo>
                  <a:lnTo>
                    <a:pt x="1365" y="1172"/>
                  </a:lnTo>
                  <a:lnTo>
                    <a:pt x="1365" y="1172"/>
                  </a:lnTo>
                  <a:lnTo>
                    <a:pt x="1380" y="1181"/>
                  </a:lnTo>
                  <a:lnTo>
                    <a:pt x="1395" y="1191"/>
                  </a:lnTo>
                  <a:lnTo>
                    <a:pt x="1428" y="1201"/>
                  </a:lnTo>
                  <a:lnTo>
                    <a:pt x="1501" y="1211"/>
                  </a:lnTo>
                  <a:lnTo>
                    <a:pt x="1501" y="1211"/>
                  </a:lnTo>
                  <a:lnTo>
                    <a:pt x="1472" y="1254"/>
                  </a:lnTo>
                  <a:lnTo>
                    <a:pt x="1448" y="1298"/>
                  </a:lnTo>
                  <a:lnTo>
                    <a:pt x="1438" y="1322"/>
                  </a:lnTo>
                  <a:lnTo>
                    <a:pt x="1428" y="1346"/>
                  </a:lnTo>
                  <a:lnTo>
                    <a:pt x="1424" y="1370"/>
                  </a:lnTo>
                  <a:lnTo>
                    <a:pt x="1424" y="1395"/>
                  </a:lnTo>
                  <a:lnTo>
                    <a:pt x="1424" y="1395"/>
                  </a:lnTo>
                  <a:lnTo>
                    <a:pt x="1438" y="1395"/>
                  </a:lnTo>
                  <a:lnTo>
                    <a:pt x="1453" y="1399"/>
                  </a:lnTo>
                  <a:lnTo>
                    <a:pt x="1453" y="1399"/>
                  </a:lnTo>
                  <a:lnTo>
                    <a:pt x="1457" y="1419"/>
                  </a:lnTo>
                  <a:lnTo>
                    <a:pt x="1457" y="1438"/>
                  </a:lnTo>
                  <a:lnTo>
                    <a:pt x="1457" y="1438"/>
                  </a:lnTo>
                  <a:lnTo>
                    <a:pt x="1472" y="1443"/>
                  </a:lnTo>
                  <a:lnTo>
                    <a:pt x="1482" y="1453"/>
                  </a:lnTo>
                  <a:lnTo>
                    <a:pt x="1496" y="1477"/>
                  </a:lnTo>
                  <a:lnTo>
                    <a:pt x="1511" y="1506"/>
                  </a:lnTo>
                  <a:lnTo>
                    <a:pt x="1520" y="1516"/>
                  </a:lnTo>
                  <a:lnTo>
                    <a:pt x="1530" y="1525"/>
                  </a:lnTo>
                  <a:lnTo>
                    <a:pt x="1530" y="1525"/>
                  </a:lnTo>
                  <a:lnTo>
                    <a:pt x="1550" y="1535"/>
                  </a:lnTo>
                  <a:lnTo>
                    <a:pt x="1574" y="1540"/>
                  </a:lnTo>
                  <a:lnTo>
                    <a:pt x="1598" y="1540"/>
                  </a:lnTo>
                  <a:lnTo>
                    <a:pt x="1622" y="1535"/>
                  </a:lnTo>
                  <a:lnTo>
                    <a:pt x="1622" y="1535"/>
                  </a:lnTo>
                  <a:lnTo>
                    <a:pt x="1646" y="1564"/>
                  </a:lnTo>
                  <a:lnTo>
                    <a:pt x="1671" y="1593"/>
                  </a:lnTo>
                  <a:lnTo>
                    <a:pt x="1695" y="1617"/>
                  </a:lnTo>
                  <a:lnTo>
                    <a:pt x="1709" y="1627"/>
                  </a:lnTo>
                  <a:lnTo>
                    <a:pt x="1729" y="1637"/>
                  </a:lnTo>
                  <a:lnTo>
                    <a:pt x="1729" y="1637"/>
                  </a:lnTo>
                  <a:lnTo>
                    <a:pt x="1753" y="1637"/>
                  </a:lnTo>
                  <a:lnTo>
                    <a:pt x="1772" y="1632"/>
                  </a:lnTo>
                  <a:lnTo>
                    <a:pt x="1792" y="1622"/>
                  </a:lnTo>
                  <a:lnTo>
                    <a:pt x="1811" y="1613"/>
                  </a:lnTo>
                  <a:lnTo>
                    <a:pt x="1811" y="1613"/>
                  </a:lnTo>
                  <a:lnTo>
                    <a:pt x="1840" y="1593"/>
                  </a:lnTo>
                  <a:lnTo>
                    <a:pt x="1874" y="1579"/>
                  </a:lnTo>
                  <a:lnTo>
                    <a:pt x="1932" y="1554"/>
                  </a:lnTo>
                  <a:lnTo>
                    <a:pt x="1956" y="1535"/>
                  </a:lnTo>
                  <a:lnTo>
                    <a:pt x="1976" y="1516"/>
                  </a:lnTo>
                  <a:lnTo>
                    <a:pt x="1990" y="1491"/>
                  </a:lnTo>
                  <a:lnTo>
                    <a:pt x="1995" y="1453"/>
                  </a:lnTo>
                  <a:lnTo>
                    <a:pt x="1995" y="1453"/>
                  </a:lnTo>
                  <a:lnTo>
                    <a:pt x="2024" y="1453"/>
                  </a:lnTo>
                  <a:lnTo>
                    <a:pt x="2053" y="1443"/>
                  </a:lnTo>
                  <a:lnTo>
                    <a:pt x="2053" y="1443"/>
                  </a:lnTo>
                  <a:lnTo>
                    <a:pt x="2063" y="1438"/>
                  </a:lnTo>
                  <a:lnTo>
                    <a:pt x="2068" y="1428"/>
                  </a:lnTo>
                  <a:lnTo>
                    <a:pt x="2068" y="1428"/>
                  </a:lnTo>
                  <a:lnTo>
                    <a:pt x="2082" y="1424"/>
                  </a:lnTo>
                  <a:lnTo>
                    <a:pt x="2092" y="1424"/>
                  </a:lnTo>
                  <a:lnTo>
                    <a:pt x="2106" y="1424"/>
                  </a:lnTo>
                  <a:lnTo>
                    <a:pt x="2121" y="1414"/>
                  </a:lnTo>
                  <a:lnTo>
                    <a:pt x="2121" y="1414"/>
                  </a:lnTo>
                  <a:lnTo>
                    <a:pt x="2131" y="1404"/>
                  </a:lnTo>
                  <a:lnTo>
                    <a:pt x="2136" y="1390"/>
                  </a:lnTo>
                  <a:lnTo>
                    <a:pt x="2136" y="1356"/>
                  </a:lnTo>
                  <a:lnTo>
                    <a:pt x="2136" y="1356"/>
                  </a:lnTo>
                  <a:lnTo>
                    <a:pt x="2194" y="1351"/>
                  </a:lnTo>
                  <a:lnTo>
                    <a:pt x="2242" y="1346"/>
                  </a:lnTo>
                  <a:lnTo>
                    <a:pt x="2266" y="1341"/>
                  </a:lnTo>
                  <a:lnTo>
                    <a:pt x="2291" y="1332"/>
                  </a:lnTo>
                  <a:lnTo>
                    <a:pt x="2310" y="1312"/>
                  </a:lnTo>
                  <a:lnTo>
                    <a:pt x="2334" y="1293"/>
                  </a:lnTo>
                  <a:lnTo>
                    <a:pt x="2334" y="1293"/>
                  </a:lnTo>
                  <a:lnTo>
                    <a:pt x="2344" y="1269"/>
                  </a:lnTo>
                  <a:lnTo>
                    <a:pt x="2353" y="1249"/>
                  </a:lnTo>
                  <a:lnTo>
                    <a:pt x="2358" y="1225"/>
                  </a:lnTo>
                  <a:lnTo>
                    <a:pt x="2353" y="1201"/>
                  </a:lnTo>
                  <a:lnTo>
                    <a:pt x="2353" y="1201"/>
                  </a:lnTo>
                  <a:close/>
                </a:path>
              </a:pathLst>
            </a:custGeom>
            <a:solidFill>
              <a:srgbClr val="AFD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2347" y="1399"/>
              <a:ext cx="891" cy="625"/>
            </a:xfrm>
            <a:custGeom>
              <a:avLst/>
              <a:gdLst>
                <a:gd name="T0" fmla="*/ 0 w 891"/>
                <a:gd name="T1" fmla="*/ 146 h 625"/>
                <a:gd name="T2" fmla="*/ 0 w 891"/>
                <a:gd name="T3" fmla="*/ 214 h 625"/>
                <a:gd name="T4" fmla="*/ 4 w 891"/>
                <a:gd name="T5" fmla="*/ 247 h 625"/>
                <a:gd name="T6" fmla="*/ 38 w 891"/>
                <a:gd name="T7" fmla="*/ 291 h 625"/>
                <a:gd name="T8" fmla="*/ 111 w 891"/>
                <a:gd name="T9" fmla="*/ 335 h 625"/>
                <a:gd name="T10" fmla="*/ 164 w 891"/>
                <a:gd name="T11" fmla="*/ 359 h 625"/>
                <a:gd name="T12" fmla="*/ 145 w 891"/>
                <a:gd name="T13" fmla="*/ 388 h 625"/>
                <a:gd name="T14" fmla="*/ 116 w 891"/>
                <a:gd name="T15" fmla="*/ 422 h 625"/>
                <a:gd name="T16" fmla="*/ 106 w 891"/>
                <a:gd name="T17" fmla="*/ 451 h 625"/>
                <a:gd name="T18" fmla="*/ 106 w 891"/>
                <a:gd name="T19" fmla="*/ 470 h 625"/>
                <a:gd name="T20" fmla="*/ 135 w 891"/>
                <a:gd name="T21" fmla="*/ 519 h 625"/>
                <a:gd name="T22" fmla="*/ 193 w 891"/>
                <a:gd name="T23" fmla="*/ 562 h 625"/>
                <a:gd name="T24" fmla="*/ 251 w 891"/>
                <a:gd name="T25" fmla="*/ 572 h 625"/>
                <a:gd name="T26" fmla="*/ 295 w 891"/>
                <a:gd name="T27" fmla="*/ 562 h 625"/>
                <a:gd name="T28" fmla="*/ 339 w 891"/>
                <a:gd name="T29" fmla="*/ 533 h 625"/>
                <a:gd name="T30" fmla="*/ 363 w 891"/>
                <a:gd name="T31" fmla="*/ 514 h 625"/>
                <a:gd name="T32" fmla="*/ 411 w 891"/>
                <a:gd name="T33" fmla="*/ 553 h 625"/>
                <a:gd name="T34" fmla="*/ 489 w 891"/>
                <a:gd name="T35" fmla="*/ 606 h 625"/>
                <a:gd name="T36" fmla="*/ 542 w 891"/>
                <a:gd name="T37" fmla="*/ 625 h 625"/>
                <a:gd name="T38" fmla="*/ 571 w 891"/>
                <a:gd name="T39" fmla="*/ 620 h 625"/>
                <a:gd name="T40" fmla="*/ 610 w 891"/>
                <a:gd name="T41" fmla="*/ 601 h 625"/>
                <a:gd name="T42" fmla="*/ 629 w 891"/>
                <a:gd name="T43" fmla="*/ 577 h 625"/>
                <a:gd name="T44" fmla="*/ 653 w 891"/>
                <a:gd name="T45" fmla="*/ 533 h 625"/>
                <a:gd name="T46" fmla="*/ 663 w 891"/>
                <a:gd name="T47" fmla="*/ 519 h 625"/>
                <a:gd name="T48" fmla="*/ 697 w 891"/>
                <a:gd name="T49" fmla="*/ 499 h 625"/>
                <a:gd name="T50" fmla="*/ 784 w 891"/>
                <a:gd name="T51" fmla="*/ 480 h 625"/>
                <a:gd name="T52" fmla="*/ 823 w 891"/>
                <a:gd name="T53" fmla="*/ 470 h 625"/>
                <a:gd name="T54" fmla="*/ 866 w 891"/>
                <a:gd name="T55" fmla="*/ 441 h 625"/>
                <a:gd name="T56" fmla="*/ 891 w 891"/>
                <a:gd name="T57" fmla="*/ 402 h 625"/>
                <a:gd name="T58" fmla="*/ 891 w 891"/>
                <a:gd name="T59" fmla="*/ 359 h 625"/>
                <a:gd name="T60" fmla="*/ 871 w 891"/>
                <a:gd name="T61" fmla="*/ 306 h 625"/>
                <a:gd name="T62" fmla="*/ 857 w 891"/>
                <a:gd name="T63" fmla="*/ 281 h 625"/>
                <a:gd name="T64" fmla="*/ 808 w 891"/>
                <a:gd name="T65" fmla="*/ 218 h 625"/>
                <a:gd name="T66" fmla="*/ 736 w 891"/>
                <a:gd name="T67" fmla="*/ 141 h 625"/>
                <a:gd name="T68" fmla="*/ 721 w 891"/>
                <a:gd name="T69" fmla="*/ 122 h 625"/>
                <a:gd name="T70" fmla="*/ 716 w 891"/>
                <a:gd name="T71" fmla="*/ 97 h 625"/>
                <a:gd name="T72" fmla="*/ 639 w 891"/>
                <a:gd name="T73" fmla="*/ 68 h 625"/>
                <a:gd name="T74" fmla="*/ 537 w 891"/>
                <a:gd name="T75" fmla="*/ 20 h 625"/>
                <a:gd name="T76" fmla="*/ 460 w 891"/>
                <a:gd name="T77" fmla="*/ 0 h 625"/>
                <a:gd name="T78" fmla="*/ 0 w 891"/>
                <a:gd name="T79" fmla="*/ 146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91" h="625">
                  <a:moveTo>
                    <a:pt x="0" y="146"/>
                  </a:moveTo>
                  <a:lnTo>
                    <a:pt x="0" y="146"/>
                  </a:lnTo>
                  <a:lnTo>
                    <a:pt x="0" y="180"/>
                  </a:lnTo>
                  <a:lnTo>
                    <a:pt x="0" y="214"/>
                  </a:lnTo>
                  <a:lnTo>
                    <a:pt x="0" y="214"/>
                  </a:lnTo>
                  <a:lnTo>
                    <a:pt x="4" y="247"/>
                  </a:lnTo>
                  <a:lnTo>
                    <a:pt x="19" y="272"/>
                  </a:lnTo>
                  <a:lnTo>
                    <a:pt x="38" y="291"/>
                  </a:lnTo>
                  <a:lnTo>
                    <a:pt x="63" y="306"/>
                  </a:lnTo>
                  <a:lnTo>
                    <a:pt x="111" y="335"/>
                  </a:lnTo>
                  <a:lnTo>
                    <a:pt x="164" y="359"/>
                  </a:lnTo>
                  <a:lnTo>
                    <a:pt x="164" y="359"/>
                  </a:lnTo>
                  <a:lnTo>
                    <a:pt x="155" y="373"/>
                  </a:lnTo>
                  <a:lnTo>
                    <a:pt x="145" y="388"/>
                  </a:lnTo>
                  <a:lnTo>
                    <a:pt x="125" y="412"/>
                  </a:lnTo>
                  <a:lnTo>
                    <a:pt x="116" y="422"/>
                  </a:lnTo>
                  <a:lnTo>
                    <a:pt x="106" y="436"/>
                  </a:lnTo>
                  <a:lnTo>
                    <a:pt x="106" y="451"/>
                  </a:lnTo>
                  <a:lnTo>
                    <a:pt x="106" y="470"/>
                  </a:lnTo>
                  <a:lnTo>
                    <a:pt x="106" y="470"/>
                  </a:lnTo>
                  <a:lnTo>
                    <a:pt x="116" y="494"/>
                  </a:lnTo>
                  <a:lnTo>
                    <a:pt x="135" y="519"/>
                  </a:lnTo>
                  <a:lnTo>
                    <a:pt x="159" y="543"/>
                  </a:lnTo>
                  <a:lnTo>
                    <a:pt x="193" y="562"/>
                  </a:lnTo>
                  <a:lnTo>
                    <a:pt x="227" y="572"/>
                  </a:lnTo>
                  <a:lnTo>
                    <a:pt x="251" y="572"/>
                  </a:lnTo>
                  <a:lnTo>
                    <a:pt x="271" y="567"/>
                  </a:lnTo>
                  <a:lnTo>
                    <a:pt x="295" y="562"/>
                  </a:lnTo>
                  <a:lnTo>
                    <a:pt x="314" y="553"/>
                  </a:lnTo>
                  <a:lnTo>
                    <a:pt x="339" y="533"/>
                  </a:lnTo>
                  <a:lnTo>
                    <a:pt x="363" y="514"/>
                  </a:lnTo>
                  <a:lnTo>
                    <a:pt x="363" y="514"/>
                  </a:lnTo>
                  <a:lnTo>
                    <a:pt x="387" y="533"/>
                  </a:lnTo>
                  <a:lnTo>
                    <a:pt x="411" y="553"/>
                  </a:lnTo>
                  <a:lnTo>
                    <a:pt x="460" y="591"/>
                  </a:lnTo>
                  <a:lnTo>
                    <a:pt x="489" y="606"/>
                  </a:lnTo>
                  <a:lnTo>
                    <a:pt x="513" y="620"/>
                  </a:lnTo>
                  <a:lnTo>
                    <a:pt x="542" y="625"/>
                  </a:lnTo>
                  <a:lnTo>
                    <a:pt x="571" y="620"/>
                  </a:lnTo>
                  <a:lnTo>
                    <a:pt x="571" y="620"/>
                  </a:lnTo>
                  <a:lnTo>
                    <a:pt x="595" y="611"/>
                  </a:lnTo>
                  <a:lnTo>
                    <a:pt x="610" y="601"/>
                  </a:lnTo>
                  <a:lnTo>
                    <a:pt x="619" y="591"/>
                  </a:lnTo>
                  <a:lnTo>
                    <a:pt x="629" y="577"/>
                  </a:lnTo>
                  <a:lnTo>
                    <a:pt x="644" y="548"/>
                  </a:lnTo>
                  <a:lnTo>
                    <a:pt x="653" y="533"/>
                  </a:lnTo>
                  <a:lnTo>
                    <a:pt x="663" y="519"/>
                  </a:lnTo>
                  <a:lnTo>
                    <a:pt x="663" y="519"/>
                  </a:lnTo>
                  <a:lnTo>
                    <a:pt x="678" y="509"/>
                  </a:lnTo>
                  <a:lnTo>
                    <a:pt x="697" y="499"/>
                  </a:lnTo>
                  <a:lnTo>
                    <a:pt x="741" y="490"/>
                  </a:lnTo>
                  <a:lnTo>
                    <a:pt x="784" y="480"/>
                  </a:lnTo>
                  <a:lnTo>
                    <a:pt x="823" y="470"/>
                  </a:lnTo>
                  <a:lnTo>
                    <a:pt x="823" y="470"/>
                  </a:lnTo>
                  <a:lnTo>
                    <a:pt x="847" y="456"/>
                  </a:lnTo>
                  <a:lnTo>
                    <a:pt x="866" y="441"/>
                  </a:lnTo>
                  <a:lnTo>
                    <a:pt x="881" y="422"/>
                  </a:lnTo>
                  <a:lnTo>
                    <a:pt x="891" y="402"/>
                  </a:lnTo>
                  <a:lnTo>
                    <a:pt x="891" y="383"/>
                  </a:lnTo>
                  <a:lnTo>
                    <a:pt x="891" y="359"/>
                  </a:lnTo>
                  <a:lnTo>
                    <a:pt x="886" y="335"/>
                  </a:lnTo>
                  <a:lnTo>
                    <a:pt x="871" y="306"/>
                  </a:lnTo>
                  <a:lnTo>
                    <a:pt x="871" y="306"/>
                  </a:lnTo>
                  <a:lnTo>
                    <a:pt x="857" y="281"/>
                  </a:lnTo>
                  <a:lnTo>
                    <a:pt x="842" y="262"/>
                  </a:lnTo>
                  <a:lnTo>
                    <a:pt x="808" y="218"/>
                  </a:lnTo>
                  <a:lnTo>
                    <a:pt x="770" y="180"/>
                  </a:lnTo>
                  <a:lnTo>
                    <a:pt x="736" y="141"/>
                  </a:lnTo>
                  <a:lnTo>
                    <a:pt x="736" y="141"/>
                  </a:lnTo>
                  <a:lnTo>
                    <a:pt x="721" y="122"/>
                  </a:lnTo>
                  <a:lnTo>
                    <a:pt x="716" y="112"/>
                  </a:lnTo>
                  <a:lnTo>
                    <a:pt x="716" y="97"/>
                  </a:lnTo>
                  <a:lnTo>
                    <a:pt x="716" y="97"/>
                  </a:lnTo>
                  <a:lnTo>
                    <a:pt x="639" y="68"/>
                  </a:lnTo>
                  <a:lnTo>
                    <a:pt x="639" y="68"/>
                  </a:lnTo>
                  <a:lnTo>
                    <a:pt x="537" y="20"/>
                  </a:lnTo>
                  <a:lnTo>
                    <a:pt x="484" y="5"/>
                  </a:lnTo>
                  <a:lnTo>
                    <a:pt x="460" y="0"/>
                  </a:lnTo>
                  <a:lnTo>
                    <a:pt x="435" y="0"/>
                  </a:lnTo>
                  <a:lnTo>
                    <a:pt x="0" y="146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2826" y="1080"/>
              <a:ext cx="833" cy="978"/>
            </a:xfrm>
            <a:custGeom>
              <a:avLst/>
              <a:gdLst>
                <a:gd name="T0" fmla="*/ 203 w 833"/>
                <a:gd name="T1" fmla="*/ 232 h 978"/>
                <a:gd name="T2" fmla="*/ 63 w 833"/>
                <a:gd name="T3" fmla="*/ 344 h 978"/>
                <a:gd name="T4" fmla="*/ 19 w 833"/>
                <a:gd name="T5" fmla="*/ 387 h 978"/>
                <a:gd name="T6" fmla="*/ 0 w 833"/>
                <a:gd name="T7" fmla="*/ 441 h 978"/>
                <a:gd name="T8" fmla="*/ 0 w 833"/>
                <a:gd name="T9" fmla="*/ 499 h 978"/>
                <a:gd name="T10" fmla="*/ 10 w 833"/>
                <a:gd name="T11" fmla="*/ 533 h 978"/>
                <a:gd name="T12" fmla="*/ 39 w 833"/>
                <a:gd name="T13" fmla="*/ 581 h 978"/>
                <a:gd name="T14" fmla="*/ 102 w 833"/>
                <a:gd name="T15" fmla="*/ 634 h 978"/>
                <a:gd name="T16" fmla="*/ 150 w 833"/>
                <a:gd name="T17" fmla="*/ 668 h 978"/>
                <a:gd name="T18" fmla="*/ 140 w 833"/>
                <a:gd name="T19" fmla="*/ 683 h 978"/>
                <a:gd name="T20" fmla="*/ 107 w 833"/>
                <a:gd name="T21" fmla="*/ 717 h 978"/>
                <a:gd name="T22" fmla="*/ 78 w 833"/>
                <a:gd name="T23" fmla="*/ 750 h 978"/>
                <a:gd name="T24" fmla="*/ 73 w 833"/>
                <a:gd name="T25" fmla="*/ 765 h 978"/>
                <a:gd name="T26" fmla="*/ 68 w 833"/>
                <a:gd name="T27" fmla="*/ 838 h 978"/>
                <a:gd name="T28" fmla="*/ 78 w 833"/>
                <a:gd name="T29" fmla="*/ 905 h 978"/>
                <a:gd name="T30" fmla="*/ 87 w 833"/>
                <a:gd name="T31" fmla="*/ 930 h 978"/>
                <a:gd name="T32" fmla="*/ 121 w 833"/>
                <a:gd name="T33" fmla="*/ 964 h 978"/>
                <a:gd name="T34" fmla="*/ 150 w 833"/>
                <a:gd name="T35" fmla="*/ 973 h 978"/>
                <a:gd name="T36" fmla="*/ 208 w 833"/>
                <a:gd name="T37" fmla="*/ 973 h 978"/>
                <a:gd name="T38" fmla="*/ 252 w 833"/>
                <a:gd name="T39" fmla="*/ 959 h 978"/>
                <a:gd name="T40" fmla="*/ 281 w 833"/>
                <a:gd name="T41" fmla="*/ 925 h 978"/>
                <a:gd name="T42" fmla="*/ 305 w 833"/>
                <a:gd name="T43" fmla="*/ 867 h 978"/>
                <a:gd name="T44" fmla="*/ 329 w 833"/>
                <a:gd name="T45" fmla="*/ 886 h 978"/>
                <a:gd name="T46" fmla="*/ 392 w 833"/>
                <a:gd name="T47" fmla="*/ 910 h 978"/>
                <a:gd name="T48" fmla="*/ 460 w 833"/>
                <a:gd name="T49" fmla="*/ 910 h 978"/>
                <a:gd name="T50" fmla="*/ 518 w 833"/>
                <a:gd name="T51" fmla="*/ 886 h 978"/>
                <a:gd name="T52" fmla="*/ 533 w 833"/>
                <a:gd name="T53" fmla="*/ 857 h 978"/>
                <a:gd name="T54" fmla="*/ 538 w 833"/>
                <a:gd name="T55" fmla="*/ 847 h 978"/>
                <a:gd name="T56" fmla="*/ 533 w 833"/>
                <a:gd name="T57" fmla="*/ 828 h 978"/>
                <a:gd name="T58" fmla="*/ 538 w 833"/>
                <a:gd name="T59" fmla="*/ 818 h 978"/>
                <a:gd name="T60" fmla="*/ 557 w 833"/>
                <a:gd name="T61" fmla="*/ 799 h 978"/>
                <a:gd name="T62" fmla="*/ 610 w 833"/>
                <a:gd name="T63" fmla="*/ 789 h 978"/>
                <a:gd name="T64" fmla="*/ 673 w 833"/>
                <a:gd name="T65" fmla="*/ 789 h 978"/>
                <a:gd name="T66" fmla="*/ 712 w 833"/>
                <a:gd name="T67" fmla="*/ 775 h 978"/>
                <a:gd name="T68" fmla="*/ 731 w 833"/>
                <a:gd name="T69" fmla="*/ 755 h 978"/>
                <a:gd name="T70" fmla="*/ 736 w 833"/>
                <a:gd name="T71" fmla="*/ 741 h 978"/>
                <a:gd name="T72" fmla="*/ 731 w 833"/>
                <a:gd name="T73" fmla="*/ 692 h 978"/>
                <a:gd name="T74" fmla="*/ 702 w 833"/>
                <a:gd name="T75" fmla="*/ 644 h 978"/>
                <a:gd name="T76" fmla="*/ 654 w 833"/>
                <a:gd name="T77" fmla="*/ 576 h 978"/>
                <a:gd name="T78" fmla="*/ 649 w 833"/>
                <a:gd name="T79" fmla="*/ 557 h 978"/>
                <a:gd name="T80" fmla="*/ 668 w 833"/>
                <a:gd name="T81" fmla="*/ 518 h 978"/>
                <a:gd name="T82" fmla="*/ 707 w 833"/>
                <a:gd name="T83" fmla="*/ 489 h 978"/>
                <a:gd name="T84" fmla="*/ 775 w 833"/>
                <a:gd name="T85" fmla="*/ 450 h 978"/>
                <a:gd name="T86" fmla="*/ 789 w 833"/>
                <a:gd name="T87" fmla="*/ 436 h 978"/>
                <a:gd name="T88" fmla="*/ 828 w 833"/>
                <a:gd name="T89" fmla="*/ 382 h 978"/>
                <a:gd name="T90" fmla="*/ 833 w 833"/>
                <a:gd name="T91" fmla="*/ 348 h 978"/>
                <a:gd name="T92" fmla="*/ 823 w 833"/>
                <a:gd name="T93" fmla="*/ 295 h 978"/>
                <a:gd name="T94" fmla="*/ 780 w 833"/>
                <a:gd name="T95" fmla="*/ 227 h 978"/>
                <a:gd name="T96" fmla="*/ 707 w 833"/>
                <a:gd name="T97" fmla="*/ 169 h 978"/>
                <a:gd name="T98" fmla="*/ 538 w 833"/>
                <a:gd name="T99" fmla="*/ 63 h 978"/>
                <a:gd name="T100" fmla="*/ 203 w 833"/>
                <a:gd name="T101" fmla="*/ 232 h 9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33" h="978">
                  <a:moveTo>
                    <a:pt x="203" y="232"/>
                  </a:moveTo>
                  <a:lnTo>
                    <a:pt x="203" y="232"/>
                  </a:lnTo>
                  <a:lnTo>
                    <a:pt x="107" y="305"/>
                  </a:lnTo>
                  <a:lnTo>
                    <a:pt x="63" y="344"/>
                  </a:lnTo>
                  <a:lnTo>
                    <a:pt x="19" y="387"/>
                  </a:lnTo>
                  <a:lnTo>
                    <a:pt x="19" y="387"/>
                  </a:lnTo>
                  <a:lnTo>
                    <a:pt x="5" y="411"/>
                  </a:lnTo>
                  <a:lnTo>
                    <a:pt x="0" y="441"/>
                  </a:lnTo>
                  <a:lnTo>
                    <a:pt x="0" y="470"/>
                  </a:lnTo>
                  <a:lnTo>
                    <a:pt x="0" y="499"/>
                  </a:lnTo>
                  <a:lnTo>
                    <a:pt x="0" y="499"/>
                  </a:lnTo>
                  <a:lnTo>
                    <a:pt x="10" y="533"/>
                  </a:lnTo>
                  <a:lnTo>
                    <a:pt x="19" y="562"/>
                  </a:lnTo>
                  <a:lnTo>
                    <a:pt x="39" y="581"/>
                  </a:lnTo>
                  <a:lnTo>
                    <a:pt x="58" y="600"/>
                  </a:lnTo>
                  <a:lnTo>
                    <a:pt x="102" y="634"/>
                  </a:lnTo>
                  <a:lnTo>
                    <a:pt x="126" y="649"/>
                  </a:lnTo>
                  <a:lnTo>
                    <a:pt x="150" y="668"/>
                  </a:lnTo>
                  <a:lnTo>
                    <a:pt x="150" y="668"/>
                  </a:lnTo>
                  <a:lnTo>
                    <a:pt x="140" y="683"/>
                  </a:lnTo>
                  <a:lnTo>
                    <a:pt x="131" y="697"/>
                  </a:lnTo>
                  <a:lnTo>
                    <a:pt x="107" y="717"/>
                  </a:lnTo>
                  <a:lnTo>
                    <a:pt x="87" y="736"/>
                  </a:lnTo>
                  <a:lnTo>
                    <a:pt x="78" y="750"/>
                  </a:lnTo>
                  <a:lnTo>
                    <a:pt x="73" y="765"/>
                  </a:lnTo>
                  <a:lnTo>
                    <a:pt x="73" y="765"/>
                  </a:lnTo>
                  <a:lnTo>
                    <a:pt x="73" y="799"/>
                  </a:lnTo>
                  <a:lnTo>
                    <a:pt x="68" y="838"/>
                  </a:lnTo>
                  <a:lnTo>
                    <a:pt x="73" y="872"/>
                  </a:lnTo>
                  <a:lnTo>
                    <a:pt x="78" y="905"/>
                  </a:lnTo>
                  <a:lnTo>
                    <a:pt x="78" y="905"/>
                  </a:lnTo>
                  <a:lnTo>
                    <a:pt x="87" y="930"/>
                  </a:lnTo>
                  <a:lnTo>
                    <a:pt x="102" y="949"/>
                  </a:lnTo>
                  <a:lnTo>
                    <a:pt x="121" y="964"/>
                  </a:lnTo>
                  <a:lnTo>
                    <a:pt x="150" y="973"/>
                  </a:lnTo>
                  <a:lnTo>
                    <a:pt x="150" y="973"/>
                  </a:lnTo>
                  <a:lnTo>
                    <a:pt x="179" y="978"/>
                  </a:lnTo>
                  <a:lnTo>
                    <a:pt x="208" y="973"/>
                  </a:lnTo>
                  <a:lnTo>
                    <a:pt x="228" y="968"/>
                  </a:lnTo>
                  <a:lnTo>
                    <a:pt x="252" y="959"/>
                  </a:lnTo>
                  <a:lnTo>
                    <a:pt x="266" y="944"/>
                  </a:lnTo>
                  <a:lnTo>
                    <a:pt x="281" y="925"/>
                  </a:lnTo>
                  <a:lnTo>
                    <a:pt x="295" y="896"/>
                  </a:lnTo>
                  <a:lnTo>
                    <a:pt x="305" y="867"/>
                  </a:lnTo>
                  <a:lnTo>
                    <a:pt x="305" y="867"/>
                  </a:lnTo>
                  <a:lnTo>
                    <a:pt x="329" y="886"/>
                  </a:lnTo>
                  <a:lnTo>
                    <a:pt x="358" y="901"/>
                  </a:lnTo>
                  <a:lnTo>
                    <a:pt x="392" y="910"/>
                  </a:lnTo>
                  <a:lnTo>
                    <a:pt x="426" y="915"/>
                  </a:lnTo>
                  <a:lnTo>
                    <a:pt x="460" y="910"/>
                  </a:lnTo>
                  <a:lnTo>
                    <a:pt x="494" y="901"/>
                  </a:lnTo>
                  <a:lnTo>
                    <a:pt x="518" y="886"/>
                  </a:lnTo>
                  <a:lnTo>
                    <a:pt x="528" y="872"/>
                  </a:lnTo>
                  <a:lnTo>
                    <a:pt x="533" y="857"/>
                  </a:lnTo>
                  <a:lnTo>
                    <a:pt x="533" y="857"/>
                  </a:lnTo>
                  <a:lnTo>
                    <a:pt x="538" y="847"/>
                  </a:lnTo>
                  <a:lnTo>
                    <a:pt x="533" y="838"/>
                  </a:lnTo>
                  <a:lnTo>
                    <a:pt x="533" y="828"/>
                  </a:lnTo>
                  <a:lnTo>
                    <a:pt x="538" y="818"/>
                  </a:lnTo>
                  <a:lnTo>
                    <a:pt x="538" y="818"/>
                  </a:lnTo>
                  <a:lnTo>
                    <a:pt x="547" y="809"/>
                  </a:lnTo>
                  <a:lnTo>
                    <a:pt x="557" y="799"/>
                  </a:lnTo>
                  <a:lnTo>
                    <a:pt x="581" y="789"/>
                  </a:lnTo>
                  <a:lnTo>
                    <a:pt x="610" y="789"/>
                  </a:lnTo>
                  <a:lnTo>
                    <a:pt x="644" y="789"/>
                  </a:lnTo>
                  <a:lnTo>
                    <a:pt x="673" y="789"/>
                  </a:lnTo>
                  <a:lnTo>
                    <a:pt x="702" y="780"/>
                  </a:lnTo>
                  <a:lnTo>
                    <a:pt x="712" y="775"/>
                  </a:lnTo>
                  <a:lnTo>
                    <a:pt x="722" y="765"/>
                  </a:lnTo>
                  <a:lnTo>
                    <a:pt x="731" y="755"/>
                  </a:lnTo>
                  <a:lnTo>
                    <a:pt x="736" y="741"/>
                  </a:lnTo>
                  <a:lnTo>
                    <a:pt x="736" y="741"/>
                  </a:lnTo>
                  <a:lnTo>
                    <a:pt x="741" y="717"/>
                  </a:lnTo>
                  <a:lnTo>
                    <a:pt x="731" y="692"/>
                  </a:lnTo>
                  <a:lnTo>
                    <a:pt x="717" y="668"/>
                  </a:lnTo>
                  <a:lnTo>
                    <a:pt x="702" y="644"/>
                  </a:lnTo>
                  <a:lnTo>
                    <a:pt x="668" y="600"/>
                  </a:lnTo>
                  <a:lnTo>
                    <a:pt x="654" y="576"/>
                  </a:lnTo>
                  <a:lnTo>
                    <a:pt x="649" y="557"/>
                  </a:lnTo>
                  <a:lnTo>
                    <a:pt x="649" y="557"/>
                  </a:lnTo>
                  <a:lnTo>
                    <a:pt x="654" y="537"/>
                  </a:lnTo>
                  <a:lnTo>
                    <a:pt x="668" y="518"/>
                  </a:lnTo>
                  <a:lnTo>
                    <a:pt x="688" y="503"/>
                  </a:lnTo>
                  <a:lnTo>
                    <a:pt x="707" y="489"/>
                  </a:lnTo>
                  <a:lnTo>
                    <a:pt x="756" y="460"/>
                  </a:lnTo>
                  <a:lnTo>
                    <a:pt x="775" y="450"/>
                  </a:lnTo>
                  <a:lnTo>
                    <a:pt x="789" y="436"/>
                  </a:lnTo>
                  <a:lnTo>
                    <a:pt x="789" y="436"/>
                  </a:lnTo>
                  <a:lnTo>
                    <a:pt x="819" y="402"/>
                  </a:lnTo>
                  <a:lnTo>
                    <a:pt x="828" y="382"/>
                  </a:lnTo>
                  <a:lnTo>
                    <a:pt x="833" y="363"/>
                  </a:lnTo>
                  <a:lnTo>
                    <a:pt x="833" y="348"/>
                  </a:lnTo>
                  <a:lnTo>
                    <a:pt x="833" y="329"/>
                  </a:lnTo>
                  <a:lnTo>
                    <a:pt x="823" y="295"/>
                  </a:lnTo>
                  <a:lnTo>
                    <a:pt x="804" y="261"/>
                  </a:lnTo>
                  <a:lnTo>
                    <a:pt x="780" y="227"/>
                  </a:lnTo>
                  <a:lnTo>
                    <a:pt x="746" y="198"/>
                  </a:lnTo>
                  <a:lnTo>
                    <a:pt x="707" y="169"/>
                  </a:lnTo>
                  <a:lnTo>
                    <a:pt x="625" y="111"/>
                  </a:lnTo>
                  <a:lnTo>
                    <a:pt x="538" y="63"/>
                  </a:lnTo>
                  <a:lnTo>
                    <a:pt x="402" y="0"/>
                  </a:lnTo>
                  <a:lnTo>
                    <a:pt x="203" y="232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9"/>
            <p:cNvSpPr>
              <a:spLocks/>
            </p:cNvSpPr>
            <p:nvPr/>
          </p:nvSpPr>
          <p:spPr bwMode="auto">
            <a:xfrm>
              <a:off x="1969" y="833"/>
              <a:ext cx="1860" cy="1259"/>
            </a:xfrm>
            <a:custGeom>
              <a:avLst/>
              <a:gdLst>
                <a:gd name="T0" fmla="*/ 116 w 1860"/>
                <a:gd name="T1" fmla="*/ 121 h 1259"/>
                <a:gd name="T2" fmla="*/ 97 w 1860"/>
                <a:gd name="T3" fmla="*/ 169 h 1259"/>
                <a:gd name="T4" fmla="*/ 34 w 1860"/>
                <a:gd name="T5" fmla="*/ 223 h 1259"/>
                <a:gd name="T6" fmla="*/ 5 w 1860"/>
                <a:gd name="T7" fmla="*/ 315 h 1259"/>
                <a:gd name="T8" fmla="*/ 0 w 1860"/>
                <a:gd name="T9" fmla="*/ 373 h 1259"/>
                <a:gd name="T10" fmla="*/ 5 w 1860"/>
                <a:gd name="T11" fmla="*/ 402 h 1259"/>
                <a:gd name="T12" fmla="*/ 58 w 1860"/>
                <a:gd name="T13" fmla="*/ 436 h 1259"/>
                <a:gd name="T14" fmla="*/ 72 w 1860"/>
                <a:gd name="T15" fmla="*/ 465 h 1259"/>
                <a:gd name="T16" fmla="*/ 48 w 1860"/>
                <a:gd name="T17" fmla="*/ 533 h 1259"/>
                <a:gd name="T18" fmla="*/ 53 w 1860"/>
                <a:gd name="T19" fmla="*/ 562 h 1259"/>
                <a:gd name="T20" fmla="*/ 92 w 1860"/>
                <a:gd name="T21" fmla="*/ 600 h 1259"/>
                <a:gd name="T22" fmla="*/ 131 w 1860"/>
                <a:gd name="T23" fmla="*/ 639 h 1259"/>
                <a:gd name="T24" fmla="*/ 169 w 1860"/>
                <a:gd name="T25" fmla="*/ 717 h 1259"/>
                <a:gd name="T26" fmla="*/ 194 w 1860"/>
                <a:gd name="T27" fmla="*/ 736 h 1259"/>
                <a:gd name="T28" fmla="*/ 174 w 1860"/>
                <a:gd name="T29" fmla="*/ 784 h 1259"/>
                <a:gd name="T30" fmla="*/ 135 w 1860"/>
                <a:gd name="T31" fmla="*/ 833 h 1259"/>
                <a:gd name="T32" fmla="*/ 121 w 1860"/>
                <a:gd name="T33" fmla="*/ 872 h 1259"/>
                <a:gd name="T34" fmla="*/ 135 w 1860"/>
                <a:gd name="T35" fmla="*/ 925 h 1259"/>
                <a:gd name="T36" fmla="*/ 194 w 1860"/>
                <a:gd name="T37" fmla="*/ 964 h 1259"/>
                <a:gd name="T38" fmla="*/ 324 w 1860"/>
                <a:gd name="T39" fmla="*/ 968 h 1259"/>
                <a:gd name="T40" fmla="*/ 334 w 1860"/>
                <a:gd name="T41" fmla="*/ 1012 h 1259"/>
                <a:gd name="T42" fmla="*/ 387 w 1860"/>
                <a:gd name="T43" fmla="*/ 1065 h 1259"/>
                <a:gd name="T44" fmla="*/ 542 w 1860"/>
                <a:gd name="T45" fmla="*/ 1119 h 1259"/>
                <a:gd name="T46" fmla="*/ 654 w 1860"/>
                <a:gd name="T47" fmla="*/ 1123 h 1259"/>
                <a:gd name="T48" fmla="*/ 688 w 1860"/>
                <a:gd name="T49" fmla="*/ 1104 h 1259"/>
                <a:gd name="T50" fmla="*/ 712 w 1860"/>
                <a:gd name="T51" fmla="*/ 1172 h 1259"/>
                <a:gd name="T52" fmla="*/ 775 w 1860"/>
                <a:gd name="T53" fmla="*/ 1196 h 1259"/>
                <a:gd name="T54" fmla="*/ 930 w 1860"/>
                <a:gd name="T55" fmla="*/ 1206 h 1259"/>
                <a:gd name="T56" fmla="*/ 978 w 1860"/>
                <a:gd name="T57" fmla="*/ 1235 h 1259"/>
                <a:gd name="T58" fmla="*/ 1007 w 1860"/>
                <a:gd name="T59" fmla="*/ 1259 h 1259"/>
                <a:gd name="T60" fmla="*/ 1065 w 1860"/>
                <a:gd name="T61" fmla="*/ 1254 h 1259"/>
                <a:gd name="T62" fmla="*/ 1128 w 1860"/>
                <a:gd name="T63" fmla="*/ 1177 h 1259"/>
                <a:gd name="T64" fmla="*/ 1177 w 1860"/>
                <a:gd name="T65" fmla="*/ 1080 h 1259"/>
                <a:gd name="T66" fmla="*/ 1225 w 1860"/>
                <a:gd name="T67" fmla="*/ 1094 h 1259"/>
                <a:gd name="T68" fmla="*/ 1274 w 1860"/>
                <a:gd name="T69" fmla="*/ 1085 h 1259"/>
                <a:gd name="T70" fmla="*/ 1337 w 1860"/>
                <a:gd name="T71" fmla="*/ 1060 h 1259"/>
                <a:gd name="T72" fmla="*/ 1390 w 1860"/>
                <a:gd name="T73" fmla="*/ 1065 h 1259"/>
                <a:gd name="T74" fmla="*/ 1530 w 1860"/>
                <a:gd name="T75" fmla="*/ 1104 h 1259"/>
                <a:gd name="T76" fmla="*/ 1584 w 1860"/>
                <a:gd name="T77" fmla="*/ 1094 h 1259"/>
                <a:gd name="T78" fmla="*/ 1617 w 1860"/>
                <a:gd name="T79" fmla="*/ 1065 h 1259"/>
                <a:gd name="T80" fmla="*/ 1617 w 1860"/>
                <a:gd name="T81" fmla="*/ 997 h 1259"/>
                <a:gd name="T82" fmla="*/ 1613 w 1860"/>
                <a:gd name="T83" fmla="*/ 876 h 1259"/>
                <a:gd name="T84" fmla="*/ 1637 w 1860"/>
                <a:gd name="T85" fmla="*/ 842 h 1259"/>
                <a:gd name="T86" fmla="*/ 1709 w 1860"/>
                <a:gd name="T87" fmla="*/ 818 h 1259"/>
                <a:gd name="T88" fmla="*/ 1806 w 1860"/>
                <a:gd name="T89" fmla="*/ 794 h 1259"/>
                <a:gd name="T90" fmla="*/ 1845 w 1860"/>
                <a:gd name="T91" fmla="*/ 750 h 1259"/>
                <a:gd name="T92" fmla="*/ 1860 w 1860"/>
                <a:gd name="T93" fmla="*/ 668 h 1259"/>
                <a:gd name="T94" fmla="*/ 1816 w 1860"/>
                <a:gd name="T95" fmla="*/ 508 h 1259"/>
                <a:gd name="T96" fmla="*/ 1768 w 1860"/>
                <a:gd name="T97" fmla="*/ 358 h 1259"/>
                <a:gd name="T98" fmla="*/ 1768 w 1860"/>
                <a:gd name="T99" fmla="*/ 300 h 1259"/>
                <a:gd name="T100" fmla="*/ 1777 w 1860"/>
                <a:gd name="T101" fmla="*/ 198 h 1259"/>
                <a:gd name="T102" fmla="*/ 1719 w 1860"/>
                <a:gd name="T103" fmla="*/ 131 h 1259"/>
                <a:gd name="T104" fmla="*/ 1593 w 1860"/>
                <a:gd name="T105" fmla="*/ 58 h 1259"/>
                <a:gd name="T106" fmla="*/ 1448 w 1860"/>
                <a:gd name="T107" fmla="*/ 9 h 1259"/>
                <a:gd name="T108" fmla="*/ 101 w 1860"/>
                <a:gd name="T109" fmla="*/ 101 h 1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860" h="1259">
                  <a:moveTo>
                    <a:pt x="101" y="101"/>
                  </a:moveTo>
                  <a:lnTo>
                    <a:pt x="101" y="101"/>
                  </a:lnTo>
                  <a:lnTo>
                    <a:pt x="116" y="121"/>
                  </a:lnTo>
                  <a:lnTo>
                    <a:pt x="121" y="135"/>
                  </a:lnTo>
                  <a:lnTo>
                    <a:pt x="111" y="150"/>
                  </a:lnTo>
                  <a:lnTo>
                    <a:pt x="97" y="169"/>
                  </a:lnTo>
                  <a:lnTo>
                    <a:pt x="63" y="198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19" y="247"/>
                  </a:lnTo>
                  <a:lnTo>
                    <a:pt x="9" y="281"/>
                  </a:lnTo>
                  <a:lnTo>
                    <a:pt x="5" y="315"/>
                  </a:lnTo>
                  <a:lnTo>
                    <a:pt x="0" y="344"/>
                  </a:lnTo>
                  <a:lnTo>
                    <a:pt x="0" y="344"/>
                  </a:lnTo>
                  <a:lnTo>
                    <a:pt x="0" y="373"/>
                  </a:lnTo>
                  <a:lnTo>
                    <a:pt x="0" y="387"/>
                  </a:lnTo>
                  <a:lnTo>
                    <a:pt x="5" y="402"/>
                  </a:lnTo>
                  <a:lnTo>
                    <a:pt x="5" y="402"/>
                  </a:lnTo>
                  <a:lnTo>
                    <a:pt x="19" y="416"/>
                  </a:lnTo>
                  <a:lnTo>
                    <a:pt x="39" y="426"/>
                  </a:lnTo>
                  <a:lnTo>
                    <a:pt x="58" y="436"/>
                  </a:lnTo>
                  <a:lnTo>
                    <a:pt x="72" y="450"/>
                  </a:lnTo>
                  <a:lnTo>
                    <a:pt x="72" y="450"/>
                  </a:lnTo>
                  <a:lnTo>
                    <a:pt x="72" y="465"/>
                  </a:lnTo>
                  <a:lnTo>
                    <a:pt x="72" y="479"/>
                  </a:lnTo>
                  <a:lnTo>
                    <a:pt x="63" y="503"/>
                  </a:lnTo>
                  <a:lnTo>
                    <a:pt x="48" y="533"/>
                  </a:lnTo>
                  <a:lnTo>
                    <a:pt x="48" y="547"/>
                  </a:lnTo>
                  <a:lnTo>
                    <a:pt x="53" y="562"/>
                  </a:lnTo>
                  <a:lnTo>
                    <a:pt x="53" y="562"/>
                  </a:lnTo>
                  <a:lnTo>
                    <a:pt x="58" y="576"/>
                  </a:lnTo>
                  <a:lnTo>
                    <a:pt x="68" y="586"/>
                  </a:lnTo>
                  <a:lnTo>
                    <a:pt x="92" y="600"/>
                  </a:lnTo>
                  <a:lnTo>
                    <a:pt x="111" y="620"/>
                  </a:lnTo>
                  <a:lnTo>
                    <a:pt x="131" y="639"/>
                  </a:lnTo>
                  <a:lnTo>
                    <a:pt x="131" y="639"/>
                  </a:lnTo>
                  <a:lnTo>
                    <a:pt x="145" y="663"/>
                  </a:lnTo>
                  <a:lnTo>
                    <a:pt x="155" y="692"/>
                  </a:lnTo>
                  <a:lnTo>
                    <a:pt x="169" y="717"/>
                  </a:lnTo>
                  <a:lnTo>
                    <a:pt x="179" y="726"/>
                  </a:lnTo>
                  <a:lnTo>
                    <a:pt x="194" y="736"/>
                  </a:lnTo>
                  <a:lnTo>
                    <a:pt x="194" y="736"/>
                  </a:lnTo>
                  <a:lnTo>
                    <a:pt x="194" y="755"/>
                  </a:lnTo>
                  <a:lnTo>
                    <a:pt x="189" y="770"/>
                  </a:lnTo>
                  <a:lnTo>
                    <a:pt x="174" y="784"/>
                  </a:lnTo>
                  <a:lnTo>
                    <a:pt x="160" y="799"/>
                  </a:lnTo>
                  <a:lnTo>
                    <a:pt x="145" y="813"/>
                  </a:lnTo>
                  <a:lnTo>
                    <a:pt x="135" y="833"/>
                  </a:lnTo>
                  <a:lnTo>
                    <a:pt x="126" y="852"/>
                  </a:lnTo>
                  <a:lnTo>
                    <a:pt x="121" y="872"/>
                  </a:lnTo>
                  <a:lnTo>
                    <a:pt x="121" y="872"/>
                  </a:lnTo>
                  <a:lnTo>
                    <a:pt x="126" y="896"/>
                  </a:lnTo>
                  <a:lnTo>
                    <a:pt x="131" y="910"/>
                  </a:lnTo>
                  <a:lnTo>
                    <a:pt x="135" y="925"/>
                  </a:lnTo>
                  <a:lnTo>
                    <a:pt x="145" y="939"/>
                  </a:lnTo>
                  <a:lnTo>
                    <a:pt x="169" y="954"/>
                  </a:lnTo>
                  <a:lnTo>
                    <a:pt x="194" y="964"/>
                  </a:lnTo>
                  <a:lnTo>
                    <a:pt x="227" y="968"/>
                  </a:lnTo>
                  <a:lnTo>
                    <a:pt x="261" y="968"/>
                  </a:lnTo>
                  <a:lnTo>
                    <a:pt x="324" y="968"/>
                  </a:lnTo>
                  <a:lnTo>
                    <a:pt x="324" y="968"/>
                  </a:lnTo>
                  <a:lnTo>
                    <a:pt x="324" y="993"/>
                  </a:lnTo>
                  <a:lnTo>
                    <a:pt x="334" y="1012"/>
                  </a:lnTo>
                  <a:lnTo>
                    <a:pt x="348" y="1031"/>
                  </a:lnTo>
                  <a:lnTo>
                    <a:pt x="368" y="1046"/>
                  </a:lnTo>
                  <a:lnTo>
                    <a:pt x="387" y="1065"/>
                  </a:lnTo>
                  <a:lnTo>
                    <a:pt x="416" y="1080"/>
                  </a:lnTo>
                  <a:lnTo>
                    <a:pt x="474" y="1104"/>
                  </a:lnTo>
                  <a:lnTo>
                    <a:pt x="542" y="1119"/>
                  </a:lnTo>
                  <a:lnTo>
                    <a:pt x="600" y="1128"/>
                  </a:lnTo>
                  <a:lnTo>
                    <a:pt x="629" y="1128"/>
                  </a:lnTo>
                  <a:lnTo>
                    <a:pt x="654" y="1123"/>
                  </a:lnTo>
                  <a:lnTo>
                    <a:pt x="673" y="1114"/>
                  </a:lnTo>
                  <a:lnTo>
                    <a:pt x="688" y="1104"/>
                  </a:lnTo>
                  <a:lnTo>
                    <a:pt x="688" y="1104"/>
                  </a:lnTo>
                  <a:lnTo>
                    <a:pt x="692" y="1133"/>
                  </a:lnTo>
                  <a:lnTo>
                    <a:pt x="702" y="1157"/>
                  </a:lnTo>
                  <a:lnTo>
                    <a:pt x="712" y="1172"/>
                  </a:lnTo>
                  <a:lnTo>
                    <a:pt x="731" y="1182"/>
                  </a:lnTo>
                  <a:lnTo>
                    <a:pt x="750" y="1191"/>
                  </a:lnTo>
                  <a:lnTo>
                    <a:pt x="775" y="1196"/>
                  </a:lnTo>
                  <a:lnTo>
                    <a:pt x="828" y="1196"/>
                  </a:lnTo>
                  <a:lnTo>
                    <a:pt x="881" y="1196"/>
                  </a:lnTo>
                  <a:lnTo>
                    <a:pt x="930" y="1206"/>
                  </a:lnTo>
                  <a:lnTo>
                    <a:pt x="949" y="1211"/>
                  </a:lnTo>
                  <a:lnTo>
                    <a:pt x="968" y="1220"/>
                  </a:lnTo>
                  <a:lnTo>
                    <a:pt x="978" y="1235"/>
                  </a:lnTo>
                  <a:lnTo>
                    <a:pt x="983" y="1259"/>
                  </a:lnTo>
                  <a:lnTo>
                    <a:pt x="983" y="1259"/>
                  </a:lnTo>
                  <a:lnTo>
                    <a:pt x="1007" y="1259"/>
                  </a:lnTo>
                  <a:lnTo>
                    <a:pt x="1027" y="1259"/>
                  </a:lnTo>
                  <a:lnTo>
                    <a:pt x="1046" y="1259"/>
                  </a:lnTo>
                  <a:lnTo>
                    <a:pt x="1065" y="1254"/>
                  </a:lnTo>
                  <a:lnTo>
                    <a:pt x="1090" y="1235"/>
                  </a:lnTo>
                  <a:lnTo>
                    <a:pt x="1109" y="1206"/>
                  </a:lnTo>
                  <a:lnTo>
                    <a:pt x="1128" y="1177"/>
                  </a:lnTo>
                  <a:lnTo>
                    <a:pt x="1143" y="1143"/>
                  </a:lnTo>
                  <a:lnTo>
                    <a:pt x="1157" y="1109"/>
                  </a:lnTo>
                  <a:lnTo>
                    <a:pt x="1177" y="1080"/>
                  </a:lnTo>
                  <a:lnTo>
                    <a:pt x="1177" y="1080"/>
                  </a:lnTo>
                  <a:lnTo>
                    <a:pt x="1201" y="1090"/>
                  </a:lnTo>
                  <a:lnTo>
                    <a:pt x="1225" y="1094"/>
                  </a:lnTo>
                  <a:lnTo>
                    <a:pt x="1249" y="1090"/>
                  </a:lnTo>
                  <a:lnTo>
                    <a:pt x="1274" y="1085"/>
                  </a:lnTo>
                  <a:lnTo>
                    <a:pt x="1274" y="1085"/>
                  </a:lnTo>
                  <a:lnTo>
                    <a:pt x="1303" y="1070"/>
                  </a:lnTo>
                  <a:lnTo>
                    <a:pt x="1322" y="1065"/>
                  </a:lnTo>
                  <a:lnTo>
                    <a:pt x="1337" y="1060"/>
                  </a:lnTo>
                  <a:lnTo>
                    <a:pt x="1337" y="1060"/>
                  </a:lnTo>
                  <a:lnTo>
                    <a:pt x="1366" y="1060"/>
                  </a:lnTo>
                  <a:lnTo>
                    <a:pt x="1390" y="1065"/>
                  </a:lnTo>
                  <a:lnTo>
                    <a:pt x="1448" y="1085"/>
                  </a:lnTo>
                  <a:lnTo>
                    <a:pt x="1506" y="1099"/>
                  </a:lnTo>
                  <a:lnTo>
                    <a:pt x="1530" y="1104"/>
                  </a:lnTo>
                  <a:lnTo>
                    <a:pt x="1559" y="1099"/>
                  </a:lnTo>
                  <a:lnTo>
                    <a:pt x="1559" y="1099"/>
                  </a:lnTo>
                  <a:lnTo>
                    <a:pt x="1584" y="1094"/>
                  </a:lnTo>
                  <a:lnTo>
                    <a:pt x="1598" y="1090"/>
                  </a:lnTo>
                  <a:lnTo>
                    <a:pt x="1608" y="1075"/>
                  </a:lnTo>
                  <a:lnTo>
                    <a:pt x="1617" y="1065"/>
                  </a:lnTo>
                  <a:lnTo>
                    <a:pt x="1617" y="1051"/>
                  </a:lnTo>
                  <a:lnTo>
                    <a:pt x="1622" y="1031"/>
                  </a:lnTo>
                  <a:lnTo>
                    <a:pt x="1617" y="997"/>
                  </a:lnTo>
                  <a:lnTo>
                    <a:pt x="1608" y="925"/>
                  </a:lnTo>
                  <a:lnTo>
                    <a:pt x="1608" y="891"/>
                  </a:lnTo>
                  <a:lnTo>
                    <a:pt x="1613" y="876"/>
                  </a:lnTo>
                  <a:lnTo>
                    <a:pt x="1617" y="862"/>
                  </a:lnTo>
                  <a:lnTo>
                    <a:pt x="1617" y="862"/>
                  </a:lnTo>
                  <a:lnTo>
                    <a:pt x="1637" y="842"/>
                  </a:lnTo>
                  <a:lnTo>
                    <a:pt x="1656" y="828"/>
                  </a:lnTo>
                  <a:lnTo>
                    <a:pt x="1680" y="823"/>
                  </a:lnTo>
                  <a:lnTo>
                    <a:pt x="1709" y="818"/>
                  </a:lnTo>
                  <a:lnTo>
                    <a:pt x="1758" y="809"/>
                  </a:lnTo>
                  <a:lnTo>
                    <a:pt x="1782" y="804"/>
                  </a:lnTo>
                  <a:lnTo>
                    <a:pt x="1806" y="794"/>
                  </a:lnTo>
                  <a:lnTo>
                    <a:pt x="1806" y="794"/>
                  </a:lnTo>
                  <a:lnTo>
                    <a:pt x="1831" y="775"/>
                  </a:lnTo>
                  <a:lnTo>
                    <a:pt x="1845" y="750"/>
                  </a:lnTo>
                  <a:lnTo>
                    <a:pt x="1855" y="726"/>
                  </a:lnTo>
                  <a:lnTo>
                    <a:pt x="1860" y="697"/>
                  </a:lnTo>
                  <a:lnTo>
                    <a:pt x="1860" y="668"/>
                  </a:lnTo>
                  <a:lnTo>
                    <a:pt x="1860" y="639"/>
                  </a:lnTo>
                  <a:lnTo>
                    <a:pt x="1840" y="571"/>
                  </a:lnTo>
                  <a:lnTo>
                    <a:pt x="1816" y="508"/>
                  </a:lnTo>
                  <a:lnTo>
                    <a:pt x="1792" y="440"/>
                  </a:lnTo>
                  <a:lnTo>
                    <a:pt x="1777" y="382"/>
                  </a:lnTo>
                  <a:lnTo>
                    <a:pt x="1768" y="358"/>
                  </a:lnTo>
                  <a:lnTo>
                    <a:pt x="1768" y="334"/>
                  </a:lnTo>
                  <a:lnTo>
                    <a:pt x="1768" y="334"/>
                  </a:lnTo>
                  <a:lnTo>
                    <a:pt x="1768" y="300"/>
                  </a:lnTo>
                  <a:lnTo>
                    <a:pt x="1772" y="271"/>
                  </a:lnTo>
                  <a:lnTo>
                    <a:pt x="1782" y="218"/>
                  </a:lnTo>
                  <a:lnTo>
                    <a:pt x="1777" y="198"/>
                  </a:lnTo>
                  <a:lnTo>
                    <a:pt x="1768" y="174"/>
                  </a:lnTo>
                  <a:lnTo>
                    <a:pt x="1748" y="155"/>
                  </a:lnTo>
                  <a:lnTo>
                    <a:pt x="1719" y="131"/>
                  </a:lnTo>
                  <a:lnTo>
                    <a:pt x="1719" y="131"/>
                  </a:lnTo>
                  <a:lnTo>
                    <a:pt x="1637" y="82"/>
                  </a:lnTo>
                  <a:lnTo>
                    <a:pt x="1593" y="58"/>
                  </a:lnTo>
                  <a:lnTo>
                    <a:pt x="1545" y="38"/>
                  </a:lnTo>
                  <a:lnTo>
                    <a:pt x="1496" y="19"/>
                  </a:lnTo>
                  <a:lnTo>
                    <a:pt x="1448" y="9"/>
                  </a:lnTo>
                  <a:lnTo>
                    <a:pt x="1404" y="0"/>
                  </a:lnTo>
                  <a:lnTo>
                    <a:pt x="1356" y="0"/>
                  </a:lnTo>
                  <a:lnTo>
                    <a:pt x="101" y="101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0"/>
            <p:cNvSpPr>
              <a:spLocks/>
            </p:cNvSpPr>
            <p:nvPr/>
          </p:nvSpPr>
          <p:spPr bwMode="auto">
            <a:xfrm>
              <a:off x="2216" y="2547"/>
              <a:ext cx="1462" cy="402"/>
            </a:xfrm>
            <a:custGeom>
              <a:avLst/>
              <a:gdLst>
                <a:gd name="T0" fmla="*/ 610 w 1462"/>
                <a:gd name="T1" fmla="*/ 0 h 402"/>
                <a:gd name="T2" fmla="*/ 436 w 1462"/>
                <a:gd name="T3" fmla="*/ 10 h 402"/>
                <a:gd name="T4" fmla="*/ 324 w 1462"/>
                <a:gd name="T5" fmla="*/ 34 h 402"/>
                <a:gd name="T6" fmla="*/ 218 w 1462"/>
                <a:gd name="T7" fmla="*/ 73 h 402"/>
                <a:gd name="T8" fmla="*/ 169 w 1462"/>
                <a:gd name="T9" fmla="*/ 97 h 402"/>
                <a:gd name="T10" fmla="*/ 111 w 1462"/>
                <a:gd name="T11" fmla="*/ 136 h 402"/>
                <a:gd name="T12" fmla="*/ 63 w 1462"/>
                <a:gd name="T13" fmla="*/ 180 h 402"/>
                <a:gd name="T14" fmla="*/ 14 w 1462"/>
                <a:gd name="T15" fmla="*/ 218 h 402"/>
                <a:gd name="T16" fmla="*/ 0 w 1462"/>
                <a:gd name="T17" fmla="*/ 242 h 402"/>
                <a:gd name="T18" fmla="*/ 0 w 1462"/>
                <a:gd name="T19" fmla="*/ 272 h 402"/>
                <a:gd name="T20" fmla="*/ 0 w 1462"/>
                <a:gd name="T21" fmla="*/ 276 h 402"/>
                <a:gd name="T22" fmla="*/ 39 w 1462"/>
                <a:gd name="T23" fmla="*/ 286 h 402"/>
                <a:gd name="T24" fmla="*/ 116 w 1462"/>
                <a:gd name="T25" fmla="*/ 286 h 402"/>
                <a:gd name="T26" fmla="*/ 271 w 1462"/>
                <a:gd name="T27" fmla="*/ 257 h 402"/>
                <a:gd name="T28" fmla="*/ 344 w 1462"/>
                <a:gd name="T29" fmla="*/ 228 h 402"/>
                <a:gd name="T30" fmla="*/ 460 w 1462"/>
                <a:gd name="T31" fmla="*/ 199 h 402"/>
                <a:gd name="T32" fmla="*/ 528 w 1462"/>
                <a:gd name="T33" fmla="*/ 204 h 402"/>
                <a:gd name="T34" fmla="*/ 557 w 1462"/>
                <a:gd name="T35" fmla="*/ 223 h 402"/>
                <a:gd name="T36" fmla="*/ 586 w 1462"/>
                <a:gd name="T37" fmla="*/ 252 h 402"/>
                <a:gd name="T38" fmla="*/ 615 w 1462"/>
                <a:gd name="T39" fmla="*/ 281 h 402"/>
                <a:gd name="T40" fmla="*/ 673 w 1462"/>
                <a:gd name="T41" fmla="*/ 325 h 402"/>
                <a:gd name="T42" fmla="*/ 736 w 1462"/>
                <a:gd name="T43" fmla="*/ 359 h 402"/>
                <a:gd name="T44" fmla="*/ 881 w 1462"/>
                <a:gd name="T45" fmla="*/ 393 h 402"/>
                <a:gd name="T46" fmla="*/ 930 w 1462"/>
                <a:gd name="T47" fmla="*/ 402 h 402"/>
                <a:gd name="T48" fmla="*/ 1007 w 1462"/>
                <a:gd name="T49" fmla="*/ 402 h 402"/>
                <a:gd name="T50" fmla="*/ 1056 w 1462"/>
                <a:gd name="T51" fmla="*/ 388 h 402"/>
                <a:gd name="T52" fmla="*/ 1080 w 1462"/>
                <a:gd name="T53" fmla="*/ 373 h 402"/>
                <a:gd name="T54" fmla="*/ 1099 w 1462"/>
                <a:gd name="T55" fmla="*/ 349 h 402"/>
                <a:gd name="T56" fmla="*/ 1114 w 1462"/>
                <a:gd name="T57" fmla="*/ 315 h 402"/>
                <a:gd name="T58" fmla="*/ 1143 w 1462"/>
                <a:gd name="T59" fmla="*/ 296 h 402"/>
                <a:gd name="T60" fmla="*/ 1206 w 1462"/>
                <a:gd name="T61" fmla="*/ 267 h 402"/>
                <a:gd name="T62" fmla="*/ 1278 w 1462"/>
                <a:gd name="T63" fmla="*/ 262 h 402"/>
                <a:gd name="T64" fmla="*/ 1385 w 1462"/>
                <a:gd name="T65" fmla="*/ 267 h 402"/>
                <a:gd name="T66" fmla="*/ 1429 w 1462"/>
                <a:gd name="T67" fmla="*/ 267 h 402"/>
                <a:gd name="T68" fmla="*/ 1453 w 1462"/>
                <a:gd name="T69" fmla="*/ 257 h 402"/>
                <a:gd name="T70" fmla="*/ 1462 w 1462"/>
                <a:gd name="T71" fmla="*/ 238 h 402"/>
                <a:gd name="T72" fmla="*/ 1453 w 1462"/>
                <a:gd name="T73" fmla="*/ 194 h 402"/>
                <a:gd name="T74" fmla="*/ 1443 w 1462"/>
                <a:gd name="T75" fmla="*/ 170 h 402"/>
                <a:gd name="T76" fmla="*/ 1404 w 1462"/>
                <a:gd name="T77" fmla="*/ 136 h 402"/>
                <a:gd name="T78" fmla="*/ 1327 w 1462"/>
                <a:gd name="T79" fmla="*/ 107 h 402"/>
                <a:gd name="T80" fmla="*/ 1274 w 1462"/>
                <a:gd name="T81" fmla="*/ 97 h 402"/>
                <a:gd name="T82" fmla="*/ 968 w 1462"/>
                <a:gd name="T83" fmla="*/ 44 h 402"/>
                <a:gd name="T84" fmla="*/ 610 w 1462"/>
                <a:gd name="T85" fmla="*/ 0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462" h="402">
                  <a:moveTo>
                    <a:pt x="610" y="0"/>
                  </a:moveTo>
                  <a:lnTo>
                    <a:pt x="610" y="0"/>
                  </a:lnTo>
                  <a:lnTo>
                    <a:pt x="494" y="5"/>
                  </a:lnTo>
                  <a:lnTo>
                    <a:pt x="436" y="10"/>
                  </a:lnTo>
                  <a:lnTo>
                    <a:pt x="378" y="25"/>
                  </a:lnTo>
                  <a:lnTo>
                    <a:pt x="324" y="34"/>
                  </a:lnTo>
                  <a:lnTo>
                    <a:pt x="271" y="54"/>
                  </a:lnTo>
                  <a:lnTo>
                    <a:pt x="218" y="73"/>
                  </a:lnTo>
                  <a:lnTo>
                    <a:pt x="169" y="97"/>
                  </a:lnTo>
                  <a:lnTo>
                    <a:pt x="169" y="97"/>
                  </a:lnTo>
                  <a:lnTo>
                    <a:pt x="140" y="117"/>
                  </a:lnTo>
                  <a:lnTo>
                    <a:pt x="111" y="136"/>
                  </a:lnTo>
                  <a:lnTo>
                    <a:pt x="63" y="180"/>
                  </a:lnTo>
                  <a:lnTo>
                    <a:pt x="63" y="180"/>
                  </a:lnTo>
                  <a:lnTo>
                    <a:pt x="39" y="199"/>
                  </a:lnTo>
                  <a:lnTo>
                    <a:pt x="14" y="218"/>
                  </a:lnTo>
                  <a:lnTo>
                    <a:pt x="5" y="228"/>
                  </a:lnTo>
                  <a:lnTo>
                    <a:pt x="0" y="242"/>
                  </a:lnTo>
                  <a:lnTo>
                    <a:pt x="0" y="257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0" y="276"/>
                  </a:lnTo>
                  <a:lnTo>
                    <a:pt x="9" y="281"/>
                  </a:lnTo>
                  <a:lnTo>
                    <a:pt x="39" y="286"/>
                  </a:lnTo>
                  <a:lnTo>
                    <a:pt x="72" y="286"/>
                  </a:lnTo>
                  <a:lnTo>
                    <a:pt x="116" y="286"/>
                  </a:lnTo>
                  <a:lnTo>
                    <a:pt x="208" y="272"/>
                  </a:lnTo>
                  <a:lnTo>
                    <a:pt x="271" y="257"/>
                  </a:lnTo>
                  <a:lnTo>
                    <a:pt x="271" y="257"/>
                  </a:lnTo>
                  <a:lnTo>
                    <a:pt x="344" y="228"/>
                  </a:lnTo>
                  <a:lnTo>
                    <a:pt x="421" y="209"/>
                  </a:lnTo>
                  <a:lnTo>
                    <a:pt x="460" y="199"/>
                  </a:lnTo>
                  <a:lnTo>
                    <a:pt x="494" y="199"/>
                  </a:lnTo>
                  <a:lnTo>
                    <a:pt x="528" y="204"/>
                  </a:lnTo>
                  <a:lnTo>
                    <a:pt x="557" y="223"/>
                  </a:lnTo>
                  <a:lnTo>
                    <a:pt x="557" y="223"/>
                  </a:lnTo>
                  <a:lnTo>
                    <a:pt x="571" y="233"/>
                  </a:lnTo>
                  <a:lnTo>
                    <a:pt x="586" y="252"/>
                  </a:lnTo>
                  <a:lnTo>
                    <a:pt x="615" y="281"/>
                  </a:lnTo>
                  <a:lnTo>
                    <a:pt x="615" y="281"/>
                  </a:lnTo>
                  <a:lnTo>
                    <a:pt x="644" y="305"/>
                  </a:lnTo>
                  <a:lnTo>
                    <a:pt x="673" y="325"/>
                  </a:lnTo>
                  <a:lnTo>
                    <a:pt x="702" y="344"/>
                  </a:lnTo>
                  <a:lnTo>
                    <a:pt x="736" y="359"/>
                  </a:lnTo>
                  <a:lnTo>
                    <a:pt x="804" y="378"/>
                  </a:lnTo>
                  <a:lnTo>
                    <a:pt x="881" y="393"/>
                  </a:lnTo>
                  <a:lnTo>
                    <a:pt x="881" y="393"/>
                  </a:lnTo>
                  <a:lnTo>
                    <a:pt x="930" y="402"/>
                  </a:lnTo>
                  <a:lnTo>
                    <a:pt x="983" y="402"/>
                  </a:lnTo>
                  <a:lnTo>
                    <a:pt x="1007" y="402"/>
                  </a:lnTo>
                  <a:lnTo>
                    <a:pt x="1036" y="397"/>
                  </a:lnTo>
                  <a:lnTo>
                    <a:pt x="1056" y="388"/>
                  </a:lnTo>
                  <a:lnTo>
                    <a:pt x="1080" y="373"/>
                  </a:lnTo>
                  <a:lnTo>
                    <a:pt x="1080" y="373"/>
                  </a:lnTo>
                  <a:lnTo>
                    <a:pt x="1090" y="364"/>
                  </a:lnTo>
                  <a:lnTo>
                    <a:pt x="1099" y="349"/>
                  </a:lnTo>
                  <a:lnTo>
                    <a:pt x="1104" y="330"/>
                  </a:lnTo>
                  <a:lnTo>
                    <a:pt x="1114" y="315"/>
                  </a:lnTo>
                  <a:lnTo>
                    <a:pt x="1114" y="315"/>
                  </a:lnTo>
                  <a:lnTo>
                    <a:pt x="1143" y="296"/>
                  </a:lnTo>
                  <a:lnTo>
                    <a:pt x="1172" y="281"/>
                  </a:lnTo>
                  <a:lnTo>
                    <a:pt x="1206" y="267"/>
                  </a:lnTo>
                  <a:lnTo>
                    <a:pt x="1244" y="262"/>
                  </a:lnTo>
                  <a:lnTo>
                    <a:pt x="1278" y="262"/>
                  </a:lnTo>
                  <a:lnTo>
                    <a:pt x="1317" y="257"/>
                  </a:lnTo>
                  <a:lnTo>
                    <a:pt x="1385" y="267"/>
                  </a:lnTo>
                  <a:lnTo>
                    <a:pt x="1385" y="267"/>
                  </a:lnTo>
                  <a:lnTo>
                    <a:pt x="1429" y="267"/>
                  </a:lnTo>
                  <a:lnTo>
                    <a:pt x="1443" y="262"/>
                  </a:lnTo>
                  <a:lnTo>
                    <a:pt x="1453" y="257"/>
                  </a:lnTo>
                  <a:lnTo>
                    <a:pt x="1462" y="247"/>
                  </a:lnTo>
                  <a:lnTo>
                    <a:pt x="1462" y="238"/>
                  </a:lnTo>
                  <a:lnTo>
                    <a:pt x="1462" y="218"/>
                  </a:lnTo>
                  <a:lnTo>
                    <a:pt x="1453" y="194"/>
                  </a:lnTo>
                  <a:lnTo>
                    <a:pt x="1453" y="194"/>
                  </a:lnTo>
                  <a:lnTo>
                    <a:pt x="1443" y="170"/>
                  </a:lnTo>
                  <a:lnTo>
                    <a:pt x="1424" y="150"/>
                  </a:lnTo>
                  <a:lnTo>
                    <a:pt x="1404" y="136"/>
                  </a:lnTo>
                  <a:lnTo>
                    <a:pt x="1380" y="126"/>
                  </a:lnTo>
                  <a:lnTo>
                    <a:pt x="1327" y="107"/>
                  </a:lnTo>
                  <a:lnTo>
                    <a:pt x="1274" y="97"/>
                  </a:lnTo>
                  <a:lnTo>
                    <a:pt x="1274" y="97"/>
                  </a:lnTo>
                  <a:lnTo>
                    <a:pt x="1070" y="58"/>
                  </a:lnTo>
                  <a:lnTo>
                    <a:pt x="968" y="44"/>
                  </a:lnTo>
                  <a:lnTo>
                    <a:pt x="872" y="39"/>
                  </a:lnTo>
                  <a:lnTo>
                    <a:pt x="610" y="0"/>
                  </a:lnTo>
                  <a:close/>
                </a:path>
              </a:pathLst>
            </a:custGeom>
            <a:solidFill>
              <a:srgbClr val="B2D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1"/>
            <p:cNvSpPr>
              <a:spLocks/>
            </p:cNvSpPr>
            <p:nvPr/>
          </p:nvSpPr>
          <p:spPr bwMode="auto">
            <a:xfrm>
              <a:off x="2719" y="1094"/>
              <a:ext cx="601" cy="1138"/>
            </a:xfrm>
            <a:custGeom>
              <a:avLst/>
              <a:gdLst>
                <a:gd name="T0" fmla="*/ 548 w 601"/>
                <a:gd name="T1" fmla="*/ 417 h 1138"/>
                <a:gd name="T2" fmla="*/ 509 w 601"/>
                <a:gd name="T3" fmla="*/ 422 h 1138"/>
                <a:gd name="T4" fmla="*/ 490 w 601"/>
                <a:gd name="T5" fmla="*/ 441 h 1138"/>
                <a:gd name="T6" fmla="*/ 417 w 601"/>
                <a:gd name="T7" fmla="*/ 552 h 1138"/>
                <a:gd name="T8" fmla="*/ 325 w 601"/>
                <a:gd name="T9" fmla="*/ 703 h 1138"/>
                <a:gd name="T10" fmla="*/ 296 w 601"/>
                <a:gd name="T11" fmla="*/ 756 h 1138"/>
                <a:gd name="T12" fmla="*/ 272 w 601"/>
                <a:gd name="T13" fmla="*/ 770 h 1138"/>
                <a:gd name="T14" fmla="*/ 267 w 601"/>
                <a:gd name="T15" fmla="*/ 722 h 1138"/>
                <a:gd name="T16" fmla="*/ 291 w 601"/>
                <a:gd name="T17" fmla="*/ 640 h 1138"/>
                <a:gd name="T18" fmla="*/ 310 w 601"/>
                <a:gd name="T19" fmla="*/ 557 h 1138"/>
                <a:gd name="T20" fmla="*/ 378 w 601"/>
                <a:gd name="T21" fmla="*/ 305 h 1138"/>
                <a:gd name="T22" fmla="*/ 427 w 601"/>
                <a:gd name="T23" fmla="*/ 54 h 1138"/>
                <a:gd name="T24" fmla="*/ 412 w 601"/>
                <a:gd name="T25" fmla="*/ 87 h 1138"/>
                <a:gd name="T26" fmla="*/ 349 w 601"/>
                <a:gd name="T27" fmla="*/ 325 h 1138"/>
                <a:gd name="T28" fmla="*/ 349 w 601"/>
                <a:gd name="T29" fmla="*/ 291 h 1138"/>
                <a:gd name="T30" fmla="*/ 344 w 601"/>
                <a:gd name="T31" fmla="*/ 276 h 1138"/>
                <a:gd name="T32" fmla="*/ 344 w 601"/>
                <a:gd name="T33" fmla="*/ 199 h 1138"/>
                <a:gd name="T34" fmla="*/ 340 w 601"/>
                <a:gd name="T35" fmla="*/ 330 h 1138"/>
                <a:gd name="T36" fmla="*/ 330 w 601"/>
                <a:gd name="T37" fmla="*/ 368 h 1138"/>
                <a:gd name="T38" fmla="*/ 291 w 601"/>
                <a:gd name="T39" fmla="*/ 528 h 1138"/>
                <a:gd name="T40" fmla="*/ 238 w 601"/>
                <a:gd name="T41" fmla="*/ 644 h 1138"/>
                <a:gd name="T42" fmla="*/ 223 w 601"/>
                <a:gd name="T43" fmla="*/ 649 h 1138"/>
                <a:gd name="T44" fmla="*/ 175 w 601"/>
                <a:gd name="T45" fmla="*/ 577 h 1138"/>
                <a:gd name="T46" fmla="*/ 155 w 601"/>
                <a:gd name="T47" fmla="*/ 494 h 1138"/>
                <a:gd name="T48" fmla="*/ 73 w 601"/>
                <a:gd name="T49" fmla="*/ 194 h 1138"/>
                <a:gd name="T50" fmla="*/ 59 w 601"/>
                <a:gd name="T51" fmla="*/ 126 h 1138"/>
                <a:gd name="T52" fmla="*/ 5 w 601"/>
                <a:gd name="T53" fmla="*/ 0 h 1138"/>
                <a:gd name="T54" fmla="*/ 5 w 601"/>
                <a:gd name="T55" fmla="*/ 54 h 1138"/>
                <a:gd name="T56" fmla="*/ 97 w 601"/>
                <a:gd name="T57" fmla="*/ 470 h 1138"/>
                <a:gd name="T58" fmla="*/ 117 w 601"/>
                <a:gd name="T59" fmla="*/ 538 h 1138"/>
                <a:gd name="T60" fmla="*/ 165 w 601"/>
                <a:gd name="T61" fmla="*/ 804 h 1138"/>
                <a:gd name="T62" fmla="*/ 146 w 601"/>
                <a:gd name="T63" fmla="*/ 829 h 1138"/>
                <a:gd name="T64" fmla="*/ 131 w 601"/>
                <a:gd name="T65" fmla="*/ 814 h 1138"/>
                <a:gd name="T66" fmla="*/ 83 w 601"/>
                <a:gd name="T67" fmla="*/ 669 h 1138"/>
                <a:gd name="T68" fmla="*/ 49 w 601"/>
                <a:gd name="T69" fmla="*/ 412 h 1138"/>
                <a:gd name="T70" fmla="*/ 44 w 601"/>
                <a:gd name="T71" fmla="*/ 523 h 1138"/>
                <a:gd name="T72" fmla="*/ 44 w 601"/>
                <a:gd name="T73" fmla="*/ 635 h 1138"/>
                <a:gd name="T74" fmla="*/ 25 w 601"/>
                <a:gd name="T75" fmla="*/ 635 h 1138"/>
                <a:gd name="T76" fmla="*/ 5 w 601"/>
                <a:gd name="T77" fmla="*/ 630 h 1138"/>
                <a:gd name="T78" fmla="*/ 73 w 601"/>
                <a:gd name="T79" fmla="*/ 809 h 1138"/>
                <a:gd name="T80" fmla="*/ 131 w 601"/>
                <a:gd name="T81" fmla="*/ 1090 h 1138"/>
                <a:gd name="T82" fmla="*/ 185 w 601"/>
                <a:gd name="T83" fmla="*/ 1134 h 1138"/>
                <a:gd name="T84" fmla="*/ 262 w 601"/>
                <a:gd name="T85" fmla="*/ 1138 h 1138"/>
                <a:gd name="T86" fmla="*/ 296 w 601"/>
                <a:gd name="T87" fmla="*/ 1124 h 1138"/>
                <a:gd name="T88" fmla="*/ 340 w 601"/>
                <a:gd name="T89" fmla="*/ 906 h 1138"/>
                <a:gd name="T90" fmla="*/ 393 w 601"/>
                <a:gd name="T91" fmla="*/ 756 h 1138"/>
                <a:gd name="T92" fmla="*/ 494 w 601"/>
                <a:gd name="T93" fmla="*/ 606 h 1138"/>
                <a:gd name="T94" fmla="*/ 601 w 601"/>
                <a:gd name="T95" fmla="*/ 397 h 1138"/>
                <a:gd name="T96" fmla="*/ 577 w 601"/>
                <a:gd name="T97" fmla="*/ 407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01" h="1138">
                  <a:moveTo>
                    <a:pt x="577" y="407"/>
                  </a:moveTo>
                  <a:lnTo>
                    <a:pt x="577" y="407"/>
                  </a:lnTo>
                  <a:lnTo>
                    <a:pt x="548" y="417"/>
                  </a:lnTo>
                  <a:lnTo>
                    <a:pt x="519" y="422"/>
                  </a:lnTo>
                  <a:lnTo>
                    <a:pt x="519" y="422"/>
                  </a:lnTo>
                  <a:lnTo>
                    <a:pt x="509" y="422"/>
                  </a:lnTo>
                  <a:lnTo>
                    <a:pt x="499" y="422"/>
                  </a:lnTo>
                  <a:lnTo>
                    <a:pt x="499" y="422"/>
                  </a:lnTo>
                  <a:lnTo>
                    <a:pt x="490" y="441"/>
                  </a:lnTo>
                  <a:lnTo>
                    <a:pt x="475" y="460"/>
                  </a:lnTo>
                  <a:lnTo>
                    <a:pt x="475" y="460"/>
                  </a:lnTo>
                  <a:lnTo>
                    <a:pt x="417" y="552"/>
                  </a:lnTo>
                  <a:lnTo>
                    <a:pt x="364" y="644"/>
                  </a:lnTo>
                  <a:lnTo>
                    <a:pt x="364" y="644"/>
                  </a:lnTo>
                  <a:lnTo>
                    <a:pt x="325" y="703"/>
                  </a:lnTo>
                  <a:lnTo>
                    <a:pt x="325" y="703"/>
                  </a:lnTo>
                  <a:lnTo>
                    <a:pt x="315" y="732"/>
                  </a:lnTo>
                  <a:lnTo>
                    <a:pt x="296" y="756"/>
                  </a:lnTo>
                  <a:lnTo>
                    <a:pt x="296" y="756"/>
                  </a:lnTo>
                  <a:lnTo>
                    <a:pt x="281" y="766"/>
                  </a:lnTo>
                  <a:lnTo>
                    <a:pt x="272" y="770"/>
                  </a:lnTo>
                  <a:lnTo>
                    <a:pt x="272" y="770"/>
                  </a:lnTo>
                  <a:lnTo>
                    <a:pt x="267" y="746"/>
                  </a:lnTo>
                  <a:lnTo>
                    <a:pt x="267" y="722"/>
                  </a:lnTo>
                  <a:lnTo>
                    <a:pt x="267" y="722"/>
                  </a:lnTo>
                  <a:lnTo>
                    <a:pt x="281" y="683"/>
                  </a:lnTo>
                  <a:lnTo>
                    <a:pt x="291" y="640"/>
                  </a:lnTo>
                  <a:lnTo>
                    <a:pt x="301" y="596"/>
                  </a:lnTo>
                  <a:lnTo>
                    <a:pt x="310" y="557"/>
                  </a:lnTo>
                  <a:lnTo>
                    <a:pt x="310" y="557"/>
                  </a:lnTo>
                  <a:lnTo>
                    <a:pt x="325" y="528"/>
                  </a:lnTo>
                  <a:lnTo>
                    <a:pt x="340" y="470"/>
                  </a:lnTo>
                  <a:lnTo>
                    <a:pt x="378" y="305"/>
                  </a:lnTo>
                  <a:lnTo>
                    <a:pt x="412" y="146"/>
                  </a:lnTo>
                  <a:lnTo>
                    <a:pt x="422" y="87"/>
                  </a:lnTo>
                  <a:lnTo>
                    <a:pt x="427" y="54"/>
                  </a:lnTo>
                  <a:lnTo>
                    <a:pt x="427" y="54"/>
                  </a:lnTo>
                  <a:lnTo>
                    <a:pt x="422" y="58"/>
                  </a:lnTo>
                  <a:lnTo>
                    <a:pt x="412" y="87"/>
                  </a:lnTo>
                  <a:lnTo>
                    <a:pt x="388" y="189"/>
                  </a:lnTo>
                  <a:lnTo>
                    <a:pt x="349" y="325"/>
                  </a:lnTo>
                  <a:lnTo>
                    <a:pt x="349" y="325"/>
                  </a:lnTo>
                  <a:lnTo>
                    <a:pt x="354" y="305"/>
                  </a:lnTo>
                  <a:lnTo>
                    <a:pt x="349" y="301"/>
                  </a:lnTo>
                  <a:lnTo>
                    <a:pt x="349" y="291"/>
                  </a:lnTo>
                  <a:lnTo>
                    <a:pt x="344" y="272"/>
                  </a:lnTo>
                  <a:lnTo>
                    <a:pt x="344" y="272"/>
                  </a:lnTo>
                  <a:lnTo>
                    <a:pt x="344" y="276"/>
                  </a:lnTo>
                  <a:lnTo>
                    <a:pt x="344" y="272"/>
                  </a:lnTo>
                  <a:lnTo>
                    <a:pt x="344" y="233"/>
                  </a:lnTo>
                  <a:lnTo>
                    <a:pt x="344" y="199"/>
                  </a:lnTo>
                  <a:lnTo>
                    <a:pt x="344" y="199"/>
                  </a:lnTo>
                  <a:lnTo>
                    <a:pt x="344" y="267"/>
                  </a:lnTo>
                  <a:lnTo>
                    <a:pt x="340" y="330"/>
                  </a:lnTo>
                  <a:lnTo>
                    <a:pt x="340" y="330"/>
                  </a:lnTo>
                  <a:lnTo>
                    <a:pt x="335" y="349"/>
                  </a:lnTo>
                  <a:lnTo>
                    <a:pt x="330" y="368"/>
                  </a:lnTo>
                  <a:lnTo>
                    <a:pt x="330" y="368"/>
                  </a:lnTo>
                  <a:lnTo>
                    <a:pt x="315" y="427"/>
                  </a:lnTo>
                  <a:lnTo>
                    <a:pt x="291" y="528"/>
                  </a:lnTo>
                  <a:lnTo>
                    <a:pt x="272" y="577"/>
                  </a:lnTo>
                  <a:lnTo>
                    <a:pt x="257" y="620"/>
                  </a:lnTo>
                  <a:lnTo>
                    <a:pt x="238" y="644"/>
                  </a:lnTo>
                  <a:lnTo>
                    <a:pt x="233" y="649"/>
                  </a:lnTo>
                  <a:lnTo>
                    <a:pt x="223" y="649"/>
                  </a:lnTo>
                  <a:lnTo>
                    <a:pt x="223" y="649"/>
                  </a:lnTo>
                  <a:lnTo>
                    <a:pt x="209" y="635"/>
                  </a:lnTo>
                  <a:lnTo>
                    <a:pt x="194" y="620"/>
                  </a:lnTo>
                  <a:lnTo>
                    <a:pt x="175" y="577"/>
                  </a:lnTo>
                  <a:lnTo>
                    <a:pt x="160" y="533"/>
                  </a:lnTo>
                  <a:lnTo>
                    <a:pt x="155" y="494"/>
                  </a:lnTo>
                  <a:lnTo>
                    <a:pt x="155" y="494"/>
                  </a:lnTo>
                  <a:lnTo>
                    <a:pt x="136" y="427"/>
                  </a:lnTo>
                  <a:lnTo>
                    <a:pt x="107" y="310"/>
                  </a:lnTo>
                  <a:lnTo>
                    <a:pt x="73" y="194"/>
                  </a:lnTo>
                  <a:lnTo>
                    <a:pt x="63" y="150"/>
                  </a:lnTo>
                  <a:lnTo>
                    <a:pt x="59" y="126"/>
                  </a:lnTo>
                  <a:lnTo>
                    <a:pt x="59" y="126"/>
                  </a:lnTo>
                  <a:lnTo>
                    <a:pt x="20" y="20"/>
                  </a:lnTo>
                  <a:lnTo>
                    <a:pt x="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0"/>
                  </a:lnTo>
                  <a:lnTo>
                    <a:pt x="5" y="54"/>
                  </a:lnTo>
                  <a:lnTo>
                    <a:pt x="25" y="141"/>
                  </a:lnTo>
                  <a:lnTo>
                    <a:pt x="73" y="359"/>
                  </a:lnTo>
                  <a:lnTo>
                    <a:pt x="97" y="470"/>
                  </a:lnTo>
                  <a:lnTo>
                    <a:pt x="97" y="470"/>
                  </a:lnTo>
                  <a:lnTo>
                    <a:pt x="107" y="494"/>
                  </a:lnTo>
                  <a:lnTo>
                    <a:pt x="117" y="538"/>
                  </a:lnTo>
                  <a:lnTo>
                    <a:pt x="141" y="649"/>
                  </a:lnTo>
                  <a:lnTo>
                    <a:pt x="165" y="804"/>
                  </a:lnTo>
                  <a:lnTo>
                    <a:pt x="165" y="804"/>
                  </a:lnTo>
                  <a:lnTo>
                    <a:pt x="160" y="824"/>
                  </a:lnTo>
                  <a:lnTo>
                    <a:pt x="151" y="829"/>
                  </a:lnTo>
                  <a:lnTo>
                    <a:pt x="146" y="829"/>
                  </a:lnTo>
                  <a:lnTo>
                    <a:pt x="141" y="829"/>
                  </a:lnTo>
                  <a:lnTo>
                    <a:pt x="141" y="829"/>
                  </a:lnTo>
                  <a:lnTo>
                    <a:pt x="131" y="814"/>
                  </a:lnTo>
                  <a:lnTo>
                    <a:pt x="117" y="790"/>
                  </a:lnTo>
                  <a:lnTo>
                    <a:pt x="97" y="736"/>
                  </a:lnTo>
                  <a:lnTo>
                    <a:pt x="83" y="669"/>
                  </a:lnTo>
                  <a:lnTo>
                    <a:pt x="68" y="596"/>
                  </a:lnTo>
                  <a:lnTo>
                    <a:pt x="54" y="465"/>
                  </a:lnTo>
                  <a:lnTo>
                    <a:pt x="49" y="412"/>
                  </a:lnTo>
                  <a:lnTo>
                    <a:pt x="25" y="431"/>
                  </a:lnTo>
                  <a:lnTo>
                    <a:pt x="25" y="431"/>
                  </a:lnTo>
                  <a:lnTo>
                    <a:pt x="44" y="523"/>
                  </a:lnTo>
                  <a:lnTo>
                    <a:pt x="54" y="586"/>
                  </a:lnTo>
                  <a:lnTo>
                    <a:pt x="49" y="620"/>
                  </a:lnTo>
                  <a:lnTo>
                    <a:pt x="44" y="635"/>
                  </a:lnTo>
                  <a:lnTo>
                    <a:pt x="39" y="640"/>
                  </a:lnTo>
                  <a:lnTo>
                    <a:pt x="34" y="640"/>
                  </a:lnTo>
                  <a:lnTo>
                    <a:pt x="25" y="635"/>
                  </a:lnTo>
                  <a:lnTo>
                    <a:pt x="15" y="620"/>
                  </a:lnTo>
                  <a:lnTo>
                    <a:pt x="5" y="630"/>
                  </a:lnTo>
                  <a:lnTo>
                    <a:pt x="5" y="630"/>
                  </a:lnTo>
                  <a:lnTo>
                    <a:pt x="30" y="669"/>
                  </a:lnTo>
                  <a:lnTo>
                    <a:pt x="49" y="732"/>
                  </a:lnTo>
                  <a:lnTo>
                    <a:pt x="73" y="809"/>
                  </a:lnTo>
                  <a:lnTo>
                    <a:pt x="92" y="887"/>
                  </a:lnTo>
                  <a:lnTo>
                    <a:pt x="122" y="1027"/>
                  </a:lnTo>
                  <a:lnTo>
                    <a:pt x="131" y="1090"/>
                  </a:lnTo>
                  <a:lnTo>
                    <a:pt x="131" y="1090"/>
                  </a:lnTo>
                  <a:lnTo>
                    <a:pt x="155" y="1114"/>
                  </a:lnTo>
                  <a:lnTo>
                    <a:pt x="185" y="1134"/>
                  </a:lnTo>
                  <a:lnTo>
                    <a:pt x="214" y="1138"/>
                  </a:lnTo>
                  <a:lnTo>
                    <a:pt x="238" y="1138"/>
                  </a:lnTo>
                  <a:lnTo>
                    <a:pt x="262" y="1138"/>
                  </a:lnTo>
                  <a:lnTo>
                    <a:pt x="281" y="1129"/>
                  </a:lnTo>
                  <a:lnTo>
                    <a:pt x="296" y="1124"/>
                  </a:lnTo>
                  <a:lnTo>
                    <a:pt x="296" y="1124"/>
                  </a:lnTo>
                  <a:lnTo>
                    <a:pt x="310" y="1042"/>
                  </a:lnTo>
                  <a:lnTo>
                    <a:pt x="325" y="969"/>
                  </a:lnTo>
                  <a:lnTo>
                    <a:pt x="340" y="906"/>
                  </a:lnTo>
                  <a:lnTo>
                    <a:pt x="354" y="848"/>
                  </a:lnTo>
                  <a:lnTo>
                    <a:pt x="373" y="799"/>
                  </a:lnTo>
                  <a:lnTo>
                    <a:pt x="393" y="756"/>
                  </a:lnTo>
                  <a:lnTo>
                    <a:pt x="432" y="683"/>
                  </a:lnTo>
                  <a:lnTo>
                    <a:pt x="465" y="635"/>
                  </a:lnTo>
                  <a:lnTo>
                    <a:pt x="494" y="606"/>
                  </a:lnTo>
                  <a:lnTo>
                    <a:pt x="514" y="591"/>
                  </a:lnTo>
                  <a:lnTo>
                    <a:pt x="519" y="586"/>
                  </a:lnTo>
                  <a:lnTo>
                    <a:pt x="601" y="397"/>
                  </a:lnTo>
                  <a:lnTo>
                    <a:pt x="601" y="397"/>
                  </a:lnTo>
                  <a:lnTo>
                    <a:pt x="577" y="407"/>
                  </a:lnTo>
                  <a:lnTo>
                    <a:pt x="577" y="407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1809" y="247"/>
              <a:ext cx="2252" cy="1719"/>
            </a:xfrm>
            <a:custGeom>
              <a:avLst/>
              <a:gdLst>
                <a:gd name="T0" fmla="*/ 2179 w 2252"/>
                <a:gd name="T1" fmla="*/ 1152 h 1719"/>
                <a:gd name="T2" fmla="*/ 2112 w 2252"/>
                <a:gd name="T3" fmla="*/ 997 h 1719"/>
                <a:gd name="T4" fmla="*/ 2053 w 2252"/>
                <a:gd name="T5" fmla="*/ 959 h 1719"/>
                <a:gd name="T6" fmla="*/ 2092 w 2252"/>
                <a:gd name="T7" fmla="*/ 876 h 1719"/>
                <a:gd name="T8" fmla="*/ 2208 w 2252"/>
                <a:gd name="T9" fmla="*/ 760 h 1719"/>
                <a:gd name="T10" fmla="*/ 2184 w 2252"/>
                <a:gd name="T11" fmla="*/ 687 h 1719"/>
                <a:gd name="T12" fmla="*/ 2199 w 2252"/>
                <a:gd name="T13" fmla="*/ 532 h 1719"/>
                <a:gd name="T14" fmla="*/ 2063 w 2252"/>
                <a:gd name="T15" fmla="*/ 445 h 1719"/>
                <a:gd name="T16" fmla="*/ 1903 w 2252"/>
                <a:gd name="T17" fmla="*/ 421 h 1719"/>
                <a:gd name="T18" fmla="*/ 1802 w 2252"/>
                <a:gd name="T19" fmla="*/ 421 h 1719"/>
                <a:gd name="T20" fmla="*/ 1734 w 2252"/>
                <a:gd name="T21" fmla="*/ 426 h 1719"/>
                <a:gd name="T22" fmla="*/ 1695 w 2252"/>
                <a:gd name="T23" fmla="*/ 373 h 1719"/>
                <a:gd name="T24" fmla="*/ 1589 w 2252"/>
                <a:gd name="T25" fmla="*/ 329 h 1719"/>
                <a:gd name="T26" fmla="*/ 1521 w 2252"/>
                <a:gd name="T27" fmla="*/ 285 h 1719"/>
                <a:gd name="T28" fmla="*/ 1443 w 2252"/>
                <a:gd name="T29" fmla="*/ 208 h 1719"/>
                <a:gd name="T30" fmla="*/ 1390 w 2252"/>
                <a:gd name="T31" fmla="*/ 97 h 1719"/>
                <a:gd name="T32" fmla="*/ 1230 w 2252"/>
                <a:gd name="T33" fmla="*/ 0 h 1719"/>
                <a:gd name="T34" fmla="*/ 1119 w 2252"/>
                <a:gd name="T35" fmla="*/ 77 h 1719"/>
                <a:gd name="T36" fmla="*/ 1041 w 2252"/>
                <a:gd name="T37" fmla="*/ 198 h 1719"/>
                <a:gd name="T38" fmla="*/ 954 w 2252"/>
                <a:gd name="T39" fmla="*/ 203 h 1719"/>
                <a:gd name="T40" fmla="*/ 843 w 2252"/>
                <a:gd name="T41" fmla="*/ 174 h 1719"/>
                <a:gd name="T42" fmla="*/ 683 w 2252"/>
                <a:gd name="T43" fmla="*/ 208 h 1719"/>
                <a:gd name="T44" fmla="*/ 562 w 2252"/>
                <a:gd name="T45" fmla="*/ 334 h 1719"/>
                <a:gd name="T46" fmla="*/ 392 w 2252"/>
                <a:gd name="T47" fmla="*/ 315 h 1719"/>
                <a:gd name="T48" fmla="*/ 291 w 2252"/>
                <a:gd name="T49" fmla="*/ 450 h 1719"/>
                <a:gd name="T50" fmla="*/ 300 w 2252"/>
                <a:gd name="T51" fmla="*/ 552 h 1719"/>
                <a:gd name="T52" fmla="*/ 194 w 2252"/>
                <a:gd name="T53" fmla="*/ 600 h 1719"/>
                <a:gd name="T54" fmla="*/ 169 w 2252"/>
                <a:gd name="T55" fmla="*/ 678 h 1719"/>
                <a:gd name="T56" fmla="*/ 169 w 2252"/>
                <a:gd name="T57" fmla="*/ 755 h 1719"/>
                <a:gd name="T58" fmla="*/ 44 w 2252"/>
                <a:gd name="T59" fmla="*/ 833 h 1719"/>
                <a:gd name="T60" fmla="*/ 10 w 2252"/>
                <a:gd name="T61" fmla="*/ 993 h 1719"/>
                <a:gd name="T62" fmla="*/ 174 w 2252"/>
                <a:gd name="T63" fmla="*/ 1094 h 1719"/>
                <a:gd name="T64" fmla="*/ 276 w 2252"/>
                <a:gd name="T65" fmla="*/ 1177 h 1719"/>
                <a:gd name="T66" fmla="*/ 329 w 2252"/>
                <a:gd name="T67" fmla="*/ 1283 h 1719"/>
                <a:gd name="T68" fmla="*/ 402 w 2252"/>
                <a:gd name="T69" fmla="*/ 1298 h 1719"/>
                <a:gd name="T70" fmla="*/ 276 w 2252"/>
                <a:gd name="T71" fmla="*/ 1356 h 1719"/>
                <a:gd name="T72" fmla="*/ 291 w 2252"/>
                <a:gd name="T73" fmla="*/ 1482 h 1719"/>
                <a:gd name="T74" fmla="*/ 441 w 2252"/>
                <a:gd name="T75" fmla="*/ 1530 h 1719"/>
                <a:gd name="T76" fmla="*/ 508 w 2252"/>
                <a:gd name="T77" fmla="*/ 1569 h 1719"/>
                <a:gd name="T78" fmla="*/ 567 w 2252"/>
                <a:gd name="T79" fmla="*/ 1627 h 1719"/>
                <a:gd name="T80" fmla="*/ 639 w 2252"/>
                <a:gd name="T81" fmla="*/ 1714 h 1719"/>
                <a:gd name="T82" fmla="*/ 755 w 2252"/>
                <a:gd name="T83" fmla="*/ 1646 h 1719"/>
                <a:gd name="T84" fmla="*/ 843 w 2252"/>
                <a:gd name="T85" fmla="*/ 1627 h 1719"/>
                <a:gd name="T86" fmla="*/ 877 w 2252"/>
                <a:gd name="T87" fmla="*/ 1530 h 1719"/>
                <a:gd name="T88" fmla="*/ 954 w 2252"/>
                <a:gd name="T89" fmla="*/ 1545 h 1719"/>
                <a:gd name="T90" fmla="*/ 852 w 2252"/>
                <a:gd name="T91" fmla="*/ 1307 h 1719"/>
                <a:gd name="T92" fmla="*/ 935 w 2252"/>
                <a:gd name="T93" fmla="*/ 1249 h 1719"/>
                <a:gd name="T94" fmla="*/ 978 w 2252"/>
                <a:gd name="T95" fmla="*/ 1148 h 1719"/>
                <a:gd name="T96" fmla="*/ 1017 w 2252"/>
                <a:gd name="T97" fmla="*/ 1104 h 1719"/>
                <a:gd name="T98" fmla="*/ 1080 w 2252"/>
                <a:gd name="T99" fmla="*/ 1060 h 1719"/>
                <a:gd name="T100" fmla="*/ 1201 w 2252"/>
                <a:gd name="T101" fmla="*/ 1186 h 1719"/>
                <a:gd name="T102" fmla="*/ 1317 w 2252"/>
                <a:gd name="T103" fmla="*/ 1181 h 1719"/>
                <a:gd name="T104" fmla="*/ 1366 w 2252"/>
                <a:gd name="T105" fmla="*/ 1346 h 1719"/>
                <a:gd name="T106" fmla="*/ 1390 w 2252"/>
                <a:gd name="T107" fmla="*/ 1419 h 1719"/>
                <a:gd name="T108" fmla="*/ 1453 w 2252"/>
                <a:gd name="T109" fmla="*/ 1516 h 1719"/>
                <a:gd name="T110" fmla="*/ 1550 w 2252"/>
                <a:gd name="T111" fmla="*/ 1535 h 1719"/>
                <a:gd name="T112" fmla="*/ 1676 w 2252"/>
                <a:gd name="T113" fmla="*/ 1637 h 1719"/>
                <a:gd name="T114" fmla="*/ 1845 w 2252"/>
                <a:gd name="T115" fmla="*/ 1554 h 1719"/>
                <a:gd name="T116" fmla="*/ 1961 w 2252"/>
                <a:gd name="T117" fmla="*/ 1443 h 1719"/>
                <a:gd name="T118" fmla="*/ 2015 w 2252"/>
                <a:gd name="T119" fmla="*/ 1424 h 1719"/>
                <a:gd name="T120" fmla="*/ 2092 w 2252"/>
                <a:gd name="T121" fmla="*/ 1351 h 1719"/>
                <a:gd name="T122" fmla="*/ 2242 w 2252"/>
                <a:gd name="T123" fmla="*/ 1269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52" h="1719">
                  <a:moveTo>
                    <a:pt x="2252" y="1201"/>
                  </a:moveTo>
                  <a:lnTo>
                    <a:pt x="2252" y="1201"/>
                  </a:lnTo>
                  <a:lnTo>
                    <a:pt x="2247" y="1172"/>
                  </a:lnTo>
                  <a:lnTo>
                    <a:pt x="2242" y="1162"/>
                  </a:lnTo>
                  <a:lnTo>
                    <a:pt x="2233" y="1157"/>
                  </a:lnTo>
                  <a:lnTo>
                    <a:pt x="2208" y="1152"/>
                  </a:lnTo>
                  <a:lnTo>
                    <a:pt x="2179" y="1152"/>
                  </a:lnTo>
                  <a:lnTo>
                    <a:pt x="2179" y="1152"/>
                  </a:lnTo>
                  <a:lnTo>
                    <a:pt x="2175" y="1123"/>
                  </a:lnTo>
                  <a:lnTo>
                    <a:pt x="2165" y="1099"/>
                  </a:lnTo>
                  <a:lnTo>
                    <a:pt x="2136" y="1046"/>
                  </a:lnTo>
                  <a:lnTo>
                    <a:pt x="2136" y="1046"/>
                  </a:lnTo>
                  <a:lnTo>
                    <a:pt x="2121" y="1012"/>
                  </a:lnTo>
                  <a:lnTo>
                    <a:pt x="2112" y="997"/>
                  </a:lnTo>
                  <a:lnTo>
                    <a:pt x="2087" y="988"/>
                  </a:lnTo>
                  <a:lnTo>
                    <a:pt x="2087" y="988"/>
                  </a:lnTo>
                  <a:lnTo>
                    <a:pt x="2063" y="988"/>
                  </a:lnTo>
                  <a:lnTo>
                    <a:pt x="2039" y="988"/>
                  </a:lnTo>
                  <a:lnTo>
                    <a:pt x="2039" y="988"/>
                  </a:lnTo>
                  <a:lnTo>
                    <a:pt x="2044" y="973"/>
                  </a:lnTo>
                  <a:lnTo>
                    <a:pt x="2053" y="959"/>
                  </a:lnTo>
                  <a:lnTo>
                    <a:pt x="2063" y="949"/>
                  </a:lnTo>
                  <a:lnTo>
                    <a:pt x="2068" y="930"/>
                  </a:lnTo>
                  <a:lnTo>
                    <a:pt x="2068" y="930"/>
                  </a:lnTo>
                  <a:lnTo>
                    <a:pt x="2068" y="896"/>
                  </a:lnTo>
                  <a:lnTo>
                    <a:pt x="2073" y="886"/>
                  </a:lnTo>
                  <a:lnTo>
                    <a:pt x="2092" y="876"/>
                  </a:lnTo>
                  <a:lnTo>
                    <a:pt x="2092" y="876"/>
                  </a:lnTo>
                  <a:lnTo>
                    <a:pt x="2141" y="838"/>
                  </a:lnTo>
                  <a:lnTo>
                    <a:pt x="2184" y="794"/>
                  </a:lnTo>
                  <a:lnTo>
                    <a:pt x="2184" y="794"/>
                  </a:lnTo>
                  <a:lnTo>
                    <a:pt x="2204" y="779"/>
                  </a:lnTo>
                  <a:lnTo>
                    <a:pt x="2208" y="775"/>
                  </a:lnTo>
                  <a:lnTo>
                    <a:pt x="2208" y="760"/>
                  </a:lnTo>
                  <a:lnTo>
                    <a:pt x="2208" y="760"/>
                  </a:lnTo>
                  <a:lnTo>
                    <a:pt x="2199" y="746"/>
                  </a:lnTo>
                  <a:lnTo>
                    <a:pt x="2179" y="731"/>
                  </a:lnTo>
                  <a:lnTo>
                    <a:pt x="2160" y="717"/>
                  </a:lnTo>
                  <a:lnTo>
                    <a:pt x="2150" y="697"/>
                  </a:lnTo>
                  <a:lnTo>
                    <a:pt x="2150" y="697"/>
                  </a:lnTo>
                  <a:lnTo>
                    <a:pt x="2165" y="692"/>
                  </a:lnTo>
                  <a:lnTo>
                    <a:pt x="2184" y="687"/>
                  </a:lnTo>
                  <a:lnTo>
                    <a:pt x="2194" y="678"/>
                  </a:lnTo>
                  <a:lnTo>
                    <a:pt x="2204" y="663"/>
                  </a:lnTo>
                  <a:lnTo>
                    <a:pt x="2213" y="649"/>
                  </a:lnTo>
                  <a:lnTo>
                    <a:pt x="2213" y="634"/>
                  </a:lnTo>
                  <a:lnTo>
                    <a:pt x="2218" y="600"/>
                  </a:lnTo>
                  <a:lnTo>
                    <a:pt x="2208" y="566"/>
                  </a:lnTo>
                  <a:lnTo>
                    <a:pt x="2199" y="532"/>
                  </a:lnTo>
                  <a:lnTo>
                    <a:pt x="2179" y="503"/>
                  </a:lnTo>
                  <a:lnTo>
                    <a:pt x="2155" y="484"/>
                  </a:lnTo>
                  <a:lnTo>
                    <a:pt x="2155" y="484"/>
                  </a:lnTo>
                  <a:lnTo>
                    <a:pt x="2126" y="465"/>
                  </a:lnTo>
                  <a:lnTo>
                    <a:pt x="2097" y="450"/>
                  </a:lnTo>
                  <a:lnTo>
                    <a:pt x="2097" y="450"/>
                  </a:lnTo>
                  <a:lnTo>
                    <a:pt x="2063" y="445"/>
                  </a:lnTo>
                  <a:lnTo>
                    <a:pt x="2029" y="445"/>
                  </a:lnTo>
                  <a:lnTo>
                    <a:pt x="2000" y="445"/>
                  </a:lnTo>
                  <a:lnTo>
                    <a:pt x="1971" y="440"/>
                  </a:lnTo>
                  <a:lnTo>
                    <a:pt x="1971" y="440"/>
                  </a:lnTo>
                  <a:lnTo>
                    <a:pt x="1937" y="431"/>
                  </a:lnTo>
                  <a:lnTo>
                    <a:pt x="1923" y="426"/>
                  </a:lnTo>
                  <a:lnTo>
                    <a:pt x="1903" y="421"/>
                  </a:lnTo>
                  <a:lnTo>
                    <a:pt x="1903" y="421"/>
                  </a:lnTo>
                  <a:lnTo>
                    <a:pt x="1879" y="426"/>
                  </a:lnTo>
                  <a:lnTo>
                    <a:pt x="1855" y="431"/>
                  </a:lnTo>
                  <a:lnTo>
                    <a:pt x="1826" y="436"/>
                  </a:lnTo>
                  <a:lnTo>
                    <a:pt x="1811" y="431"/>
                  </a:lnTo>
                  <a:lnTo>
                    <a:pt x="1811" y="431"/>
                  </a:lnTo>
                  <a:lnTo>
                    <a:pt x="1802" y="421"/>
                  </a:lnTo>
                  <a:lnTo>
                    <a:pt x="1797" y="411"/>
                  </a:lnTo>
                  <a:lnTo>
                    <a:pt x="1792" y="402"/>
                  </a:lnTo>
                  <a:lnTo>
                    <a:pt x="1777" y="397"/>
                  </a:lnTo>
                  <a:lnTo>
                    <a:pt x="1777" y="397"/>
                  </a:lnTo>
                  <a:lnTo>
                    <a:pt x="1768" y="402"/>
                  </a:lnTo>
                  <a:lnTo>
                    <a:pt x="1758" y="407"/>
                  </a:lnTo>
                  <a:lnTo>
                    <a:pt x="1734" y="426"/>
                  </a:lnTo>
                  <a:lnTo>
                    <a:pt x="1700" y="465"/>
                  </a:lnTo>
                  <a:lnTo>
                    <a:pt x="1700" y="465"/>
                  </a:lnTo>
                  <a:lnTo>
                    <a:pt x="1705" y="450"/>
                  </a:lnTo>
                  <a:lnTo>
                    <a:pt x="1705" y="431"/>
                  </a:lnTo>
                  <a:lnTo>
                    <a:pt x="1705" y="392"/>
                  </a:lnTo>
                  <a:lnTo>
                    <a:pt x="1705" y="392"/>
                  </a:lnTo>
                  <a:lnTo>
                    <a:pt x="1695" y="373"/>
                  </a:lnTo>
                  <a:lnTo>
                    <a:pt x="1685" y="363"/>
                  </a:lnTo>
                  <a:lnTo>
                    <a:pt x="1676" y="353"/>
                  </a:lnTo>
                  <a:lnTo>
                    <a:pt x="1661" y="348"/>
                  </a:lnTo>
                  <a:lnTo>
                    <a:pt x="1627" y="344"/>
                  </a:lnTo>
                  <a:lnTo>
                    <a:pt x="1608" y="339"/>
                  </a:lnTo>
                  <a:lnTo>
                    <a:pt x="1589" y="329"/>
                  </a:lnTo>
                  <a:lnTo>
                    <a:pt x="1589" y="329"/>
                  </a:lnTo>
                  <a:lnTo>
                    <a:pt x="1574" y="310"/>
                  </a:lnTo>
                  <a:lnTo>
                    <a:pt x="1559" y="295"/>
                  </a:lnTo>
                  <a:lnTo>
                    <a:pt x="1555" y="285"/>
                  </a:lnTo>
                  <a:lnTo>
                    <a:pt x="1545" y="285"/>
                  </a:lnTo>
                  <a:lnTo>
                    <a:pt x="1535" y="281"/>
                  </a:lnTo>
                  <a:lnTo>
                    <a:pt x="1521" y="285"/>
                  </a:lnTo>
                  <a:lnTo>
                    <a:pt x="1521" y="285"/>
                  </a:lnTo>
                  <a:lnTo>
                    <a:pt x="1516" y="295"/>
                  </a:lnTo>
                  <a:lnTo>
                    <a:pt x="1516" y="295"/>
                  </a:lnTo>
                  <a:lnTo>
                    <a:pt x="1506" y="271"/>
                  </a:lnTo>
                  <a:lnTo>
                    <a:pt x="1497" y="252"/>
                  </a:lnTo>
                  <a:lnTo>
                    <a:pt x="1482" y="232"/>
                  </a:lnTo>
                  <a:lnTo>
                    <a:pt x="1463" y="218"/>
                  </a:lnTo>
                  <a:lnTo>
                    <a:pt x="1443" y="208"/>
                  </a:lnTo>
                  <a:lnTo>
                    <a:pt x="1419" y="203"/>
                  </a:lnTo>
                  <a:lnTo>
                    <a:pt x="1395" y="198"/>
                  </a:lnTo>
                  <a:lnTo>
                    <a:pt x="1371" y="193"/>
                  </a:lnTo>
                  <a:lnTo>
                    <a:pt x="1371" y="193"/>
                  </a:lnTo>
                  <a:lnTo>
                    <a:pt x="1385" y="164"/>
                  </a:lnTo>
                  <a:lnTo>
                    <a:pt x="1390" y="130"/>
                  </a:lnTo>
                  <a:lnTo>
                    <a:pt x="1390" y="97"/>
                  </a:lnTo>
                  <a:lnTo>
                    <a:pt x="1375" y="67"/>
                  </a:lnTo>
                  <a:lnTo>
                    <a:pt x="1361" y="38"/>
                  </a:lnTo>
                  <a:lnTo>
                    <a:pt x="1337" y="19"/>
                  </a:lnTo>
                  <a:lnTo>
                    <a:pt x="1308" y="5"/>
                  </a:lnTo>
                  <a:lnTo>
                    <a:pt x="1279" y="0"/>
                  </a:lnTo>
                  <a:lnTo>
                    <a:pt x="1279" y="0"/>
                  </a:lnTo>
                  <a:lnTo>
                    <a:pt x="1230" y="0"/>
                  </a:lnTo>
                  <a:lnTo>
                    <a:pt x="1211" y="5"/>
                  </a:lnTo>
                  <a:lnTo>
                    <a:pt x="1191" y="9"/>
                  </a:lnTo>
                  <a:lnTo>
                    <a:pt x="1191" y="9"/>
                  </a:lnTo>
                  <a:lnTo>
                    <a:pt x="1153" y="38"/>
                  </a:lnTo>
                  <a:lnTo>
                    <a:pt x="1133" y="58"/>
                  </a:lnTo>
                  <a:lnTo>
                    <a:pt x="1119" y="77"/>
                  </a:lnTo>
                  <a:lnTo>
                    <a:pt x="1119" y="77"/>
                  </a:lnTo>
                  <a:lnTo>
                    <a:pt x="1099" y="111"/>
                  </a:lnTo>
                  <a:lnTo>
                    <a:pt x="1090" y="140"/>
                  </a:lnTo>
                  <a:lnTo>
                    <a:pt x="1090" y="174"/>
                  </a:lnTo>
                  <a:lnTo>
                    <a:pt x="1099" y="218"/>
                  </a:lnTo>
                  <a:lnTo>
                    <a:pt x="1099" y="218"/>
                  </a:lnTo>
                  <a:lnTo>
                    <a:pt x="1070" y="208"/>
                  </a:lnTo>
                  <a:lnTo>
                    <a:pt x="1041" y="198"/>
                  </a:lnTo>
                  <a:lnTo>
                    <a:pt x="1041" y="198"/>
                  </a:lnTo>
                  <a:lnTo>
                    <a:pt x="1027" y="198"/>
                  </a:lnTo>
                  <a:lnTo>
                    <a:pt x="1007" y="203"/>
                  </a:lnTo>
                  <a:lnTo>
                    <a:pt x="988" y="203"/>
                  </a:lnTo>
                  <a:lnTo>
                    <a:pt x="969" y="203"/>
                  </a:lnTo>
                  <a:lnTo>
                    <a:pt x="969" y="203"/>
                  </a:lnTo>
                  <a:lnTo>
                    <a:pt x="954" y="203"/>
                  </a:lnTo>
                  <a:lnTo>
                    <a:pt x="940" y="193"/>
                  </a:lnTo>
                  <a:lnTo>
                    <a:pt x="920" y="189"/>
                  </a:lnTo>
                  <a:lnTo>
                    <a:pt x="906" y="184"/>
                  </a:lnTo>
                  <a:lnTo>
                    <a:pt x="906" y="184"/>
                  </a:lnTo>
                  <a:lnTo>
                    <a:pt x="872" y="184"/>
                  </a:lnTo>
                  <a:lnTo>
                    <a:pt x="843" y="174"/>
                  </a:lnTo>
                  <a:lnTo>
                    <a:pt x="843" y="174"/>
                  </a:lnTo>
                  <a:lnTo>
                    <a:pt x="799" y="164"/>
                  </a:lnTo>
                  <a:lnTo>
                    <a:pt x="780" y="164"/>
                  </a:lnTo>
                  <a:lnTo>
                    <a:pt x="755" y="164"/>
                  </a:lnTo>
                  <a:lnTo>
                    <a:pt x="736" y="169"/>
                  </a:lnTo>
                  <a:lnTo>
                    <a:pt x="717" y="179"/>
                  </a:lnTo>
                  <a:lnTo>
                    <a:pt x="702" y="193"/>
                  </a:lnTo>
                  <a:lnTo>
                    <a:pt x="683" y="208"/>
                  </a:lnTo>
                  <a:lnTo>
                    <a:pt x="683" y="208"/>
                  </a:lnTo>
                  <a:lnTo>
                    <a:pt x="654" y="242"/>
                  </a:lnTo>
                  <a:lnTo>
                    <a:pt x="630" y="271"/>
                  </a:lnTo>
                  <a:lnTo>
                    <a:pt x="601" y="305"/>
                  </a:lnTo>
                  <a:lnTo>
                    <a:pt x="581" y="339"/>
                  </a:lnTo>
                  <a:lnTo>
                    <a:pt x="581" y="339"/>
                  </a:lnTo>
                  <a:lnTo>
                    <a:pt x="562" y="334"/>
                  </a:lnTo>
                  <a:lnTo>
                    <a:pt x="538" y="324"/>
                  </a:lnTo>
                  <a:lnTo>
                    <a:pt x="513" y="315"/>
                  </a:lnTo>
                  <a:lnTo>
                    <a:pt x="489" y="310"/>
                  </a:lnTo>
                  <a:lnTo>
                    <a:pt x="489" y="310"/>
                  </a:lnTo>
                  <a:lnTo>
                    <a:pt x="455" y="310"/>
                  </a:lnTo>
                  <a:lnTo>
                    <a:pt x="421" y="310"/>
                  </a:lnTo>
                  <a:lnTo>
                    <a:pt x="392" y="315"/>
                  </a:lnTo>
                  <a:lnTo>
                    <a:pt x="358" y="324"/>
                  </a:lnTo>
                  <a:lnTo>
                    <a:pt x="358" y="324"/>
                  </a:lnTo>
                  <a:lnTo>
                    <a:pt x="324" y="344"/>
                  </a:lnTo>
                  <a:lnTo>
                    <a:pt x="300" y="368"/>
                  </a:lnTo>
                  <a:lnTo>
                    <a:pt x="291" y="392"/>
                  </a:lnTo>
                  <a:lnTo>
                    <a:pt x="286" y="421"/>
                  </a:lnTo>
                  <a:lnTo>
                    <a:pt x="291" y="450"/>
                  </a:lnTo>
                  <a:lnTo>
                    <a:pt x="305" y="484"/>
                  </a:lnTo>
                  <a:lnTo>
                    <a:pt x="320" y="513"/>
                  </a:lnTo>
                  <a:lnTo>
                    <a:pt x="339" y="542"/>
                  </a:lnTo>
                  <a:lnTo>
                    <a:pt x="339" y="542"/>
                  </a:lnTo>
                  <a:lnTo>
                    <a:pt x="324" y="537"/>
                  </a:lnTo>
                  <a:lnTo>
                    <a:pt x="315" y="542"/>
                  </a:lnTo>
                  <a:lnTo>
                    <a:pt x="300" y="552"/>
                  </a:lnTo>
                  <a:lnTo>
                    <a:pt x="291" y="571"/>
                  </a:lnTo>
                  <a:lnTo>
                    <a:pt x="271" y="586"/>
                  </a:lnTo>
                  <a:lnTo>
                    <a:pt x="271" y="586"/>
                  </a:lnTo>
                  <a:lnTo>
                    <a:pt x="257" y="591"/>
                  </a:lnTo>
                  <a:lnTo>
                    <a:pt x="232" y="591"/>
                  </a:lnTo>
                  <a:lnTo>
                    <a:pt x="213" y="591"/>
                  </a:lnTo>
                  <a:lnTo>
                    <a:pt x="194" y="600"/>
                  </a:lnTo>
                  <a:lnTo>
                    <a:pt x="194" y="600"/>
                  </a:lnTo>
                  <a:lnTo>
                    <a:pt x="179" y="620"/>
                  </a:lnTo>
                  <a:lnTo>
                    <a:pt x="165" y="639"/>
                  </a:lnTo>
                  <a:lnTo>
                    <a:pt x="165" y="639"/>
                  </a:lnTo>
                  <a:lnTo>
                    <a:pt x="160" y="658"/>
                  </a:lnTo>
                  <a:lnTo>
                    <a:pt x="169" y="678"/>
                  </a:lnTo>
                  <a:lnTo>
                    <a:pt x="169" y="678"/>
                  </a:lnTo>
                  <a:lnTo>
                    <a:pt x="179" y="692"/>
                  </a:lnTo>
                  <a:lnTo>
                    <a:pt x="194" y="707"/>
                  </a:lnTo>
                  <a:lnTo>
                    <a:pt x="213" y="72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9" y="750"/>
                  </a:lnTo>
                  <a:lnTo>
                    <a:pt x="169" y="755"/>
                  </a:lnTo>
                  <a:lnTo>
                    <a:pt x="145" y="760"/>
                  </a:lnTo>
                  <a:lnTo>
                    <a:pt x="116" y="770"/>
                  </a:lnTo>
                  <a:lnTo>
                    <a:pt x="116" y="770"/>
                  </a:lnTo>
                  <a:lnTo>
                    <a:pt x="97" y="779"/>
                  </a:lnTo>
                  <a:lnTo>
                    <a:pt x="73" y="794"/>
                  </a:lnTo>
                  <a:lnTo>
                    <a:pt x="58" y="813"/>
                  </a:lnTo>
                  <a:lnTo>
                    <a:pt x="44" y="833"/>
                  </a:lnTo>
                  <a:lnTo>
                    <a:pt x="19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0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10" y="993"/>
                  </a:lnTo>
                  <a:lnTo>
                    <a:pt x="29" y="1017"/>
                  </a:lnTo>
                  <a:lnTo>
                    <a:pt x="53" y="1031"/>
                  </a:lnTo>
                  <a:lnTo>
                    <a:pt x="82" y="1046"/>
                  </a:lnTo>
                  <a:lnTo>
                    <a:pt x="116" y="1056"/>
                  </a:lnTo>
                  <a:lnTo>
                    <a:pt x="179" y="1075"/>
                  </a:lnTo>
                  <a:lnTo>
                    <a:pt x="179" y="1075"/>
                  </a:lnTo>
                  <a:lnTo>
                    <a:pt x="174" y="1094"/>
                  </a:lnTo>
                  <a:lnTo>
                    <a:pt x="174" y="1114"/>
                  </a:lnTo>
                  <a:lnTo>
                    <a:pt x="179" y="1128"/>
                  </a:lnTo>
                  <a:lnTo>
                    <a:pt x="199" y="1148"/>
                  </a:lnTo>
                  <a:lnTo>
                    <a:pt x="199" y="1148"/>
                  </a:lnTo>
                  <a:lnTo>
                    <a:pt x="223" y="1162"/>
                  </a:lnTo>
                  <a:lnTo>
                    <a:pt x="247" y="1167"/>
                  </a:lnTo>
                  <a:lnTo>
                    <a:pt x="276" y="1177"/>
                  </a:lnTo>
                  <a:lnTo>
                    <a:pt x="300" y="1186"/>
                  </a:lnTo>
                  <a:lnTo>
                    <a:pt x="300" y="1186"/>
                  </a:lnTo>
                  <a:lnTo>
                    <a:pt x="300" y="1215"/>
                  </a:lnTo>
                  <a:lnTo>
                    <a:pt x="300" y="1244"/>
                  </a:lnTo>
                  <a:lnTo>
                    <a:pt x="310" y="1269"/>
                  </a:lnTo>
                  <a:lnTo>
                    <a:pt x="320" y="1278"/>
                  </a:lnTo>
                  <a:lnTo>
                    <a:pt x="329" y="1283"/>
                  </a:lnTo>
                  <a:lnTo>
                    <a:pt x="329" y="1283"/>
                  </a:lnTo>
                  <a:lnTo>
                    <a:pt x="344" y="1288"/>
                  </a:lnTo>
                  <a:lnTo>
                    <a:pt x="358" y="1288"/>
                  </a:lnTo>
                  <a:lnTo>
                    <a:pt x="373" y="1288"/>
                  </a:lnTo>
                  <a:lnTo>
                    <a:pt x="387" y="1288"/>
                  </a:lnTo>
                  <a:lnTo>
                    <a:pt x="387" y="1288"/>
                  </a:lnTo>
                  <a:lnTo>
                    <a:pt x="402" y="1298"/>
                  </a:lnTo>
                  <a:lnTo>
                    <a:pt x="402" y="1298"/>
                  </a:lnTo>
                  <a:lnTo>
                    <a:pt x="354" y="1298"/>
                  </a:lnTo>
                  <a:lnTo>
                    <a:pt x="329" y="1303"/>
                  </a:lnTo>
                  <a:lnTo>
                    <a:pt x="310" y="1317"/>
                  </a:lnTo>
                  <a:lnTo>
                    <a:pt x="310" y="1317"/>
                  </a:lnTo>
                  <a:lnTo>
                    <a:pt x="291" y="1332"/>
                  </a:lnTo>
                  <a:lnTo>
                    <a:pt x="276" y="1356"/>
                  </a:lnTo>
                  <a:lnTo>
                    <a:pt x="261" y="1380"/>
                  </a:lnTo>
                  <a:lnTo>
                    <a:pt x="257" y="1404"/>
                  </a:lnTo>
                  <a:lnTo>
                    <a:pt x="257" y="1404"/>
                  </a:lnTo>
                  <a:lnTo>
                    <a:pt x="252" y="1419"/>
                  </a:lnTo>
                  <a:lnTo>
                    <a:pt x="257" y="1433"/>
                  </a:lnTo>
                  <a:lnTo>
                    <a:pt x="271" y="1458"/>
                  </a:lnTo>
                  <a:lnTo>
                    <a:pt x="291" y="1482"/>
                  </a:lnTo>
                  <a:lnTo>
                    <a:pt x="320" y="1501"/>
                  </a:lnTo>
                  <a:lnTo>
                    <a:pt x="349" y="1516"/>
                  </a:lnTo>
                  <a:lnTo>
                    <a:pt x="383" y="1525"/>
                  </a:lnTo>
                  <a:lnTo>
                    <a:pt x="412" y="1525"/>
                  </a:lnTo>
                  <a:lnTo>
                    <a:pt x="441" y="1525"/>
                  </a:lnTo>
                  <a:lnTo>
                    <a:pt x="441" y="1525"/>
                  </a:lnTo>
                  <a:lnTo>
                    <a:pt x="441" y="1530"/>
                  </a:lnTo>
                  <a:lnTo>
                    <a:pt x="450" y="1535"/>
                  </a:lnTo>
                  <a:lnTo>
                    <a:pt x="470" y="1545"/>
                  </a:lnTo>
                  <a:lnTo>
                    <a:pt x="489" y="1550"/>
                  </a:lnTo>
                  <a:lnTo>
                    <a:pt x="508" y="1550"/>
                  </a:lnTo>
                  <a:lnTo>
                    <a:pt x="508" y="1550"/>
                  </a:lnTo>
                  <a:lnTo>
                    <a:pt x="513" y="1559"/>
                  </a:lnTo>
                  <a:lnTo>
                    <a:pt x="508" y="1569"/>
                  </a:lnTo>
                  <a:lnTo>
                    <a:pt x="504" y="1593"/>
                  </a:lnTo>
                  <a:lnTo>
                    <a:pt x="504" y="1593"/>
                  </a:lnTo>
                  <a:lnTo>
                    <a:pt x="518" y="1598"/>
                  </a:lnTo>
                  <a:lnTo>
                    <a:pt x="533" y="1603"/>
                  </a:lnTo>
                  <a:lnTo>
                    <a:pt x="567" y="1608"/>
                  </a:lnTo>
                  <a:lnTo>
                    <a:pt x="567" y="1608"/>
                  </a:lnTo>
                  <a:lnTo>
                    <a:pt x="567" y="1627"/>
                  </a:lnTo>
                  <a:lnTo>
                    <a:pt x="576" y="1642"/>
                  </a:lnTo>
                  <a:lnTo>
                    <a:pt x="586" y="1656"/>
                  </a:lnTo>
                  <a:lnTo>
                    <a:pt x="601" y="1666"/>
                  </a:lnTo>
                  <a:lnTo>
                    <a:pt x="625" y="1690"/>
                  </a:lnTo>
                  <a:lnTo>
                    <a:pt x="634" y="1700"/>
                  </a:lnTo>
                  <a:lnTo>
                    <a:pt x="639" y="1714"/>
                  </a:lnTo>
                  <a:lnTo>
                    <a:pt x="639" y="1714"/>
                  </a:lnTo>
                  <a:lnTo>
                    <a:pt x="659" y="1719"/>
                  </a:lnTo>
                  <a:lnTo>
                    <a:pt x="683" y="1714"/>
                  </a:lnTo>
                  <a:lnTo>
                    <a:pt x="702" y="1709"/>
                  </a:lnTo>
                  <a:lnTo>
                    <a:pt x="717" y="1695"/>
                  </a:lnTo>
                  <a:lnTo>
                    <a:pt x="731" y="1685"/>
                  </a:lnTo>
                  <a:lnTo>
                    <a:pt x="746" y="1666"/>
                  </a:lnTo>
                  <a:lnTo>
                    <a:pt x="755" y="1646"/>
                  </a:lnTo>
                  <a:lnTo>
                    <a:pt x="760" y="1627"/>
                  </a:lnTo>
                  <a:lnTo>
                    <a:pt x="760" y="1627"/>
                  </a:lnTo>
                  <a:lnTo>
                    <a:pt x="770" y="1637"/>
                  </a:lnTo>
                  <a:lnTo>
                    <a:pt x="780" y="1637"/>
                  </a:lnTo>
                  <a:lnTo>
                    <a:pt x="804" y="1642"/>
                  </a:lnTo>
                  <a:lnTo>
                    <a:pt x="833" y="1637"/>
                  </a:lnTo>
                  <a:lnTo>
                    <a:pt x="843" y="1627"/>
                  </a:lnTo>
                  <a:lnTo>
                    <a:pt x="848" y="1622"/>
                  </a:lnTo>
                  <a:lnTo>
                    <a:pt x="848" y="1622"/>
                  </a:lnTo>
                  <a:lnTo>
                    <a:pt x="857" y="1603"/>
                  </a:lnTo>
                  <a:lnTo>
                    <a:pt x="862" y="1579"/>
                  </a:lnTo>
                  <a:lnTo>
                    <a:pt x="862" y="1530"/>
                  </a:lnTo>
                  <a:lnTo>
                    <a:pt x="862" y="1530"/>
                  </a:lnTo>
                  <a:lnTo>
                    <a:pt x="877" y="1530"/>
                  </a:lnTo>
                  <a:lnTo>
                    <a:pt x="891" y="1535"/>
                  </a:lnTo>
                  <a:lnTo>
                    <a:pt x="910" y="1545"/>
                  </a:lnTo>
                  <a:lnTo>
                    <a:pt x="920" y="1550"/>
                  </a:lnTo>
                  <a:lnTo>
                    <a:pt x="930" y="1554"/>
                  </a:lnTo>
                  <a:lnTo>
                    <a:pt x="940" y="1550"/>
                  </a:lnTo>
                  <a:lnTo>
                    <a:pt x="954" y="1545"/>
                  </a:lnTo>
                  <a:lnTo>
                    <a:pt x="954" y="1545"/>
                  </a:lnTo>
                  <a:lnTo>
                    <a:pt x="940" y="1511"/>
                  </a:lnTo>
                  <a:lnTo>
                    <a:pt x="925" y="1482"/>
                  </a:lnTo>
                  <a:lnTo>
                    <a:pt x="896" y="1428"/>
                  </a:lnTo>
                  <a:lnTo>
                    <a:pt x="867" y="1370"/>
                  </a:lnTo>
                  <a:lnTo>
                    <a:pt x="857" y="1341"/>
                  </a:lnTo>
                  <a:lnTo>
                    <a:pt x="852" y="1307"/>
                  </a:lnTo>
                  <a:lnTo>
                    <a:pt x="852" y="1307"/>
                  </a:lnTo>
                  <a:lnTo>
                    <a:pt x="852" y="1264"/>
                  </a:lnTo>
                  <a:lnTo>
                    <a:pt x="852" y="1264"/>
                  </a:lnTo>
                  <a:lnTo>
                    <a:pt x="891" y="1264"/>
                  </a:lnTo>
                  <a:lnTo>
                    <a:pt x="906" y="1264"/>
                  </a:lnTo>
                  <a:lnTo>
                    <a:pt x="920" y="1259"/>
                  </a:lnTo>
                  <a:lnTo>
                    <a:pt x="920" y="1259"/>
                  </a:lnTo>
                  <a:lnTo>
                    <a:pt x="935" y="1249"/>
                  </a:lnTo>
                  <a:lnTo>
                    <a:pt x="944" y="1240"/>
                  </a:lnTo>
                  <a:lnTo>
                    <a:pt x="954" y="1215"/>
                  </a:lnTo>
                  <a:lnTo>
                    <a:pt x="954" y="1186"/>
                  </a:lnTo>
                  <a:lnTo>
                    <a:pt x="954" y="1152"/>
                  </a:lnTo>
                  <a:lnTo>
                    <a:pt x="954" y="1152"/>
                  </a:lnTo>
                  <a:lnTo>
                    <a:pt x="969" y="1152"/>
                  </a:lnTo>
                  <a:lnTo>
                    <a:pt x="978" y="1148"/>
                  </a:lnTo>
                  <a:lnTo>
                    <a:pt x="983" y="1138"/>
                  </a:lnTo>
                  <a:lnTo>
                    <a:pt x="988" y="1128"/>
                  </a:lnTo>
                  <a:lnTo>
                    <a:pt x="988" y="1128"/>
                  </a:lnTo>
                  <a:lnTo>
                    <a:pt x="1002" y="1123"/>
                  </a:lnTo>
                  <a:lnTo>
                    <a:pt x="1012" y="1119"/>
                  </a:lnTo>
                  <a:lnTo>
                    <a:pt x="1017" y="1109"/>
                  </a:lnTo>
                  <a:lnTo>
                    <a:pt x="1017" y="1104"/>
                  </a:lnTo>
                  <a:lnTo>
                    <a:pt x="1022" y="1085"/>
                  </a:lnTo>
                  <a:lnTo>
                    <a:pt x="1022" y="1080"/>
                  </a:lnTo>
                  <a:lnTo>
                    <a:pt x="1027" y="1070"/>
                  </a:lnTo>
                  <a:lnTo>
                    <a:pt x="1027" y="1070"/>
                  </a:lnTo>
                  <a:lnTo>
                    <a:pt x="1036" y="1065"/>
                  </a:lnTo>
                  <a:lnTo>
                    <a:pt x="1051" y="1065"/>
                  </a:lnTo>
                  <a:lnTo>
                    <a:pt x="1080" y="1060"/>
                  </a:lnTo>
                  <a:lnTo>
                    <a:pt x="1138" y="1070"/>
                  </a:lnTo>
                  <a:lnTo>
                    <a:pt x="1138" y="1070"/>
                  </a:lnTo>
                  <a:lnTo>
                    <a:pt x="1143" y="1109"/>
                  </a:lnTo>
                  <a:lnTo>
                    <a:pt x="1153" y="1138"/>
                  </a:lnTo>
                  <a:lnTo>
                    <a:pt x="1172" y="1162"/>
                  </a:lnTo>
                  <a:lnTo>
                    <a:pt x="1201" y="1186"/>
                  </a:lnTo>
                  <a:lnTo>
                    <a:pt x="1201" y="1186"/>
                  </a:lnTo>
                  <a:lnTo>
                    <a:pt x="1230" y="1206"/>
                  </a:lnTo>
                  <a:lnTo>
                    <a:pt x="1245" y="1211"/>
                  </a:lnTo>
                  <a:lnTo>
                    <a:pt x="1254" y="1206"/>
                  </a:lnTo>
                  <a:lnTo>
                    <a:pt x="1274" y="1196"/>
                  </a:lnTo>
                  <a:lnTo>
                    <a:pt x="1308" y="1172"/>
                  </a:lnTo>
                  <a:lnTo>
                    <a:pt x="1308" y="1172"/>
                  </a:lnTo>
                  <a:lnTo>
                    <a:pt x="1317" y="1181"/>
                  </a:lnTo>
                  <a:lnTo>
                    <a:pt x="1332" y="1191"/>
                  </a:lnTo>
                  <a:lnTo>
                    <a:pt x="1366" y="1201"/>
                  </a:lnTo>
                  <a:lnTo>
                    <a:pt x="1434" y="1211"/>
                  </a:lnTo>
                  <a:lnTo>
                    <a:pt x="1434" y="1211"/>
                  </a:lnTo>
                  <a:lnTo>
                    <a:pt x="1409" y="1254"/>
                  </a:lnTo>
                  <a:lnTo>
                    <a:pt x="1385" y="1298"/>
                  </a:lnTo>
                  <a:lnTo>
                    <a:pt x="1366" y="1346"/>
                  </a:lnTo>
                  <a:lnTo>
                    <a:pt x="1361" y="1370"/>
                  </a:lnTo>
                  <a:lnTo>
                    <a:pt x="1361" y="1395"/>
                  </a:lnTo>
                  <a:lnTo>
                    <a:pt x="1361" y="1395"/>
                  </a:lnTo>
                  <a:lnTo>
                    <a:pt x="1375" y="1395"/>
                  </a:lnTo>
                  <a:lnTo>
                    <a:pt x="1385" y="1399"/>
                  </a:lnTo>
                  <a:lnTo>
                    <a:pt x="1385" y="1399"/>
                  </a:lnTo>
                  <a:lnTo>
                    <a:pt x="1390" y="1419"/>
                  </a:lnTo>
                  <a:lnTo>
                    <a:pt x="1395" y="1438"/>
                  </a:lnTo>
                  <a:lnTo>
                    <a:pt x="1395" y="1438"/>
                  </a:lnTo>
                  <a:lnTo>
                    <a:pt x="1404" y="1443"/>
                  </a:lnTo>
                  <a:lnTo>
                    <a:pt x="1414" y="1453"/>
                  </a:lnTo>
                  <a:lnTo>
                    <a:pt x="1429" y="1477"/>
                  </a:lnTo>
                  <a:lnTo>
                    <a:pt x="1443" y="1506"/>
                  </a:lnTo>
                  <a:lnTo>
                    <a:pt x="1453" y="1516"/>
                  </a:lnTo>
                  <a:lnTo>
                    <a:pt x="1463" y="1525"/>
                  </a:lnTo>
                  <a:lnTo>
                    <a:pt x="1463" y="1525"/>
                  </a:lnTo>
                  <a:lnTo>
                    <a:pt x="1482" y="1535"/>
                  </a:lnTo>
                  <a:lnTo>
                    <a:pt x="1506" y="1540"/>
                  </a:lnTo>
                  <a:lnTo>
                    <a:pt x="1526" y="1540"/>
                  </a:lnTo>
                  <a:lnTo>
                    <a:pt x="1550" y="1535"/>
                  </a:lnTo>
                  <a:lnTo>
                    <a:pt x="1550" y="1535"/>
                  </a:lnTo>
                  <a:lnTo>
                    <a:pt x="1574" y="1564"/>
                  </a:lnTo>
                  <a:lnTo>
                    <a:pt x="1593" y="1593"/>
                  </a:lnTo>
                  <a:lnTo>
                    <a:pt x="1618" y="1617"/>
                  </a:lnTo>
                  <a:lnTo>
                    <a:pt x="1632" y="1627"/>
                  </a:lnTo>
                  <a:lnTo>
                    <a:pt x="1651" y="1637"/>
                  </a:lnTo>
                  <a:lnTo>
                    <a:pt x="1651" y="1637"/>
                  </a:lnTo>
                  <a:lnTo>
                    <a:pt x="1676" y="1637"/>
                  </a:lnTo>
                  <a:lnTo>
                    <a:pt x="1695" y="1632"/>
                  </a:lnTo>
                  <a:lnTo>
                    <a:pt x="1714" y="1622"/>
                  </a:lnTo>
                  <a:lnTo>
                    <a:pt x="1729" y="1613"/>
                  </a:lnTo>
                  <a:lnTo>
                    <a:pt x="1729" y="1613"/>
                  </a:lnTo>
                  <a:lnTo>
                    <a:pt x="1758" y="1593"/>
                  </a:lnTo>
                  <a:lnTo>
                    <a:pt x="1787" y="1579"/>
                  </a:lnTo>
                  <a:lnTo>
                    <a:pt x="1845" y="1554"/>
                  </a:lnTo>
                  <a:lnTo>
                    <a:pt x="1869" y="1535"/>
                  </a:lnTo>
                  <a:lnTo>
                    <a:pt x="1889" y="1516"/>
                  </a:lnTo>
                  <a:lnTo>
                    <a:pt x="1903" y="1491"/>
                  </a:lnTo>
                  <a:lnTo>
                    <a:pt x="1908" y="1453"/>
                  </a:lnTo>
                  <a:lnTo>
                    <a:pt x="1908" y="1453"/>
                  </a:lnTo>
                  <a:lnTo>
                    <a:pt x="1932" y="1453"/>
                  </a:lnTo>
                  <a:lnTo>
                    <a:pt x="1961" y="1443"/>
                  </a:lnTo>
                  <a:lnTo>
                    <a:pt x="1961" y="1443"/>
                  </a:lnTo>
                  <a:lnTo>
                    <a:pt x="1971" y="1438"/>
                  </a:lnTo>
                  <a:lnTo>
                    <a:pt x="1976" y="1428"/>
                  </a:lnTo>
                  <a:lnTo>
                    <a:pt x="1976" y="1428"/>
                  </a:lnTo>
                  <a:lnTo>
                    <a:pt x="1991" y="1424"/>
                  </a:lnTo>
                  <a:lnTo>
                    <a:pt x="2000" y="1424"/>
                  </a:lnTo>
                  <a:lnTo>
                    <a:pt x="2015" y="1424"/>
                  </a:lnTo>
                  <a:lnTo>
                    <a:pt x="2024" y="1414"/>
                  </a:lnTo>
                  <a:lnTo>
                    <a:pt x="2024" y="1414"/>
                  </a:lnTo>
                  <a:lnTo>
                    <a:pt x="2034" y="1404"/>
                  </a:lnTo>
                  <a:lnTo>
                    <a:pt x="2039" y="1390"/>
                  </a:lnTo>
                  <a:lnTo>
                    <a:pt x="2039" y="1356"/>
                  </a:lnTo>
                  <a:lnTo>
                    <a:pt x="2039" y="1356"/>
                  </a:lnTo>
                  <a:lnTo>
                    <a:pt x="2092" y="1351"/>
                  </a:lnTo>
                  <a:lnTo>
                    <a:pt x="2141" y="1346"/>
                  </a:lnTo>
                  <a:lnTo>
                    <a:pt x="2165" y="1341"/>
                  </a:lnTo>
                  <a:lnTo>
                    <a:pt x="2189" y="1332"/>
                  </a:lnTo>
                  <a:lnTo>
                    <a:pt x="2208" y="1312"/>
                  </a:lnTo>
                  <a:lnTo>
                    <a:pt x="2228" y="1293"/>
                  </a:lnTo>
                  <a:lnTo>
                    <a:pt x="2228" y="1293"/>
                  </a:lnTo>
                  <a:lnTo>
                    <a:pt x="2242" y="1269"/>
                  </a:lnTo>
                  <a:lnTo>
                    <a:pt x="2247" y="1249"/>
                  </a:lnTo>
                  <a:lnTo>
                    <a:pt x="2252" y="1225"/>
                  </a:lnTo>
                  <a:lnTo>
                    <a:pt x="2252" y="1201"/>
                  </a:lnTo>
                  <a:lnTo>
                    <a:pt x="2252" y="1201"/>
                  </a:lnTo>
                  <a:close/>
                </a:path>
              </a:pathLst>
            </a:custGeom>
            <a:solidFill>
              <a:srgbClr val="85C6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230" y="649"/>
              <a:ext cx="1245" cy="649"/>
            </a:xfrm>
            <a:custGeom>
              <a:avLst/>
              <a:gdLst>
                <a:gd name="T0" fmla="*/ 92 w 1245"/>
                <a:gd name="T1" fmla="*/ 470 h 649"/>
                <a:gd name="T2" fmla="*/ 29 w 1245"/>
                <a:gd name="T3" fmla="*/ 426 h 649"/>
                <a:gd name="T4" fmla="*/ 0 w 1245"/>
                <a:gd name="T5" fmla="*/ 363 h 649"/>
                <a:gd name="T6" fmla="*/ 15 w 1245"/>
                <a:gd name="T7" fmla="*/ 334 h 649"/>
                <a:gd name="T8" fmla="*/ 107 w 1245"/>
                <a:gd name="T9" fmla="*/ 315 h 649"/>
                <a:gd name="T10" fmla="*/ 165 w 1245"/>
                <a:gd name="T11" fmla="*/ 295 h 649"/>
                <a:gd name="T12" fmla="*/ 175 w 1245"/>
                <a:gd name="T13" fmla="*/ 266 h 649"/>
                <a:gd name="T14" fmla="*/ 170 w 1245"/>
                <a:gd name="T15" fmla="*/ 242 h 649"/>
                <a:gd name="T16" fmla="*/ 121 w 1245"/>
                <a:gd name="T17" fmla="*/ 164 h 649"/>
                <a:gd name="T18" fmla="*/ 117 w 1245"/>
                <a:gd name="T19" fmla="*/ 130 h 649"/>
                <a:gd name="T20" fmla="*/ 136 w 1245"/>
                <a:gd name="T21" fmla="*/ 72 h 649"/>
                <a:gd name="T22" fmla="*/ 184 w 1245"/>
                <a:gd name="T23" fmla="*/ 34 h 649"/>
                <a:gd name="T24" fmla="*/ 276 w 1245"/>
                <a:gd name="T25" fmla="*/ 0 h 649"/>
                <a:gd name="T26" fmla="*/ 334 w 1245"/>
                <a:gd name="T27" fmla="*/ 9 h 649"/>
                <a:gd name="T28" fmla="*/ 383 w 1245"/>
                <a:gd name="T29" fmla="*/ 43 h 649"/>
                <a:gd name="T30" fmla="*/ 451 w 1245"/>
                <a:gd name="T31" fmla="*/ 92 h 649"/>
                <a:gd name="T32" fmla="*/ 528 w 1245"/>
                <a:gd name="T33" fmla="*/ 106 h 649"/>
                <a:gd name="T34" fmla="*/ 596 w 1245"/>
                <a:gd name="T35" fmla="*/ 130 h 649"/>
                <a:gd name="T36" fmla="*/ 625 w 1245"/>
                <a:gd name="T37" fmla="*/ 160 h 649"/>
                <a:gd name="T38" fmla="*/ 654 w 1245"/>
                <a:gd name="T39" fmla="*/ 218 h 649"/>
                <a:gd name="T40" fmla="*/ 717 w 1245"/>
                <a:gd name="T41" fmla="*/ 271 h 649"/>
                <a:gd name="T42" fmla="*/ 761 w 1245"/>
                <a:gd name="T43" fmla="*/ 281 h 649"/>
                <a:gd name="T44" fmla="*/ 862 w 1245"/>
                <a:gd name="T45" fmla="*/ 261 h 649"/>
                <a:gd name="T46" fmla="*/ 964 w 1245"/>
                <a:gd name="T47" fmla="*/ 256 h 649"/>
                <a:gd name="T48" fmla="*/ 1046 w 1245"/>
                <a:gd name="T49" fmla="*/ 276 h 649"/>
                <a:gd name="T50" fmla="*/ 1100 w 1245"/>
                <a:gd name="T51" fmla="*/ 334 h 649"/>
                <a:gd name="T52" fmla="*/ 1114 w 1245"/>
                <a:gd name="T53" fmla="*/ 377 h 649"/>
                <a:gd name="T54" fmla="*/ 1134 w 1245"/>
                <a:gd name="T55" fmla="*/ 407 h 649"/>
                <a:gd name="T56" fmla="*/ 1177 w 1245"/>
                <a:gd name="T57" fmla="*/ 426 h 649"/>
                <a:gd name="T58" fmla="*/ 1240 w 1245"/>
                <a:gd name="T59" fmla="*/ 479 h 649"/>
                <a:gd name="T60" fmla="*/ 1245 w 1245"/>
                <a:gd name="T61" fmla="*/ 513 h 649"/>
                <a:gd name="T62" fmla="*/ 1221 w 1245"/>
                <a:gd name="T63" fmla="*/ 562 h 649"/>
                <a:gd name="T64" fmla="*/ 1172 w 1245"/>
                <a:gd name="T65" fmla="*/ 600 h 649"/>
                <a:gd name="T66" fmla="*/ 1076 w 1245"/>
                <a:gd name="T67" fmla="*/ 634 h 649"/>
                <a:gd name="T68" fmla="*/ 1046 w 1245"/>
                <a:gd name="T69" fmla="*/ 629 h 649"/>
                <a:gd name="T70" fmla="*/ 1013 w 1245"/>
                <a:gd name="T71" fmla="*/ 562 h 649"/>
                <a:gd name="T72" fmla="*/ 988 w 1245"/>
                <a:gd name="T73" fmla="*/ 532 h 649"/>
                <a:gd name="T74" fmla="*/ 906 w 1245"/>
                <a:gd name="T75" fmla="*/ 537 h 649"/>
                <a:gd name="T76" fmla="*/ 819 w 1245"/>
                <a:gd name="T77" fmla="*/ 547 h 649"/>
                <a:gd name="T78" fmla="*/ 722 w 1245"/>
                <a:gd name="T79" fmla="*/ 600 h 649"/>
                <a:gd name="T80" fmla="*/ 674 w 1245"/>
                <a:gd name="T81" fmla="*/ 634 h 649"/>
                <a:gd name="T82" fmla="*/ 620 w 1245"/>
                <a:gd name="T83" fmla="*/ 649 h 649"/>
                <a:gd name="T84" fmla="*/ 528 w 1245"/>
                <a:gd name="T85" fmla="*/ 624 h 649"/>
                <a:gd name="T86" fmla="*/ 436 w 1245"/>
                <a:gd name="T87" fmla="*/ 581 h 649"/>
                <a:gd name="T88" fmla="*/ 393 w 1245"/>
                <a:gd name="T89" fmla="*/ 576 h 649"/>
                <a:gd name="T90" fmla="*/ 354 w 1245"/>
                <a:gd name="T91" fmla="*/ 595 h 649"/>
                <a:gd name="T92" fmla="*/ 301 w 1245"/>
                <a:gd name="T93" fmla="*/ 610 h 649"/>
                <a:gd name="T94" fmla="*/ 242 w 1245"/>
                <a:gd name="T95" fmla="*/ 620 h 649"/>
                <a:gd name="T96" fmla="*/ 204 w 1245"/>
                <a:gd name="T97" fmla="*/ 605 h 649"/>
                <a:gd name="T98" fmla="*/ 160 w 1245"/>
                <a:gd name="T99" fmla="*/ 566 h 649"/>
                <a:gd name="T100" fmla="*/ 150 w 1245"/>
                <a:gd name="T101" fmla="*/ 552 h 6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45" h="649">
                  <a:moveTo>
                    <a:pt x="112" y="474"/>
                  </a:moveTo>
                  <a:lnTo>
                    <a:pt x="112" y="474"/>
                  </a:lnTo>
                  <a:lnTo>
                    <a:pt x="92" y="470"/>
                  </a:lnTo>
                  <a:lnTo>
                    <a:pt x="73" y="460"/>
                  </a:lnTo>
                  <a:lnTo>
                    <a:pt x="49" y="445"/>
                  </a:lnTo>
                  <a:lnTo>
                    <a:pt x="29" y="426"/>
                  </a:lnTo>
                  <a:lnTo>
                    <a:pt x="15" y="407"/>
                  </a:lnTo>
                  <a:lnTo>
                    <a:pt x="0" y="387"/>
                  </a:lnTo>
                  <a:lnTo>
                    <a:pt x="0" y="363"/>
                  </a:lnTo>
                  <a:lnTo>
                    <a:pt x="5" y="344"/>
                  </a:lnTo>
                  <a:lnTo>
                    <a:pt x="5" y="344"/>
                  </a:lnTo>
                  <a:lnTo>
                    <a:pt x="15" y="334"/>
                  </a:lnTo>
                  <a:lnTo>
                    <a:pt x="25" y="329"/>
                  </a:lnTo>
                  <a:lnTo>
                    <a:pt x="49" y="319"/>
                  </a:lnTo>
                  <a:lnTo>
                    <a:pt x="107" y="315"/>
                  </a:lnTo>
                  <a:lnTo>
                    <a:pt x="131" y="310"/>
                  </a:lnTo>
                  <a:lnTo>
                    <a:pt x="155" y="305"/>
                  </a:lnTo>
                  <a:lnTo>
                    <a:pt x="165" y="295"/>
                  </a:lnTo>
                  <a:lnTo>
                    <a:pt x="170" y="290"/>
                  </a:lnTo>
                  <a:lnTo>
                    <a:pt x="175" y="281"/>
                  </a:lnTo>
                  <a:lnTo>
                    <a:pt x="175" y="266"/>
                  </a:lnTo>
                  <a:lnTo>
                    <a:pt x="175" y="266"/>
                  </a:lnTo>
                  <a:lnTo>
                    <a:pt x="175" y="256"/>
                  </a:lnTo>
                  <a:lnTo>
                    <a:pt x="170" y="242"/>
                  </a:lnTo>
                  <a:lnTo>
                    <a:pt x="155" y="218"/>
                  </a:lnTo>
                  <a:lnTo>
                    <a:pt x="136" y="189"/>
                  </a:lnTo>
                  <a:lnTo>
                    <a:pt x="121" y="164"/>
                  </a:lnTo>
                  <a:lnTo>
                    <a:pt x="121" y="164"/>
                  </a:lnTo>
                  <a:lnTo>
                    <a:pt x="117" y="150"/>
                  </a:lnTo>
                  <a:lnTo>
                    <a:pt x="117" y="130"/>
                  </a:lnTo>
                  <a:lnTo>
                    <a:pt x="117" y="116"/>
                  </a:lnTo>
                  <a:lnTo>
                    <a:pt x="121" y="101"/>
                  </a:lnTo>
                  <a:lnTo>
                    <a:pt x="136" y="72"/>
                  </a:lnTo>
                  <a:lnTo>
                    <a:pt x="160" y="48"/>
                  </a:lnTo>
                  <a:lnTo>
                    <a:pt x="160" y="48"/>
                  </a:lnTo>
                  <a:lnTo>
                    <a:pt x="184" y="34"/>
                  </a:lnTo>
                  <a:lnTo>
                    <a:pt x="218" y="19"/>
                  </a:lnTo>
                  <a:lnTo>
                    <a:pt x="247" y="5"/>
                  </a:lnTo>
                  <a:lnTo>
                    <a:pt x="276" y="0"/>
                  </a:lnTo>
                  <a:lnTo>
                    <a:pt x="276" y="0"/>
                  </a:lnTo>
                  <a:lnTo>
                    <a:pt x="305" y="0"/>
                  </a:lnTo>
                  <a:lnTo>
                    <a:pt x="334" y="9"/>
                  </a:lnTo>
                  <a:lnTo>
                    <a:pt x="359" y="24"/>
                  </a:lnTo>
                  <a:lnTo>
                    <a:pt x="383" y="43"/>
                  </a:lnTo>
                  <a:lnTo>
                    <a:pt x="383" y="43"/>
                  </a:lnTo>
                  <a:lnTo>
                    <a:pt x="412" y="72"/>
                  </a:lnTo>
                  <a:lnTo>
                    <a:pt x="431" y="82"/>
                  </a:lnTo>
                  <a:lnTo>
                    <a:pt x="451" y="92"/>
                  </a:lnTo>
                  <a:lnTo>
                    <a:pt x="451" y="92"/>
                  </a:lnTo>
                  <a:lnTo>
                    <a:pt x="489" y="97"/>
                  </a:lnTo>
                  <a:lnTo>
                    <a:pt x="528" y="106"/>
                  </a:lnTo>
                  <a:lnTo>
                    <a:pt x="562" y="111"/>
                  </a:lnTo>
                  <a:lnTo>
                    <a:pt x="581" y="121"/>
                  </a:lnTo>
                  <a:lnTo>
                    <a:pt x="596" y="130"/>
                  </a:lnTo>
                  <a:lnTo>
                    <a:pt x="596" y="130"/>
                  </a:lnTo>
                  <a:lnTo>
                    <a:pt x="611" y="145"/>
                  </a:lnTo>
                  <a:lnTo>
                    <a:pt x="625" y="160"/>
                  </a:lnTo>
                  <a:lnTo>
                    <a:pt x="640" y="193"/>
                  </a:lnTo>
                  <a:lnTo>
                    <a:pt x="640" y="193"/>
                  </a:lnTo>
                  <a:lnTo>
                    <a:pt x="654" y="218"/>
                  </a:lnTo>
                  <a:lnTo>
                    <a:pt x="669" y="237"/>
                  </a:lnTo>
                  <a:lnTo>
                    <a:pt x="688" y="256"/>
                  </a:lnTo>
                  <a:lnTo>
                    <a:pt x="717" y="271"/>
                  </a:lnTo>
                  <a:lnTo>
                    <a:pt x="717" y="271"/>
                  </a:lnTo>
                  <a:lnTo>
                    <a:pt x="736" y="276"/>
                  </a:lnTo>
                  <a:lnTo>
                    <a:pt x="761" y="281"/>
                  </a:lnTo>
                  <a:lnTo>
                    <a:pt x="790" y="276"/>
                  </a:lnTo>
                  <a:lnTo>
                    <a:pt x="814" y="271"/>
                  </a:lnTo>
                  <a:lnTo>
                    <a:pt x="862" y="261"/>
                  </a:lnTo>
                  <a:lnTo>
                    <a:pt x="911" y="252"/>
                  </a:lnTo>
                  <a:lnTo>
                    <a:pt x="911" y="252"/>
                  </a:lnTo>
                  <a:lnTo>
                    <a:pt x="964" y="256"/>
                  </a:lnTo>
                  <a:lnTo>
                    <a:pt x="993" y="261"/>
                  </a:lnTo>
                  <a:lnTo>
                    <a:pt x="1017" y="266"/>
                  </a:lnTo>
                  <a:lnTo>
                    <a:pt x="1046" y="276"/>
                  </a:lnTo>
                  <a:lnTo>
                    <a:pt x="1066" y="290"/>
                  </a:lnTo>
                  <a:lnTo>
                    <a:pt x="1085" y="310"/>
                  </a:lnTo>
                  <a:lnTo>
                    <a:pt x="1100" y="334"/>
                  </a:lnTo>
                  <a:lnTo>
                    <a:pt x="1100" y="334"/>
                  </a:lnTo>
                  <a:lnTo>
                    <a:pt x="1109" y="363"/>
                  </a:lnTo>
                  <a:lnTo>
                    <a:pt x="1114" y="377"/>
                  </a:lnTo>
                  <a:lnTo>
                    <a:pt x="1124" y="392"/>
                  </a:lnTo>
                  <a:lnTo>
                    <a:pt x="1124" y="392"/>
                  </a:lnTo>
                  <a:lnTo>
                    <a:pt x="1134" y="407"/>
                  </a:lnTo>
                  <a:lnTo>
                    <a:pt x="1148" y="411"/>
                  </a:lnTo>
                  <a:lnTo>
                    <a:pt x="1177" y="426"/>
                  </a:lnTo>
                  <a:lnTo>
                    <a:pt x="1177" y="426"/>
                  </a:lnTo>
                  <a:lnTo>
                    <a:pt x="1216" y="450"/>
                  </a:lnTo>
                  <a:lnTo>
                    <a:pt x="1226" y="465"/>
                  </a:lnTo>
                  <a:lnTo>
                    <a:pt x="1240" y="479"/>
                  </a:lnTo>
                  <a:lnTo>
                    <a:pt x="1240" y="479"/>
                  </a:lnTo>
                  <a:lnTo>
                    <a:pt x="1245" y="499"/>
                  </a:lnTo>
                  <a:lnTo>
                    <a:pt x="1245" y="513"/>
                  </a:lnTo>
                  <a:lnTo>
                    <a:pt x="1245" y="528"/>
                  </a:lnTo>
                  <a:lnTo>
                    <a:pt x="1240" y="537"/>
                  </a:lnTo>
                  <a:lnTo>
                    <a:pt x="1221" y="562"/>
                  </a:lnTo>
                  <a:lnTo>
                    <a:pt x="1197" y="586"/>
                  </a:lnTo>
                  <a:lnTo>
                    <a:pt x="1197" y="586"/>
                  </a:lnTo>
                  <a:lnTo>
                    <a:pt x="1172" y="600"/>
                  </a:lnTo>
                  <a:lnTo>
                    <a:pt x="1138" y="615"/>
                  </a:lnTo>
                  <a:lnTo>
                    <a:pt x="1109" y="629"/>
                  </a:lnTo>
                  <a:lnTo>
                    <a:pt x="1076" y="634"/>
                  </a:lnTo>
                  <a:lnTo>
                    <a:pt x="1076" y="634"/>
                  </a:lnTo>
                  <a:lnTo>
                    <a:pt x="1056" y="634"/>
                  </a:lnTo>
                  <a:lnTo>
                    <a:pt x="1046" y="629"/>
                  </a:lnTo>
                  <a:lnTo>
                    <a:pt x="1037" y="615"/>
                  </a:lnTo>
                  <a:lnTo>
                    <a:pt x="1027" y="600"/>
                  </a:lnTo>
                  <a:lnTo>
                    <a:pt x="1013" y="562"/>
                  </a:lnTo>
                  <a:lnTo>
                    <a:pt x="1003" y="547"/>
                  </a:lnTo>
                  <a:lnTo>
                    <a:pt x="988" y="532"/>
                  </a:lnTo>
                  <a:lnTo>
                    <a:pt x="988" y="532"/>
                  </a:lnTo>
                  <a:lnTo>
                    <a:pt x="974" y="528"/>
                  </a:lnTo>
                  <a:lnTo>
                    <a:pt x="950" y="528"/>
                  </a:lnTo>
                  <a:lnTo>
                    <a:pt x="906" y="537"/>
                  </a:lnTo>
                  <a:lnTo>
                    <a:pt x="853" y="542"/>
                  </a:lnTo>
                  <a:lnTo>
                    <a:pt x="819" y="547"/>
                  </a:lnTo>
                  <a:lnTo>
                    <a:pt x="819" y="547"/>
                  </a:lnTo>
                  <a:lnTo>
                    <a:pt x="790" y="557"/>
                  </a:lnTo>
                  <a:lnTo>
                    <a:pt x="766" y="566"/>
                  </a:lnTo>
                  <a:lnTo>
                    <a:pt x="722" y="600"/>
                  </a:lnTo>
                  <a:lnTo>
                    <a:pt x="722" y="600"/>
                  </a:lnTo>
                  <a:lnTo>
                    <a:pt x="688" y="624"/>
                  </a:lnTo>
                  <a:lnTo>
                    <a:pt x="674" y="634"/>
                  </a:lnTo>
                  <a:lnTo>
                    <a:pt x="654" y="644"/>
                  </a:lnTo>
                  <a:lnTo>
                    <a:pt x="654" y="644"/>
                  </a:lnTo>
                  <a:lnTo>
                    <a:pt x="620" y="649"/>
                  </a:lnTo>
                  <a:lnTo>
                    <a:pt x="586" y="644"/>
                  </a:lnTo>
                  <a:lnTo>
                    <a:pt x="557" y="634"/>
                  </a:lnTo>
                  <a:lnTo>
                    <a:pt x="528" y="624"/>
                  </a:lnTo>
                  <a:lnTo>
                    <a:pt x="528" y="624"/>
                  </a:lnTo>
                  <a:lnTo>
                    <a:pt x="480" y="600"/>
                  </a:lnTo>
                  <a:lnTo>
                    <a:pt x="436" y="581"/>
                  </a:lnTo>
                  <a:lnTo>
                    <a:pt x="436" y="581"/>
                  </a:lnTo>
                  <a:lnTo>
                    <a:pt x="412" y="576"/>
                  </a:lnTo>
                  <a:lnTo>
                    <a:pt x="393" y="576"/>
                  </a:lnTo>
                  <a:lnTo>
                    <a:pt x="373" y="586"/>
                  </a:lnTo>
                  <a:lnTo>
                    <a:pt x="354" y="595"/>
                  </a:lnTo>
                  <a:lnTo>
                    <a:pt x="354" y="595"/>
                  </a:lnTo>
                  <a:lnTo>
                    <a:pt x="344" y="605"/>
                  </a:lnTo>
                  <a:lnTo>
                    <a:pt x="330" y="605"/>
                  </a:lnTo>
                  <a:lnTo>
                    <a:pt x="301" y="610"/>
                  </a:lnTo>
                  <a:lnTo>
                    <a:pt x="301" y="610"/>
                  </a:lnTo>
                  <a:lnTo>
                    <a:pt x="262" y="620"/>
                  </a:lnTo>
                  <a:lnTo>
                    <a:pt x="242" y="620"/>
                  </a:lnTo>
                  <a:lnTo>
                    <a:pt x="223" y="615"/>
                  </a:lnTo>
                  <a:lnTo>
                    <a:pt x="223" y="615"/>
                  </a:lnTo>
                  <a:lnTo>
                    <a:pt x="204" y="605"/>
                  </a:lnTo>
                  <a:lnTo>
                    <a:pt x="184" y="591"/>
                  </a:lnTo>
                  <a:lnTo>
                    <a:pt x="165" y="576"/>
                  </a:lnTo>
                  <a:lnTo>
                    <a:pt x="160" y="566"/>
                  </a:lnTo>
                  <a:lnTo>
                    <a:pt x="160" y="552"/>
                  </a:lnTo>
                  <a:lnTo>
                    <a:pt x="160" y="552"/>
                  </a:lnTo>
                  <a:lnTo>
                    <a:pt x="150" y="552"/>
                  </a:lnTo>
                  <a:lnTo>
                    <a:pt x="112" y="47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0"/>
            <p:cNvSpPr>
              <a:spLocks/>
            </p:cNvSpPr>
            <p:nvPr/>
          </p:nvSpPr>
          <p:spPr bwMode="auto">
            <a:xfrm>
              <a:off x="2560" y="2242"/>
              <a:ext cx="692" cy="489"/>
            </a:xfrm>
            <a:custGeom>
              <a:avLst/>
              <a:gdLst>
                <a:gd name="T0" fmla="*/ 24 w 692"/>
                <a:gd name="T1" fmla="*/ 378 h 489"/>
                <a:gd name="T2" fmla="*/ 53 w 692"/>
                <a:gd name="T3" fmla="*/ 363 h 489"/>
                <a:gd name="T4" fmla="*/ 135 w 692"/>
                <a:gd name="T5" fmla="*/ 368 h 489"/>
                <a:gd name="T6" fmla="*/ 92 w 692"/>
                <a:gd name="T7" fmla="*/ 412 h 489"/>
                <a:gd name="T8" fmla="*/ 77 w 692"/>
                <a:gd name="T9" fmla="*/ 441 h 489"/>
                <a:gd name="T10" fmla="*/ 67 w 692"/>
                <a:gd name="T11" fmla="*/ 455 h 489"/>
                <a:gd name="T12" fmla="*/ 121 w 692"/>
                <a:gd name="T13" fmla="*/ 441 h 489"/>
                <a:gd name="T14" fmla="*/ 145 w 692"/>
                <a:gd name="T15" fmla="*/ 426 h 489"/>
                <a:gd name="T16" fmla="*/ 164 w 692"/>
                <a:gd name="T17" fmla="*/ 407 h 489"/>
                <a:gd name="T18" fmla="*/ 193 w 692"/>
                <a:gd name="T19" fmla="*/ 392 h 489"/>
                <a:gd name="T20" fmla="*/ 242 w 692"/>
                <a:gd name="T21" fmla="*/ 383 h 489"/>
                <a:gd name="T22" fmla="*/ 290 w 692"/>
                <a:gd name="T23" fmla="*/ 397 h 489"/>
                <a:gd name="T24" fmla="*/ 324 w 692"/>
                <a:gd name="T25" fmla="*/ 412 h 489"/>
                <a:gd name="T26" fmla="*/ 348 w 692"/>
                <a:gd name="T27" fmla="*/ 436 h 489"/>
                <a:gd name="T28" fmla="*/ 373 w 692"/>
                <a:gd name="T29" fmla="*/ 489 h 489"/>
                <a:gd name="T30" fmla="*/ 363 w 692"/>
                <a:gd name="T31" fmla="*/ 451 h 489"/>
                <a:gd name="T32" fmla="*/ 353 w 692"/>
                <a:gd name="T33" fmla="*/ 407 h 489"/>
                <a:gd name="T34" fmla="*/ 450 w 692"/>
                <a:gd name="T35" fmla="*/ 417 h 489"/>
                <a:gd name="T36" fmla="*/ 513 w 692"/>
                <a:gd name="T37" fmla="*/ 446 h 489"/>
                <a:gd name="T38" fmla="*/ 557 w 692"/>
                <a:gd name="T39" fmla="*/ 475 h 489"/>
                <a:gd name="T40" fmla="*/ 576 w 692"/>
                <a:gd name="T41" fmla="*/ 480 h 489"/>
                <a:gd name="T42" fmla="*/ 552 w 692"/>
                <a:gd name="T43" fmla="*/ 451 h 489"/>
                <a:gd name="T44" fmla="*/ 528 w 692"/>
                <a:gd name="T45" fmla="*/ 426 h 489"/>
                <a:gd name="T46" fmla="*/ 552 w 692"/>
                <a:gd name="T47" fmla="*/ 417 h 489"/>
                <a:gd name="T48" fmla="*/ 629 w 692"/>
                <a:gd name="T49" fmla="*/ 436 h 489"/>
                <a:gd name="T50" fmla="*/ 692 w 692"/>
                <a:gd name="T51" fmla="*/ 470 h 489"/>
                <a:gd name="T52" fmla="*/ 658 w 692"/>
                <a:gd name="T53" fmla="*/ 446 h 489"/>
                <a:gd name="T54" fmla="*/ 586 w 692"/>
                <a:gd name="T55" fmla="*/ 412 h 489"/>
                <a:gd name="T56" fmla="*/ 576 w 692"/>
                <a:gd name="T57" fmla="*/ 392 h 489"/>
                <a:gd name="T58" fmla="*/ 605 w 692"/>
                <a:gd name="T59" fmla="*/ 383 h 489"/>
                <a:gd name="T60" fmla="*/ 639 w 692"/>
                <a:gd name="T61" fmla="*/ 373 h 489"/>
                <a:gd name="T62" fmla="*/ 687 w 692"/>
                <a:gd name="T63" fmla="*/ 373 h 489"/>
                <a:gd name="T64" fmla="*/ 658 w 692"/>
                <a:gd name="T65" fmla="*/ 359 h 489"/>
                <a:gd name="T66" fmla="*/ 571 w 692"/>
                <a:gd name="T67" fmla="*/ 349 h 489"/>
                <a:gd name="T68" fmla="*/ 537 w 692"/>
                <a:gd name="T69" fmla="*/ 339 h 489"/>
                <a:gd name="T70" fmla="*/ 479 w 692"/>
                <a:gd name="T71" fmla="*/ 262 h 489"/>
                <a:gd name="T72" fmla="*/ 455 w 692"/>
                <a:gd name="T73" fmla="*/ 208 h 489"/>
                <a:gd name="T74" fmla="*/ 445 w 692"/>
                <a:gd name="T75" fmla="*/ 126 h 489"/>
                <a:gd name="T76" fmla="*/ 445 w 692"/>
                <a:gd name="T77" fmla="*/ 39 h 489"/>
                <a:gd name="T78" fmla="*/ 431 w 692"/>
                <a:gd name="T79" fmla="*/ 34 h 489"/>
                <a:gd name="T80" fmla="*/ 392 w 692"/>
                <a:gd name="T81" fmla="*/ 29 h 489"/>
                <a:gd name="T82" fmla="*/ 348 w 692"/>
                <a:gd name="T83" fmla="*/ 24 h 489"/>
                <a:gd name="T84" fmla="*/ 305 w 692"/>
                <a:gd name="T85" fmla="*/ 10 h 489"/>
                <a:gd name="T86" fmla="*/ 295 w 692"/>
                <a:gd name="T87" fmla="*/ 0 h 489"/>
                <a:gd name="T88" fmla="*/ 281 w 692"/>
                <a:gd name="T89" fmla="*/ 155 h 489"/>
                <a:gd name="T90" fmla="*/ 247 w 692"/>
                <a:gd name="T91" fmla="*/ 262 h 489"/>
                <a:gd name="T92" fmla="*/ 208 w 692"/>
                <a:gd name="T93" fmla="*/ 310 h 489"/>
                <a:gd name="T94" fmla="*/ 150 w 692"/>
                <a:gd name="T95" fmla="*/ 334 h 489"/>
                <a:gd name="T96" fmla="*/ 0 w 692"/>
                <a:gd name="T97" fmla="*/ 402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92" h="489">
                  <a:moveTo>
                    <a:pt x="0" y="402"/>
                  </a:moveTo>
                  <a:lnTo>
                    <a:pt x="0" y="402"/>
                  </a:lnTo>
                  <a:lnTo>
                    <a:pt x="24" y="378"/>
                  </a:lnTo>
                  <a:lnTo>
                    <a:pt x="38" y="368"/>
                  </a:lnTo>
                  <a:lnTo>
                    <a:pt x="53" y="363"/>
                  </a:lnTo>
                  <a:lnTo>
                    <a:pt x="53" y="363"/>
                  </a:lnTo>
                  <a:lnTo>
                    <a:pt x="92" y="363"/>
                  </a:lnTo>
                  <a:lnTo>
                    <a:pt x="135" y="368"/>
                  </a:lnTo>
                  <a:lnTo>
                    <a:pt x="135" y="368"/>
                  </a:lnTo>
                  <a:lnTo>
                    <a:pt x="106" y="397"/>
                  </a:lnTo>
                  <a:lnTo>
                    <a:pt x="106" y="397"/>
                  </a:lnTo>
                  <a:lnTo>
                    <a:pt x="92" y="412"/>
                  </a:lnTo>
                  <a:lnTo>
                    <a:pt x="82" y="426"/>
                  </a:lnTo>
                  <a:lnTo>
                    <a:pt x="82" y="426"/>
                  </a:lnTo>
                  <a:lnTo>
                    <a:pt x="77" y="441"/>
                  </a:lnTo>
                  <a:lnTo>
                    <a:pt x="72" y="446"/>
                  </a:lnTo>
                  <a:lnTo>
                    <a:pt x="67" y="455"/>
                  </a:lnTo>
                  <a:lnTo>
                    <a:pt x="67" y="455"/>
                  </a:lnTo>
                  <a:lnTo>
                    <a:pt x="82" y="451"/>
                  </a:lnTo>
                  <a:lnTo>
                    <a:pt x="101" y="446"/>
                  </a:lnTo>
                  <a:lnTo>
                    <a:pt x="121" y="441"/>
                  </a:lnTo>
                  <a:lnTo>
                    <a:pt x="140" y="436"/>
                  </a:lnTo>
                  <a:lnTo>
                    <a:pt x="140" y="436"/>
                  </a:lnTo>
                  <a:lnTo>
                    <a:pt x="145" y="426"/>
                  </a:lnTo>
                  <a:lnTo>
                    <a:pt x="150" y="417"/>
                  </a:lnTo>
                  <a:lnTo>
                    <a:pt x="150" y="417"/>
                  </a:lnTo>
                  <a:lnTo>
                    <a:pt x="164" y="407"/>
                  </a:lnTo>
                  <a:lnTo>
                    <a:pt x="179" y="402"/>
                  </a:lnTo>
                  <a:lnTo>
                    <a:pt x="179" y="402"/>
                  </a:lnTo>
                  <a:lnTo>
                    <a:pt x="193" y="392"/>
                  </a:lnTo>
                  <a:lnTo>
                    <a:pt x="208" y="388"/>
                  </a:lnTo>
                  <a:lnTo>
                    <a:pt x="208" y="388"/>
                  </a:lnTo>
                  <a:lnTo>
                    <a:pt x="242" y="383"/>
                  </a:lnTo>
                  <a:lnTo>
                    <a:pt x="281" y="388"/>
                  </a:lnTo>
                  <a:lnTo>
                    <a:pt x="281" y="388"/>
                  </a:lnTo>
                  <a:lnTo>
                    <a:pt x="290" y="397"/>
                  </a:lnTo>
                  <a:lnTo>
                    <a:pt x="305" y="402"/>
                  </a:lnTo>
                  <a:lnTo>
                    <a:pt x="305" y="402"/>
                  </a:lnTo>
                  <a:lnTo>
                    <a:pt x="324" y="412"/>
                  </a:lnTo>
                  <a:lnTo>
                    <a:pt x="324" y="412"/>
                  </a:lnTo>
                  <a:lnTo>
                    <a:pt x="339" y="422"/>
                  </a:lnTo>
                  <a:lnTo>
                    <a:pt x="348" y="436"/>
                  </a:lnTo>
                  <a:lnTo>
                    <a:pt x="348" y="436"/>
                  </a:lnTo>
                  <a:lnTo>
                    <a:pt x="358" y="460"/>
                  </a:lnTo>
                  <a:lnTo>
                    <a:pt x="373" y="489"/>
                  </a:lnTo>
                  <a:lnTo>
                    <a:pt x="373" y="489"/>
                  </a:lnTo>
                  <a:lnTo>
                    <a:pt x="368" y="465"/>
                  </a:lnTo>
                  <a:lnTo>
                    <a:pt x="363" y="451"/>
                  </a:lnTo>
                  <a:lnTo>
                    <a:pt x="353" y="431"/>
                  </a:lnTo>
                  <a:lnTo>
                    <a:pt x="353" y="407"/>
                  </a:lnTo>
                  <a:lnTo>
                    <a:pt x="353" y="407"/>
                  </a:lnTo>
                  <a:lnTo>
                    <a:pt x="387" y="407"/>
                  </a:lnTo>
                  <a:lnTo>
                    <a:pt x="421" y="412"/>
                  </a:lnTo>
                  <a:lnTo>
                    <a:pt x="450" y="417"/>
                  </a:lnTo>
                  <a:lnTo>
                    <a:pt x="484" y="431"/>
                  </a:lnTo>
                  <a:lnTo>
                    <a:pt x="484" y="431"/>
                  </a:lnTo>
                  <a:lnTo>
                    <a:pt x="513" y="446"/>
                  </a:lnTo>
                  <a:lnTo>
                    <a:pt x="542" y="460"/>
                  </a:lnTo>
                  <a:lnTo>
                    <a:pt x="542" y="460"/>
                  </a:lnTo>
                  <a:lnTo>
                    <a:pt x="557" y="475"/>
                  </a:lnTo>
                  <a:lnTo>
                    <a:pt x="566" y="480"/>
                  </a:lnTo>
                  <a:lnTo>
                    <a:pt x="576" y="480"/>
                  </a:lnTo>
                  <a:lnTo>
                    <a:pt x="576" y="480"/>
                  </a:lnTo>
                  <a:lnTo>
                    <a:pt x="566" y="465"/>
                  </a:lnTo>
                  <a:lnTo>
                    <a:pt x="552" y="451"/>
                  </a:lnTo>
                  <a:lnTo>
                    <a:pt x="552" y="451"/>
                  </a:lnTo>
                  <a:lnTo>
                    <a:pt x="542" y="436"/>
                  </a:lnTo>
                  <a:lnTo>
                    <a:pt x="537" y="431"/>
                  </a:lnTo>
                  <a:lnTo>
                    <a:pt x="528" y="426"/>
                  </a:lnTo>
                  <a:lnTo>
                    <a:pt x="528" y="426"/>
                  </a:lnTo>
                  <a:lnTo>
                    <a:pt x="537" y="417"/>
                  </a:lnTo>
                  <a:lnTo>
                    <a:pt x="552" y="417"/>
                  </a:lnTo>
                  <a:lnTo>
                    <a:pt x="576" y="422"/>
                  </a:lnTo>
                  <a:lnTo>
                    <a:pt x="629" y="436"/>
                  </a:lnTo>
                  <a:lnTo>
                    <a:pt x="629" y="436"/>
                  </a:lnTo>
                  <a:lnTo>
                    <a:pt x="668" y="455"/>
                  </a:lnTo>
                  <a:lnTo>
                    <a:pt x="668" y="455"/>
                  </a:lnTo>
                  <a:lnTo>
                    <a:pt x="692" y="470"/>
                  </a:lnTo>
                  <a:lnTo>
                    <a:pt x="692" y="470"/>
                  </a:lnTo>
                  <a:lnTo>
                    <a:pt x="678" y="455"/>
                  </a:lnTo>
                  <a:lnTo>
                    <a:pt x="658" y="446"/>
                  </a:lnTo>
                  <a:lnTo>
                    <a:pt x="620" y="422"/>
                  </a:lnTo>
                  <a:lnTo>
                    <a:pt x="620" y="422"/>
                  </a:lnTo>
                  <a:lnTo>
                    <a:pt x="586" y="412"/>
                  </a:lnTo>
                  <a:lnTo>
                    <a:pt x="576" y="407"/>
                  </a:lnTo>
                  <a:lnTo>
                    <a:pt x="571" y="402"/>
                  </a:lnTo>
                  <a:lnTo>
                    <a:pt x="576" y="392"/>
                  </a:lnTo>
                  <a:lnTo>
                    <a:pt x="576" y="392"/>
                  </a:lnTo>
                  <a:lnTo>
                    <a:pt x="591" y="388"/>
                  </a:lnTo>
                  <a:lnTo>
                    <a:pt x="605" y="383"/>
                  </a:lnTo>
                  <a:lnTo>
                    <a:pt x="605" y="383"/>
                  </a:lnTo>
                  <a:lnTo>
                    <a:pt x="620" y="378"/>
                  </a:lnTo>
                  <a:lnTo>
                    <a:pt x="639" y="373"/>
                  </a:lnTo>
                  <a:lnTo>
                    <a:pt x="639" y="373"/>
                  </a:lnTo>
                  <a:lnTo>
                    <a:pt x="663" y="373"/>
                  </a:lnTo>
                  <a:lnTo>
                    <a:pt x="687" y="373"/>
                  </a:lnTo>
                  <a:lnTo>
                    <a:pt x="687" y="373"/>
                  </a:lnTo>
                  <a:lnTo>
                    <a:pt x="673" y="363"/>
                  </a:lnTo>
                  <a:lnTo>
                    <a:pt x="658" y="359"/>
                  </a:lnTo>
                  <a:lnTo>
                    <a:pt x="624" y="354"/>
                  </a:lnTo>
                  <a:lnTo>
                    <a:pt x="586" y="354"/>
                  </a:lnTo>
                  <a:lnTo>
                    <a:pt x="571" y="349"/>
                  </a:lnTo>
                  <a:lnTo>
                    <a:pt x="552" y="344"/>
                  </a:lnTo>
                  <a:lnTo>
                    <a:pt x="552" y="344"/>
                  </a:lnTo>
                  <a:lnTo>
                    <a:pt x="537" y="339"/>
                  </a:lnTo>
                  <a:lnTo>
                    <a:pt x="528" y="330"/>
                  </a:lnTo>
                  <a:lnTo>
                    <a:pt x="503" y="296"/>
                  </a:lnTo>
                  <a:lnTo>
                    <a:pt x="479" y="262"/>
                  </a:lnTo>
                  <a:lnTo>
                    <a:pt x="465" y="233"/>
                  </a:lnTo>
                  <a:lnTo>
                    <a:pt x="465" y="233"/>
                  </a:lnTo>
                  <a:lnTo>
                    <a:pt x="455" y="208"/>
                  </a:lnTo>
                  <a:lnTo>
                    <a:pt x="450" y="179"/>
                  </a:lnTo>
                  <a:lnTo>
                    <a:pt x="445" y="126"/>
                  </a:lnTo>
                  <a:lnTo>
                    <a:pt x="445" y="126"/>
                  </a:lnTo>
                  <a:lnTo>
                    <a:pt x="450" y="83"/>
                  </a:lnTo>
                  <a:lnTo>
                    <a:pt x="450" y="58"/>
                  </a:lnTo>
                  <a:lnTo>
                    <a:pt x="445" y="39"/>
                  </a:lnTo>
                  <a:lnTo>
                    <a:pt x="445" y="39"/>
                  </a:lnTo>
                  <a:lnTo>
                    <a:pt x="445" y="34"/>
                  </a:lnTo>
                  <a:lnTo>
                    <a:pt x="431" y="34"/>
                  </a:lnTo>
                  <a:lnTo>
                    <a:pt x="431" y="34"/>
                  </a:lnTo>
                  <a:lnTo>
                    <a:pt x="411" y="29"/>
                  </a:lnTo>
                  <a:lnTo>
                    <a:pt x="392" y="29"/>
                  </a:lnTo>
                  <a:lnTo>
                    <a:pt x="368" y="29"/>
                  </a:lnTo>
                  <a:lnTo>
                    <a:pt x="348" y="24"/>
                  </a:lnTo>
                  <a:lnTo>
                    <a:pt x="348" y="24"/>
                  </a:lnTo>
                  <a:lnTo>
                    <a:pt x="329" y="20"/>
                  </a:lnTo>
                  <a:lnTo>
                    <a:pt x="305" y="10"/>
                  </a:lnTo>
                  <a:lnTo>
                    <a:pt x="305" y="10"/>
                  </a:lnTo>
                  <a:lnTo>
                    <a:pt x="300" y="5"/>
                  </a:lnTo>
                  <a:lnTo>
                    <a:pt x="300" y="0"/>
                  </a:lnTo>
                  <a:lnTo>
                    <a:pt x="295" y="0"/>
                  </a:lnTo>
                  <a:lnTo>
                    <a:pt x="295" y="0"/>
                  </a:lnTo>
                  <a:lnTo>
                    <a:pt x="290" y="78"/>
                  </a:lnTo>
                  <a:lnTo>
                    <a:pt x="281" y="155"/>
                  </a:lnTo>
                  <a:lnTo>
                    <a:pt x="276" y="194"/>
                  </a:lnTo>
                  <a:lnTo>
                    <a:pt x="261" y="228"/>
                  </a:lnTo>
                  <a:lnTo>
                    <a:pt x="247" y="262"/>
                  </a:lnTo>
                  <a:lnTo>
                    <a:pt x="227" y="296"/>
                  </a:lnTo>
                  <a:lnTo>
                    <a:pt x="227" y="296"/>
                  </a:lnTo>
                  <a:lnTo>
                    <a:pt x="208" y="310"/>
                  </a:lnTo>
                  <a:lnTo>
                    <a:pt x="189" y="320"/>
                  </a:lnTo>
                  <a:lnTo>
                    <a:pt x="169" y="330"/>
                  </a:lnTo>
                  <a:lnTo>
                    <a:pt x="150" y="334"/>
                  </a:lnTo>
                  <a:lnTo>
                    <a:pt x="106" y="339"/>
                  </a:lnTo>
                  <a:lnTo>
                    <a:pt x="63" y="344"/>
                  </a:lnTo>
                  <a:lnTo>
                    <a:pt x="0" y="402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"/>
            <p:cNvSpPr>
              <a:spLocks/>
            </p:cNvSpPr>
            <p:nvPr/>
          </p:nvSpPr>
          <p:spPr bwMode="auto">
            <a:xfrm>
              <a:off x="3010" y="634"/>
              <a:ext cx="131" cy="136"/>
            </a:xfrm>
            <a:custGeom>
              <a:avLst/>
              <a:gdLst>
                <a:gd name="T0" fmla="*/ 87 w 131"/>
                <a:gd name="T1" fmla="*/ 15 h 136"/>
                <a:gd name="T2" fmla="*/ 87 w 131"/>
                <a:gd name="T3" fmla="*/ 15 h 136"/>
                <a:gd name="T4" fmla="*/ 78 w 131"/>
                <a:gd name="T5" fmla="*/ 10 h 136"/>
                <a:gd name="T6" fmla="*/ 73 w 131"/>
                <a:gd name="T7" fmla="*/ 5 h 136"/>
                <a:gd name="T8" fmla="*/ 53 w 131"/>
                <a:gd name="T9" fmla="*/ 0 h 136"/>
                <a:gd name="T10" fmla="*/ 34 w 131"/>
                <a:gd name="T11" fmla="*/ 10 h 136"/>
                <a:gd name="T12" fmla="*/ 19 w 131"/>
                <a:gd name="T13" fmla="*/ 29 h 136"/>
                <a:gd name="T14" fmla="*/ 5 w 131"/>
                <a:gd name="T15" fmla="*/ 49 h 136"/>
                <a:gd name="T16" fmla="*/ 0 w 131"/>
                <a:gd name="T17" fmla="*/ 73 h 136"/>
                <a:gd name="T18" fmla="*/ 0 w 131"/>
                <a:gd name="T19" fmla="*/ 87 h 136"/>
                <a:gd name="T20" fmla="*/ 5 w 131"/>
                <a:gd name="T21" fmla="*/ 97 h 136"/>
                <a:gd name="T22" fmla="*/ 15 w 131"/>
                <a:gd name="T23" fmla="*/ 107 h 136"/>
                <a:gd name="T24" fmla="*/ 29 w 131"/>
                <a:gd name="T25" fmla="*/ 121 h 136"/>
                <a:gd name="T26" fmla="*/ 29 w 131"/>
                <a:gd name="T27" fmla="*/ 121 h 136"/>
                <a:gd name="T28" fmla="*/ 49 w 131"/>
                <a:gd name="T29" fmla="*/ 131 h 136"/>
                <a:gd name="T30" fmla="*/ 73 w 131"/>
                <a:gd name="T31" fmla="*/ 136 h 136"/>
                <a:gd name="T32" fmla="*/ 97 w 131"/>
                <a:gd name="T33" fmla="*/ 136 h 136"/>
                <a:gd name="T34" fmla="*/ 111 w 131"/>
                <a:gd name="T35" fmla="*/ 131 h 136"/>
                <a:gd name="T36" fmla="*/ 126 w 131"/>
                <a:gd name="T37" fmla="*/ 121 h 136"/>
                <a:gd name="T38" fmla="*/ 131 w 131"/>
                <a:gd name="T39" fmla="*/ 107 h 136"/>
                <a:gd name="T40" fmla="*/ 126 w 131"/>
                <a:gd name="T41" fmla="*/ 92 h 136"/>
                <a:gd name="T42" fmla="*/ 111 w 131"/>
                <a:gd name="T43" fmla="*/ 68 h 136"/>
                <a:gd name="T44" fmla="*/ 87 w 131"/>
                <a:gd name="T45" fmla="*/ 1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6">
                  <a:moveTo>
                    <a:pt x="87" y="15"/>
                  </a:moveTo>
                  <a:lnTo>
                    <a:pt x="87" y="15"/>
                  </a:lnTo>
                  <a:lnTo>
                    <a:pt x="78" y="10"/>
                  </a:lnTo>
                  <a:lnTo>
                    <a:pt x="73" y="5"/>
                  </a:lnTo>
                  <a:lnTo>
                    <a:pt x="53" y="0"/>
                  </a:lnTo>
                  <a:lnTo>
                    <a:pt x="34" y="10"/>
                  </a:lnTo>
                  <a:lnTo>
                    <a:pt x="19" y="29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0" y="87"/>
                  </a:lnTo>
                  <a:lnTo>
                    <a:pt x="5" y="97"/>
                  </a:lnTo>
                  <a:lnTo>
                    <a:pt x="15" y="107"/>
                  </a:lnTo>
                  <a:lnTo>
                    <a:pt x="29" y="121"/>
                  </a:lnTo>
                  <a:lnTo>
                    <a:pt x="29" y="121"/>
                  </a:lnTo>
                  <a:lnTo>
                    <a:pt x="49" y="131"/>
                  </a:lnTo>
                  <a:lnTo>
                    <a:pt x="73" y="136"/>
                  </a:lnTo>
                  <a:lnTo>
                    <a:pt x="97" y="136"/>
                  </a:lnTo>
                  <a:lnTo>
                    <a:pt x="111" y="131"/>
                  </a:lnTo>
                  <a:lnTo>
                    <a:pt x="126" y="121"/>
                  </a:lnTo>
                  <a:lnTo>
                    <a:pt x="131" y="107"/>
                  </a:lnTo>
                  <a:lnTo>
                    <a:pt x="126" y="92"/>
                  </a:lnTo>
                  <a:lnTo>
                    <a:pt x="111" y="68"/>
                  </a:lnTo>
                  <a:lnTo>
                    <a:pt x="87" y="1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"/>
            <p:cNvSpPr>
              <a:spLocks/>
            </p:cNvSpPr>
            <p:nvPr/>
          </p:nvSpPr>
          <p:spPr bwMode="auto">
            <a:xfrm>
              <a:off x="3291" y="775"/>
              <a:ext cx="68" cy="53"/>
            </a:xfrm>
            <a:custGeom>
              <a:avLst/>
              <a:gdLst>
                <a:gd name="T0" fmla="*/ 53 w 68"/>
                <a:gd name="T1" fmla="*/ 4 h 53"/>
                <a:gd name="T2" fmla="*/ 53 w 68"/>
                <a:gd name="T3" fmla="*/ 4 h 53"/>
                <a:gd name="T4" fmla="*/ 29 w 68"/>
                <a:gd name="T5" fmla="*/ 0 h 53"/>
                <a:gd name="T6" fmla="*/ 15 w 68"/>
                <a:gd name="T7" fmla="*/ 0 h 53"/>
                <a:gd name="T8" fmla="*/ 0 w 68"/>
                <a:gd name="T9" fmla="*/ 4 h 53"/>
                <a:gd name="T10" fmla="*/ 0 w 68"/>
                <a:gd name="T11" fmla="*/ 4 h 53"/>
                <a:gd name="T12" fmla="*/ 5 w 68"/>
                <a:gd name="T13" fmla="*/ 19 h 53"/>
                <a:gd name="T14" fmla="*/ 10 w 68"/>
                <a:gd name="T15" fmla="*/ 34 h 53"/>
                <a:gd name="T16" fmla="*/ 24 w 68"/>
                <a:gd name="T17" fmla="*/ 43 h 53"/>
                <a:gd name="T18" fmla="*/ 34 w 68"/>
                <a:gd name="T19" fmla="*/ 53 h 53"/>
                <a:gd name="T20" fmla="*/ 48 w 68"/>
                <a:gd name="T21" fmla="*/ 53 h 53"/>
                <a:gd name="T22" fmla="*/ 63 w 68"/>
                <a:gd name="T23" fmla="*/ 53 h 53"/>
                <a:gd name="T24" fmla="*/ 68 w 68"/>
                <a:gd name="T25" fmla="*/ 43 h 53"/>
                <a:gd name="T26" fmla="*/ 68 w 68"/>
                <a:gd name="T27" fmla="*/ 29 h 53"/>
                <a:gd name="T28" fmla="*/ 53 w 68"/>
                <a:gd name="T29" fmla="*/ 4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8" h="53">
                  <a:moveTo>
                    <a:pt x="53" y="4"/>
                  </a:moveTo>
                  <a:lnTo>
                    <a:pt x="53" y="4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5" y="19"/>
                  </a:lnTo>
                  <a:lnTo>
                    <a:pt x="10" y="34"/>
                  </a:lnTo>
                  <a:lnTo>
                    <a:pt x="24" y="43"/>
                  </a:lnTo>
                  <a:lnTo>
                    <a:pt x="34" y="53"/>
                  </a:lnTo>
                  <a:lnTo>
                    <a:pt x="48" y="53"/>
                  </a:lnTo>
                  <a:lnTo>
                    <a:pt x="63" y="53"/>
                  </a:lnTo>
                  <a:lnTo>
                    <a:pt x="68" y="43"/>
                  </a:lnTo>
                  <a:lnTo>
                    <a:pt x="68" y="29"/>
                  </a:lnTo>
                  <a:lnTo>
                    <a:pt x="53" y="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3213" y="654"/>
              <a:ext cx="68" cy="77"/>
            </a:xfrm>
            <a:custGeom>
              <a:avLst/>
              <a:gdLst>
                <a:gd name="T0" fmla="*/ 34 w 68"/>
                <a:gd name="T1" fmla="*/ 9 h 77"/>
                <a:gd name="T2" fmla="*/ 34 w 68"/>
                <a:gd name="T3" fmla="*/ 9 h 77"/>
                <a:gd name="T4" fmla="*/ 34 w 68"/>
                <a:gd name="T5" fmla="*/ 4 h 77"/>
                <a:gd name="T6" fmla="*/ 30 w 68"/>
                <a:gd name="T7" fmla="*/ 0 h 77"/>
                <a:gd name="T8" fmla="*/ 30 w 68"/>
                <a:gd name="T9" fmla="*/ 0 h 77"/>
                <a:gd name="T10" fmla="*/ 10 w 68"/>
                <a:gd name="T11" fmla="*/ 9 h 77"/>
                <a:gd name="T12" fmla="*/ 0 w 68"/>
                <a:gd name="T13" fmla="*/ 24 h 77"/>
                <a:gd name="T14" fmla="*/ 0 w 68"/>
                <a:gd name="T15" fmla="*/ 38 h 77"/>
                <a:gd name="T16" fmla="*/ 5 w 68"/>
                <a:gd name="T17" fmla="*/ 53 h 77"/>
                <a:gd name="T18" fmla="*/ 15 w 68"/>
                <a:gd name="T19" fmla="*/ 62 h 77"/>
                <a:gd name="T20" fmla="*/ 25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9"/>
                  </a:moveTo>
                  <a:lnTo>
                    <a:pt x="34" y="9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10" y="9"/>
                  </a:lnTo>
                  <a:lnTo>
                    <a:pt x="0" y="24"/>
                  </a:lnTo>
                  <a:lnTo>
                    <a:pt x="0" y="38"/>
                  </a:lnTo>
                  <a:lnTo>
                    <a:pt x="5" y="53"/>
                  </a:lnTo>
                  <a:lnTo>
                    <a:pt x="15" y="62"/>
                  </a:lnTo>
                  <a:lnTo>
                    <a:pt x="25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9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2225" y="1206"/>
              <a:ext cx="131" cy="135"/>
            </a:xfrm>
            <a:custGeom>
              <a:avLst/>
              <a:gdLst>
                <a:gd name="T0" fmla="*/ 88 w 131"/>
                <a:gd name="T1" fmla="*/ 14 h 135"/>
                <a:gd name="T2" fmla="*/ 88 w 131"/>
                <a:gd name="T3" fmla="*/ 14 h 135"/>
                <a:gd name="T4" fmla="*/ 83 w 131"/>
                <a:gd name="T5" fmla="*/ 5 h 135"/>
                <a:gd name="T6" fmla="*/ 73 w 131"/>
                <a:gd name="T7" fmla="*/ 0 h 135"/>
                <a:gd name="T8" fmla="*/ 59 w 131"/>
                <a:gd name="T9" fmla="*/ 0 h 135"/>
                <a:gd name="T10" fmla="*/ 39 w 131"/>
                <a:gd name="T11" fmla="*/ 9 h 135"/>
                <a:gd name="T12" fmla="*/ 20 w 131"/>
                <a:gd name="T13" fmla="*/ 24 h 135"/>
                <a:gd name="T14" fmla="*/ 5 w 131"/>
                <a:gd name="T15" fmla="*/ 48 h 135"/>
                <a:gd name="T16" fmla="*/ 0 w 131"/>
                <a:gd name="T17" fmla="*/ 72 h 135"/>
                <a:gd name="T18" fmla="*/ 5 w 131"/>
                <a:gd name="T19" fmla="*/ 82 h 135"/>
                <a:gd name="T20" fmla="*/ 10 w 131"/>
                <a:gd name="T21" fmla="*/ 97 h 135"/>
                <a:gd name="T22" fmla="*/ 15 w 131"/>
                <a:gd name="T23" fmla="*/ 106 h 135"/>
                <a:gd name="T24" fmla="*/ 30 w 131"/>
                <a:gd name="T25" fmla="*/ 116 h 135"/>
                <a:gd name="T26" fmla="*/ 30 w 131"/>
                <a:gd name="T27" fmla="*/ 116 h 135"/>
                <a:gd name="T28" fmla="*/ 54 w 131"/>
                <a:gd name="T29" fmla="*/ 130 h 135"/>
                <a:gd name="T30" fmla="*/ 73 w 131"/>
                <a:gd name="T31" fmla="*/ 135 h 135"/>
                <a:gd name="T32" fmla="*/ 97 w 131"/>
                <a:gd name="T33" fmla="*/ 135 h 135"/>
                <a:gd name="T34" fmla="*/ 112 w 131"/>
                <a:gd name="T35" fmla="*/ 130 h 135"/>
                <a:gd name="T36" fmla="*/ 126 w 131"/>
                <a:gd name="T37" fmla="*/ 121 h 135"/>
                <a:gd name="T38" fmla="*/ 131 w 131"/>
                <a:gd name="T39" fmla="*/ 106 h 135"/>
                <a:gd name="T40" fmla="*/ 126 w 131"/>
                <a:gd name="T41" fmla="*/ 87 h 135"/>
                <a:gd name="T42" fmla="*/ 112 w 131"/>
                <a:gd name="T43" fmla="*/ 67 h 135"/>
                <a:gd name="T44" fmla="*/ 88 w 131"/>
                <a:gd name="T45" fmla="*/ 1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5">
                  <a:moveTo>
                    <a:pt x="88" y="14"/>
                  </a:moveTo>
                  <a:lnTo>
                    <a:pt x="88" y="14"/>
                  </a:lnTo>
                  <a:lnTo>
                    <a:pt x="83" y="5"/>
                  </a:lnTo>
                  <a:lnTo>
                    <a:pt x="73" y="0"/>
                  </a:lnTo>
                  <a:lnTo>
                    <a:pt x="59" y="0"/>
                  </a:lnTo>
                  <a:lnTo>
                    <a:pt x="39" y="9"/>
                  </a:lnTo>
                  <a:lnTo>
                    <a:pt x="20" y="24"/>
                  </a:lnTo>
                  <a:lnTo>
                    <a:pt x="5" y="48"/>
                  </a:lnTo>
                  <a:lnTo>
                    <a:pt x="0" y="72"/>
                  </a:lnTo>
                  <a:lnTo>
                    <a:pt x="5" y="82"/>
                  </a:lnTo>
                  <a:lnTo>
                    <a:pt x="10" y="97"/>
                  </a:lnTo>
                  <a:lnTo>
                    <a:pt x="15" y="106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54" y="130"/>
                  </a:lnTo>
                  <a:lnTo>
                    <a:pt x="73" y="135"/>
                  </a:lnTo>
                  <a:lnTo>
                    <a:pt x="97" y="135"/>
                  </a:lnTo>
                  <a:lnTo>
                    <a:pt x="112" y="130"/>
                  </a:lnTo>
                  <a:lnTo>
                    <a:pt x="126" y="121"/>
                  </a:lnTo>
                  <a:lnTo>
                    <a:pt x="131" y="106"/>
                  </a:lnTo>
                  <a:lnTo>
                    <a:pt x="126" y="87"/>
                  </a:lnTo>
                  <a:lnTo>
                    <a:pt x="112" y="67"/>
                  </a:lnTo>
                  <a:lnTo>
                    <a:pt x="88" y="1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3591" y="1075"/>
              <a:ext cx="63" cy="58"/>
            </a:xfrm>
            <a:custGeom>
              <a:avLst/>
              <a:gdLst>
                <a:gd name="T0" fmla="*/ 54 w 63"/>
                <a:gd name="T1" fmla="*/ 5 h 58"/>
                <a:gd name="T2" fmla="*/ 54 w 63"/>
                <a:gd name="T3" fmla="*/ 5 h 58"/>
                <a:gd name="T4" fmla="*/ 24 w 63"/>
                <a:gd name="T5" fmla="*/ 0 h 58"/>
                <a:gd name="T6" fmla="*/ 10 w 63"/>
                <a:gd name="T7" fmla="*/ 5 h 58"/>
                <a:gd name="T8" fmla="*/ 0 w 63"/>
                <a:gd name="T9" fmla="*/ 5 h 58"/>
                <a:gd name="T10" fmla="*/ 0 w 63"/>
                <a:gd name="T11" fmla="*/ 5 h 58"/>
                <a:gd name="T12" fmla="*/ 0 w 63"/>
                <a:gd name="T13" fmla="*/ 24 h 58"/>
                <a:gd name="T14" fmla="*/ 5 w 63"/>
                <a:gd name="T15" fmla="*/ 39 h 58"/>
                <a:gd name="T16" fmla="*/ 20 w 63"/>
                <a:gd name="T17" fmla="*/ 48 h 58"/>
                <a:gd name="T18" fmla="*/ 34 w 63"/>
                <a:gd name="T19" fmla="*/ 58 h 58"/>
                <a:gd name="T20" fmla="*/ 44 w 63"/>
                <a:gd name="T21" fmla="*/ 58 h 58"/>
                <a:gd name="T22" fmla="*/ 58 w 63"/>
                <a:gd name="T23" fmla="*/ 53 h 58"/>
                <a:gd name="T24" fmla="*/ 63 w 63"/>
                <a:gd name="T25" fmla="*/ 48 h 58"/>
                <a:gd name="T26" fmla="*/ 63 w 63"/>
                <a:gd name="T27" fmla="*/ 34 h 58"/>
                <a:gd name="T28" fmla="*/ 54 w 63"/>
                <a:gd name="T29" fmla="*/ 5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3" h="58">
                  <a:moveTo>
                    <a:pt x="54" y="5"/>
                  </a:moveTo>
                  <a:lnTo>
                    <a:pt x="54" y="5"/>
                  </a:lnTo>
                  <a:lnTo>
                    <a:pt x="24" y="0"/>
                  </a:lnTo>
                  <a:lnTo>
                    <a:pt x="1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24"/>
                  </a:lnTo>
                  <a:lnTo>
                    <a:pt x="5" y="39"/>
                  </a:lnTo>
                  <a:lnTo>
                    <a:pt x="20" y="48"/>
                  </a:lnTo>
                  <a:lnTo>
                    <a:pt x="34" y="58"/>
                  </a:lnTo>
                  <a:lnTo>
                    <a:pt x="44" y="58"/>
                  </a:lnTo>
                  <a:lnTo>
                    <a:pt x="58" y="53"/>
                  </a:lnTo>
                  <a:lnTo>
                    <a:pt x="63" y="48"/>
                  </a:lnTo>
                  <a:lnTo>
                    <a:pt x="63" y="34"/>
                  </a:lnTo>
                  <a:lnTo>
                    <a:pt x="5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3509" y="959"/>
              <a:ext cx="68" cy="77"/>
            </a:xfrm>
            <a:custGeom>
              <a:avLst/>
              <a:gdLst>
                <a:gd name="T0" fmla="*/ 34 w 68"/>
                <a:gd name="T1" fmla="*/ 5 h 77"/>
                <a:gd name="T2" fmla="*/ 34 w 68"/>
                <a:gd name="T3" fmla="*/ 5 h 77"/>
                <a:gd name="T4" fmla="*/ 34 w 68"/>
                <a:gd name="T5" fmla="*/ 0 h 77"/>
                <a:gd name="T6" fmla="*/ 29 w 68"/>
                <a:gd name="T7" fmla="*/ 0 h 77"/>
                <a:gd name="T8" fmla="*/ 29 w 68"/>
                <a:gd name="T9" fmla="*/ 0 h 77"/>
                <a:gd name="T10" fmla="*/ 10 w 68"/>
                <a:gd name="T11" fmla="*/ 9 h 77"/>
                <a:gd name="T12" fmla="*/ 5 w 68"/>
                <a:gd name="T13" fmla="*/ 24 h 77"/>
                <a:gd name="T14" fmla="*/ 0 w 68"/>
                <a:gd name="T15" fmla="*/ 38 h 77"/>
                <a:gd name="T16" fmla="*/ 5 w 68"/>
                <a:gd name="T17" fmla="*/ 48 h 77"/>
                <a:gd name="T18" fmla="*/ 14 w 68"/>
                <a:gd name="T19" fmla="*/ 63 h 77"/>
                <a:gd name="T20" fmla="*/ 24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5"/>
                  </a:moveTo>
                  <a:lnTo>
                    <a:pt x="34" y="5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0" y="9"/>
                  </a:lnTo>
                  <a:lnTo>
                    <a:pt x="5" y="24"/>
                  </a:lnTo>
                  <a:lnTo>
                    <a:pt x="0" y="38"/>
                  </a:lnTo>
                  <a:lnTo>
                    <a:pt x="5" y="48"/>
                  </a:lnTo>
                  <a:lnTo>
                    <a:pt x="14" y="63"/>
                  </a:lnTo>
                  <a:lnTo>
                    <a:pt x="24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8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9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1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2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3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4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5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6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7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8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9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0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1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2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3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4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5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6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7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8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9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0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1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2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3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4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5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6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7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8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9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0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1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2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3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4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65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66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9" name="Freeform 67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0" name="Freeform 68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1" name="Freeform 69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2" name="Freeform 70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3" name="Freeform 71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4" name="Freeform 72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5" name="Freeform 73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6" name="Freeform 74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7" name="Freeform 75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76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77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78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79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80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81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82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83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84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85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86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87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88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89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90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91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92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93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94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95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8" name="Freeform 96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9" name="Freeform 97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98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1" name="Freeform 109"/>
            <p:cNvSpPr>
              <a:spLocks/>
            </p:cNvSpPr>
            <p:nvPr/>
          </p:nvSpPr>
          <p:spPr bwMode="auto">
            <a:xfrm>
              <a:off x="3044" y="2242"/>
              <a:ext cx="252" cy="121"/>
            </a:xfrm>
            <a:custGeom>
              <a:avLst/>
              <a:gdLst>
                <a:gd name="T0" fmla="*/ 0 w 252"/>
                <a:gd name="T1" fmla="*/ 116 h 121"/>
                <a:gd name="T2" fmla="*/ 0 w 252"/>
                <a:gd name="T3" fmla="*/ 116 h 121"/>
                <a:gd name="T4" fmla="*/ 10 w 252"/>
                <a:gd name="T5" fmla="*/ 121 h 121"/>
                <a:gd name="T6" fmla="*/ 19 w 252"/>
                <a:gd name="T7" fmla="*/ 121 h 121"/>
                <a:gd name="T8" fmla="*/ 34 w 252"/>
                <a:gd name="T9" fmla="*/ 112 h 121"/>
                <a:gd name="T10" fmla="*/ 68 w 252"/>
                <a:gd name="T11" fmla="*/ 83 h 121"/>
                <a:gd name="T12" fmla="*/ 68 w 252"/>
                <a:gd name="T13" fmla="*/ 83 h 121"/>
                <a:gd name="T14" fmla="*/ 97 w 252"/>
                <a:gd name="T15" fmla="*/ 53 h 121"/>
                <a:gd name="T16" fmla="*/ 121 w 252"/>
                <a:gd name="T17" fmla="*/ 29 h 121"/>
                <a:gd name="T18" fmla="*/ 121 w 252"/>
                <a:gd name="T19" fmla="*/ 29 h 121"/>
                <a:gd name="T20" fmla="*/ 150 w 252"/>
                <a:gd name="T21" fmla="*/ 15 h 121"/>
                <a:gd name="T22" fmla="*/ 189 w 252"/>
                <a:gd name="T23" fmla="*/ 5 h 121"/>
                <a:gd name="T24" fmla="*/ 203 w 252"/>
                <a:gd name="T25" fmla="*/ 0 h 121"/>
                <a:gd name="T26" fmla="*/ 223 w 252"/>
                <a:gd name="T27" fmla="*/ 5 h 121"/>
                <a:gd name="T28" fmla="*/ 237 w 252"/>
                <a:gd name="T29" fmla="*/ 15 h 121"/>
                <a:gd name="T30" fmla="*/ 247 w 252"/>
                <a:gd name="T31" fmla="*/ 29 h 121"/>
                <a:gd name="T32" fmla="*/ 247 w 252"/>
                <a:gd name="T33" fmla="*/ 29 h 121"/>
                <a:gd name="T34" fmla="*/ 247 w 252"/>
                <a:gd name="T35" fmla="*/ 29 h 121"/>
                <a:gd name="T36" fmla="*/ 252 w 252"/>
                <a:gd name="T37" fmla="*/ 24 h 121"/>
                <a:gd name="T38" fmla="*/ 252 w 252"/>
                <a:gd name="T39" fmla="*/ 24 h 121"/>
                <a:gd name="T40" fmla="*/ 247 w 252"/>
                <a:gd name="T41" fmla="*/ 15 h 121"/>
                <a:gd name="T42" fmla="*/ 237 w 252"/>
                <a:gd name="T43" fmla="*/ 5 h 121"/>
                <a:gd name="T44" fmla="*/ 228 w 252"/>
                <a:gd name="T45" fmla="*/ 0 h 121"/>
                <a:gd name="T46" fmla="*/ 218 w 252"/>
                <a:gd name="T47" fmla="*/ 0 h 121"/>
                <a:gd name="T48" fmla="*/ 194 w 252"/>
                <a:gd name="T49" fmla="*/ 0 h 121"/>
                <a:gd name="T50" fmla="*/ 169 w 252"/>
                <a:gd name="T51" fmla="*/ 5 h 121"/>
                <a:gd name="T52" fmla="*/ 169 w 252"/>
                <a:gd name="T53" fmla="*/ 5 h 121"/>
                <a:gd name="T54" fmla="*/ 150 w 252"/>
                <a:gd name="T55" fmla="*/ 10 h 121"/>
                <a:gd name="T56" fmla="*/ 136 w 252"/>
                <a:gd name="T57" fmla="*/ 15 h 121"/>
                <a:gd name="T58" fmla="*/ 107 w 252"/>
                <a:gd name="T59" fmla="*/ 39 h 121"/>
                <a:gd name="T60" fmla="*/ 107 w 252"/>
                <a:gd name="T61" fmla="*/ 39 h 121"/>
                <a:gd name="T62" fmla="*/ 58 w 252"/>
                <a:gd name="T63" fmla="*/ 92 h 121"/>
                <a:gd name="T64" fmla="*/ 44 w 252"/>
                <a:gd name="T65" fmla="*/ 102 h 121"/>
                <a:gd name="T66" fmla="*/ 29 w 252"/>
                <a:gd name="T67" fmla="*/ 112 h 121"/>
                <a:gd name="T68" fmla="*/ 15 w 252"/>
                <a:gd name="T69" fmla="*/ 116 h 121"/>
                <a:gd name="T70" fmla="*/ 0 w 252"/>
                <a:gd name="T71" fmla="*/ 116 h 121"/>
                <a:gd name="T72" fmla="*/ 0 w 252"/>
                <a:gd name="T73" fmla="*/ 116 h 121"/>
                <a:gd name="T74" fmla="*/ 0 w 252"/>
                <a:gd name="T75" fmla="*/ 116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52" h="121">
                  <a:moveTo>
                    <a:pt x="0" y="116"/>
                  </a:moveTo>
                  <a:lnTo>
                    <a:pt x="0" y="116"/>
                  </a:lnTo>
                  <a:lnTo>
                    <a:pt x="10" y="121"/>
                  </a:lnTo>
                  <a:lnTo>
                    <a:pt x="19" y="121"/>
                  </a:lnTo>
                  <a:lnTo>
                    <a:pt x="34" y="112"/>
                  </a:lnTo>
                  <a:lnTo>
                    <a:pt x="68" y="83"/>
                  </a:lnTo>
                  <a:lnTo>
                    <a:pt x="68" y="83"/>
                  </a:lnTo>
                  <a:lnTo>
                    <a:pt x="97" y="53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50" y="15"/>
                  </a:lnTo>
                  <a:lnTo>
                    <a:pt x="189" y="5"/>
                  </a:lnTo>
                  <a:lnTo>
                    <a:pt x="203" y="0"/>
                  </a:lnTo>
                  <a:lnTo>
                    <a:pt x="223" y="5"/>
                  </a:lnTo>
                  <a:lnTo>
                    <a:pt x="237" y="15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52" y="24"/>
                  </a:lnTo>
                  <a:lnTo>
                    <a:pt x="252" y="24"/>
                  </a:lnTo>
                  <a:lnTo>
                    <a:pt x="247" y="15"/>
                  </a:lnTo>
                  <a:lnTo>
                    <a:pt x="237" y="5"/>
                  </a:lnTo>
                  <a:lnTo>
                    <a:pt x="228" y="0"/>
                  </a:lnTo>
                  <a:lnTo>
                    <a:pt x="218" y="0"/>
                  </a:lnTo>
                  <a:lnTo>
                    <a:pt x="194" y="0"/>
                  </a:lnTo>
                  <a:lnTo>
                    <a:pt x="169" y="5"/>
                  </a:lnTo>
                  <a:lnTo>
                    <a:pt x="169" y="5"/>
                  </a:lnTo>
                  <a:lnTo>
                    <a:pt x="150" y="10"/>
                  </a:lnTo>
                  <a:lnTo>
                    <a:pt x="136" y="15"/>
                  </a:lnTo>
                  <a:lnTo>
                    <a:pt x="107" y="39"/>
                  </a:lnTo>
                  <a:lnTo>
                    <a:pt x="107" y="39"/>
                  </a:lnTo>
                  <a:lnTo>
                    <a:pt x="58" y="92"/>
                  </a:lnTo>
                  <a:lnTo>
                    <a:pt x="44" y="102"/>
                  </a:lnTo>
                  <a:lnTo>
                    <a:pt x="29" y="112"/>
                  </a:lnTo>
                  <a:lnTo>
                    <a:pt x="15" y="116"/>
                  </a:lnTo>
                  <a:lnTo>
                    <a:pt x="0" y="116"/>
                  </a:lnTo>
                  <a:lnTo>
                    <a:pt x="0" y="116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5" name="Freeform 113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6" name="Freeform 114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147" name="Nadpis 4146"/>
          <p:cNvSpPr>
            <a:spLocks noGrp="1"/>
          </p:cNvSpPr>
          <p:nvPr>
            <p:ph type="title"/>
          </p:nvPr>
        </p:nvSpPr>
        <p:spPr>
          <a:xfrm>
            <a:off x="98270" y="-72148"/>
            <a:ext cx="6021128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 - podzemní</a:t>
            </a:r>
            <a:endParaRPr lang="cs-CZ" dirty="0"/>
          </a:p>
        </p:txBody>
      </p:sp>
      <p:sp>
        <p:nvSpPr>
          <p:cNvPr id="4148" name="Zástupný symbol pro obsah 4147"/>
          <p:cNvSpPr>
            <a:spLocks noGrp="1"/>
          </p:cNvSpPr>
          <p:nvPr>
            <p:ph idx="1"/>
          </p:nvPr>
        </p:nvSpPr>
        <p:spPr>
          <a:xfrm>
            <a:off x="395536" y="980728"/>
            <a:ext cx="8291264" cy="5145435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Kořeny 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pevňují rostlinu v půdě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r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ostlina jimi přijímá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z půdy vodu a živiny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22323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4332036" y="1068888"/>
            <a:ext cx="4822259" cy="5316399"/>
            <a:chOff x="1756" y="227"/>
            <a:chExt cx="2469" cy="2805"/>
          </a:xfrm>
        </p:grpSpPr>
        <p:sp>
          <p:nvSpPr>
            <p:cNvPr id="4" name="AutoShape 4"/>
            <p:cNvSpPr>
              <a:spLocks noChangeAspect="1" noChangeArrowheads="1" noTextEdit="1"/>
            </p:cNvSpPr>
            <p:nvPr/>
          </p:nvSpPr>
          <p:spPr bwMode="auto">
            <a:xfrm>
              <a:off x="1775" y="227"/>
              <a:ext cx="2450" cy="28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6"/>
            <p:cNvSpPr>
              <a:spLocks/>
            </p:cNvSpPr>
            <p:nvPr/>
          </p:nvSpPr>
          <p:spPr bwMode="auto">
            <a:xfrm>
              <a:off x="1756" y="247"/>
              <a:ext cx="2358" cy="1719"/>
            </a:xfrm>
            <a:custGeom>
              <a:avLst/>
              <a:gdLst>
                <a:gd name="T0" fmla="*/ 2281 w 2358"/>
                <a:gd name="T1" fmla="*/ 1152 h 1719"/>
                <a:gd name="T2" fmla="*/ 2208 w 2358"/>
                <a:gd name="T3" fmla="*/ 997 h 1719"/>
                <a:gd name="T4" fmla="*/ 2150 w 2358"/>
                <a:gd name="T5" fmla="*/ 959 h 1719"/>
                <a:gd name="T6" fmla="*/ 2189 w 2358"/>
                <a:gd name="T7" fmla="*/ 876 h 1719"/>
                <a:gd name="T8" fmla="*/ 2310 w 2358"/>
                <a:gd name="T9" fmla="*/ 760 h 1719"/>
                <a:gd name="T10" fmla="*/ 2286 w 2358"/>
                <a:gd name="T11" fmla="*/ 687 h 1719"/>
                <a:gd name="T12" fmla="*/ 2300 w 2358"/>
                <a:gd name="T13" fmla="*/ 532 h 1719"/>
                <a:gd name="T14" fmla="*/ 2160 w 2358"/>
                <a:gd name="T15" fmla="*/ 445 h 1719"/>
                <a:gd name="T16" fmla="*/ 1990 w 2358"/>
                <a:gd name="T17" fmla="*/ 421 h 1719"/>
                <a:gd name="T18" fmla="*/ 1884 w 2358"/>
                <a:gd name="T19" fmla="*/ 421 h 1719"/>
                <a:gd name="T20" fmla="*/ 1816 w 2358"/>
                <a:gd name="T21" fmla="*/ 426 h 1719"/>
                <a:gd name="T22" fmla="*/ 1777 w 2358"/>
                <a:gd name="T23" fmla="*/ 373 h 1719"/>
                <a:gd name="T24" fmla="*/ 1666 w 2358"/>
                <a:gd name="T25" fmla="*/ 329 h 1719"/>
                <a:gd name="T26" fmla="*/ 1593 w 2358"/>
                <a:gd name="T27" fmla="*/ 285 h 1719"/>
                <a:gd name="T28" fmla="*/ 1530 w 2358"/>
                <a:gd name="T29" fmla="*/ 218 h 1719"/>
                <a:gd name="T30" fmla="*/ 1457 w 2358"/>
                <a:gd name="T31" fmla="*/ 130 h 1719"/>
                <a:gd name="T32" fmla="*/ 1336 w 2358"/>
                <a:gd name="T33" fmla="*/ 0 h 1719"/>
                <a:gd name="T34" fmla="*/ 1172 w 2358"/>
                <a:gd name="T35" fmla="*/ 77 h 1719"/>
                <a:gd name="T36" fmla="*/ 1118 w 2358"/>
                <a:gd name="T37" fmla="*/ 208 h 1719"/>
                <a:gd name="T38" fmla="*/ 1017 w 2358"/>
                <a:gd name="T39" fmla="*/ 203 h 1719"/>
                <a:gd name="T40" fmla="*/ 881 w 2358"/>
                <a:gd name="T41" fmla="*/ 174 h 1719"/>
                <a:gd name="T42" fmla="*/ 731 w 2358"/>
                <a:gd name="T43" fmla="*/ 193 h 1719"/>
                <a:gd name="T44" fmla="*/ 605 w 2358"/>
                <a:gd name="T45" fmla="*/ 319 h 1719"/>
                <a:gd name="T46" fmla="*/ 377 w 2358"/>
                <a:gd name="T47" fmla="*/ 324 h 1719"/>
                <a:gd name="T48" fmla="*/ 305 w 2358"/>
                <a:gd name="T49" fmla="*/ 450 h 1719"/>
                <a:gd name="T50" fmla="*/ 314 w 2358"/>
                <a:gd name="T51" fmla="*/ 552 h 1719"/>
                <a:gd name="T52" fmla="*/ 203 w 2358"/>
                <a:gd name="T53" fmla="*/ 600 h 1719"/>
                <a:gd name="T54" fmla="*/ 174 w 2358"/>
                <a:gd name="T55" fmla="*/ 678 h 1719"/>
                <a:gd name="T56" fmla="*/ 179 w 2358"/>
                <a:gd name="T57" fmla="*/ 755 h 1719"/>
                <a:gd name="T58" fmla="*/ 48 w 2358"/>
                <a:gd name="T59" fmla="*/ 833 h 1719"/>
                <a:gd name="T60" fmla="*/ 9 w 2358"/>
                <a:gd name="T61" fmla="*/ 993 h 1719"/>
                <a:gd name="T62" fmla="*/ 184 w 2358"/>
                <a:gd name="T63" fmla="*/ 1094 h 1719"/>
                <a:gd name="T64" fmla="*/ 285 w 2358"/>
                <a:gd name="T65" fmla="*/ 1177 h 1719"/>
                <a:gd name="T66" fmla="*/ 334 w 2358"/>
                <a:gd name="T67" fmla="*/ 1278 h 1719"/>
                <a:gd name="T68" fmla="*/ 407 w 2358"/>
                <a:gd name="T69" fmla="*/ 1288 h 1719"/>
                <a:gd name="T70" fmla="*/ 305 w 2358"/>
                <a:gd name="T71" fmla="*/ 1332 h 1719"/>
                <a:gd name="T72" fmla="*/ 281 w 2358"/>
                <a:gd name="T73" fmla="*/ 1458 h 1719"/>
                <a:gd name="T74" fmla="*/ 460 w 2358"/>
                <a:gd name="T75" fmla="*/ 1525 h 1719"/>
                <a:gd name="T76" fmla="*/ 537 w 2358"/>
                <a:gd name="T77" fmla="*/ 1559 h 1719"/>
                <a:gd name="T78" fmla="*/ 591 w 2358"/>
                <a:gd name="T79" fmla="*/ 1608 h 1719"/>
                <a:gd name="T80" fmla="*/ 668 w 2358"/>
                <a:gd name="T81" fmla="*/ 1714 h 1719"/>
                <a:gd name="T82" fmla="*/ 779 w 2358"/>
                <a:gd name="T83" fmla="*/ 1666 h 1719"/>
                <a:gd name="T84" fmla="*/ 871 w 2358"/>
                <a:gd name="T85" fmla="*/ 1637 h 1719"/>
                <a:gd name="T86" fmla="*/ 905 w 2358"/>
                <a:gd name="T87" fmla="*/ 1530 h 1719"/>
                <a:gd name="T88" fmla="*/ 997 w 2358"/>
                <a:gd name="T89" fmla="*/ 1545 h 1719"/>
                <a:gd name="T90" fmla="*/ 901 w 2358"/>
                <a:gd name="T91" fmla="*/ 1341 h 1719"/>
                <a:gd name="T92" fmla="*/ 963 w 2358"/>
                <a:gd name="T93" fmla="*/ 1259 h 1719"/>
                <a:gd name="T94" fmla="*/ 1002 w 2358"/>
                <a:gd name="T95" fmla="*/ 1152 h 1719"/>
                <a:gd name="T96" fmla="*/ 1051 w 2358"/>
                <a:gd name="T97" fmla="*/ 1123 h 1719"/>
                <a:gd name="T98" fmla="*/ 1075 w 2358"/>
                <a:gd name="T99" fmla="*/ 1070 h 1719"/>
                <a:gd name="T100" fmla="*/ 1206 w 2358"/>
                <a:gd name="T101" fmla="*/ 1138 h 1719"/>
                <a:gd name="T102" fmla="*/ 1336 w 2358"/>
                <a:gd name="T103" fmla="*/ 1196 h 1719"/>
                <a:gd name="T104" fmla="*/ 1501 w 2358"/>
                <a:gd name="T105" fmla="*/ 1211 h 1719"/>
                <a:gd name="T106" fmla="*/ 1424 w 2358"/>
                <a:gd name="T107" fmla="*/ 1395 h 1719"/>
                <a:gd name="T108" fmla="*/ 1472 w 2358"/>
                <a:gd name="T109" fmla="*/ 1443 h 1719"/>
                <a:gd name="T110" fmla="*/ 1550 w 2358"/>
                <a:gd name="T111" fmla="*/ 1535 h 1719"/>
                <a:gd name="T112" fmla="*/ 1695 w 2358"/>
                <a:gd name="T113" fmla="*/ 1617 h 1719"/>
                <a:gd name="T114" fmla="*/ 1811 w 2358"/>
                <a:gd name="T115" fmla="*/ 1613 h 1719"/>
                <a:gd name="T116" fmla="*/ 1990 w 2358"/>
                <a:gd name="T117" fmla="*/ 1491 h 1719"/>
                <a:gd name="T118" fmla="*/ 2068 w 2358"/>
                <a:gd name="T119" fmla="*/ 1428 h 1719"/>
                <a:gd name="T120" fmla="*/ 2131 w 2358"/>
                <a:gd name="T121" fmla="*/ 1404 h 1719"/>
                <a:gd name="T122" fmla="*/ 2291 w 2358"/>
                <a:gd name="T123" fmla="*/ 1332 h 1719"/>
                <a:gd name="T124" fmla="*/ 2353 w 2358"/>
                <a:gd name="T125" fmla="*/ 1201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8" h="1719">
                  <a:moveTo>
                    <a:pt x="2353" y="1201"/>
                  </a:moveTo>
                  <a:lnTo>
                    <a:pt x="2353" y="1201"/>
                  </a:lnTo>
                  <a:lnTo>
                    <a:pt x="2349" y="1172"/>
                  </a:lnTo>
                  <a:lnTo>
                    <a:pt x="2344" y="1162"/>
                  </a:lnTo>
                  <a:lnTo>
                    <a:pt x="2339" y="1157"/>
                  </a:lnTo>
                  <a:lnTo>
                    <a:pt x="2315" y="1152"/>
                  </a:lnTo>
                  <a:lnTo>
                    <a:pt x="2281" y="1152"/>
                  </a:lnTo>
                  <a:lnTo>
                    <a:pt x="2281" y="1152"/>
                  </a:lnTo>
                  <a:lnTo>
                    <a:pt x="2276" y="1123"/>
                  </a:lnTo>
                  <a:lnTo>
                    <a:pt x="2266" y="1099"/>
                  </a:lnTo>
                  <a:lnTo>
                    <a:pt x="2232" y="1046"/>
                  </a:lnTo>
                  <a:lnTo>
                    <a:pt x="2232" y="1046"/>
                  </a:lnTo>
                  <a:lnTo>
                    <a:pt x="2218" y="1012"/>
                  </a:lnTo>
                  <a:lnTo>
                    <a:pt x="2208" y="997"/>
                  </a:lnTo>
                  <a:lnTo>
                    <a:pt x="2189" y="988"/>
                  </a:lnTo>
                  <a:lnTo>
                    <a:pt x="2189" y="988"/>
                  </a:lnTo>
                  <a:lnTo>
                    <a:pt x="2160" y="988"/>
                  </a:lnTo>
                  <a:lnTo>
                    <a:pt x="2136" y="988"/>
                  </a:lnTo>
                  <a:lnTo>
                    <a:pt x="2136" y="988"/>
                  </a:lnTo>
                  <a:lnTo>
                    <a:pt x="2140" y="973"/>
                  </a:lnTo>
                  <a:lnTo>
                    <a:pt x="2150" y="959"/>
                  </a:lnTo>
                  <a:lnTo>
                    <a:pt x="2160" y="949"/>
                  </a:lnTo>
                  <a:lnTo>
                    <a:pt x="2165" y="930"/>
                  </a:lnTo>
                  <a:lnTo>
                    <a:pt x="2165" y="930"/>
                  </a:lnTo>
                  <a:lnTo>
                    <a:pt x="2165" y="896"/>
                  </a:lnTo>
                  <a:lnTo>
                    <a:pt x="2174" y="886"/>
                  </a:lnTo>
                  <a:lnTo>
                    <a:pt x="2189" y="876"/>
                  </a:lnTo>
                  <a:lnTo>
                    <a:pt x="2189" y="876"/>
                  </a:lnTo>
                  <a:lnTo>
                    <a:pt x="2237" y="838"/>
                  </a:lnTo>
                  <a:lnTo>
                    <a:pt x="2291" y="794"/>
                  </a:lnTo>
                  <a:lnTo>
                    <a:pt x="2291" y="794"/>
                  </a:lnTo>
                  <a:lnTo>
                    <a:pt x="2305" y="779"/>
                  </a:lnTo>
                  <a:lnTo>
                    <a:pt x="2310" y="775"/>
                  </a:lnTo>
                  <a:lnTo>
                    <a:pt x="2310" y="760"/>
                  </a:lnTo>
                  <a:lnTo>
                    <a:pt x="2310" y="760"/>
                  </a:lnTo>
                  <a:lnTo>
                    <a:pt x="2300" y="746"/>
                  </a:lnTo>
                  <a:lnTo>
                    <a:pt x="2281" y="731"/>
                  </a:lnTo>
                  <a:lnTo>
                    <a:pt x="2261" y="717"/>
                  </a:lnTo>
                  <a:lnTo>
                    <a:pt x="2247" y="697"/>
                  </a:lnTo>
                  <a:lnTo>
                    <a:pt x="2247" y="697"/>
                  </a:lnTo>
                  <a:lnTo>
                    <a:pt x="2266" y="692"/>
                  </a:lnTo>
                  <a:lnTo>
                    <a:pt x="2286" y="687"/>
                  </a:lnTo>
                  <a:lnTo>
                    <a:pt x="2295" y="678"/>
                  </a:lnTo>
                  <a:lnTo>
                    <a:pt x="2305" y="663"/>
                  </a:lnTo>
                  <a:lnTo>
                    <a:pt x="2315" y="649"/>
                  </a:lnTo>
                  <a:lnTo>
                    <a:pt x="2320" y="634"/>
                  </a:lnTo>
                  <a:lnTo>
                    <a:pt x="2320" y="600"/>
                  </a:lnTo>
                  <a:lnTo>
                    <a:pt x="2315" y="566"/>
                  </a:lnTo>
                  <a:lnTo>
                    <a:pt x="2300" y="532"/>
                  </a:lnTo>
                  <a:lnTo>
                    <a:pt x="2281" y="503"/>
                  </a:lnTo>
                  <a:lnTo>
                    <a:pt x="2257" y="484"/>
                  </a:lnTo>
                  <a:lnTo>
                    <a:pt x="2257" y="484"/>
                  </a:lnTo>
                  <a:lnTo>
                    <a:pt x="2228" y="465"/>
                  </a:lnTo>
                  <a:lnTo>
                    <a:pt x="2194" y="450"/>
                  </a:lnTo>
                  <a:lnTo>
                    <a:pt x="2194" y="450"/>
                  </a:lnTo>
                  <a:lnTo>
                    <a:pt x="2160" y="445"/>
                  </a:lnTo>
                  <a:lnTo>
                    <a:pt x="2126" y="445"/>
                  </a:lnTo>
                  <a:lnTo>
                    <a:pt x="2092" y="445"/>
                  </a:lnTo>
                  <a:lnTo>
                    <a:pt x="2063" y="440"/>
                  </a:lnTo>
                  <a:lnTo>
                    <a:pt x="2063" y="440"/>
                  </a:lnTo>
                  <a:lnTo>
                    <a:pt x="2029" y="431"/>
                  </a:lnTo>
                  <a:lnTo>
                    <a:pt x="2010" y="426"/>
                  </a:lnTo>
                  <a:lnTo>
                    <a:pt x="1990" y="421"/>
                  </a:lnTo>
                  <a:lnTo>
                    <a:pt x="1990" y="421"/>
                  </a:lnTo>
                  <a:lnTo>
                    <a:pt x="1971" y="426"/>
                  </a:lnTo>
                  <a:lnTo>
                    <a:pt x="1942" y="431"/>
                  </a:lnTo>
                  <a:lnTo>
                    <a:pt x="1913" y="436"/>
                  </a:lnTo>
                  <a:lnTo>
                    <a:pt x="1893" y="431"/>
                  </a:lnTo>
                  <a:lnTo>
                    <a:pt x="1893" y="431"/>
                  </a:lnTo>
                  <a:lnTo>
                    <a:pt x="1884" y="421"/>
                  </a:lnTo>
                  <a:lnTo>
                    <a:pt x="1884" y="411"/>
                  </a:lnTo>
                  <a:lnTo>
                    <a:pt x="1879" y="402"/>
                  </a:lnTo>
                  <a:lnTo>
                    <a:pt x="1864" y="397"/>
                  </a:lnTo>
                  <a:lnTo>
                    <a:pt x="1864" y="397"/>
                  </a:lnTo>
                  <a:lnTo>
                    <a:pt x="1855" y="402"/>
                  </a:lnTo>
                  <a:lnTo>
                    <a:pt x="1840" y="407"/>
                  </a:lnTo>
                  <a:lnTo>
                    <a:pt x="1816" y="426"/>
                  </a:lnTo>
                  <a:lnTo>
                    <a:pt x="1777" y="465"/>
                  </a:lnTo>
                  <a:lnTo>
                    <a:pt x="1777" y="465"/>
                  </a:lnTo>
                  <a:lnTo>
                    <a:pt x="1782" y="450"/>
                  </a:lnTo>
                  <a:lnTo>
                    <a:pt x="1787" y="431"/>
                  </a:lnTo>
                  <a:lnTo>
                    <a:pt x="1782" y="392"/>
                  </a:lnTo>
                  <a:lnTo>
                    <a:pt x="1782" y="392"/>
                  </a:lnTo>
                  <a:lnTo>
                    <a:pt x="1777" y="373"/>
                  </a:lnTo>
                  <a:lnTo>
                    <a:pt x="1767" y="363"/>
                  </a:lnTo>
                  <a:lnTo>
                    <a:pt x="1753" y="353"/>
                  </a:lnTo>
                  <a:lnTo>
                    <a:pt x="1738" y="348"/>
                  </a:lnTo>
                  <a:lnTo>
                    <a:pt x="1700" y="344"/>
                  </a:lnTo>
                  <a:lnTo>
                    <a:pt x="1680" y="339"/>
                  </a:lnTo>
                  <a:lnTo>
                    <a:pt x="1666" y="329"/>
                  </a:lnTo>
                  <a:lnTo>
                    <a:pt x="1666" y="329"/>
                  </a:lnTo>
                  <a:lnTo>
                    <a:pt x="1656" y="319"/>
                  </a:lnTo>
                  <a:lnTo>
                    <a:pt x="1646" y="310"/>
                  </a:lnTo>
                  <a:lnTo>
                    <a:pt x="1632" y="295"/>
                  </a:lnTo>
                  <a:lnTo>
                    <a:pt x="1627" y="285"/>
                  </a:lnTo>
                  <a:lnTo>
                    <a:pt x="1617" y="285"/>
                  </a:lnTo>
                  <a:lnTo>
                    <a:pt x="1608" y="281"/>
                  </a:lnTo>
                  <a:lnTo>
                    <a:pt x="1593" y="285"/>
                  </a:lnTo>
                  <a:lnTo>
                    <a:pt x="1593" y="285"/>
                  </a:lnTo>
                  <a:lnTo>
                    <a:pt x="1588" y="295"/>
                  </a:lnTo>
                  <a:lnTo>
                    <a:pt x="1588" y="295"/>
                  </a:lnTo>
                  <a:lnTo>
                    <a:pt x="1579" y="271"/>
                  </a:lnTo>
                  <a:lnTo>
                    <a:pt x="1564" y="252"/>
                  </a:lnTo>
                  <a:lnTo>
                    <a:pt x="1550" y="232"/>
                  </a:lnTo>
                  <a:lnTo>
                    <a:pt x="1530" y="218"/>
                  </a:lnTo>
                  <a:lnTo>
                    <a:pt x="1511" y="208"/>
                  </a:lnTo>
                  <a:lnTo>
                    <a:pt x="1487" y="203"/>
                  </a:lnTo>
                  <a:lnTo>
                    <a:pt x="1462" y="198"/>
                  </a:lnTo>
                  <a:lnTo>
                    <a:pt x="1438" y="193"/>
                  </a:lnTo>
                  <a:lnTo>
                    <a:pt x="1438" y="193"/>
                  </a:lnTo>
                  <a:lnTo>
                    <a:pt x="1453" y="164"/>
                  </a:lnTo>
                  <a:lnTo>
                    <a:pt x="1457" y="130"/>
                  </a:lnTo>
                  <a:lnTo>
                    <a:pt x="1453" y="97"/>
                  </a:lnTo>
                  <a:lnTo>
                    <a:pt x="1443" y="67"/>
                  </a:lnTo>
                  <a:lnTo>
                    <a:pt x="1424" y="38"/>
                  </a:lnTo>
                  <a:lnTo>
                    <a:pt x="1399" y="19"/>
                  </a:lnTo>
                  <a:lnTo>
                    <a:pt x="1370" y="5"/>
                  </a:lnTo>
                  <a:lnTo>
                    <a:pt x="1336" y="0"/>
                  </a:lnTo>
                  <a:lnTo>
                    <a:pt x="1336" y="0"/>
                  </a:lnTo>
                  <a:lnTo>
                    <a:pt x="1288" y="0"/>
                  </a:lnTo>
                  <a:lnTo>
                    <a:pt x="1269" y="5"/>
                  </a:lnTo>
                  <a:lnTo>
                    <a:pt x="1249" y="9"/>
                  </a:lnTo>
                  <a:lnTo>
                    <a:pt x="1249" y="9"/>
                  </a:lnTo>
                  <a:lnTo>
                    <a:pt x="1206" y="38"/>
                  </a:lnTo>
                  <a:lnTo>
                    <a:pt x="1186" y="58"/>
                  </a:lnTo>
                  <a:lnTo>
                    <a:pt x="1172" y="77"/>
                  </a:lnTo>
                  <a:lnTo>
                    <a:pt x="1172" y="77"/>
                  </a:lnTo>
                  <a:lnTo>
                    <a:pt x="1148" y="111"/>
                  </a:lnTo>
                  <a:lnTo>
                    <a:pt x="1143" y="140"/>
                  </a:lnTo>
                  <a:lnTo>
                    <a:pt x="1143" y="174"/>
                  </a:lnTo>
                  <a:lnTo>
                    <a:pt x="1148" y="218"/>
                  </a:lnTo>
                  <a:lnTo>
                    <a:pt x="1148" y="218"/>
                  </a:lnTo>
                  <a:lnTo>
                    <a:pt x="1118" y="208"/>
                  </a:lnTo>
                  <a:lnTo>
                    <a:pt x="1094" y="198"/>
                  </a:lnTo>
                  <a:lnTo>
                    <a:pt x="1094" y="198"/>
                  </a:lnTo>
                  <a:lnTo>
                    <a:pt x="1075" y="198"/>
                  </a:lnTo>
                  <a:lnTo>
                    <a:pt x="1051" y="203"/>
                  </a:lnTo>
                  <a:lnTo>
                    <a:pt x="1031" y="203"/>
                  </a:lnTo>
                  <a:lnTo>
                    <a:pt x="1017" y="203"/>
                  </a:lnTo>
                  <a:lnTo>
                    <a:pt x="1017" y="203"/>
                  </a:lnTo>
                  <a:lnTo>
                    <a:pt x="997" y="203"/>
                  </a:lnTo>
                  <a:lnTo>
                    <a:pt x="983" y="193"/>
                  </a:lnTo>
                  <a:lnTo>
                    <a:pt x="963" y="189"/>
                  </a:lnTo>
                  <a:lnTo>
                    <a:pt x="944" y="184"/>
                  </a:lnTo>
                  <a:lnTo>
                    <a:pt x="944" y="184"/>
                  </a:lnTo>
                  <a:lnTo>
                    <a:pt x="915" y="184"/>
                  </a:lnTo>
                  <a:lnTo>
                    <a:pt x="881" y="174"/>
                  </a:lnTo>
                  <a:lnTo>
                    <a:pt x="881" y="174"/>
                  </a:lnTo>
                  <a:lnTo>
                    <a:pt x="838" y="164"/>
                  </a:lnTo>
                  <a:lnTo>
                    <a:pt x="813" y="164"/>
                  </a:lnTo>
                  <a:lnTo>
                    <a:pt x="794" y="164"/>
                  </a:lnTo>
                  <a:lnTo>
                    <a:pt x="770" y="169"/>
                  </a:lnTo>
                  <a:lnTo>
                    <a:pt x="750" y="179"/>
                  </a:lnTo>
                  <a:lnTo>
                    <a:pt x="731" y="193"/>
                  </a:lnTo>
                  <a:lnTo>
                    <a:pt x="716" y="208"/>
                  </a:lnTo>
                  <a:lnTo>
                    <a:pt x="716" y="208"/>
                  </a:lnTo>
                  <a:lnTo>
                    <a:pt x="668" y="266"/>
                  </a:lnTo>
                  <a:lnTo>
                    <a:pt x="649" y="295"/>
                  </a:lnTo>
                  <a:lnTo>
                    <a:pt x="629" y="329"/>
                  </a:lnTo>
                  <a:lnTo>
                    <a:pt x="629" y="329"/>
                  </a:lnTo>
                  <a:lnTo>
                    <a:pt x="605" y="319"/>
                  </a:lnTo>
                  <a:lnTo>
                    <a:pt x="576" y="310"/>
                  </a:lnTo>
                  <a:lnTo>
                    <a:pt x="547" y="295"/>
                  </a:lnTo>
                  <a:lnTo>
                    <a:pt x="518" y="285"/>
                  </a:lnTo>
                  <a:lnTo>
                    <a:pt x="518" y="285"/>
                  </a:lnTo>
                  <a:lnTo>
                    <a:pt x="484" y="290"/>
                  </a:lnTo>
                  <a:lnTo>
                    <a:pt x="445" y="300"/>
                  </a:lnTo>
                  <a:lnTo>
                    <a:pt x="377" y="324"/>
                  </a:lnTo>
                  <a:lnTo>
                    <a:pt x="377" y="324"/>
                  </a:lnTo>
                  <a:lnTo>
                    <a:pt x="339" y="344"/>
                  </a:lnTo>
                  <a:lnTo>
                    <a:pt x="324" y="353"/>
                  </a:lnTo>
                  <a:lnTo>
                    <a:pt x="314" y="368"/>
                  </a:lnTo>
                  <a:lnTo>
                    <a:pt x="305" y="392"/>
                  </a:lnTo>
                  <a:lnTo>
                    <a:pt x="300" y="421"/>
                  </a:lnTo>
                  <a:lnTo>
                    <a:pt x="305" y="450"/>
                  </a:lnTo>
                  <a:lnTo>
                    <a:pt x="319" y="484"/>
                  </a:lnTo>
                  <a:lnTo>
                    <a:pt x="334" y="513"/>
                  </a:lnTo>
                  <a:lnTo>
                    <a:pt x="353" y="542"/>
                  </a:lnTo>
                  <a:lnTo>
                    <a:pt x="353" y="542"/>
                  </a:lnTo>
                  <a:lnTo>
                    <a:pt x="339" y="537"/>
                  </a:lnTo>
                  <a:lnTo>
                    <a:pt x="329" y="542"/>
                  </a:lnTo>
                  <a:lnTo>
                    <a:pt x="314" y="552"/>
                  </a:lnTo>
                  <a:lnTo>
                    <a:pt x="305" y="571"/>
                  </a:lnTo>
                  <a:lnTo>
                    <a:pt x="285" y="586"/>
                  </a:lnTo>
                  <a:lnTo>
                    <a:pt x="285" y="586"/>
                  </a:lnTo>
                  <a:lnTo>
                    <a:pt x="266" y="591"/>
                  </a:lnTo>
                  <a:lnTo>
                    <a:pt x="247" y="591"/>
                  </a:lnTo>
                  <a:lnTo>
                    <a:pt x="222" y="591"/>
                  </a:lnTo>
                  <a:lnTo>
                    <a:pt x="203" y="600"/>
                  </a:lnTo>
                  <a:lnTo>
                    <a:pt x="203" y="600"/>
                  </a:lnTo>
                  <a:lnTo>
                    <a:pt x="189" y="620"/>
                  </a:lnTo>
                  <a:lnTo>
                    <a:pt x="174" y="639"/>
                  </a:lnTo>
                  <a:lnTo>
                    <a:pt x="174" y="639"/>
                  </a:lnTo>
                  <a:lnTo>
                    <a:pt x="169" y="658"/>
                  </a:lnTo>
                  <a:lnTo>
                    <a:pt x="174" y="678"/>
                  </a:lnTo>
                  <a:lnTo>
                    <a:pt x="174" y="678"/>
                  </a:lnTo>
                  <a:lnTo>
                    <a:pt x="189" y="692"/>
                  </a:lnTo>
                  <a:lnTo>
                    <a:pt x="208" y="707"/>
                  </a:lnTo>
                  <a:lnTo>
                    <a:pt x="222" y="721"/>
                  </a:lnTo>
                  <a:lnTo>
                    <a:pt x="232" y="741"/>
                  </a:lnTo>
                  <a:lnTo>
                    <a:pt x="232" y="741"/>
                  </a:lnTo>
                  <a:lnTo>
                    <a:pt x="208" y="750"/>
                  </a:lnTo>
                  <a:lnTo>
                    <a:pt x="179" y="755"/>
                  </a:lnTo>
                  <a:lnTo>
                    <a:pt x="150" y="760"/>
                  </a:lnTo>
                  <a:lnTo>
                    <a:pt x="121" y="770"/>
                  </a:lnTo>
                  <a:lnTo>
                    <a:pt x="121" y="770"/>
                  </a:lnTo>
                  <a:lnTo>
                    <a:pt x="101" y="779"/>
                  </a:lnTo>
                  <a:lnTo>
                    <a:pt x="77" y="794"/>
                  </a:lnTo>
                  <a:lnTo>
                    <a:pt x="63" y="813"/>
                  </a:lnTo>
                  <a:lnTo>
                    <a:pt x="48" y="833"/>
                  </a:lnTo>
                  <a:lnTo>
                    <a:pt x="24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5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9" y="993"/>
                  </a:lnTo>
                  <a:lnTo>
                    <a:pt x="29" y="1017"/>
                  </a:lnTo>
                  <a:lnTo>
                    <a:pt x="58" y="1031"/>
                  </a:lnTo>
                  <a:lnTo>
                    <a:pt x="87" y="1046"/>
                  </a:lnTo>
                  <a:lnTo>
                    <a:pt x="121" y="1056"/>
                  </a:lnTo>
                  <a:lnTo>
                    <a:pt x="189" y="1075"/>
                  </a:lnTo>
                  <a:lnTo>
                    <a:pt x="189" y="1075"/>
                  </a:lnTo>
                  <a:lnTo>
                    <a:pt x="184" y="1094"/>
                  </a:lnTo>
                  <a:lnTo>
                    <a:pt x="184" y="1114"/>
                  </a:lnTo>
                  <a:lnTo>
                    <a:pt x="189" y="1128"/>
                  </a:lnTo>
                  <a:lnTo>
                    <a:pt x="208" y="1148"/>
                  </a:lnTo>
                  <a:lnTo>
                    <a:pt x="208" y="1148"/>
                  </a:lnTo>
                  <a:lnTo>
                    <a:pt x="232" y="1162"/>
                  </a:lnTo>
                  <a:lnTo>
                    <a:pt x="261" y="1167"/>
                  </a:lnTo>
                  <a:lnTo>
                    <a:pt x="285" y="1177"/>
                  </a:lnTo>
                  <a:lnTo>
                    <a:pt x="314" y="1186"/>
                  </a:lnTo>
                  <a:lnTo>
                    <a:pt x="314" y="1186"/>
                  </a:lnTo>
                  <a:lnTo>
                    <a:pt x="314" y="1215"/>
                  </a:lnTo>
                  <a:lnTo>
                    <a:pt x="314" y="1244"/>
                  </a:lnTo>
                  <a:lnTo>
                    <a:pt x="319" y="1254"/>
                  </a:lnTo>
                  <a:lnTo>
                    <a:pt x="324" y="1269"/>
                  </a:lnTo>
                  <a:lnTo>
                    <a:pt x="334" y="1278"/>
                  </a:lnTo>
                  <a:lnTo>
                    <a:pt x="348" y="1283"/>
                  </a:lnTo>
                  <a:lnTo>
                    <a:pt x="348" y="1283"/>
                  </a:lnTo>
                  <a:lnTo>
                    <a:pt x="363" y="1288"/>
                  </a:lnTo>
                  <a:lnTo>
                    <a:pt x="377" y="1288"/>
                  </a:lnTo>
                  <a:lnTo>
                    <a:pt x="392" y="1288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373" y="1298"/>
                  </a:lnTo>
                  <a:lnTo>
                    <a:pt x="348" y="1303"/>
                  </a:lnTo>
                  <a:lnTo>
                    <a:pt x="324" y="1317"/>
                  </a:lnTo>
                  <a:lnTo>
                    <a:pt x="324" y="1317"/>
                  </a:lnTo>
                  <a:lnTo>
                    <a:pt x="305" y="1332"/>
                  </a:lnTo>
                  <a:lnTo>
                    <a:pt x="290" y="1356"/>
                  </a:lnTo>
                  <a:lnTo>
                    <a:pt x="276" y="1380"/>
                  </a:lnTo>
                  <a:lnTo>
                    <a:pt x="266" y="1404"/>
                  </a:lnTo>
                  <a:lnTo>
                    <a:pt x="266" y="1404"/>
                  </a:lnTo>
                  <a:lnTo>
                    <a:pt x="266" y="1419"/>
                  </a:lnTo>
                  <a:lnTo>
                    <a:pt x="271" y="1433"/>
                  </a:lnTo>
                  <a:lnTo>
                    <a:pt x="281" y="1458"/>
                  </a:lnTo>
                  <a:lnTo>
                    <a:pt x="305" y="1482"/>
                  </a:lnTo>
                  <a:lnTo>
                    <a:pt x="334" y="1501"/>
                  </a:lnTo>
                  <a:lnTo>
                    <a:pt x="368" y="1516"/>
                  </a:lnTo>
                  <a:lnTo>
                    <a:pt x="402" y="1525"/>
                  </a:lnTo>
                  <a:lnTo>
                    <a:pt x="431" y="152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65" y="1530"/>
                  </a:lnTo>
                  <a:lnTo>
                    <a:pt x="469" y="1535"/>
                  </a:lnTo>
                  <a:lnTo>
                    <a:pt x="489" y="1545"/>
                  </a:lnTo>
                  <a:lnTo>
                    <a:pt x="513" y="1550"/>
                  </a:lnTo>
                  <a:lnTo>
                    <a:pt x="532" y="1550"/>
                  </a:lnTo>
                  <a:lnTo>
                    <a:pt x="532" y="1550"/>
                  </a:lnTo>
                  <a:lnTo>
                    <a:pt x="537" y="1559"/>
                  </a:lnTo>
                  <a:lnTo>
                    <a:pt x="532" y="1569"/>
                  </a:lnTo>
                  <a:lnTo>
                    <a:pt x="528" y="1593"/>
                  </a:lnTo>
                  <a:lnTo>
                    <a:pt x="528" y="1593"/>
                  </a:lnTo>
                  <a:lnTo>
                    <a:pt x="542" y="1598"/>
                  </a:lnTo>
                  <a:lnTo>
                    <a:pt x="557" y="1603"/>
                  </a:lnTo>
                  <a:lnTo>
                    <a:pt x="591" y="1608"/>
                  </a:lnTo>
                  <a:lnTo>
                    <a:pt x="591" y="1608"/>
                  </a:lnTo>
                  <a:lnTo>
                    <a:pt x="595" y="1627"/>
                  </a:lnTo>
                  <a:lnTo>
                    <a:pt x="600" y="1642"/>
                  </a:lnTo>
                  <a:lnTo>
                    <a:pt x="615" y="1656"/>
                  </a:lnTo>
                  <a:lnTo>
                    <a:pt x="629" y="1666"/>
                  </a:lnTo>
                  <a:lnTo>
                    <a:pt x="654" y="1690"/>
                  </a:lnTo>
                  <a:lnTo>
                    <a:pt x="663" y="1700"/>
                  </a:lnTo>
                  <a:lnTo>
                    <a:pt x="668" y="1714"/>
                  </a:lnTo>
                  <a:lnTo>
                    <a:pt x="668" y="1714"/>
                  </a:lnTo>
                  <a:lnTo>
                    <a:pt x="692" y="1719"/>
                  </a:lnTo>
                  <a:lnTo>
                    <a:pt x="712" y="1714"/>
                  </a:lnTo>
                  <a:lnTo>
                    <a:pt x="731" y="1709"/>
                  </a:lnTo>
                  <a:lnTo>
                    <a:pt x="750" y="1695"/>
                  </a:lnTo>
                  <a:lnTo>
                    <a:pt x="765" y="1680"/>
                  </a:lnTo>
                  <a:lnTo>
                    <a:pt x="779" y="1666"/>
                  </a:lnTo>
                  <a:lnTo>
                    <a:pt x="789" y="1646"/>
                  </a:lnTo>
                  <a:lnTo>
                    <a:pt x="794" y="1627"/>
                  </a:lnTo>
                  <a:lnTo>
                    <a:pt x="794" y="1627"/>
                  </a:lnTo>
                  <a:lnTo>
                    <a:pt x="804" y="1632"/>
                  </a:lnTo>
                  <a:lnTo>
                    <a:pt x="818" y="1637"/>
                  </a:lnTo>
                  <a:lnTo>
                    <a:pt x="842" y="1642"/>
                  </a:lnTo>
                  <a:lnTo>
                    <a:pt x="871" y="1637"/>
                  </a:lnTo>
                  <a:lnTo>
                    <a:pt x="881" y="1627"/>
                  </a:lnTo>
                  <a:lnTo>
                    <a:pt x="891" y="1622"/>
                  </a:lnTo>
                  <a:lnTo>
                    <a:pt x="891" y="1622"/>
                  </a:lnTo>
                  <a:lnTo>
                    <a:pt x="901" y="1603"/>
                  </a:lnTo>
                  <a:lnTo>
                    <a:pt x="905" y="1579"/>
                  </a:lnTo>
                  <a:lnTo>
                    <a:pt x="905" y="1530"/>
                  </a:lnTo>
                  <a:lnTo>
                    <a:pt x="905" y="1530"/>
                  </a:lnTo>
                  <a:lnTo>
                    <a:pt x="920" y="1530"/>
                  </a:lnTo>
                  <a:lnTo>
                    <a:pt x="934" y="1535"/>
                  </a:lnTo>
                  <a:lnTo>
                    <a:pt x="954" y="1545"/>
                  </a:lnTo>
                  <a:lnTo>
                    <a:pt x="963" y="1550"/>
                  </a:lnTo>
                  <a:lnTo>
                    <a:pt x="973" y="1554"/>
                  </a:lnTo>
                  <a:lnTo>
                    <a:pt x="988" y="1550"/>
                  </a:lnTo>
                  <a:lnTo>
                    <a:pt x="997" y="1545"/>
                  </a:lnTo>
                  <a:lnTo>
                    <a:pt x="997" y="1545"/>
                  </a:lnTo>
                  <a:lnTo>
                    <a:pt x="988" y="1511"/>
                  </a:lnTo>
                  <a:lnTo>
                    <a:pt x="968" y="1482"/>
                  </a:lnTo>
                  <a:lnTo>
                    <a:pt x="939" y="1428"/>
                  </a:lnTo>
                  <a:lnTo>
                    <a:pt x="920" y="1399"/>
                  </a:lnTo>
                  <a:lnTo>
                    <a:pt x="910" y="1370"/>
                  </a:lnTo>
                  <a:lnTo>
                    <a:pt x="901" y="1341"/>
                  </a:lnTo>
                  <a:lnTo>
                    <a:pt x="896" y="1307"/>
                  </a:lnTo>
                  <a:lnTo>
                    <a:pt x="896" y="1307"/>
                  </a:lnTo>
                  <a:lnTo>
                    <a:pt x="896" y="1264"/>
                  </a:lnTo>
                  <a:lnTo>
                    <a:pt x="896" y="1264"/>
                  </a:lnTo>
                  <a:lnTo>
                    <a:pt x="930" y="1264"/>
                  </a:lnTo>
                  <a:lnTo>
                    <a:pt x="949" y="1264"/>
                  </a:lnTo>
                  <a:lnTo>
                    <a:pt x="963" y="1259"/>
                  </a:lnTo>
                  <a:lnTo>
                    <a:pt x="963" y="1259"/>
                  </a:lnTo>
                  <a:lnTo>
                    <a:pt x="978" y="1249"/>
                  </a:lnTo>
                  <a:lnTo>
                    <a:pt x="988" y="1240"/>
                  </a:lnTo>
                  <a:lnTo>
                    <a:pt x="993" y="1225"/>
                  </a:lnTo>
                  <a:lnTo>
                    <a:pt x="997" y="1215"/>
                  </a:lnTo>
                  <a:lnTo>
                    <a:pt x="1002" y="1186"/>
                  </a:lnTo>
                  <a:lnTo>
                    <a:pt x="1002" y="1152"/>
                  </a:lnTo>
                  <a:lnTo>
                    <a:pt x="1002" y="1152"/>
                  </a:lnTo>
                  <a:lnTo>
                    <a:pt x="1012" y="1152"/>
                  </a:lnTo>
                  <a:lnTo>
                    <a:pt x="1022" y="1148"/>
                  </a:lnTo>
                  <a:lnTo>
                    <a:pt x="1031" y="1138"/>
                  </a:lnTo>
                  <a:lnTo>
                    <a:pt x="1036" y="1128"/>
                  </a:lnTo>
                  <a:lnTo>
                    <a:pt x="1036" y="1128"/>
                  </a:lnTo>
                  <a:lnTo>
                    <a:pt x="1051" y="1123"/>
                  </a:lnTo>
                  <a:lnTo>
                    <a:pt x="1060" y="1119"/>
                  </a:lnTo>
                  <a:lnTo>
                    <a:pt x="1065" y="1109"/>
                  </a:lnTo>
                  <a:lnTo>
                    <a:pt x="1065" y="1104"/>
                  </a:lnTo>
                  <a:lnTo>
                    <a:pt x="1070" y="1085"/>
                  </a:lnTo>
                  <a:lnTo>
                    <a:pt x="1070" y="1080"/>
                  </a:lnTo>
                  <a:lnTo>
                    <a:pt x="1075" y="1070"/>
                  </a:lnTo>
                  <a:lnTo>
                    <a:pt x="1075" y="1070"/>
                  </a:lnTo>
                  <a:lnTo>
                    <a:pt x="1085" y="1065"/>
                  </a:lnTo>
                  <a:lnTo>
                    <a:pt x="1099" y="1065"/>
                  </a:lnTo>
                  <a:lnTo>
                    <a:pt x="1133" y="1060"/>
                  </a:lnTo>
                  <a:lnTo>
                    <a:pt x="1191" y="1070"/>
                  </a:lnTo>
                  <a:lnTo>
                    <a:pt x="1191" y="1070"/>
                  </a:lnTo>
                  <a:lnTo>
                    <a:pt x="1196" y="1109"/>
                  </a:lnTo>
                  <a:lnTo>
                    <a:pt x="1206" y="1138"/>
                  </a:lnTo>
                  <a:lnTo>
                    <a:pt x="1225" y="1162"/>
                  </a:lnTo>
                  <a:lnTo>
                    <a:pt x="1254" y="1186"/>
                  </a:lnTo>
                  <a:lnTo>
                    <a:pt x="1254" y="1186"/>
                  </a:lnTo>
                  <a:lnTo>
                    <a:pt x="1288" y="1206"/>
                  </a:lnTo>
                  <a:lnTo>
                    <a:pt x="1303" y="1211"/>
                  </a:lnTo>
                  <a:lnTo>
                    <a:pt x="1312" y="1206"/>
                  </a:lnTo>
                  <a:lnTo>
                    <a:pt x="1336" y="1196"/>
                  </a:lnTo>
                  <a:lnTo>
                    <a:pt x="1365" y="1172"/>
                  </a:lnTo>
                  <a:lnTo>
                    <a:pt x="1365" y="1172"/>
                  </a:lnTo>
                  <a:lnTo>
                    <a:pt x="1380" y="1181"/>
                  </a:lnTo>
                  <a:lnTo>
                    <a:pt x="1395" y="1191"/>
                  </a:lnTo>
                  <a:lnTo>
                    <a:pt x="1428" y="1201"/>
                  </a:lnTo>
                  <a:lnTo>
                    <a:pt x="1501" y="1211"/>
                  </a:lnTo>
                  <a:lnTo>
                    <a:pt x="1501" y="1211"/>
                  </a:lnTo>
                  <a:lnTo>
                    <a:pt x="1472" y="1254"/>
                  </a:lnTo>
                  <a:lnTo>
                    <a:pt x="1448" y="1298"/>
                  </a:lnTo>
                  <a:lnTo>
                    <a:pt x="1438" y="1322"/>
                  </a:lnTo>
                  <a:lnTo>
                    <a:pt x="1428" y="1346"/>
                  </a:lnTo>
                  <a:lnTo>
                    <a:pt x="1424" y="1370"/>
                  </a:lnTo>
                  <a:lnTo>
                    <a:pt x="1424" y="1395"/>
                  </a:lnTo>
                  <a:lnTo>
                    <a:pt x="1424" y="1395"/>
                  </a:lnTo>
                  <a:lnTo>
                    <a:pt x="1438" y="1395"/>
                  </a:lnTo>
                  <a:lnTo>
                    <a:pt x="1453" y="1399"/>
                  </a:lnTo>
                  <a:lnTo>
                    <a:pt x="1453" y="1399"/>
                  </a:lnTo>
                  <a:lnTo>
                    <a:pt x="1457" y="1419"/>
                  </a:lnTo>
                  <a:lnTo>
                    <a:pt x="1457" y="1438"/>
                  </a:lnTo>
                  <a:lnTo>
                    <a:pt x="1457" y="1438"/>
                  </a:lnTo>
                  <a:lnTo>
                    <a:pt x="1472" y="1443"/>
                  </a:lnTo>
                  <a:lnTo>
                    <a:pt x="1482" y="1453"/>
                  </a:lnTo>
                  <a:lnTo>
                    <a:pt x="1496" y="1477"/>
                  </a:lnTo>
                  <a:lnTo>
                    <a:pt x="1511" y="1506"/>
                  </a:lnTo>
                  <a:lnTo>
                    <a:pt x="1520" y="1516"/>
                  </a:lnTo>
                  <a:lnTo>
                    <a:pt x="1530" y="1525"/>
                  </a:lnTo>
                  <a:lnTo>
                    <a:pt x="1530" y="1525"/>
                  </a:lnTo>
                  <a:lnTo>
                    <a:pt x="1550" y="1535"/>
                  </a:lnTo>
                  <a:lnTo>
                    <a:pt x="1574" y="1540"/>
                  </a:lnTo>
                  <a:lnTo>
                    <a:pt x="1598" y="1540"/>
                  </a:lnTo>
                  <a:lnTo>
                    <a:pt x="1622" y="1535"/>
                  </a:lnTo>
                  <a:lnTo>
                    <a:pt x="1622" y="1535"/>
                  </a:lnTo>
                  <a:lnTo>
                    <a:pt x="1646" y="1564"/>
                  </a:lnTo>
                  <a:lnTo>
                    <a:pt x="1671" y="1593"/>
                  </a:lnTo>
                  <a:lnTo>
                    <a:pt x="1695" y="1617"/>
                  </a:lnTo>
                  <a:lnTo>
                    <a:pt x="1709" y="1627"/>
                  </a:lnTo>
                  <a:lnTo>
                    <a:pt x="1729" y="1637"/>
                  </a:lnTo>
                  <a:lnTo>
                    <a:pt x="1729" y="1637"/>
                  </a:lnTo>
                  <a:lnTo>
                    <a:pt x="1753" y="1637"/>
                  </a:lnTo>
                  <a:lnTo>
                    <a:pt x="1772" y="1632"/>
                  </a:lnTo>
                  <a:lnTo>
                    <a:pt x="1792" y="1622"/>
                  </a:lnTo>
                  <a:lnTo>
                    <a:pt x="1811" y="1613"/>
                  </a:lnTo>
                  <a:lnTo>
                    <a:pt x="1811" y="1613"/>
                  </a:lnTo>
                  <a:lnTo>
                    <a:pt x="1840" y="1593"/>
                  </a:lnTo>
                  <a:lnTo>
                    <a:pt x="1874" y="1579"/>
                  </a:lnTo>
                  <a:lnTo>
                    <a:pt x="1932" y="1554"/>
                  </a:lnTo>
                  <a:lnTo>
                    <a:pt x="1956" y="1535"/>
                  </a:lnTo>
                  <a:lnTo>
                    <a:pt x="1976" y="1516"/>
                  </a:lnTo>
                  <a:lnTo>
                    <a:pt x="1990" y="1491"/>
                  </a:lnTo>
                  <a:lnTo>
                    <a:pt x="1995" y="1453"/>
                  </a:lnTo>
                  <a:lnTo>
                    <a:pt x="1995" y="1453"/>
                  </a:lnTo>
                  <a:lnTo>
                    <a:pt x="2024" y="1453"/>
                  </a:lnTo>
                  <a:lnTo>
                    <a:pt x="2053" y="1443"/>
                  </a:lnTo>
                  <a:lnTo>
                    <a:pt x="2053" y="1443"/>
                  </a:lnTo>
                  <a:lnTo>
                    <a:pt x="2063" y="1438"/>
                  </a:lnTo>
                  <a:lnTo>
                    <a:pt x="2068" y="1428"/>
                  </a:lnTo>
                  <a:lnTo>
                    <a:pt x="2068" y="1428"/>
                  </a:lnTo>
                  <a:lnTo>
                    <a:pt x="2082" y="1424"/>
                  </a:lnTo>
                  <a:lnTo>
                    <a:pt x="2092" y="1424"/>
                  </a:lnTo>
                  <a:lnTo>
                    <a:pt x="2106" y="1424"/>
                  </a:lnTo>
                  <a:lnTo>
                    <a:pt x="2121" y="1414"/>
                  </a:lnTo>
                  <a:lnTo>
                    <a:pt x="2121" y="1414"/>
                  </a:lnTo>
                  <a:lnTo>
                    <a:pt x="2131" y="1404"/>
                  </a:lnTo>
                  <a:lnTo>
                    <a:pt x="2136" y="1390"/>
                  </a:lnTo>
                  <a:lnTo>
                    <a:pt x="2136" y="1356"/>
                  </a:lnTo>
                  <a:lnTo>
                    <a:pt x="2136" y="1356"/>
                  </a:lnTo>
                  <a:lnTo>
                    <a:pt x="2194" y="1351"/>
                  </a:lnTo>
                  <a:lnTo>
                    <a:pt x="2242" y="1346"/>
                  </a:lnTo>
                  <a:lnTo>
                    <a:pt x="2266" y="1341"/>
                  </a:lnTo>
                  <a:lnTo>
                    <a:pt x="2291" y="1332"/>
                  </a:lnTo>
                  <a:lnTo>
                    <a:pt x="2310" y="1312"/>
                  </a:lnTo>
                  <a:lnTo>
                    <a:pt x="2334" y="1293"/>
                  </a:lnTo>
                  <a:lnTo>
                    <a:pt x="2334" y="1293"/>
                  </a:lnTo>
                  <a:lnTo>
                    <a:pt x="2344" y="1269"/>
                  </a:lnTo>
                  <a:lnTo>
                    <a:pt x="2353" y="1249"/>
                  </a:lnTo>
                  <a:lnTo>
                    <a:pt x="2358" y="1225"/>
                  </a:lnTo>
                  <a:lnTo>
                    <a:pt x="2353" y="1201"/>
                  </a:lnTo>
                  <a:lnTo>
                    <a:pt x="2353" y="1201"/>
                  </a:lnTo>
                  <a:close/>
                </a:path>
              </a:pathLst>
            </a:custGeom>
            <a:solidFill>
              <a:srgbClr val="AFD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2347" y="1399"/>
              <a:ext cx="891" cy="625"/>
            </a:xfrm>
            <a:custGeom>
              <a:avLst/>
              <a:gdLst>
                <a:gd name="T0" fmla="*/ 0 w 891"/>
                <a:gd name="T1" fmla="*/ 146 h 625"/>
                <a:gd name="T2" fmla="*/ 0 w 891"/>
                <a:gd name="T3" fmla="*/ 214 h 625"/>
                <a:gd name="T4" fmla="*/ 4 w 891"/>
                <a:gd name="T5" fmla="*/ 247 h 625"/>
                <a:gd name="T6" fmla="*/ 38 w 891"/>
                <a:gd name="T7" fmla="*/ 291 h 625"/>
                <a:gd name="T8" fmla="*/ 111 w 891"/>
                <a:gd name="T9" fmla="*/ 335 h 625"/>
                <a:gd name="T10" fmla="*/ 164 w 891"/>
                <a:gd name="T11" fmla="*/ 359 h 625"/>
                <a:gd name="T12" fmla="*/ 145 w 891"/>
                <a:gd name="T13" fmla="*/ 388 h 625"/>
                <a:gd name="T14" fmla="*/ 116 w 891"/>
                <a:gd name="T15" fmla="*/ 422 h 625"/>
                <a:gd name="T16" fmla="*/ 106 w 891"/>
                <a:gd name="T17" fmla="*/ 451 h 625"/>
                <a:gd name="T18" fmla="*/ 106 w 891"/>
                <a:gd name="T19" fmla="*/ 470 h 625"/>
                <a:gd name="T20" fmla="*/ 135 w 891"/>
                <a:gd name="T21" fmla="*/ 519 h 625"/>
                <a:gd name="T22" fmla="*/ 193 w 891"/>
                <a:gd name="T23" fmla="*/ 562 h 625"/>
                <a:gd name="T24" fmla="*/ 251 w 891"/>
                <a:gd name="T25" fmla="*/ 572 h 625"/>
                <a:gd name="T26" fmla="*/ 295 w 891"/>
                <a:gd name="T27" fmla="*/ 562 h 625"/>
                <a:gd name="T28" fmla="*/ 339 w 891"/>
                <a:gd name="T29" fmla="*/ 533 h 625"/>
                <a:gd name="T30" fmla="*/ 363 w 891"/>
                <a:gd name="T31" fmla="*/ 514 h 625"/>
                <a:gd name="T32" fmla="*/ 411 w 891"/>
                <a:gd name="T33" fmla="*/ 553 h 625"/>
                <a:gd name="T34" fmla="*/ 489 w 891"/>
                <a:gd name="T35" fmla="*/ 606 h 625"/>
                <a:gd name="T36" fmla="*/ 542 w 891"/>
                <a:gd name="T37" fmla="*/ 625 h 625"/>
                <a:gd name="T38" fmla="*/ 571 w 891"/>
                <a:gd name="T39" fmla="*/ 620 h 625"/>
                <a:gd name="T40" fmla="*/ 610 w 891"/>
                <a:gd name="T41" fmla="*/ 601 h 625"/>
                <a:gd name="T42" fmla="*/ 629 w 891"/>
                <a:gd name="T43" fmla="*/ 577 h 625"/>
                <a:gd name="T44" fmla="*/ 653 w 891"/>
                <a:gd name="T45" fmla="*/ 533 h 625"/>
                <a:gd name="T46" fmla="*/ 663 w 891"/>
                <a:gd name="T47" fmla="*/ 519 h 625"/>
                <a:gd name="T48" fmla="*/ 697 w 891"/>
                <a:gd name="T49" fmla="*/ 499 h 625"/>
                <a:gd name="T50" fmla="*/ 784 w 891"/>
                <a:gd name="T51" fmla="*/ 480 h 625"/>
                <a:gd name="T52" fmla="*/ 823 w 891"/>
                <a:gd name="T53" fmla="*/ 470 h 625"/>
                <a:gd name="T54" fmla="*/ 866 w 891"/>
                <a:gd name="T55" fmla="*/ 441 h 625"/>
                <a:gd name="T56" fmla="*/ 891 w 891"/>
                <a:gd name="T57" fmla="*/ 402 h 625"/>
                <a:gd name="T58" fmla="*/ 891 w 891"/>
                <a:gd name="T59" fmla="*/ 359 h 625"/>
                <a:gd name="T60" fmla="*/ 871 w 891"/>
                <a:gd name="T61" fmla="*/ 306 h 625"/>
                <a:gd name="T62" fmla="*/ 857 w 891"/>
                <a:gd name="T63" fmla="*/ 281 h 625"/>
                <a:gd name="T64" fmla="*/ 808 w 891"/>
                <a:gd name="T65" fmla="*/ 218 h 625"/>
                <a:gd name="T66" fmla="*/ 736 w 891"/>
                <a:gd name="T67" fmla="*/ 141 h 625"/>
                <a:gd name="T68" fmla="*/ 721 w 891"/>
                <a:gd name="T69" fmla="*/ 122 h 625"/>
                <a:gd name="T70" fmla="*/ 716 w 891"/>
                <a:gd name="T71" fmla="*/ 97 h 625"/>
                <a:gd name="T72" fmla="*/ 639 w 891"/>
                <a:gd name="T73" fmla="*/ 68 h 625"/>
                <a:gd name="T74" fmla="*/ 537 w 891"/>
                <a:gd name="T75" fmla="*/ 20 h 625"/>
                <a:gd name="T76" fmla="*/ 460 w 891"/>
                <a:gd name="T77" fmla="*/ 0 h 625"/>
                <a:gd name="T78" fmla="*/ 0 w 891"/>
                <a:gd name="T79" fmla="*/ 146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91" h="625">
                  <a:moveTo>
                    <a:pt x="0" y="146"/>
                  </a:moveTo>
                  <a:lnTo>
                    <a:pt x="0" y="146"/>
                  </a:lnTo>
                  <a:lnTo>
                    <a:pt x="0" y="180"/>
                  </a:lnTo>
                  <a:lnTo>
                    <a:pt x="0" y="214"/>
                  </a:lnTo>
                  <a:lnTo>
                    <a:pt x="0" y="214"/>
                  </a:lnTo>
                  <a:lnTo>
                    <a:pt x="4" y="247"/>
                  </a:lnTo>
                  <a:lnTo>
                    <a:pt x="19" y="272"/>
                  </a:lnTo>
                  <a:lnTo>
                    <a:pt x="38" y="291"/>
                  </a:lnTo>
                  <a:lnTo>
                    <a:pt x="63" y="306"/>
                  </a:lnTo>
                  <a:lnTo>
                    <a:pt x="111" y="335"/>
                  </a:lnTo>
                  <a:lnTo>
                    <a:pt x="164" y="359"/>
                  </a:lnTo>
                  <a:lnTo>
                    <a:pt x="164" y="359"/>
                  </a:lnTo>
                  <a:lnTo>
                    <a:pt x="155" y="373"/>
                  </a:lnTo>
                  <a:lnTo>
                    <a:pt x="145" y="388"/>
                  </a:lnTo>
                  <a:lnTo>
                    <a:pt x="125" y="412"/>
                  </a:lnTo>
                  <a:lnTo>
                    <a:pt x="116" y="422"/>
                  </a:lnTo>
                  <a:lnTo>
                    <a:pt x="106" y="436"/>
                  </a:lnTo>
                  <a:lnTo>
                    <a:pt x="106" y="451"/>
                  </a:lnTo>
                  <a:lnTo>
                    <a:pt x="106" y="470"/>
                  </a:lnTo>
                  <a:lnTo>
                    <a:pt x="106" y="470"/>
                  </a:lnTo>
                  <a:lnTo>
                    <a:pt x="116" y="494"/>
                  </a:lnTo>
                  <a:lnTo>
                    <a:pt x="135" y="519"/>
                  </a:lnTo>
                  <a:lnTo>
                    <a:pt x="159" y="543"/>
                  </a:lnTo>
                  <a:lnTo>
                    <a:pt x="193" y="562"/>
                  </a:lnTo>
                  <a:lnTo>
                    <a:pt x="227" y="572"/>
                  </a:lnTo>
                  <a:lnTo>
                    <a:pt x="251" y="572"/>
                  </a:lnTo>
                  <a:lnTo>
                    <a:pt x="271" y="567"/>
                  </a:lnTo>
                  <a:lnTo>
                    <a:pt x="295" y="562"/>
                  </a:lnTo>
                  <a:lnTo>
                    <a:pt x="314" y="553"/>
                  </a:lnTo>
                  <a:lnTo>
                    <a:pt x="339" y="533"/>
                  </a:lnTo>
                  <a:lnTo>
                    <a:pt x="363" y="514"/>
                  </a:lnTo>
                  <a:lnTo>
                    <a:pt x="363" y="514"/>
                  </a:lnTo>
                  <a:lnTo>
                    <a:pt x="387" y="533"/>
                  </a:lnTo>
                  <a:lnTo>
                    <a:pt x="411" y="553"/>
                  </a:lnTo>
                  <a:lnTo>
                    <a:pt x="460" y="591"/>
                  </a:lnTo>
                  <a:lnTo>
                    <a:pt x="489" y="606"/>
                  </a:lnTo>
                  <a:lnTo>
                    <a:pt x="513" y="620"/>
                  </a:lnTo>
                  <a:lnTo>
                    <a:pt x="542" y="625"/>
                  </a:lnTo>
                  <a:lnTo>
                    <a:pt x="571" y="620"/>
                  </a:lnTo>
                  <a:lnTo>
                    <a:pt x="571" y="620"/>
                  </a:lnTo>
                  <a:lnTo>
                    <a:pt x="595" y="611"/>
                  </a:lnTo>
                  <a:lnTo>
                    <a:pt x="610" y="601"/>
                  </a:lnTo>
                  <a:lnTo>
                    <a:pt x="619" y="591"/>
                  </a:lnTo>
                  <a:lnTo>
                    <a:pt x="629" y="577"/>
                  </a:lnTo>
                  <a:lnTo>
                    <a:pt x="644" y="548"/>
                  </a:lnTo>
                  <a:lnTo>
                    <a:pt x="653" y="533"/>
                  </a:lnTo>
                  <a:lnTo>
                    <a:pt x="663" y="519"/>
                  </a:lnTo>
                  <a:lnTo>
                    <a:pt x="663" y="519"/>
                  </a:lnTo>
                  <a:lnTo>
                    <a:pt x="678" y="509"/>
                  </a:lnTo>
                  <a:lnTo>
                    <a:pt x="697" y="499"/>
                  </a:lnTo>
                  <a:lnTo>
                    <a:pt x="741" y="490"/>
                  </a:lnTo>
                  <a:lnTo>
                    <a:pt x="784" y="480"/>
                  </a:lnTo>
                  <a:lnTo>
                    <a:pt x="823" y="470"/>
                  </a:lnTo>
                  <a:lnTo>
                    <a:pt x="823" y="470"/>
                  </a:lnTo>
                  <a:lnTo>
                    <a:pt x="847" y="456"/>
                  </a:lnTo>
                  <a:lnTo>
                    <a:pt x="866" y="441"/>
                  </a:lnTo>
                  <a:lnTo>
                    <a:pt x="881" y="422"/>
                  </a:lnTo>
                  <a:lnTo>
                    <a:pt x="891" y="402"/>
                  </a:lnTo>
                  <a:lnTo>
                    <a:pt x="891" y="383"/>
                  </a:lnTo>
                  <a:lnTo>
                    <a:pt x="891" y="359"/>
                  </a:lnTo>
                  <a:lnTo>
                    <a:pt x="886" y="335"/>
                  </a:lnTo>
                  <a:lnTo>
                    <a:pt x="871" y="306"/>
                  </a:lnTo>
                  <a:lnTo>
                    <a:pt x="871" y="306"/>
                  </a:lnTo>
                  <a:lnTo>
                    <a:pt x="857" y="281"/>
                  </a:lnTo>
                  <a:lnTo>
                    <a:pt x="842" y="262"/>
                  </a:lnTo>
                  <a:lnTo>
                    <a:pt x="808" y="218"/>
                  </a:lnTo>
                  <a:lnTo>
                    <a:pt x="770" y="180"/>
                  </a:lnTo>
                  <a:lnTo>
                    <a:pt x="736" y="141"/>
                  </a:lnTo>
                  <a:lnTo>
                    <a:pt x="736" y="141"/>
                  </a:lnTo>
                  <a:lnTo>
                    <a:pt x="721" y="122"/>
                  </a:lnTo>
                  <a:lnTo>
                    <a:pt x="716" y="112"/>
                  </a:lnTo>
                  <a:lnTo>
                    <a:pt x="716" y="97"/>
                  </a:lnTo>
                  <a:lnTo>
                    <a:pt x="716" y="97"/>
                  </a:lnTo>
                  <a:lnTo>
                    <a:pt x="639" y="68"/>
                  </a:lnTo>
                  <a:lnTo>
                    <a:pt x="639" y="68"/>
                  </a:lnTo>
                  <a:lnTo>
                    <a:pt x="537" y="20"/>
                  </a:lnTo>
                  <a:lnTo>
                    <a:pt x="484" y="5"/>
                  </a:lnTo>
                  <a:lnTo>
                    <a:pt x="460" y="0"/>
                  </a:lnTo>
                  <a:lnTo>
                    <a:pt x="435" y="0"/>
                  </a:lnTo>
                  <a:lnTo>
                    <a:pt x="0" y="146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2826" y="1080"/>
              <a:ext cx="833" cy="978"/>
            </a:xfrm>
            <a:custGeom>
              <a:avLst/>
              <a:gdLst>
                <a:gd name="T0" fmla="*/ 203 w 833"/>
                <a:gd name="T1" fmla="*/ 232 h 978"/>
                <a:gd name="T2" fmla="*/ 63 w 833"/>
                <a:gd name="T3" fmla="*/ 344 h 978"/>
                <a:gd name="T4" fmla="*/ 19 w 833"/>
                <a:gd name="T5" fmla="*/ 387 h 978"/>
                <a:gd name="T6" fmla="*/ 0 w 833"/>
                <a:gd name="T7" fmla="*/ 441 h 978"/>
                <a:gd name="T8" fmla="*/ 0 w 833"/>
                <a:gd name="T9" fmla="*/ 499 h 978"/>
                <a:gd name="T10" fmla="*/ 10 w 833"/>
                <a:gd name="T11" fmla="*/ 533 h 978"/>
                <a:gd name="T12" fmla="*/ 39 w 833"/>
                <a:gd name="T13" fmla="*/ 581 h 978"/>
                <a:gd name="T14" fmla="*/ 102 w 833"/>
                <a:gd name="T15" fmla="*/ 634 h 978"/>
                <a:gd name="T16" fmla="*/ 150 w 833"/>
                <a:gd name="T17" fmla="*/ 668 h 978"/>
                <a:gd name="T18" fmla="*/ 140 w 833"/>
                <a:gd name="T19" fmla="*/ 683 h 978"/>
                <a:gd name="T20" fmla="*/ 107 w 833"/>
                <a:gd name="T21" fmla="*/ 717 h 978"/>
                <a:gd name="T22" fmla="*/ 78 w 833"/>
                <a:gd name="T23" fmla="*/ 750 h 978"/>
                <a:gd name="T24" fmla="*/ 73 w 833"/>
                <a:gd name="T25" fmla="*/ 765 h 978"/>
                <a:gd name="T26" fmla="*/ 68 w 833"/>
                <a:gd name="T27" fmla="*/ 838 h 978"/>
                <a:gd name="T28" fmla="*/ 78 w 833"/>
                <a:gd name="T29" fmla="*/ 905 h 978"/>
                <a:gd name="T30" fmla="*/ 87 w 833"/>
                <a:gd name="T31" fmla="*/ 930 h 978"/>
                <a:gd name="T32" fmla="*/ 121 w 833"/>
                <a:gd name="T33" fmla="*/ 964 h 978"/>
                <a:gd name="T34" fmla="*/ 150 w 833"/>
                <a:gd name="T35" fmla="*/ 973 h 978"/>
                <a:gd name="T36" fmla="*/ 208 w 833"/>
                <a:gd name="T37" fmla="*/ 973 h 978"/>
                <a:gd name="T38" fmla="*/ 252 w 833"/>
                <a:gd name="T39" fmla="*/ 959 h 978"/>
                <a:gd name="T40" fmla="*/ 281 w 833"/>
                <a:gd name="T41" fmla="*/ 925 h 978"/>
                <a:gd name="T42" fmla="*/ 305 w 833"/>
                <a:gd name="T43" fmla="*/ 867 h 978"/>
                <a:gd name="T44" fmla="*/ 329 w 833"/>
                <a:gd name="T45" fmla="*/ 886 h 978"/>
                <a:gd name="T46" fmla="*/ 392 w 833"/>
                <a:gd name="T47" fmla="*/ 910 h 978"/>
                <a:gd name="T48" fmla="*/ 460 w 833"/>
                <a:gd name="T49" fmla="*/ 910 h 978"/>
                <a:gd name="T50" fmla="*/ 518 w 833"/>
                <a:gd name="T51" fmla="*/ 886 h 978"/>
                <a:gd name="T52" fmla="*/ 533 w 833"/>
                <a:gd name="T53" fmla="*/ 857 h 978"/>
                <a:gd name="T54" fmla="*/ 538 w 833"/>
                <a:gd name="T55" fmla="*/ 847 h 978"/>
                <a:gd name="T56" fmla="*/ 533 w 833"/>
                <a:gd name="T57" fmla="*/ 828 h 978"/>
                <a:gd name="T58" fmla="*/ 538 w 833"/>
                <a:gd name="T59" fmla="*/ 818 h 978"/>
                <a:gd name="T60" fmla="*/ 557 w 833"/>
                <a:gd name="T61" fmla="*/ 799 h 978"/>
                <a:gd name="T62" fmla="*/ 610 w 833"/>
                <a:gd name="T63" fmla="*/ 789 h 978"/>
                <a:gd name="T64" fmla="*/ 673 w 833"/>
                <a:gd name="T65" fmla="*/ 789 h 978"/>
                <a:gd name="T66" fmla="*/ 712 w 833"/>
                <a:gd name="T67" fmla="*/ 775 h 978"/>
                <a:gd name="T68" fmla="*/ 731 w 833"/>
                <a:gd name="T69" fmla="*/ 755 h 978"/>
                <a:gd name="T70" fmla="*/ 736 w 833"/>
                <a:gd name="T71" fmla="*/ 741 h 978"/>
                <a:gd name="T72" fmla="*/ 731 w 833"/>
                <a:gd name="T73" fmla="*/ 692 h 978"/>
                <a:gd name="T74" fmla="*/ 702 w 833"/>
                <a:gd name="T75" fmla="*/ 644 h 978"/>
                <a:gd name="T76" fmla="*/ 654 w 833"/>
                <a:gd name="T77" fmla="*/ 576 h 978"/>
                <a:gd name="T78" fmla="*/ 649 w 833"/>
                <a:gd name="T79" fmla="*/ 557 h 978"/>
                <a:gd name="T80" fmla="*/ 668 w 833"/>
                <a:gd name="T81" fmla="*/ 518 h 978"/>
                <a:gd name="T82" fmla="*/ 707 w 833"/>
                <a:gd name="T83" fmla="*/ 489 h 978"/>
                <a:gd name="T84" fmla="*/ 775 w 833"/>
                <a:gd name="T85" fmla="*/ 450 h 978"/>
                <a:gd name="T86" fmla="*/ 789 w 833"/>
                <a:gd name="T87" fmla="*/ 436 h 978"/>
                <a:gd name="T88" fmla="*/ 828 w 833"/>
                <a:gd name="T89" fmla="*/ 382 h 978"/>
                <a:gd name="T90" fmla="*/ 833 w 833"/>
                <a:gd name="T91" fmla="*/ 348 h 978"/>
                <a:gd name="T92" fmla="*/ 823 w 833"/>
                <a:gd name="T93" fmla="*/ 295 h 978"/>
                <a:gd name="T94" fmla="*/ 780 w 833"/>
                <a:gd name="T95" fmla="*/ 227 h 978"/>
                <a:gd name="T96" fmla="*/ 707 w 833"/>
                <a:gd name="T97" fmla="*/ 169 h 978"/>
                <a:gd name="T98" fmla="*/ 538 w 833"/>
                <a:gd name="T99" fmla="*/ 63 h 978"/>
                <a:gd name="T100" fmla="*/ 203 w 833"/>
                <a:gd name="T101" fmla="*/ 232 h 9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33" h="978">
                  <a:moveTo>
                    <a:pt x="203" y="232"/>
                  </a:moveTo>
                  <a:lnTo>
                    <a:pt x="203" y="232"/>
                  </a:lnTo>
                  <a:lnTo>
                    <a:pt x="107" y="305"/>
                  </a:lnTo>
                  <a:lnTo>
                    <a:pt x="63" y="344"/>
                  </a:lnTo>
                  <a:lnTo>
                    <a:pt x="19" y="387"/>
                  </a:lnTo>
                  <a:lnTo>
                    <a:pt x="19" y="387"/>
                  </a:lnTo>
                  <a:lnTo>
                    <a:pt x="5" y="411"/>
                  </a:lnTo>
                  <a:lnTo>
                    <a:pt x="0" y="441"/>
                  </a:lnTo>
                  <a:lnTo>
                    <a:pt x="0" y="470"/>
                  </a:lnTo>
                  <a:lnTo>
                    <a:pt x="0" y="499"/>
                  </a:lnTo>
                  <a:lnTo>
                    <a:pt x="0" y="499"/>
                  </a:lnTo>
                  <a:lnTo>
                    <a:pt x="10" y="533"/>
                  </a:lnTo>
                  <a:lnTo>
                    <a:pt x="19" y="562"/>
                  </a:lnTo>
                  <a:lnTo>
                    <a:pt x="39" y="581"/>
                  </a:lnTo>
                  <a:lnTo>
                    <a:pt x="58" y="600"/>
                  </a:lnTo>
                  <a:lnTo>
                    <a:pt x="102" y="634"/>
                  </a:lnTo>
                  <a:lnTo>
                    <a:pt x="126" y="649"/>
                  </a:lnTo>
                  <a:lnTo>
                    <a:pt x="150" y="668"/>
                  </a:lnTo>
                  <a:lnTo>
                    <a:pt x="150" y="668"/>
                  </a:lnTo>
                  <a:lnTo>
                    <a:pt x="140" y="683"/>
                  </a:lnTo>
                  <a:lnTo>
                    <a:pt x="131" y="697"/>
                  </a:lnTo>
                  <a:lnTo>
                    <a:pt x="107" y="717"/>
                  </a:lnTo>
                  <a:lnTo>
                    <a:pt x="87" y="736"/>
                  </a:lnTo>
                  <a:lnTo>
                    <a:pt x="78" y="750"/>
                  </a:lnTo>
                  <a:lnTo>
                    <a:pt x="73" y="765"/>
                  </a:lnTo>
                  <a:lnTo>
                    <a:pt x="73" y="765"/>
                  </a:lnTo>
                  <a:lnTo>
                    <a:pt x="73" y="799"/>
                  </a:lnTo>
                  <a:lnTo>
                    <a:pt x="68" y="838"/>
                  </a:lnTo>
                  <a:lnTo>
                    <a:pt x="73" y="872"/>
                  </a:lnTo>
                  <a:lnTo>
                    <a:pt x="78" y="905"/>
                  </a:lnTo>
                  <a:lnTo>
                    <a:pt x="78" y="905"/>
                  </a:lnTo>
                  <a:lnTo>
                    <a:pt x="87" y="930"/>
                  </a:lnTo>
                  <a:lnTo>
                    <a:pt x="102" y="949"/>
                  </a:lnTo>
                  <a:lnTo>
                    <a:pt x="121" y="964"/>
                  </a:lnTo>
                  <a:lnTo>
                    <a:pt x="150" y="973"/>
                  </a:lnTo>
                  <a:lnTo>
                    <a:pt x="150" y="973"/>
                  </a:lnTo>
                  <a:lnTo>
                    <a:pt x="179" y="978"/>
                  </a:lnTo>
                  <a:lnTo>
                    <a:pt x="208" y="973"/>
                  </a:lnTo>
                  <a:lnTo>
                    <a:pt x="228" y="968"/>
                  </a:lnTo>
                  <a:lnTo>
                    <a:pt x="252" y="959"/>
                  </a:lnTo>
                  <a:lnTo>
                    <a:pt x="266" y="944"/>
                  </a:lnTo>
                  <a:lnTo>
                    <a:pt x="281" y="925"/>
                  </a:lnTo>
                  <a:lnTo>
                    <a:pt x="295" y="896"/>
                  </a:lnTo>
                  <a:lnTo>
                    <a:pt x="305" y="867"/>
                  </a:lnTo>
                  <a:lnTo>
                    <a:pt x="305" y="867"/>
                  </a:lnTo>
                  <a:lnTo>
                    <a:pt x="329" y="886"/>
                  </a:lnTo>
                  <a:lnTo>
                    <a:pt x="358" y="901"/>
                  </a:lnTo>
                  <a:lnTo>
                    <a:pt x="392" y="910"/>
                  </a:lnTo>
                  <a:lnTo>
                    <a:pt x="426" y="915"/>
                  </a:lnTo>
                  <a:lnTo>
                    <a:pt x="460" y="910"/>
                  </a:lnTo>
                  <a:lnTo>
                    <a:pt x="494" y="901"/>
                  </a:lnTo>
                  <a:lnTo>
                    <a:pt x="518" y="886"/>
                  </a:lnTo>
                  <a:lnTo>
                    <a:pt x="528" y="872"/>
                  </a:lnTo>
                  <a:lnTo>
                    <a:pt x="533" y="857"/>
                  </a:lnTo>
                  <a:lnTo>
                    <a:pt x="533" y="857"/>
                  </a:lnTo>
                  <a:lnTo>
                    <a:pt x="538" y="847"/>
                  </a:lnTo>
                  <a:lnTo>
                    <a:pt x="533" y="838"/>
                  </a:lnTo>
                  <a:lnTo>
                    <a:pt x="533" y="828"/>
                  </a:lnTo>
                  <a:lnTo>
                    <a:pt x="538" y="818"/>
                  </a:lnTo>
                  <a:lnTo>
                    <a:pt x="538" y="818"/>
                  </a:lnTo>
                  <a:lnTo>
                    <a:pt x="547" y="809"/>
                  </a:lnTo>
                  <a:lnTo>
                    <a:pt x="557" y="799"/>
                  </a:lnTo>
                  <a:lnTo>
                    <a:pt x="581" y="789"/>
                  </a:lnTo>
                  <a:lnTo>
                    <a:pt x="610" y="789"/>
                  </a:lnTo>
                  <a:lnTo>
                    <a:pt x="644" y="789"/>
                  </a:lnTo>
                  <a:lnTo>
                    <a:pt x="673" y="789"/>
                  </a:lnTo>
                  <a:lnTo>
                    <a:pt x="702" y="780"/>
                  </a:lnTo>
                  <a:lnTo>
                    <a:pt x="712" y="775"/>
                  </a:lnTo>
                  <a:lnTo>
                    <a:pt x="722" y="765"/>
                  </a:lnTo>
                  <a:lnTo>
                    <a:pt x="731" y="755"/>
                  </a:lnTo>
                  <a:lnTo>
                    <a:pt x="736" y="741"/>
                  </a:lnTo>
                  <a:lnTo>
                    <a:pt x="736" y="741"/>
                  </a:lnTo>
                  <a:lnTo>
                    <a:pt x="741" y="717"/>
                  </a:lnTo>
                  <a:lnTo>
                    <a:pt x="731" y="692"/>
                  </a:lnTo>
                  <a:lnTo>
                    <a:pt x="717" y="668"/>
                  </a:lnTo>
                  <a:lnTo>
                    <a:pt x="702" y="644"/>
                  </a:lnTo>
                  <a:lnTo>
                    <a:pt x="668" y="600"/>
                  </a:lnTo>
                  <a:lnTo>
                    <a:pt x="654" y="576"/>
                  </a:lnTo>
                  <a:lnTo>
                    <a:pt x="649" y="557"/>
                  </a:lnTo>
                  <a:lnTo>
                    <a:pt x="649" y="557"/>
                  </a:lnTo>
                  <a:lnTo>
                    <a:pt x="654" y="537"/>
                  </a:lnTo>
                  <a:lnTo>
                    <a:pt x="668" y="518"/>
                  </a:lnTo>
                  <a:lnTo>
                    <a:pt x="688" y="503"/>
                  </a:lnTo>
                  <a:lnTo>
                    <a:pt x="707" y="489"/>
                  </a:lnTo>
                  <a:lnTo>
                    <a:pt x="756" y="460"/>
                  </a:lnTo>
                  <a:lnTo>
                    <a:pt x="775" y="450"/>
                  </a:lnTo>
                  <a:lnTo>
                    <a:pt x="789" y="436"/>
                  </a:lnTo>
                  <a:lnTo>
                    <a:pt x="789" y="436"/>
                  </a:lnTo>
                  <a:lnTo>
                    <a:pt x="819" y="402"/>
                  </a:lnTo>
                  <a:lnTo>
                    <a:pt x="828" y="382"/>
                  </a:lnTo>
                  <a:lnTo>
                    <a:pt x="833" y="363"/>
                  </a:lnTo>
                  <a:lnTo>
                    <a:pt x="833" y="348"/>
                  </a:lnTo>
                  <a:lnTo>
                    <a:pt x="833" y="329"/>
                  </a:lnTo>
                  <a:lnTo>
                    <a:pt x="823" y="295"/>
                  </a:lnTo>
                  <a:lnTo>
                    <a:pt x="804" y="261"/>
                  </a:lnTo>
                  <a:lnTo>
                    <a:pt x="780" y="227"/>
                  </a:lnTo>
                  <a:lnTo>
                    <a:pt x="746" y="198"/>
                  </a:lnTo>
                  <a:lnTo>
                    <a:pt x="707" y="169"/>
                  </a:lnTo>
                  <a:lnTo>
                    <a:pt x="625" y="111"/>
                  </a:lnTo>
                  <a:lnTo>
                    <a:pt x="538" y="63"/>
                  </a:lnTo>
                  <a:lnTo>
                    <a:pt x="402" y="0"/>
                  </a:lnTo>
                  <a:lnTo>
                    <a:pt x="203" y="232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9"/>
            <p:cNvSpPr>
              <a:spLocks/>
            </p:cNvSpPr>
            <p:nvPr/>
          </p:nvSpPr>
          <p:spPr bwMode="auto">
            <a:xfrm>
              <a:off x="1969" y="833"/>
              <a:ext cx="1860" cy="1259"/>
            </a:xfrm>
            <a:custGeom>
              <a:avLst/>
              <a:gdLst>
                <a:gd name="T0" fmla="*/ 116 w 1860"/>
                <a:gd name="T1" fmla="*/ 121 h 1259"/>
                <a:gd name="T2" fmla="*/ 97 w 1860"/>
                <a:gd name="T3" fmla="*/ 169 h 1259"/>
                <a:gd name="T4" fmla="*/ 34 w 1860"/>
                <a:gd name="T5" fmla="*/ 223 h 1259"/>
                <a:gd name="T6" fmla="*/ 5 w 1860"/>
                <a:gd name="T7" fmla="*/ 315 h 1259"/>
                <a:gd name="T8" fmla="*/ 0 w 1860"/>
                <a:gd name="T9" fmla="*/ 373 h 1259"/>
                <a:gd name="T10" fmla="*/ 5 w 1860"/>
                <a:gd name="T11" fmla="*/ 402 h 1259"/>
                <a:gd name="T12" fmla="*/ 58 w 1860"/>
                <a:gd name="T13" fmla="*/ 436 h 1259"/>
                <a:gd name="T14" fmla="*/ 72 w 1860"/>
                <a:gd name="T15" fmla="*/ 465 h 1259"/>
                <a:gd name="T16" fmla="*/ 48 w 1860"/>
                <a:gd name="T17" fmla="*/ 533 h 1259"/>
                <a:gd name="T18" fmla="*/ 53 w 1860"/>
                <a:gd name="T19" fmla="*/ 562 h 1259"/>
                <a:gd name="T20" fmla="*/ 92 w 1860"/>
                <a:gd name="T21" fmla="*/ 600 h 1259"/>
                <a:gd name="T22" fmla="*/ 131 w 1860"/>
                <a:gd name="T23" fmla="*/ 639 h 1259"/>
                <a:gd name="T24" fmla="*/ 169 w 1860"/>
                <a:gd name="T25" fmla="*/ 717 h 1259"/>
                <a:gd name="T26" fmla="*/ 194 w 1860"/>
                <a:gd name="T27" fmla="*/ 736 h 1259"/>
                <a:gd name="T28" fmla="*/ 174 w 1860"/>
                <a:gd name="T29" fmla="*/ 784 h 1259"/>
                <a:gd name="T30" fmla="*/ 135 w 1860"/>
                <a:gd name="T31" fmla="*/ 833 h 1259"/>
                <a:gd name="T32" fmla="*/ 121 w 1860"/>
                <a:gd name="T33" fmla="*/ 872 h 1259"/>
                <a:gd name="T34" fmla="*/ 135 w 1860"/>
                <a:gd name="T35" fmla="*/ 925 h 1259"/>
                <a:gd name="T36" fmla="*/ 194 w 1860"/>
                <a:gd name="T37" fmla="*/ 964 h 1259"/>
                <a:gd name="T38" fmla="*/ 324 w 1860"/>
                <a:gd name="T39" fmla="*/ 968 h 1259"/>
                <a:gd name="T40" fmla="*/ 334 w 1860"/>
                <a:gd name="T41" fmla="*/ 1012 h 1259"/>
                <a:gd name="T42" fmla="*/ 387 w 1860"/>
                <a:gd name="T43" fmla="*/ 1065 h 1259"/>
                <a:gd name="T44" fmla="*/ 542 w 1860"/>
                <a:gd name="T45" fmla="*/ 1119 h 1259"/>
                <a:gd name="T46" fmla="*/ 654 w 1860"/>
                <a:gd name="T47" fmla="*/ 1123 h 1259"/>
                <a:gd name="T48" fmla="*/ 688 w 1860"/>
                <a:gd name="T49" fmla="*/ 1104 h 1259"/>
                <a:gd name="T50" fmla="*/ 712 w 1860"/>
                <a:gd name="T51" fmla="*/ 1172 h 1259"/>
                <a:gd name="T52" fmla="*/ 775 w 1860"/>
                <a:gd name="T53" fmla="*/ 1196 h 1259"/>
                <a:gd name="T54" fmla="*/ 930 w 1860"/>
                <a:gd name="T55" fmla="*/ 1206 h 1259"/>
                <a:gd name="T56" fmla="*/ 978 w 1860"/>
                <a:gd name="T57" fmla="*/ 1235 h 1259"/>
                <a:gd name="T58" fmla="*/ 1007 w 1860"/>
                <a:gd name="T59" fmla="*/ 1259 h 1259"/>
                <a:gd name="T60" fmla="*/ 1065 w 1860"/>
                <a:gd name="T61" fmla="*/ 1254 h 1259"/>
                <a:gd name="T62" fmla="*/ 1128 w 1860"/>
                <a:gd name="T63" fmla="*/ 1177 h 1259"/>
                <a:gd name="T64" fmla="*/ 1177 w 1860"/>
                <a:gd name="T65" fmla="*/ 1080 h 1259"/>
                <a:gd name="T66" fmla="*/ 1225 w 1860"/>
                <a:gd name="T67" fmla="*/ 1094 h 1259"/>
                <a:gd name="T68" fmla="*/ 1274 w 1860"/>
                <a:gd name="T69" fmla="*/ 1085 h 1259"/>
                <a:gd name="T70" fmla="*/ 1337 w 1860"/>
                <a:gd name="T71" fmla="*/ 1060 h 1259"/>
                <a:gd name="T72" fmla="*/ 1390 w 1860"/>
                <a:gd name="T73" fmla="*/ 1065 h 1259"/>
                <a:gd name="T74" fmla="*/ 1530 w 1860"/>
                <a:gd name="T75" fmla="*/ 1104 h 1259"/>
                <a:gd name="T76" fmla="*/ 1584 w 1860"/>
                <a:gd name="T77" fmla="*/ 1094 h 1259"/>
                <a:gd name="T78" fmla="*/ 1617 w 1860"/>
                <a:gd name="T79" fmla="*/ 1065 h 1259"/>
                <a:gd name="T80" fmla="*/ 1617 w 1860"/>
                <a:gd name="T81" fmla="*/ 997 h 1259"/>
                <a:gd name="T82" fmla="*/ 1613 w 1860"/>
                <a:gd name="T83" fmla="*/ 876 h 1259"/>
                <a:gd name="T84" fmla="*/ 1637 w 1860"/>
                <a:gd name="T85" fmla="*/ 842 h 1259"/>
                <a:gd name="T86" fmla="*/ 1709 w 1860"/>
                <a:gd name="T87" fmla="*/ 818 h 1259"/>
                <a:gd name="T88" fmla="*/ 1806 w 1860"/>
                <a:gd name="T89" fmla="*/ 794 h 1259"/>
                <a:gd name="T90" fmla="*/ 1845 w 1860"/>
                <a:gd name="T91" fmla="*/ 750 h 1259"/>
                <a:gd name="T92" fmla="*/ 1860 w 1860"/>
                <a:gd name="T93" fmla="*/ 668 h 1259"/>
                <a:gd name="T94" fmla="*/ 1816 w 1860"/>
                <a:gd name="T95" fmla="*/ 508 h 1259"/>
                <a:gd name="T96" fmla="*/ 1768 w 1860"/>
                <a:gd name="T97" fmla="*/ 358 h 1259"/>
                <a:gd name="T98" fmla="*/ 1768 w 1860"/>
                <a:gd name="T99" fmla="*/ 300 h 1259"/>
                <a:gd name="T100" fmla="*/ 1777 w 1860"/>
                <a:gd name="T101" fmla="*/ 198 h 1259"/>
                <a:gd name="T102" fmla="*/ 1719 w 1860"/>
                <a:gd name="T103" fmla="*/ 131 h 1259"/>
                <a:gd name="T104" fmla="*/ 1593 w 1860"/>
                <a:gd name="T105" fmla="*/ 58 h 1259"/>
                <a:gd name="T106" fmla="*/ 1448 w 1860"/>
                <a:gd name="T107" fmla="*/ 9 h 1259"/>
                <a:gd name="T108" fmla="*/ 101 w 1860"/>
                <a:gd name="T109" fmla="*/ 101 h 1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860" h="1259">
                  <a:moveTo>
                    <a:pt x="101" y="101"/>
                  </a:moveTo>
                  <a:lnTo>
                    <a:pt x="101" y="101"/>
                  </a:lnTo>
                  <a:lnTo>
                    <a:pt x="116" y="121"/>
                  </a:lnTo>
                  <a:lnTo>
                    <a:pt x="121" y="135"/>
                  </a:lnTo>
                  <a:lnTo>
                    <a:pt x="111" y="150"/>
                  </a:lnTo>
                  <a:lnTo>
                    <a:pt x="97" y="169"/>
                  </a:lnTo>
                  <a:lnTo>
                    <a:pt x="63" y="198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19" y="247"/>
                  </a:lnTo>
                  <a:lnTo>
                    <a:pt x="9" y="281"/>
                  </a:lnTo>
                  <a:lnTo>
                    <a:pt x="5" y="315"/>
                  </a:lnTo>
                  <a:lnTo>
                    <a:pt x="0" y="344"/>
                  </a:lnTo>
                  <a:lnTo>
                    <a:pt x="0" y="344"/>
                  </a:lnTo>
                  <a:lnTo>
                    <a:pt x="0" y="373"/>
                  </a:lnTo>
                  <a:lnTo>
                    <a:pt x="0" y="387"/>
                  </a:lnTo>
                  <a:lnTo>
                    <a:pt x="5" y="402"/>
                  </a:lnTo>
                  <a:lnTo>
                    <a:pt x="5" y="402"/>
                  </a:lnTo>
                  <a:lnTo>
                    <a:pt x="19" y="416"/>
                  </a:lnTo>
                  <a:lnTo>
                    <a:pt x="39" y="426"/>
                  </a:lnTo>
                  <a:lnTo>
                    <a:pt x="58" y="436"/>
                  </a:lnTo>
                  <a:lnTo>
                    <a:pt x="72" y="450"/>
                  </a:lnTo>
                  <a:lnTo>
                    <a:pt x="72" y="450"/>
                  </a:lnTo>
                  <a:lnTo>
                    <a:pt x="72" y="465"/>
                  </a:lnTo>
                  <a:lnTo>
                    <a:pt x="72" y="479"/>
                  </a:lnTo>
                  <a:lnTo>
                    <a:pt x="63" y="503"/>
                  </a:lnTo>
                  <a:lnTo>
                    <a:pt x="48" y="533"/>
                  </a:lnTo>
                  <a:lnTo>
                    <a:pt x="48" y="547"/>
                  </a:lnTo>
                  <a:lnTo>
                    <a:pt x="53" y="562"/>
                  </a:lnTo>
                  <a:lnTo>
                    <a:pt x="53" y="562"/>
                  </a:lnTo>
                  <a:lnTo>
                    <a:pt x="58" y="576"/>
                  </a:lnTo>
                  <a:lnTo>
                    <a:pt x="68" y="586"/>
                  </a:lnTo>
                  <a:lnTo>
                    <a:pt x="92" y="600"/>
                  </a:lnTo>
                  <a:lnTo>
                    <a:pt x="111" y="620"/>
                  </a:lnTo>
                  <a:lnTo>
                    <a:pt x="131" y="639"/>
                  </a:lnTo>
                  <a:lnTo>
                    <a:pt x="131" y="639"/>
                  </a:lnTo>
                  <a:lnTo>
                    <a:pt x="145" y="663"/>
                  </a:lnTo>
                  <a:lnTo>
                    <a:pt x="155" y="692"/>
                  </a:lnTo>
                  <a:lnTo>
                    <a:pt x="169" y="717"/>
                  </a:lnTo>
                  <a:lnTo>
                    <a:pt x="179" y="726"/>
                  </a:lnTo>
                  <a:lnTo>
                    <a:pt x="194" y="736"/>
                  </a:lnTo>
                  <a:lnTo>
                    <a:pt x="194" y="736"/>
                  </a:lnTo>
                  <a:lnTo>
                    <a:pt x="194" y="755"/>
                  </a:lnTo>
                  <a:lnTo>
                    <a:pt x="189" y="770"/>
                  </a:lnTo>
                  <a:lnTo>
                    <a:pt x="174" y="784"/>
                  </a:lnTo>
                  <a:lnTo>
                    <a:pt x="160" y="799"/>
                  </a:lnTo>
                  <a:lnTo>
                    <a:pt x="145" y="813"/>
                  </a:lnTo>
                  <a:lnTo>
                    <a:pt x="135" y="833"/>
                  </a:lnTo>
                  <a:lnTo>
                    <a:pt x="126" y="852"/>
                  </a:lnTo>
                  <a:lnTo>
                    <a:pt x="121" y="872"/>
                  </a:lnTo>
                  <a:lnTo>
                    <a:pt x="121" y="872"/>
                  </a:lnTo>
                  <a:lnTo>
                    <a:pt x="126" y="896"/>
                  </a:lnTo>
                  <a:lnTo>
                    <a:pt x="131" y="910"/>
                  </a:lnTo>
                  <a:lnTo>
                    <a:pt x="135" y="925"/>
                  </a:lnTo>
                  <a:lnTo>
                    <a:pt x="145" y="939"/>
                  </a:lnTo>
                  <a:lnTo>
                    <a:pt x="169" y="954"/>
                  </a:lnTo>
                  <a:lnTo>
                    <a:pt x="194" y="964"/>
                  </a:lnTo>
                  <a:lnTo>
                    <a:pt x="227" y="968"/>
                  </a:lnTo>
                  <a:lnTo>
                    <a:pt x="261" y="968"/>
                  </a:lnTo>
                  <a:lnTo>
                    <a:pt x="324" y="968"/>
                  </a:lnTo>
                  <a:lnTo>
                    <a:pt x="324" y="968"/>
                  </a:lnTo>
                  <a:lnTo>
                    <a:pt x="324" y="993"/>
                  </a:lnTo>
                  <a:lnTo>
                    <a:pt x="334" y="1012"/>
                  </a:lnTo>
                  <a:lnTo>
                    <a:pt x="348" y="1031"/>
                  </a:lnTo>
                  <a:lnTo>
                    <a:pt x="368" y="1046"/>
                  </a:lnTo>
                  <a:lnTo>
                    <a:pt x="387" y="1065"/>
                  </a:lnTo>
                  <a:lnTo>
                    <a:pt x="416" y="1080"/>
                  </a:lnTo>
                  <a:lnTo>
                    <a:pt x="474" y="1104"/>
                  </a:lnTo>
                  <a:lnTo>
                    <a:pt x="542" y="1119"/>
                  </a:lnTo>
                  <a:lnTo>
                    <a:pt x="600" y="1128"/>
                  </a:lnTo>
                  <a:lnTo>
                    <a:pt x="629" y="1128"/>
                  </a:lnTo>
                  <a:lnTo>
                    <a:pt x="654" y="1123"/>
                  </a:lnTo>
                  <a:lnTo>
                    <a:pt x="673" y="1114"/>
                  </a:lnTo>
                  <a:lnTo>
                    <a:pt x="688" y="1104"/>
                  </a:lnTo>
                  <a:lnTo>
                    <a:pt x="688" y="1104"/>
                  </a:lnTo>
                  <a:lnTo>
                    <a:pt x="692" y="1133"/>
                  </a:lnTo>
                  <a:lnTo>
                    <a:pt x="702" y="1157"/>
                  </a:lnTo>
                  <a:lnTo>
                    <a:pt x="712" y="1172"/>
                  </a:lnTo>
                  <a:lnTo>
                    <a:pt x="731" y="1182"/>
                  </a:lnTo>
                  <a:lnTo>
                    <a:pt x="750" y="1191"/>
                  </a:lnTo>
                  <a:lnTo>
                    <a:pt x="775" y="1196"/>
                  </a:lnTo>
                  <a:lnTo>
                    <a:pt x="828" y="1196"/>
                  </a:lnTo>
                  <a:lnTo>
                    <a:pt x="881" y="1196"/>
                  </a:lnTo>
                  <a:lnTo>
                    <a:pt x="930" y="1206"/>
                  </a:lnTo>
                  <a:lnTo>
                    <a:pt x="949" y="1211"/>
                  </a:lnTo>
                  <a:lnTo>
                    <a:pt x="968" y="1220"/>
                  </a:lnTo>
                  <a:lnTo>
                    <a:pt x="978" y="1235"/>
                  </a:lnTo>
                  <a:lnTo>
                    <a:pt x="983" y="1259"/>
                  </a:lnTo>
                  <a:lnTo>
                    <a:pt x="983" y="1259"/>
                  </a:lnTo>
                  <a:lnTo>
                    <a:pt x="1007" y="1259"/>
                  </a:lnTo>
                  <a:lnTo>
                    <a:pt x="1027" y="1259"/>
                  </a:lnTo>
                  <a:lnTo>
                    <a:pt x="1046" y="1259"/>
                  </a:lnTo>
                  <a:lnTo>
                    <a:pt x="1065" y="1254"/>
                  </a:lnTo>
                  <a:lnTo>
                    <a:pt x="1090" y="1235"/>
                  </a:lnTo>
                  <a:lnTo>
                    <a:pt x="1109" y="1206"/>
                  </a:lnTo>
                  <a:lnTo>
                    <a:pt x="1128" y="1177"/>
                  </a:lnTo>
                  <a:lnTo>
                    <a:pt x="1143" y="1143"/>
                  </a:lnTo>
                  <a:lnTo>
                    <a:pt x="1157" y="1109"/>
                  </a:lnTo>
                  <a:lnTo>
                    <a:pt x="1177" y="1080"/>
                  </a:lnTo>
                  <a:lnTo>
                    <a:pt x="1177" y="1080"/>
                  </a:lnTo>
                  <a:lnTo>
                    <a:pt x="1201" y="1090"/>
                  </a:lnTo>
                  <a:lnTo>
                    <a:pt x="1225" y="1094"/>
                  </a:lnTo>
                  <a:lnTo>
                    <a:pt x="1249" y="1090"/>
                  </a:lnTo>
                  <a:lnTo>
                    <a:pt x="1274" y="1085"/>
                  </a:lnTo>
                  <a:lnTo>
                    <a:pt x="1274" y="1085"/>
                  </a:lnTo>
                  <a:lnTo>
                    <a:pt x="1303" y="1070"/>
                  </a:lnTo>
                  <a:lnTo>
                    <a:pt x="1322" y="1065"/>
                  </a:lnTo>
                  <a:lnTo>
                    <a:pt x="1337" y="1060"/>
                  </a:lnTo>
                  <a:lnTo>
                    <a:pt x="1337" y="1060"/>
                  </a:lnTo>
                  <a:lnTo>
                    <a:pt x="1366" y="1060"/>
                  </a:lnTo>
                  <a:lnTo>
                    <a:pt x="1390" y="1065"/>
                  </a:lnTo>
                  <a:lnTo>
                    <a:pt x="1448" y="1085"/>
                  </a:lnTo>
                  <a:lnTo>
                    <a:pt x="1506" y="1099"/>
                  </a:lnTo>
                  <a:lnTo>
                    <a:pt x="1530" y="1104"/>
                  </a:lnTo>
                  <a:lnTo>
                    <a:pt x="1559" y="1099"/>
                  </a:lnTo>
                  <a:lnTo>
                    <a:pt x="1559" y="1099"/>
                  </a:lnTo>
                  <a:lnTo>
                    <a:pt x="1584" y="1094"/>
                  </a:lnTo>
                  <a:lnTo>
                    <a:pt x="1598" y="1090"/>
                  </a:lnTo>
                  <a:lnTo>
                    <a:pt x="1608" y="1075"/>
                  </a:lnTo>
                  <a:lnTo>
                    <a:pt x="1617" y="1065"/>
                  </a:lnTo>
                  <a:lnTo>
                    <a:pt x="1617" y="1051"/>
                  </a:lnTo>
                  <a:lnTo>
                    <a:pt x="1622" y="1031"/>
                  </a:lnTo>
                  <a:lnTo>
                    <a:pt x="1617" y="997"/>
                  </a:lnTo>
                  <a:lnTo>
                    <a:pt x="1608" y="925"/>
                  </a:lnTo>
                  <a:lnTo>
                    <a:pt x="1608" y="891"/>
                  </a:lnTo>
                  <a:lnTo>
                    <a:pt x="1613" y="876"/>
                  </a:lnTo>
                  <a:lnTo>
                    <a:pt x="1617" y="862"/>
                  </a:lnTo>
                  <a:lnTo>
                    <a:pt x="1617" y="862"/>
                  </a:lnTo>
                  <a:lnTo>
                    <a:pt x="1637" y="842"/>
                  </a:lnTo>
                  <a:lnTo>
                    <a:pt x="1656" y="828"/>
                  </a:lnTo>
                  <a:lnTo>
                    <a:pt x="1680" y="823"/>
                  </a:lnTo>
                  <a:lnTo>
                    <a:pt x="1709" y="818"/>
                  </a:lnTo>
                  <a:lnTo>
                    <a:pt x="1758" y="809"/>
                  </a:lnTo>
                  <a:lnTo>
                    <a:pt x="1782" y="804"/>
                  </a:lnTo>
                  <a:lnTo>
                    <a:pt x="1806" y="794"/>
                  </a:lnTo>
                  <a:lnTo>
                    <a:pt x="1806" y="794"/>
                  </a:lnTo>
                  <a:lnTo>
                    <a:pt x="1831" y="775"/>
                  </a:lnTo>
                  <a:lnTo>
                    <a:pt x="1845" y="750"/>
                  </a:lnTo>
                  <a:lnTo>
                    <a:pt x="1855" y="726"/>
                  </a:lnTo>
                  <a:lnTo>
                    <a:pt x="1860" y="697"/>
                  </a:lnTo>
                  <a:lnTo>
                    <a:pt x="1860" y="668"/>
                  </a:lnTo>
                  <a:lnTo>
                    <a:pt x="1860" y="639"/>
                  </a:lnTo>
                  <a:lnTo>
                    <a:pt x="1840" y="571"/>
                  </a:lnTo>
                  <a:lnTo>
                    <a:pt x="1816" y="508"/>
                  </a:lnTo>
                  <a:lnTo>
                    <a:pt x="1792" y="440"/>
                  </a:lnTo>
                  <a:lnTo>
                    <a:pt x="1777" y="382"/>
                  </a:lnTo>
                  <a:lnTo>
                    <a:pt x="1768" y="358"/>
                  </a:lnTo>
                  <a:lnTo>
                    <a:pt x="1768" y="334"/>
                  </a:lnTo>
                  <a:lnTo>
                    <a:pt x="1768" y="334"/>
                  </a:lnTo>
                  <a:lnTo>
                    <a:pt x="1768" y="300"/>
                  </a:lnTo>
                  <a:lnTo>
                    <a:pt x="1772" y="271"/>
                  </a:lnTo>
                  <a:lnTo>
                    <a:pt x="1782" y="218"/>
                  </a:lnTo>
                  <a:lnTo>
                    <a:pt x="1777" y="198"/>
                  </a:lnTo>
                  <a:lnTo>
                    <a:pt x="1768" y="174"/>
                  </a:lnTo>
                  <a:lnTo>
                    <a:pt x="1748" y="155"/>
                  </a:lnTo>
                  <a:lnTo>
                    <a:pt x="1719" y="131"/>
                  </a:lnTo>
                  <a:lnTo>
                    <a:pt x="1719" y="131"/>
                  </a:lnTo>
                  <a:lnTo>
                    <a:pt x="1637" y="82"/>
                  </a:lnTo>
                  <a:lnTo>
                    <a:pt x="1593" y="58"/>
                  </a:lnTo>
                  <a:lnTo>
                    <a:pt x="1545" y="38"/>
                  </a:lnTo>
                  <a:lnTo>
                    <a:pt x="1496" y="19"/>
                  </a:lnTo>
                  <a:lnTo>
                    <a:pt x="1448" y="9"/>
                  </a:lnTo>
                  <a:lnTo>
                    <a:pt x="1404" y="0"/>
                  </a:lnTo>
                  <a:lnTo>
                    <a:pt x="1356" y="0"/>
                  </a:lnTo>
                  <a:lnTo>
                    <a:pt x="101" y="101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0"/>
            <p:cNvSpPr>
              <a:spLocks/>
            </p:cNvSpPr>
            <p:nvPr/>
          </p:nvSpPr>
          <p:spPr bwMode="auto">
            <a:xfrm>
              <a:off x="2216" y="2547"/>
              <a:ext cx="1462" cy="402"/>
            </a:xfrm>
            <a:custGeom>
              <a:avLst/>
              <a:gdLst>
                <a:gd name="T0" fmla="*/ 610 w 1462"/>
                <a:gd name="T1" fmla="*/ 0 h 402"/>
                <a:gd name="T2" fmla="*/ 436 w 1462"/>
                <a:gd name="T3" fmla="*/ 10 h 402"/>
                <a:gd name="T4" fmla="*/ 324 w 1462"/>
                <a:gd name="T5" fmla="*/ 34 h 402"/>
                <a:gd name="T6" fmla="*/ 218 w 1462"/>
                <a:gd name="T7" fmla="*/ 73 h 402"/>
                <a:gd name="T8" fmla="*/ 169 w 1462"/>
                <a:gd name="T9" fmla="*/ 97 h 402"/>
                <a:gd name="T10" fmla="*/ 111 w 1462"/>
                <a:gd name="T11" fmla="*/ 136 h 402"/>
                <a:gd name="T12" fmla="*/ 63 w 1462"/>
                <a:gd name="T13" fmla="*/ 180 h 402"/>
                <a:gd name="T14" fmla="*/ 14 w 1462"/>
                <a:gd name="T15" fmla="*/ 218 h 402"/>
                <a:gd name="T16" fmla="*/ 0 w 1462"/>
                <a:gd name="T17" fmla="*/ 242 h 402"/>
                <a:gd name="T18" fmla="*/ 0 w 1462"/>
                <a:gd name="T19" fmla="*/ 272 h 402"/>
                <a:gd name="T20" fmla="*/ 0 w 1462"/>
                <a:gd name="T21" fmla="*/ 276 h 402"/>
                <a:gd name="T22" fmla="*/ 39 w 1462"/>
                <a:gd name="T23" fmla="*/ 286 h 402"/>
                <a:gd name="T24" fmla="*/ 116 w 1462"/>
                <a:gd name="T25" fmla="*/ 286 h 402"/>
                <a:gd name="T26" fmla="*/ 271 w 1462"/>
                <a:gd name="T27" fmla="*/ 257 h 402"/>
                <a:gd name="T28" fmla="*/ 344 w 1462"/>
                <a:gd name="T29" fmla="*/ 228 h 402"/>
                <a:gd name="T30" fmla="*/ 460 w 1462"/>
                <a:gd name="T31" fmla="*/ 199 h 402"/>
                <a:gd name="T32" fmla="*/ 528 w 1462"/>
                <a:gd name="T33" fmla="*/ 204 h 402"/>
                <a:gd name="T34" fmla="*/ 557 w 1462"/>
                <a:gd name="T35" fmla="*/ 223 h 402"/>
                <a:gd name="T36" fmla="*/ 586 w 1462"/>
                <a:gd name="T37" fmla="*/ 252 h 402"/>
                <a:gd name="T38" fmla="*/ 615 w 1462"/>
                <a:gd name="T39" fmla="*/ 281 h 402"/>
                <a:gd name="T40" fmla="*/ 673 w 1462"/>
                <a:gd name="T41" fmla="*/ 325 h 402"/>
                <a:gd name="T42" fmla="*/ 736 w 1462"/>
                <a:gd name="T43" fmla="*/ 359 h 402"/>
                <a:gd name="T44" fmla="*/ 881 w 1462"/>
                <a:gd name="T45" fmla="*/ 393 h 402"/>
                <a:gd name="T46" fmla="*/ 930 w 1462"/>
                <a:gd name="T47" fmla="*/ 402 h 402"/>
                <a:gd name="T48" fmla="*/ 1007 w 1462"/>
                <a:gd name="T49" fmla="*/ 402 h 402"/>
                <a:gd name="T50" fmla="*/ 1056 w 1462"/>
                <a:gd name="T51" fmla="*/ 388 h 402"/>
                <a:gd name="T52" fmla="*/ 1080 w 1462"/>
                <a:gd name="T53" fmla="*/ 373 h 402"/>
                <a:gd name="T54" fmla="*/ 1099 w 1462"/>
                <a:gd name="T55" fmla="*/ 349 h 402"/>
                <a:gd name="T56" fmla="*/ 1114 w 1462"/>
                <a:gd name="T57" fmla="*/ 315 h 402"/>
                <a:gd name="T58" fmla="*/ 1143 w 1462"/>
                <a:gd name="T59" fmla="*/ 296 h 402"/>
                <a:gd name="T60" fmla="*/ 1206 w 1462"/>
                <a:gd name="T61" fmla="*/ 267 h 402"/>
                <a:gd name="T62" fmla="*/ 1278 w 1462"/>
                <a:gd name="T63" fmla="*/ 262 h 402"/>
                <a:gd name="T64" fmla="*/ 1385 w 1462"/>
                <a:gd name="T65" fmla="*/ 267 h 402"/>
                <a:gd name="T66" fmla="*/ 1429 w 1462"/>
                <a:gd name="T67" fmla="*/ 267 h 402"/>
                <a:gd name="T68" fmla="*/ 1453 w 1462"/>
                <a:gd name="T69" fmla="*/ 257 h 402"/>
                <a:gd name="T70" fmla="*/ 1462 w 1462"/>
                <a:gd name="T71" fmla="*/ 238 h 402"/>
                <a:gd name="T72" fmla="*/ 1453 w 1462"/>
                <a:gd name="T73" fmla="*/ 194 h 402"/>
                <a:gd name="T74" fmla="*/ 1443 w 1462"/>
                <a:gd name="T75" fmla="*/ 170 h 402"/>
                <a:gd name="T76" fmla="*/ 1404 w 1462"/>
                <a:gd name="T77" fmla="*/ 136 h 402"/>
                <a:gd name="T78" fmla="*/ 1327 w 1462"/>
                <a:gd name="T79" fmla="*/ 107 h 402"/>
                <a:gd name="T80" fmla="*/ 1274 w 1462"/>
                <a:gd name="T81" fmla="*/ 97 h 402"/>
                <a:gd name="T82" fmla="*/ 968 w 1462"/>
                <a:gd name="T83" fmla="*/ 44 h 402"/>
                <a:gd name="T84" fmla="*/ 610 w 1462"/>
                <a:gd name="T85" fmla="*/ 0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462" h="402">
                  <a:moveTo>
                    <a:pt x="610" y="0"/>
                  </a:moveTo>
                  <a:lnTo>
                    <a:pt x="610" y="0"/>
                  </a:lnTo>
                  <a:lnTo>
                    <a:pt x="494" y="5"/>
                  </a:lnTo>
                  <a:lnTo>
                    <a:pt x="436" y="10"/>
                  </a:lnTo>
                  <a:lnTo>
                    <a:pt x="378" y="25"/>
                  </a:lnTo>
                  <a:lnTo>
                    <a:pt x="324" y="34"/>
                  </a:lnTo>
                  <a:lnTo>
                    <a:pt x="271" y="54"/>
                  </a:lnTo>
                  <a:lnTo>
                    <a:pt x="218" y="73"/>
                  </a:lnTo>
                  <a:lnTo>
                    <a:pt x="169" y="97"/>
                  </a:lnTo>
                  <a:lnTo>
                    <a:pt x="169" y="97"/>
                  </a:lnTo>
                  <a:lnTo>
                    <a:pt x="140" y="117"/>
                  </a:lnTo>
                  <a:lnTo>
                    <a:pt x="111" y="136"/>
                  </a:lnTo>
                  <a:lnTo>
                    <a:pt x="63" y="180"/>
                  </a:lnTo>
                  <a:lnTo>
                    <a:pt x="63" y="180"/>
                  </a:lnTo>
                  <a:lnTo>
                    <a:pt x="39" y="199"/>
                  </a:lnTo>
                  <a:lnTo>
                    <a:pt x="14" y="218"/>
                  </a:lnTo>
                  <a:lnTo>
                    <a:pt x="5" y="228"/>
                  </a:lnTo>
                  <a:lnTo>
                    <a:pt x="0" y="242"/>
                  </a:lnTo>
                  <a:lnTo>
                    <a:pt x="0" y="257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0" y="276"/>
                  </a:lnTo>
                  <a:lnTo>
                    <a:pt x="9" y="281"/>
                  </a:lnTo>
                  <a:lnTo>
                    <a:pt x="39" y="286"/>
                  </a:lnTo>
                  <a:lnTo>
                    <a:pt x="72" y="286"/>
                  </a:lnTo>
                  <a:lnTo>
                    <a:pt x="116" y="286"/>
                  </a:lnTo>
                  <a:lnTo>
                    <a:pt x="208" y="272"/>
                  </a:lnTo>
                  <a:lnTo>
                    <a:pt x="271" y="257"/>
                  </a:lnTo>
                  <a:lnTo>
                    <a:pt x="271" y="257"/>
                  </a:lnTo>
                  <a:lnTo>
                    <a:pt x="344" y="228"/>
                  </a:lnTo>
                  <a:lnTo>
                    <a:pt x="421" y="209"/>
                  </a:lnTo>
                  <a:lnTo>
                    <a:pt x="460" y="199"/>
                  </a:lnTo>
                  <a:lnTo>
                    <a:pt x="494" y="199"/>
                  </a:lnTo>
                  <a:lnTo>
                    <a:pt x="528" y="204"/>
                  </a:lnTo>
                  <a:lnTo>
                    <a:pt x="557" y="223"/>
                  </a:lnTo>
                  <a:lnTo>
                    <a:pt x="557" y="223"/>
                  </a:lnTo>
                  <a:lnTo>
                    <a:pt x="571" y="233"/>
                  </a:lnTo>
                  <a:lnTo>
                    <a:pt x="586" y="252"/>
                  </a:lnTo>
                  <a:lnTo>
                    <a:pt x="615" y="281"/>
                  </a:lnTo>
                  <a:lnTo>
                    <a:pt x="615" y="281"/>
                  </a:lnTo>
                  <a:lnTo>
                    <a:pt x="644" y="305"/>
                  </a:lnTo>
                  <a:lnTo>
                    <a:pt x="673" y="325"/>
                  </a:lnTo>
                  <a:lnTo>
                    <a:pt x="702" y="344"/>
                  </a:lnTo>
                  <a:lnTo>
                    <a:pt x="736" y="359"/>
                  </a:lnTo>
                  <a:lnTo>
                    <a:pt x="804" y="378"/>
                  </a:lnTo>
                  <a:lnTo>
                    <a:pt x="881" y="393"/>
                  </a:lnTo>
                  <a:lnTo>
                    <a:pt x="881" y="393"/>
                  </a:lnTo>
                  <a:lnTo>
                    <a:pt x="930" y="402"/>
                  </a:lnTo>
                  <a:lnTo>
                    <a:pt x="983" y="402"/>
                  </a:lnTo>
                  <a:lnTo>
                    <a:pt x="1007" y="402"/>
                  </a:lnTo>
                  <a:lnTo>
                    <a:pt x="1036" y="397"/>
                  </a:lnTo>
                  <a:lnTo>
                    <a:pt x="1056" y="388"/>
                  </a:lnTo>
                  <a:lnTo>
                    <a:pt x="1080" y="373"/>
                  </a:lnTo>
                  <a:lnTo>
                    <a:pt x="1080" y="373"/>
                  </a:lnTo>
                  <a:lnTo>
                    <a:pt x="1090" y="364"/>
                  </a:lnTo>
                  <a:lnTo>
                    <a:pt x="1099" y="349"/>
                  </a:lnTo>
                  <a:lnTo>
                    <a:pt x="1104" y="330"/>
                  </a:lnTo>
                  <a:lnTo>
                    <a:pt x="1114" y="315"/>
                  </a:lnTo>
                  <a:lnTo>
                    <a:pt x="1114" y="315"/>
                  </a:lnTo>
                  <a:lnTo>
                    <a:pt x="1143" y="296"/>
                  </a:lnTo>
                  <a:lnTo>
                    <a:pt x="1172" y="281"/>
                  </a:lnTo>
                  <a:lnTo>
                    <a:pt x="1206" y="267"/>
                  </a:lnTo>
                  <a:lnTo>
                    <a:pt x="1244" y="262"/>
                  </a:lnTo>
                  <a:lnTo>
                    <a:pt x="1278" y="262"/>
                  </a:lnTo>
                  <a:lnTo>
                    <a:pt x="1317" y="257"/>
                  </a:lnTo>
                  <a:lnTo>
                    <a:pt x="1385" y="267"/>
                  </a:lnTo>
                  <a:lnTo>
                    <a:pt x="1385" y="267"/>
                  </a:lnTo>
                  <a:lnTo>
                    <a:pt x="1429" y="267"/>
                  </a:lnTo>
                  <a:lnTo>
                    <a:pt x="1443" y="262"/>
                  </a:lnTo>
                  <a:lnTo>
                    <a:pt x="1453" y="257"/>
                  </a:lnTo>
                  <a:lnTo>
                    <a:pt x="1462" y="247"/>
                  </a:lnTo>
                  <a:lnTo>
                    <a:pt x="1462" y="238"/>
                  </a:lnTo>
                  <a:lnTo>
                    <a:pt x="1462" y="218"/>
                  </a:lnTo>
                  <a:lnTo>
                    <a:pt x="1453" y="194"/>
                  </a:lnTo>
                  <a:lnTo>
                    <a:pt x="1453" y="194"/>
                  </a:lnTo>
                  <a:lnTo>
                    <a:pt x="1443" y="170"/>
                  </a:lnTo>
                  <a:lnTo>
                    <a:pt x="1424" y="150"/>
                  </a:lnTo>
                  <a:lnTo>
                    <a:pt x="1404" y="136"/>
                  </a:lnTo>
                  <a:lnTo>
                    <a:pt x="1380" y="126"/>
                  </a:lnTo>
                  <a:lnTo>
                    <a:pt x="1327" y="107"/>
                  </a:lnTo>
                  <a:lnTo>
                    <a:pt x="1274" y="97"/>
                  </a:lnTo>
                  <a:lnTo>
                    <a:pt x="1274" y="97"/>
                  </a:lnTo>
                  <a:lnTo>
                    <a:pt x="1070" y="58"/>
                  </a:lnTo>
                  <a:lnTo>
                    <a:pt x="968" y="44"/>
                  </a:lnTo>
                  <a:lnTo>
                    <a:pt x="872" y="39"/>
                  </a:lnTo>
                  <a:lnTo>
                    <a:pt x="610" y="0"/>
                  </a:lnTo>
                  <a:close/>
                </a:path>
              </a:pathLst>
            </a:custGeom>
            <a:solidFill>
              <a:srgbClr val="B2D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1"/>
            <p:cNvSpPr>
              <a:spLocks/>
            </p:cNvSpPr>
            <p:nvPr/>
          </p:nvSpPr>
          <p:spPr bwMode="auto">
            <a:xfrm>
              <a:off x="2719" y="1094"/>
              <a:ext cx="601" cy="1138"/>
            </a:xfrm>
            <a:custGeom>
              <a:avLst/>
              <a:gdLst>
                <a:gd name="T0" fmla="*/ 548 w 601"/>
                <a:gd name="T1" fmla="*/ 417 h 1138"/>
                <a:gd name="T2" fmla="*/ 509 w 601"/>
                <a:gd name="T3" fmla="*/ 422 h 1138"/>
                <a:gd name="T4" fmla="*/ 490 w 601"/>
                <a:gd name="T5" fmla="*/ 441 h 1138"/>
                <a:gd name="T6" fmla="*/ 417 w 601"/>
                <a:gd name="T7" fmla="*/ 552 h 1138"/>
                <a:gd name="T8" fmla="*/ 325 w 601"/>
                <a:gd name="T9" fmla="*/ 703 h 1138"/>
                <a:gd name="T10" fmla="*/ 296 w 601"/>
                <a:gd name="T11" fmla="*/ 756 h 1138"/>
                <a:gd name="T12" fmla="*/ 272 w 601"/>
                <a:gd name="T13" fmla="*/ 770 h 1138"/>
                <a:gd name="T14" fmla="*/ 267 w 601"/>
                <a:gd name="T15" fmla="*/ 722 h 1138"/>
                <a:gd name="T16" fmla="*/ 291 w 601"/>
                <a:gd name="T17" fmla="*/ 640 h 1138"/>
                <a:gd name="T18" fmla="*/ 310 w 601"/>
                <a:gd name="T19" fmla="*/ 557 h 1138"/>
                <a:gd name="T20" fmla="*/ 378 w 601"/>
                <a:gd name="T21" fmla="*/ 305 h 1138"/>
                <a:gd name="T22" fmla="*/ 427 w 601"/>
                <a:gd name="T23" fmla="*/ 54 h 1138"/>
                <a:gd name="T24" fmla="*/ 412 w 601"/>
                <a:gd name="T25" fmla="*/ 87 h 1138"/>
                <a:gd name="T26" fmla="*/ 349 w 601"/>
                <a:gd name="T27" fmla="*/ 325 h 1138"/>
                <a:gd name="T28" fmla="*/ 349 w 601"/>
                <a:gd name="T29" fmla="*/ 291 h 1138"/>
                <a:gd name="T30" fmla="*/ 344 w 601"/>
                <a:gd name="T31" fmla="*/ 276 h 1138"/>
                <a:gd name="T32" fmla="*/ 344 w 601"/>
                <a:gd name="T33" fmla="*/ 199 h 1138"/>
                <a:gd name="T34" fmla="*/ 340 w 601"/>
                <a:gd name="T35" fmla="*/ 330 h 1138"/>
                <a:gd name="T36" fmla="*/ 330 w 601"/>
                <a:gd name="T37" fmla="*/ 368 h 1138"/>
                <a:gd name="T38" fmla="*/ 291 w 601"/>
                <a:gd name="T39" fmla="*/ 528 h 1138"/>
                <a:gd name="T40" fmla="*/ 238 w 601"/>
                <a:gd name="T41" fmla="*/ 644 h 1138"/>
                <a:gd name="T42" fmla="*/ 223 w 601"/>
                <a:gd name="T43" fmla="*/ 649 h 1138"/>
                <a:gd name="T44" fmla="*/ 175 w 601"/>
                <a:gd name="T45" fmla="*/ 577 h 1138"/>
                <a:gd name="T46" fmla="*/ 155 w 601"/>
                <a:gd name="T47" fmla="*/ 494 h 1138"/>
                <a:gd name="T48" fmla="*/ 73 w 601"/>
                <a:gd name="T49" fmla="*/ 194 h 1138"/>
                <a:gd name="T50" fmla="*/ 59 w 601"/>
                <a:gd name="T51" fmla="*/ 126 h 1138"/>
                <a:gd name="T52" fmla="*/ 5 w 601"/>
                <a:gd name="T53" fmla="*/ 0 h 1138"/>
                <a:gd name="T54" fmla="*/ 5 w 601"/>
                <a:gd name="T55" fmla="*/ 54 h 1138"/>
                <a:gd name="T56" fmla="*/ 97 w 601"/>
                <a:gd name="T57" fmla="*/ 470 h 1138"/>
                <a:gd name="T58" fmla="*/ 117 w 601"/>
                <a:gd name="T59" fmla="*/ 538 h 1138"/>
                <a:gd name="T60" fmla="*/ 165 w 601"/>
                <a:gd name="T61" fmla="*/ 804 h 1138"/>
                <a:gd name="T62" fmla="*/ 146 w 601"/>
                <a:gd name="T63" fmla="*/ 829 h 1138"/>
                <a:gd name="T64" fmla="*/ 131 w 601"/>
                <a:gd name="T65" fmla="*/ 814 h 1138"/>
                <a:gd name="T66" fmla="*/ 83 w 601"/>
                <a:gd name="T67" fmla="*/ 669 h 1138"/>
                <a:gd name="T68" fmla="*/ 49 w 601"/>
                <a:gd name="T69" fmla="*/ 412 h 1138"/>
                <a:gd name="T70" fmla="*/ 44 w 601"/>
                <a:gd name="T71" fmla="*/ 523 h 1138"/>
                <a:gd name="T72" fmla="*/ 44 w 601"/>
                <a:gd name="T73" fmla="*/ 635 h 1138"/>
                <a:gd name="T74" fmla="*/ 25 w 601"/>
                <a:gd name="T75" fmla="*/ 635 h 1138"/>
                <a:gd name="T76" fmla="*/ 5 w 601"/>
                <a:gd name="T77" fmla="*/ 630 h 1138"/>
                <a:gd name="T78" fmla="*/ 73 w 601"/>
                <a:gd name="T79" fmla="*/ 809 h 1138"/>
                <a:gd name="T80" fmla="*/ 131 w 601"/>
                <a:gd name="T81" fmla="*/ 1090 h 1138"/>
                <a:gd name="T82" fmla="*/ 185 w 601"/>
                <a:gd name="T83" fmla="*/ 1134 h 1138"/>
                <a:gd name="T84" fmla="*/ 262 w 601"/>
                <a:gd name="T85" fmla="*/ 1138 h 1138"/>
                <a:gd name="T86" fmla="*/ 296 w 601"/>
                <a:gd name="T87" fmla="*/ 1124 h 1138"/>
                <a:gd name="T88" fmla="*/ 340 w 601"/>
                <a:gd name="T89" fmla="*/ 906 h 1138"/>
                <a:gd name="T90" fmla="*/ 393 w 601"/>
                <a:gd name="T91" fmla="*/ 756 h 1138"/>
                <a:gd name="T92" fmla="*/ 494 w 601"/>
                <a:gd name="T93" fmla="*/ 606 h 1138"/>
                <a:gd name="T94" fmla="*/ 601 w 601"/>
                <a:gd name="T95" fmla="*/ 397 h 1138"/>
                <a:gd name="T96" fmla="*/ 577 w 601"/>
                <a:gd name="T97" fmla="*/ 407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01" h="1138">
                  <a:moveTo>
                    <a:pt x="577" y="407"/>
                  </a:moveTo>
                  <a:lnTo>
                    <a:pt x="577" y="407"/>
                  </a:lnTo>
                  <a:lnTo>
                    <a:pt x="548" y="417"/>
                  </a:lnTo>
                  <a:lnTo>
                    <a:pt x="519" y="422"/>
                  </a:lnTo>
                  <a:lnTo>
                    <a:pt x="519" y="422"/>
                  </a:lnTo>
                  <a:lnTo>
                    <a:pt x="509" y="422"/>
                  </a:lnTo>
                  <a:lnTo>
                    <a:pt x="499" y="422"/>
                  </a:lnTo>
                  <a:lnTo>
                    <a:pt x="499" y="422"/>
                  </a:lnTo>
                  <a:lnTo>
                    <a:pt x="490" y="441"/>
                  </a:lnTo>
                  <a:lnTo>
                    <a:pt x="475" y="460"/>
                  </a:lnTo>
                  <a:lnTo>
                    <a:pt x="475" y="460"/>
                  </a:lnTo>
                  <a:lnTo>
                    <a:pt x="417" y="552"/>
                  </a:lnTo>
                  <a:lnTo>
                    <a:pt x="364" y="644"/>
                  </a:lnTo>
                  <a:lnTo>
                    <a:pt x="364" y="644"/>
                  </a:lnTo>
                  <a:lnTo>
                    <a:pt x="325" y="703"/>
                  </a:lnTo>
                  <a:lnTo>
                    <a:pt x="325" y="703"/>
                  </a:lnTo>
                  <a:lnTo>
                    <a:pt x="315" y="732"/>
                  </a:lnTo>
                  <a:lnTo>
                    <a:pt x="296" y="756"/>
                  </a:lnTo>
                  <a:lnTo>
                    <a:pt x="296" y="756"/>
                  </a:lnTo>
                  <a:lnTo>
                    <a:pt x="281" y="766"/>
                  </a:lnTo>
                  <a:lnTo>
                    <a:pt x="272" y="770"/>
                  </a:lnTo>
                  <a:lnTo>
                    <a:pt x="272" y="770"/>
                  </a:lnTo>
                  <a:lnTo>
                    <a:pt x="267" y="746"/>
                  </a:lnTo>
                  <a:lnTo>
                    <a:pt x="267" y="722"/>
                  </a:lnTo>
                  <a:lnTo>
                    <a:pt x="267" y="722"/>
                  </a:lnTo>
                  <a:lnTo>
                    <a:pt x="281" y="683"/>
                  </a:lnTo>
                  <a:lnTo>
                    <a:pt x="291" y="640"/>
                  </a:lnTo>
                  <a:lnTo>
                    <a:pt x="301" y="596"/>
                  </a:lnTo>
                  <a:lnTo>
                    <a:pt x="310" y="557"/>
                  </a:lnTo>
                  <a:lnTo>
                    <a:pt x="310" y="557"/>
                  </a:lnTo>
                  <a:lnTo>
                    <a:pt x="325" y="528"/>
                  </a:lnTo>
                  <a:lnTo>
                    <a:pt x="340" y="470"/>
                  </a:lnTo>
                  <a:lnTo>
                    <a:pt x="378" y="305"/>
                  </a:lnTo>
                  <a:lnTo>
                    <a:pt x="412" y="146"/>
                  </a:lnTo>
                  <a:lnTo>
                    <a:pt x="422" y="87"/>
                  </a:lnTo>
                  <a:lnTo>
                    <a:pt x="427" y="54"/>
                  </a:lnTo>
                  <a:lnTo>
                    <a:pt x="427" y="54"/>
                  </a:lnTo>
                  <a:lnTo>
                    <a:pt x="422" y="58"/>
                  </a:lnTo>
                  <a:lnTo>
                    <a:pt x="412" y="87"/>
                  </a:lnTo>
                  <a:lnTo>
                    <a:pt x="388" y="189"/>
                  </a:lnTo>
                  <a:lnTo>
                    <a:pt x="349" y="325"/>
                  </a:lnTo>
                  <a:lnTo>
                    <a:pt x="349" y="325"/>
                  </a:lnTo>
                  <a:lnTo>
                    <a:pt x="354" y="305"/>
                  </a:lnTo>
                  <a:lnTo>
                    <a:pt x="349" y="301"/>
                  </a:lnTo>
                  <a:lnTo>
                    <a:pt x="349" y="291"/>
                  </a:lnTo>
                  <a:lnTo>
                    <a:pt x="344" y="272"/>
                  </a:lnTo>
                  <a:lnTo>
                    <a:pt x="344" y="272"/>
                  </a:lnTo>
                  <a:lnTo>
                    <a:pt x="344" y="276"/>
                  </a:lnTo>
                  <a:lnTo>
                    <a:pt x="344" y="272"/>
                  </a:lnTo>
                  <a:lnTo>
                    <a:pt x="344" y="233"/>
                  </a:lnTo>
                  <a:lnTo>
                    <a:pt x="344" y="199"/>
                  </a:lnTo>
                  <a:lnTo>
                    <a:pt x="344" y="199"/>
                  </a:lnTo>
                  <a:lnTo>
                    <a:pt x="344" y="267"/>
                  </a:lnTo>
                  <a:lnTo>
                    <a:pt x="340" y="330"/>
                  </a:lnTo>
                  <a:lnTo>
                    <a:pt x="340" y="330"/>
                  </a:lnTo>
                  <a:lnTo>
                    <a:pt x="335" y="349"/>
                  </a:lnTo>
                  <a:lnTo>
                    <a:pt x="330" y="368"/>
                  </a:lnTo>
                  <a:lnTo>
                    <a:pt x="330" y="368"/>
                  </a:lnTo>
                  <a:lnTo>
                    <a:pt x="315" y="427"/>
                  </a:lnTo>
                  <a:lnTo>
                    <a:pt x="291" y="528"/>
                  </a:lnTo>
                  <a:lnTo>
                    <a:pt x="272" y="577"/>
                  </a:lnTo>
                  <a:lnTo>
                    <a:pt x="257" y="620"/>
                  </a:lnTo>
                  <a:lnTo>
                    <a:pt x="238" y="644"/>
                  </a:lnTo>
                  <a:lnTo>
                    <a:pt x="233" y="649"/>
                  </a:lnTo>
                  <a:lnTo>
                    <a:pt x="223" y="649"/>
                  </a:lnTo>
                  <a:lnTo>
                    <a:pt x="223" y="649"/>
                  </a:lnTo>
                  <a:lnTo>
                    <a:pt x="209" y="635"/>
                  </a:lnTo>
                  <a:lnTo>
                    <a:pt x="194" y="620"/>
                  </a:lnTo>
                  <a:lnTo>
                    <a:pt x="175" y="577"/>
                  </a:lnTo>
                  <a:lnTo>
                    <a:pt x="160" y="533"/>
                  </a:lnTo>
                  <a:lnTo>
                    <a:pt x="155" y="494"/>
                  </a:lnTo>
                  <a:lnTo>
                    <a:pt x="155" y="494"/>
                  </a:lnTo>
                  <a:lnTo>
                    <a:pt x="136" y="427"/>
                  </a:lnTo>
                  <a:lnTo>
                    <a:pt x="107" y="310"/>
                  </a:lnTo>
                  <a:lnTo>
                    <a:pt x="73" y="194"/>
                  </a:lnTo>
                  <a:lnTo>
                    <a:pt x="63" y="150"/>
                  </a:lnTo>
                  <a:lnTo>
                    <a:pt x="59" y="126"/>
                  </a:lnTo>
                  <a:lnTo>
                    <a:pt x="59" y="126"/>
                  </a:lnTo>
                  <a:lnTo>
                    <a:pt x="20" y="20"/>
                  </a:lnTo>
                  <a:lnTo>
                    <a:pt x="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0"/>
                  </a:lnTo>
                  <a:lnTo>
                    <a:pt x="5" y="54"/>
                  </a:lnTo>
                  <a:lnTo>
                    <a:pt x="25" y="141"/>
                  </a:lnTo>
                  <a:lnTo>
                    <a:pt x="73" y="359"/>
                  </a:lnTo>
                  <a:lnTo>
                    <a:pt x="97" y="470"/>
                  </a:lnTo>
                  <a:lnTo>
                    <a:pt x="97" y="470"/>
                  </a:lnTo>
                  <a:lnTo>
                    <a:pt x="107" y="494"/>
                  </a:lnTo>
                  <a:lnTo>
                    <a:pt x="117" y="538"/>
                  </a:lnTo>
                  <a:lnTo>
                    <a:pt x="141" y="649"/>
                  </a:lnTo>
                  <a:lnTo>
                    <a:pt x="165" y="804"/>
                  </a:lnTo>
                  <a:lnTo>
                    <a:pt x="165" y="804"/>
                  </a:lnTo>
                  <a:lnTo>
                    <a:pt x="160" y="824"/>
                  </a:lnTo>
                  <a:lnTo>
                    <a:pt x="151" y="829"/>
                  </a:lnTo>
                  <a:lnTo>
                    <a:pt x="146" y="829"/>
                  </a:lnTo>
                  <a:lnTo>
                    <a:pt x="141" y="829"/>
                  </a:lnTo>
                  <a:lnTo>
                    <a:pt x="141" y="829"/>
                  </a:lnTo>
                  <a:lnTo>
                    <a:pt x="131" y="814"/>
                  </a:lnTo>
                  <a:lnTo>
                    <a:pt x="117" y="790"/>
                  </a:lnTo>
                  <a:lnTo>
                    <a:pt x="97" y="736"/>
                  </a:lnTo>
                  <a:lnTo>
                    <a:pt x="83" y="669"/>
                  </a:lnTo>
                  <a:lnTo>
                    <a:pt x="68" y="596"/>
                  </a:lnTo>
                  <a:lnTo>
                    <a:pt x="54" y="465"/>
                  </a:lnTo>
                  <a:lnTo>
                    <a:pt x="49" y="412"/>
                  </a:lnTo>
                  <a:lnTo>
                    <a:pt x="25" y="431"/>
                  </a:lnTo>
                  <a:lnTo>
                    <a:pt x="25" y="431"/>
                  </a:lnTo>
                  <a:lnTo>
                    <a:pt x="44" y="523"/>
                  </a:lnTo>
                  <a:lnTo>
                    <a:pt x="54" y="586"/>
                  </a:lnTo>
                  <a:lnTo>
                    <a:pt x="49" y="620"/>
                  </a:lnTo>
                  <a:lnTo>
                    <a:pt x="44" y="635"/>
                  </a:lnTo>
                  <a:lnTo>
                    <a:pt x="39" y="640"/>
                  </a:lnTo>
                  <a:lnTo>
                    <a:pt x="34" y="640"/>
                  </a:lnTo>
                  <a:lnTo>
                    <a:pt x="25" y="635"/>
                  </a:lnTo>
                  <a:lnTo>
                    <a:pt x="15" y="620"/>
                  </a:lnTo>
                  <a:lnTo>
                    <a:pt x="5" y="630"/>
                  </a:lnTo>
                  <a:lnTo>
                    <a:pt x="5" y="630"/>
                  </a:lnTo>
                  <a:lnTo>
                    <a:pt x="30" y="669"/>
                  </a:lnTo>
                  <a:lnTo>
                    <a:pt x="49" y="732"/>
                  </a:lnTo>
                  <a:lnTo>
                    <a:pt x="73" y="809"/>
                  </a:lnTo>
                  <a:lnTo>
                    <a:pt x="92" y="887"/>
                  </a:lnTo>
                  <a:lnTo>
                    <a:pt x="122" y="1027"/>
                  </a:lnTo>
                  <a:lnTo>
                    <a:pt x="131" y="1090"/>
                  </a:lnTo>
                  <a:lnTo>
                    <a:pt x="131" y="1090"/>
                  </a:lnTo>
                  <a:lnTo>
                    <a:pt x="155" y="1114"/>
                  </a:lnTo>
                  <a:lnTo>
                    <a:pt x="185" y="1134"/>
                  </a:lnTo>
                  <a:lnTo>
                    <a:pt x="214" y="1138"/>
                  </a:lnTo>
                  <a:lnTo>
                    <a:pt x="238" y="1138"/>
                  </a:lnTo>
                  <a:lnTo>
                    <a:pt x="262" y="1138"/>
                  </a:lnTo>
                  <a:lnTo>
                    <a:pt x="281" y="1129"/>
                  </a:lnTo>
                  <a:lnTo>
                    <a:pt x="296" y="1124"/>
                  </a:lnTo>
                  <a:lnTo>
                    <a:pt x="296" y="1124"/>
                  </a:lnTo>
                  <a:lnTo>
                    <a:pt x="310" y="1042"/>
                  </a:lnTo>
                  <a:lnTo>
                    <a:pt x="325" y="969"/>
                  </a:lnTo>
                  <a:lnTo>
                    <a:pt x="340" y="906"/>
                  </a:lnTo>
                  <a:lnTo>
                    <a:pt x="354" y="848"/>
                  </a:lnTo>
                  <a:lnTo>
                    <a:pt x="373" y="799"/>
                  </a:lnTo>
                  <a:lnTo>
                    <a:pt x="393" y="756"/>
                  </a:lnTo>
                  <a:lnTo>
                    <a:pt x="432" y="683"/>
                  </a:lnTo>
                  <a:lnTo>
                    <a:pt x="465" y="635"/>
                  </a:lnTo>
                  <a:lnTo>
                    <a:pt x="494" y="606"/>
                  </a:lnTo>
                  <a:lnTo>
                    <a:pt x="514" y="591"/>
                  </a:lnTo>
                  <a:lnTo>
                    <a:pt x="519" y="586"/>
                  </a:lnTo>
                  <a:lnTo>
                    <a:pt x="601" y="397"/>
                  </a:lnTo>
                  <a:lnTo>
                    <a:pt x="601" y="397"/>
                  </a:lnTo>
                  <a:lnTo>
                    <a:pt x="577" y="407"/>
                  </a:lnTo>
                  <a:lnTo>
                    <a:pt x="577" y="407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1809" y="247"/>
              <a:ext cx="2252" cy="1719"/>
            </a:xfrm>
            <a:custGeom>
              <a:avLst/>
              <a:gdLst>
                <a:gd name="T0" fmla="*/ 2179 w 2252"/>
                <a:gd name="T1" fmla="*/ 1152 h 1719"/>
                <a:gd name="T2" fmla="*/ 2112 w 2252"/>
                <a:gd name="T3" fmla="*/ 997 h 1719"/>
                <a:gd name="T4" fmla="*/ 2053 w 2252"/>
                <a:gd name="T5" fmla="*/ 959 h 1719"/>
                <a:gd name="T6" fmla="*/ 2092 w 2252"/>
                <a:gd name="T7" fmla="*/ 876 h 1719"/>
                <a:gd name="T8" fmla="*/ 2208 w 2252"/>
                <a:gd name="T9" fmla="*/ 760 h 1719"/>
                <a:gd name="T10" fmla="*/ 2184 w 2252"/>
                <a:gd name="T11" fmla="*/ 687 h 1719"/>
                <a:gd name="T12" fmla="*/ 2199 w 2252"/>
                <a:gd name="T13" fmla="*/ 532 h 1719"/>
                <a:gd name="T14" fmla="*/ 2063 w 2252"/>
                <a:gd name="T15" fmla="*/ 445 h 1719"/>
                <a:gd name="T16" fmla="*/ 1903 w 2252"/>
                <a:gd name="T17" fmla="*/ 421 h 1719"/>
                <a:gd name="T18" fmla="*/ 1802 w 2252"/>
                <a:gd name="T19" fmla="*/ 421 h 1719"/>
                <a:gd name="T20" fmla="*/ 1734 w 2252"/>
                <a:gd name="T21" fmla="*/ 426 h 1719"/>
                <a:gd name="T22" fmla="*/ 1695 w 2252"/>
                <a:gd name="T23" fmla="*/ 373 h 1719"/>
                <a:gd name="T24" fmla="*/ 1589 w 2252"/>
                <a:gd name="T25" fmla="*/ 329 h 1719"/>
                <a:gd name="T26" fmla="*/ 1521 w 2252"/>
                <a:gd name="T27" fmla="*/ 285 h 1719"/>
                <a:gd name="T28" fmla="*/ 1443 w 2252"/>
                <a:gd name="T29" fmla="*/ 208 h 1719"/>
                <a:gd name="T30" fmla="*/ 1390 w 2252"/>
                <a:gd name="T31" fmla="*/ 97 h 1719"/>
                <a:gd name="T32" fmla="*/ 1230 w 2252"/>
                <a:gd name="T33" fmla="*/ 0 h 1719"/>
                <a:gd name="T34" fmla="*/ 1119 w 2252"/>
                <a:gd name="T35" fmla="*/ 77 h 1719"/>
                <a:gd name="T36" fmla="*/ 1041 w 2252"/>
                <a:gd name="T37" fmla="*/ 198 h 1719"/>
                <a:gd name="T38" fmla="*/ 954 w 2252"/>
                <a:gd name="T39" fmla="*/ 203 h 1719"/>
                <a:gd name="T40" fmla="*/ 843 w 2252"/>
                <a:gd name="T41" fmla="*/ 174 h 1719"/>
                <a:gd name="T42" fmla="*/ 683 w 2252"/>
                <a:gd name="T43" fmla="*/ 208 h 1719"/>
                <a:gd name="T44" fmla="*/ 562 w 2252"/>
                <a:gd name="T45" fmla="*/ 334 h 1719"/>
                <a:gd name="T46" fmla="*/ 392 w 2252"/>
                <a:gd name="T47" fmla="*/ 315 h 1719"/>
                <a:gd name="T48" fmla="*/ 291 w 2252"/>
                <a:gd name="T49" fmla="*/ 450 h 1719"/>
                <a:gd name="T50" fmla="*/ 300 w 2252"/>
                <a:gd name="T51" fmla="*/ 552 h 1719"/>
                <a:gd name="T52" fmla="*/ 194 w 2252"/>
                <a:gd name="T53" fmla="*/ 600 h 1719"/>
                <a:gd name="T54" fmla="*/ 169 w 2252"/>
                <a:gd name="T55" fmla="*/ 678 h 1719"/>
                <a:gd name="T56" fmla="*/ 169 w 2252"/>
                <a:gd name="T57" fmla="*/ 755 h 1719"/>
                <a:gd name="T58" fmla="*/ 44 w 2252"/>
                <a:gd name="T59" fmla="*/ 833 h 1719"/>
                <a:gd name="T60" fmla="*/ 10 w 2252"/>
                <a:gd name="T61" fmla="*/ 993 h 1719"/>
                <a:gd name="T62" fmla="*/ 174 w 2252"/>
                <a:gd name="T63" fmla="*/ 1094 h 1719"/>
                <a:gd name="T64" fmla="*/ 276 w 2252"/>
                <a:gd name="T65" fmla="*/ 1177 h 1719"/>
                <a:gd name="T66" fmla="*/ 329 w 2252"/>
                <a:gd name="T67" fmla="*/ 1283 h 1719"/>
                <a:gd name="T68" fmla="*/ 402 w 2252"/>
                <a:gd name="T69" fmla="*/ 1298 h 1719"/>
                <a:gd name="T70" fmla="*/ 276 w 2252"/>
                <a:gd name="T71" fmla="*/ 1356 h 1719"/>
                <a:gd name="T72" fmla="*/ 291 w 2252"/>
                <a:gd name="T73" fmla="*/ 1482 h 1719"/>
                <a:gd name="T74" fmla="*/ 441 w 2252"/>
                <a:gd name="T75" fmla="*/ 1530 h 1719"/>
                <a:gd name="T76" fmla="*/ 508 w 2252"/>
                <a:gd name="T77" fmla="*/ 1569 h 1719"/>
                <a:gd name="T78" fmla="*/ 567 w 2252"/>
                <a:gd name="T79" fmla="*/ 1627 h 1719"/>
                <a:gd name="T80" fmla="*/ 639 w 2252"/>
                <a:gd name="T81" fmla="*/ 1714 h 1719"/>
                <a:gd name="T82" fmla="*/ 755 w 2252"/>
                <a:gd name="T83" fmla="*/ 1646 h 1719"/>
                <a:gd name="T84" fmla="*/ 843 w 2252"/>
                <a:gd name="T85" fmla="*/ 1627 h 1719"/>
                <a:gd name="T86" fmla="*/ 877 w 2252"/>
                <a:gd name="T87" fmla="*/ 1530 h 1719"/>
                <a:gd name="T88" fmla="*/ 954 w 2252"/>
                <a:gd name="T89" fmla="*/ 1545 h 1719"/>
                <a:gd name="T90" fmla="*/ 852 w 2252"/>
                <a:gd name="T91" fmla="*/ 1307 h 1719"/>
                <a:gd name="T92" fmla="*/ 935 w 2252"/>
                <a:gd name="T93" fmla="*/ 1249 h 1719"/>
                <a:gd name="T94" fmla="*/ 978 w 2252"/>
                <a:gd name="T95" fmla="*/ 1148 h 1719"/>
                <a:gd name="T96" fmla="*/ 1017 w 2252"/>
                <a:gd name="T97" fmla="*/ 1104 h 1719"/>
                <a:gd name="T98" fmla="*/ 1080 w 2252"/>
                <a:gd name="T99" fmla="*/ 1060 h 1719"/>
                <a:gd name="T100" fmla="*/ 1201 w 2252"/>
                <a:gd name="T101" fmla="*/ 1186 h 1719"/>
                <a:gd name="T102" fmla="*/ 1317 w 2252"/>
                <a:gd name="T103" fmla="*/ 1181 h 1719"/>
                <a:gd name="T104" fmla="*/ 1366 w 2252"/>
                <a:gd name="T105" fmla="*/ 1346 h 1719"/>
                <a:gd name="T106" fmla="*/ 1390 w 2252"/>
                <a:gd name="T107" fmla="*/ 1419 h 1719"/>
                <a:gd name="T108" fmla="*/ 1453 w 2252"/>
                <a:gd name="T109" fmla="*/ 1516 h 1719"/>
                <a:gd name="T110" fmla="*/ 1550 w 2252"/>
                <a:gd name="T111" fmla="*/ 1535 h 1719"/>
                <a:gd name="T112" fmla="*/ 1676 w 2252"/>
                <a:gd name="T113" fmla="*/ 1637 h 1719"/>
                <a:gd name="T114" fmla="*/ 1845 w 2252"/>
                <a:gd name="T115" fmla="*/ 1554 h 1719"/>
                <a:gd name="T116" fmla="*/ 1961 w 2252"/>
                <a:gd name="T117" fmla="*/ 1443 h 1719"/>
                <a:gd name="T118" fmla="*/ 2015 w 2252"/>
                <a:gd name="T119" fmla="*/ 1424 h 1719"/>
                <a:gd name="T120" fmla="*/ 2092 w 2252"/>
                <a:gd name="T121" fmla="*/ 1351 h 1719"/>
                <a:gd name="T122" fmla="*/ 2242 w 2252"/>
                <a:gd name="T123" fmla="*/ 1269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52" h="1719">
                  <a:moveTo>
                    <a:pt x="2252" y="1201"/>
                  </a:moveTo>
                  <a:lnTo>
                    <a:pt x="2252" y="1201"/>
                  </a:lnTo>
                  <a:lnTo>
                    <a:pt x="2247" y="1172"/>
                  </a:lnTo>
                  <a:lnTo>
                    <a:pt x="2242" y="1162"/>
                  </a:lnTo>
                  <a:lnTo>
                    <a:pt x="2233" y="1157"/>
                  </a:lnTo>
                  <a:lnTo>
                    <a:pt x="2208" y="1152"/>
                  </a:lnTo>
                  <a:lnTo>
                    <a:pt x="2179" y="1152"/>
                  </a:lnTo>
                  <a:lnTo>
                    <a:pt x="2179" y="1152"/>
                  </a:lnTo>
                  <a:lnTo>
                    <a:pt x="2175" y="1123"/>
                  </a:lnTo>
                  <a:lnTo>
                    <a:pt x="2165" y="1099"/>
                  </a:lnTo>
                  <a:lnTo>
                    <a:pt x="2136" y="1046"/>
                  </a:lnTo>
                  <a:lnTo>
                    <a:pt x="2136" y="1046"/>
                  </a:lnTo>
                  <a:lnTo>
                    <a:pt x="2121" y="1012"/>
                  </a:lnTo>
                  <a:lnTo>
                    <a:pt x="2112" y="997"/>
                  </a:lnTo>
                  <a:lnTo>
                    <a:pt x="2087" y="988"/>
                  </a:lnTo>
                  <a:lnTo>
                    <a:pt x="2087" y="988"/>
                  </a:lnTo>
                  <a:lnTo>
                    <a:pt x="2063" y="988"/>
                  </a:lnTo>
                  <a:lnTo>
                    <a:pt x="2039" y="988"/>
                  </a:lnTo>
                  <a:lnTo>
                    <a:pt x="2039" y="988"/>
                  </a:lnTo>
                  <a:lnTo>
                    <a:pt x="2044" y="973"/>
                  </a:lnTo>
                  <a:lnTo>
                    <a:pt x="2053" y="959"/>
                  </a:lnTo>
                  <a:lnTo>
                    <a:pt x="2063" y="949"/>
                  </a:lnTo>
                  <a:lnTo>
                    <a:pt x="2068" y="930"/>
                  </a:lnTo>
                  <a:lnTo>
                    <a:pt x="2068" y="930"/>
                  </a:lnTo>
                  <a:lnTo>
                    <a:pt x="2068" y="896"/>
                  </a:lnTo>
                  <a:lnTo>
                    <a:pt x="2073" y="886"/>
                  </a:lnTo>
                  <a:lnTo>
                    <a:pt x="2092" y="876"/>
                  </a:lnTo>
                  <a:lnTo>
                    <a:pt x="2092" y="876"/>
                  </a:lnTo>
                  <a:lnTo>
                    <a:pt x="2141" y="838"/>
                  </a:lnTo>
                  <a:lnTo>
                    <a:pt x="2184" y="794"/>
                  </a:lnTo>
                  <a:lnTo>
                    <a:pt x="2184" y="794"/>
                  </a:lnTo>
                  <a:lnTo>
                    <a:pt x="2204" y="779"/>
                  </a:lnTo>
                  <a:lnTo>
                    <a:pt x="2208" y="775"/>
                  </a:lnTo>
                  <a:lnTo>
                    <a:pt x="2208" y="760"/>
                  </a:lnTo>
                  <a:lnTo>
                    <a:pt x="2208" y="760"/>
                  </a:lnTo>
                  <a:lnTo>
                    <a:pt x="2199" y="746"/>
                  </a:lnTo>
                  <a:lnTo>
                    <a:pt x="2179" y="731"/>
                  </a:lnTo>
                  <a:lnTo>
                    <a:pt x="2160" y="717"/>
                  </a:lnTo>
                  <a:lnTo>
                    <a:pt x="2150" y="697"/>
                  </a:lnTo>
                  <a:lnTo>
                    <a:pt x="2150" y="697"/>
                  </a:lnTo>
                  <a:lnTo>
                    <a:pt x="2165" y="692"/>
                  </a:lnTo>
                  <a:lnTo>
                    <a:pt x="2184" y="687"/>
                  </a:lnTo>
                  <a:lnTo>
                    <a:pt x="2194" y="678"/>
                  </a:lnTo>
                  <a:lnTo>
                    <a:pt x="2204" y="663"/>
                  </a:lnTo>
                  <a:lnTo>
                    <a:pt x="2213" y="649"/>
                  </a:lnTo>
                  <a:lnTo>
                    <a:pt x="2213" y="634"/>
                  </a:lnTo>
                  <a:lnTo>
                    <a:pt x="2218" y="600"/>
                  </a:lnTo>
                  <a:lnTo>
                    <a:pt x="2208" y="566"/>
                  </a:lnTo>
                  <a:lnTo>
                    <a:pt x="2199" y="532"/>
                  </a:lnTo>
                  <a:lnTo>
                    <a:pt x="2179" y="503"/>
                  </a:lnTo>
                  <a:lnTo>
                    <a:pt x="2155" y="484"/>
                  </a:lnTo>
                  <a:lnTo>
                    <a:pt x="2155" y="484"/>
                  </a:lnTo>
                  <a:lnTo>
                    <a:pt x="2126" y="465"/>
                  </a:lnTo>
                  <a:lnTo>
                    <a:pt x="2097" y="450"/>
                  </a:lnTo>
                  <a:lnTo>
                    <a:pt x="2097" y="450"/>
                  </a:lnTo>
                  <a:lnTo>
                    <a:pt x="2063" y="445"/>
                  </a:lnTo>
                  <a:lnTo>
                    <a:pt x="2029" y="445"/>
                  </a:lnTo>
                  <a:lnTo>
                    <a:pt x="2000" y="445"/>
                  </a:lnTo>
                  <a:lnTo>
                    <a:pt x="1971" y="440"/>
                  </a:lnTo>
                  <a:lnTo>
                    <a:pt x="1971" y="440"/>
                  </a:lnTo>
                  <a:lnTo>
                    <a:pt x="1937" y="431"/>
                  </a:lnTo>
                  <a:lnTo>
                    <a:pt x="1923" y="426"/>
                  </a:lnTo>
                  <a:lnTo>
                    <a:pt x="1903" y="421"/>
                  </a:lnTo>
                  <a:lnTo>
                    <a:pt x="1903" y="421"/>
                  </a:lnTo>
                  <a:lnTo>
                    <a:pt x="1879" y="426"/>
                  </a:lnTo>
                  <a:lnTo>
                    <a:pt x="1855" y="431"/>
                  </a:lnTo>
                  <a:lnTo>
                    <a:pt x="1826" y="436"/>
                  </a:lnTo>
                  <a:lnTo>
                    <a:pt x="1811" y="431"/>
                  </a:lnTo>
                  <a:lnTo>
                    <a:pt x="1811" y="431"/>
                  </a:lnTo>
                  <a:lnTo>
                    <a:pt x="1802" y="421"/>
                  </a:lnTo>
                  <a:lnTo>
                    <a:pt x="1797" y="411"/>
                  </a:lnTo>
                  <a:lnTo>
                    <a:pt x="1792" y="402"/>
                  </a:lnTo>
                  <a:lnTo>
                    <a:pt x="1777" y="397"/>
                  </a:lnTo>
                  <a:lnTo>
                    <a:pt x="1777" y="397"/>
                  </a:lnTo>
                  <a:lnTo>
                    <a:pt x="1768" y="402"/>
                  </a:lnTo>
                  <a:lnTo>
                    <a:pt x="1758" y="407"/>
                  </a:lnTo>
                  <a:lnTo>
                    <a:pt x="1734" y="426"/>
                  </a:lnTo>
                  <a:lnTo>
                    <a:pt x="1700" y="465"/>
                  </a:lnTo>
                  <a:lnTo>
                    <a:pt x="1700" y="465"/>
                  </a:lnTo>
                  <a:lnTo>
                    <a:pt x="1705" y="450"/>
                  </a:lnTo>
                  <a:lnTo>
                    <a:pt x="1705" y="431"/>
                  </a:lnTo>
                  <a:lnTo>
                    <a:pt x="1705" y="392"/>
                  </a:lnTo>
                  <a:lnTo>
                    <a:pt x="1705" y="392"/>
                  </a:lnTo>
                  <a:lnTo>
                    <a:pt x="1695" y="373"/>
                  </a:lnTo>
                  <a:lnTo>
                    <a:pt x="1685" y="363"/>
                  </a:lnTo>
                  <a:lnTo>
                    <a:pt x="1676" y="353"/>
                  </a:lnTo>
                  <a:lnTo>
                    <a:pt x="1661" y="348"/>
                  </a:lnTo>
                  <a:lnTo>
                    <a:pt x="1627" y="344"/>
                  </a:lnTo>
                  <a:lnTo>
                    <a:pt x="1608" y="339"/>
                  </a:lnTo>
                  <a:lnTo>
                    <a:pt x="1589" y="329"/>
                  </a:lnTo>
                  <a:lnTo>
                    <a:pt x="1589" y="329"/>
                  </a:lnTo>
                  <a:lnTo>
                    <a:pt x="1574" y="310"/>
                  </a:lnTo>
                  <a:lnTo>
                    <a:pt x="1559" y="295"/>
                  </a:lnTo>
                  <a:lnTo>
                    <a:pt x="1555" y="285"/>
                  </a:lnTo>
                  <a:lnTo>
                    <a:pt x="1545" y="285"/>
                  </a:lnTo>
                  <a:lnTo>
                    <a:pt x="1535" y="281"/>
                  </a:lnTo>
                  <a:lnTo>
                    <a:pt x="1521" y="285"/>
                  </a:lnTo>
                  <a:lnTo>
                    <a:pt x="1521" y="285"/>
                  </a:lnTo>
                  <a:lnTo>
                    <a:pt x="1516" y="295"/>
                  </a:lnTo>
                  <a:lnTo>
                    <a:pt x="1516" y="295"/>
                  </a:lnTo>
                  <a:lnTo>
                    <a:pt x="1506" y="271"/>
                  </a:lnTo>
                  <a:lnTo>
                    <a:pt x="1497" y="252"/>
                  </a:lnTo>
                  <a:lnTo>
                    <a:pt x="1482" y="232"/>
                  </a:lnTo>
                  <a:lnTo>
                    <a:pt x="1463" y="218"/>
                  </a:lnTo>
                  <a:lnTo>
                    <a:pt x="1443" y="208"/>
                  </a:lnTo>
                  <a:lnTo>
                    <a:pt x="1419" y="203"/>
                  </a:lnTo>
                  <a:lnTo>
                    <a:pt x="1395" y="198"/>
                  </a:lnTo>
                  <a:lnTo>
                    <a:pt x="1371" y="193"/>
                  </a:lnTo>
                  <a:lnTo>
                    <a:pt x="1371" y="193"/>
                  </a:lnTo>
                  <a:lnTo>
                    <a:pt x="1385" y="164"/>
                  </a:lnTo>
                  <a:lnTo>
                    <a:pt x="1390" y="130"/>
                  </a:lnTo>
                  <a:lnTo>
                    <a:pt x="1390" y="97"/>
                  </a:lnTo>
                  <a:lnTo>
                    <a:pt x="1375" y="67"/>
                  </a:lnTo>
                  <a:lnTo>
                    <a:pt x="1361" y="38"/>
                  </a:lnTo>
                  <a:lnTo>
                    <a:pt x="1337" y="19"/>
                  </a:lnTo>
                  <a:lnTo>
                    <a:pt x="1308" y="5"/>
                  </a:lnTo>
                  <a:lnTo>
                    <a:pt x="1279" y="0"/>
                  </a:lnTo>
                  <a:lnTo>
                    <a:pt x="1279" y="0"/>
                  </a:lnTo>
                  <a:lnTo>
                    <a:pt x="1230" y="0"/>
                  </a:lnTo>
                  <a:lnTo>
                    <a:pt x="1211" y="5"/>
                  </a:lnTo>
                  <a:lnTo>
                    <a:pt x="1191" y="9"/>
                  </a:lnTo>
                  <a:lnTo>
                    <a:pt x="1191" y="9"/>
                  </a:lnTo>
                  <a:lnTo>
                    <a:pt x="1153" y="38"/>
                  </a:lnTo>
                  <a:lnTo>
                    <a:pt x="1133" y="58"/>
                  </a:lnTo>
                  <a:lnTo>
                    <a:pt x="1119" y="77"/>
                  </a:lnTo>
                  <a:lnTo>
                    <a:pt x="1119" y="77"/>
                  </a:lnTo>
                  <a:lnTo>
                    <a:pt x="1099" y="111"/>
                  </a:lnTo>
                  <a:lnTo>
                    <a:pt x="1090" y="140"/>
                  </a:lnTo>
                  <a:lnTo>
                    <a:pt x="1090" y="174"/>
                  </a:lnTo>
                  <a:lnTo>
                    <a:pt x="1099" y="218"/>
                  </a:lnTo>
                  <a:lnTo>
                    <a:pt x="1099" y="218"/>
                  </a:lnTo>
                  <a:lnTo>
                    <a:pt x="1070" y="208"/>
                  </a:lnTo>
                  <a:lnTo>
                    <a:pt x="1041" y="198"/>
                  </a:lnTo>
                  <a:lnTo>
                    <a:pt x="1041" y="198"/>
                  </a:lnTo>
                  <a:lnTo>
                    <a:pt x="1027" y="198"/>
                  </a:lnTo>
                  <a:lnTo>
                    <a:pt x="1007" y="203"/>
                  </a:lnTo>
                  <a:lnTo>
                    <a:pt x="988" y="203"/>
                  </a:lnTo>
                  <a:lnTo>
                    <a:pt x="969" y="203"/>
                  </a:lnTo>
                  <a:lnTo>
                    <a:pt x="969" y="203"/>
                  </a:lnTo>
                  <a:lnTo>
                    <a:pt x="954" y="203"/>
                  </a:lnTo>
                  <a:lnTo>
                    <a:pt x="940" y="193"/>
                  </a:lnTo>
                  <a:lnTo>
                    <a:pt x="920" y="189"/>
                  </a:lnTo>
                  <a:lnTo>
                    <a:pt x="906" y="184"/>
                  </a:lnTo>
                  <a:lnTo>
                    <a:pt x="906" y="184"/>
                  </a:lnTo>
                  <a:lnTo>
                    <a:pt x="872" y="184"/>
                  </a:lnTo>
                  <a:lnTo>
                    <a:pt x="843" y="174"/>
                  </a:lnTo>
                  <a:lnTo>
                    <a:pt x="843" y="174"/>
                  </a:lnTo>
                  <a:lnTo>
                    <a:pt x="799" y="164"/>
                  </a:lnTo>
                  <a:lnTo>
                    <a:pt x="780" y="164"/>
                  </a:lnTo>
                  <a:lnTo>
                    <a:pt x="755" y="164"/>
                  </a:lnTo>
                  <a:lnTo>
                    <a:pt x="736" y="169"/>
                  </a:lnTo>
                  <a:lnTo>
                    <a:pt x="717" y="179"/>
                  </a:lnTo>
                  <a:lnTo>
                    <a:pt x="702" y="193"/>
                  </a:lnTo>
                  <a:lnTo>
                    <a:pt x="683" y="208"/>
                  </a:lnTo>
                  <a:lnTo>
                    <a:pt x="683" y="208"/>
                  </a:lnTo>
                  <a:lnTo>
                    <a:pt x="654" y="242"/>
                  </a:lnTo>
                  <a:lnTo>
                    <a:pt x="630" y="271"/>
                  </a:lnTo>
                  <a:lnTo>
                    <a:pt x="601" y="305"/>
                  </a:lnTo>
                  <a:lnTo>
                    <a:pt x="581" y="339"/>
                  </a:lnTo>
                  <a:lnTo>
                    <a:pt x="581" y="339"/>
                  </a:lnTo>
                  <a:lnTo>
                    <a:pt x="562" y="334"/>
                  </a:lnTo>
                  <a:lnTo>
                    <a:pt x="538" y="324"/>
                  </a:lnTo>
                  <a:lnTo>
                    <a:pt x="513" y="315"/>
                  </a:lnTo>
                  <a:lnTo>
                    <a:pt x="489" y="310"/>
                  </a:lnTo>
                  <a:lnTo>
                    <a:pt x="489" y="310"/>
                  </a:lnTo>
                  <a:lnTo>
                    <a:pt x="455" y="310"/>
                  </a:lnTo>
                  <a:lnTo>
                    <a:pt x="421" y="310"/>
                  </a:lnTo>
                  <a:lnTo>
                    <a:pt x="392" y="315"/>
                  </a:lnTo>
                  <a:lnTo>
                    <a:pt x="358" y="324"/>
                  </a:lnTo>
                  <a:lnTo>
                    <a:pt x="358" y="324"/>
                  </a:lnTo>
                  <a:lnTo>
                    <a:pt x="324" y="344"/>
                  </a:lnTo>
                  <a:lnTo>
                    <a:pt x="300" y="368"/>
                  </a:lnTo>
                  <a:lnTo>
                    <a:pt x="291" y="392"/>
                  </a:lnTo>
                  <a:lnTo>
                    <a:pt x="286" y="421"/>
                  </a:lnTo>
                  <a:lnTo>
                    <a:pt x="291" y="450"/>
                  </a:lnTo>
                  <a:lnTo>
                    <a:pt x="305" y="484"/>
                  </a:lnTo>
                  <a:lnTo>
                    <a:pt x="320" y="513"/>
                  </a:lnTo>
                  <a:lnTo>
                    <a:pt x="339" y="542"/>
                  </a:lnTo>
                  <a:lnTo>
                    <a:pt x="339" y="542"/>
                  </a:lnTo>
                  <a:lnTo>
                    <a:pt x="324" y="537"/>
                  </a:lnTo>
                  <a:lnTo>
                    <a:pt x="315" y="542"/>
                  </a:lnTo>
                  <a:lnTo>
                    <a:pt x="300" y="552"/>
                  </a:lnTo>
                  <a:lnTo>
                    <a:pt x="291" y="571"/>
                  </a:lnTo>
                  <a:lnTo>
                    <a:pt x="271" y="586"/>
                  </a:lnTo>
                  <a:lnTo>
                    <a:pt x="271" y="586"/>
                  </a:lnTo>
                  <a:lnTo>
                    <a:pt x="257" y="591"/>
                  </a:lnTo>
                  <a:lnTo>
                    <a:pt x="232" y="591"/>
                  </a:lnTo>
                  <a:lnTo>
                    <a:pt x="213" y="591"/>
                  </a:lnTo>
                  <a:lnTo>
                    <a:pt x="194" y="600"/>
                  </a:lnTo>
                  <a:lnTo>
                    <a:pt x="194" y="600"/>
                  </a:lnTo>
                  <a:lnTo>
                    <a:pt x="179" y="620"/>
                  </a:lnTo>
                  <a:lnTo>
                    <a:pt x="165" y="639"/>
                  </a:lnTo>
                  <a:lnTo>
                    <a:pt x="165" y="639"/>
                  </a:lnTo>
                  <a:lnTo>
                    <a:pt x="160" y="658"/>
                  </a:lnTo>
                  <a:lnTo>
                    <a:pt x="169" y="678"/>
                  </a:lnTo>
                  <a:lnTo>
                    <a:pt x="169" y="678"/>
                  </a:lnTo>
                  <a:lnTo>
                    <a:pt x="179" y="692"/>
                  </a:lnTo>
                  <a:lnTo>
                    <a:pt x="194" y="707"/>
                  </a:lnTo>
                  <a:lnTo>
                    <a:pt x="213" y="72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9" y="750"/>
                  </a:lnTo>
                  <a:lnTo>
                    <a:pt x="169" y="755"/>
                  </a:lnTo>
                  <a:lnTo>
                    <a:pt x="145" y="760"/>
                  </a:lnTo>
                  <a:lnTo>
                    <a:pt x="116" y="770"/>
                  </a:lnTo>
                  <a:lnTo>
                    <a:pt x="116" y="770"/>
                  </a:lnTo>
                  <a:lnTo>
                    <a:pt x="97" y="779"/>
                  </a:lnTo>
                  <a:lnTo>
                    <a:pt x="73" y="794"/>
                  </a:lnTo>
                  <a:lnTo>
                    <a:pt x="58" y="813"/>
                  </a:lnTo>
                  <a:lnTo>
                    <a:pt x="44" y="833"/>
                  </a:lnTo>
                  <a:lnTo>
                    <a:pt x="19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0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10" y="993"/>
                  </a:lnTo>
                  <a:lnTo>
                    <a:pt x="29" y="1017"/>
                  </a:lnTo>
                  <a:lnTo>
                    <a:pt x="53" y="1031"/>
                  </a:lnTo>
                  <a:lnTo>
                    <a:pt x="82" y="1046"/>
                  </a:lnTo>
                  <a:lnTo>
                    <a:pt x="116" y="1056"/>
                  </a:lnTo>
                  <a:lnTo>
                    <a:pt x="179" y="1075"/>
                  </a:lnTo>
                  <a:lnTo>
                    <a:pt x="179" y="1075"/>
                  </a:lnTo>
                  <a:lnTo>
                    <a:pt x="174" y="1094"/>
                  </a:lnTo>
                  <a:lnTo>
                    <a:pt x="174" y="1114"/>
                  </a:lnTo>
                  <a:lnTo>
                    <a:pt x="179" y="1128"/>
                  </a:lnTo>
                  <a:lnTo>
                    <a:pt x="199" y="1148"/>
                  </a:lnTo>
                  <a:lnTo>
                    <a:pt x="199" y="1148"/>
                  </a:lnTo>
                  <a:lnTo>
                    <a:pt x="223" y="1162"/>
                  </a:lnTo>
                  <a:lnTo>
                    <a:pt x="247" y="1167"/>
                  </a:lnTo>
                  <a:lnTo>
                    <a:pt x="276" y="1177"/>
                  </a:lnTo>
                  <a:lnTo>
                    <a:pt x="300" y="1186"/>
                  </a:lnTo>
                  <a:lnTo>
                    <a:pt x="300" y="1186"/>
                  </a:lnTo>
                  <a:lnTo>
                    <a:pt x="300" y="1215"/>
                  </a:lnTo>
                  <a:lnTo>
                    <a:pt x="300" y="1244"/>
                  </a:lnTo>
                  <a:lnTo>
                    <a:pt x="310" y="1269"/>
                  </a:lnTo>
                  <a:lnTo>
                    <a:pt x="320" y="1278"/>
                  </a:lnTo>
                  <a:lnTo>
                    <a:pt x="329" y="1283"/>
                  </a:lnTo>
                  <a:lnTo>
                    <a:pt x="329" y="1283"/>
                  </a:lnTo>
                  <a:lnTo>
                    <a:pt x="344" y="1288"/>
                  </a:lnTo>
                  <a:lnTo>
                    <a:pt x="358" y="1288"/>
                  </a:lnTo>
                  <a:lnTo>
                    <a:pt x="373" y="1288"/>
                  </a:lnTo>
                  <a:lnTo>
                    <a:pt x="387" y="1288"/>
                  </a:lnTo>
                  <a:lnTo>
                    <a:pt x="387" y="1288"/>
                  </a:lnTo>
                  <a:lnTo>
                    <a:pt x="402" y="1298"/>
                  </a:lnTo>
                  <a:lnTo>
                    <a:pt x="402" y="1298"/>
                  </a:lnTo>
                  <a:lnTo>
                    <a:pt x="354" y="1298"/>
                  </a:lnTo>
                  <a:lnTo>
                    <a:pt x="329" y="1303"/>
                  </a:lnTo>
                  <a:lnTo>
                    <a:pt x="310" y="1317"/>
                  </a:lnTo>
                  <a:lnTo>
                    <a:pt x="310" y="1317"/>
                  </a:lnTo>
                  <a:lnTo>
                    <a:pt x="291" y="1332"/>
                  </a:lnTo>
                  <a:lnTo>
                    <a:pt x="276" y="1356"/>
                  </a:lnTo>
                  <a:lnTo>
                    <a:pt x="261" y="1380"/>
                  </a:lnTo>
                  <a:lnTo>
                    <a:pt x="257" y="1404"/>
                  </a:lnTo>
                  <a:lnTo>
                    <a:pt x="257" y="1404"/>
                  </a:lnTo>
                  <a:lnTo>
                    <a:pt x="252" y="1419"/>
                  </a:lnTo>
                  <a:lnTo>
                    <a:pt x="257" y="1433"/>
                  </a:lnTo>
                  <a:lnTo>
                    <a:pt x="271" y="1458"/>
                  </a:lnTo>
                  <a:lnTo>
                    <a:pt x="291" y="1482"/>
                  </a:lnTo>
                  <a:lnTo>
                    <a:pt x="320" y="1501"/>
                  </a:lnTo>
                  <a:lnTo>
                    <a:pt x="349" y="1516"/>
                  </a:lnTo>
                  <a:lnTo>
                    <a:pt x="383" y="1525"/>
                  </a:lnTo>
                  <a:lnTo>
                    <a:pt x="412" y="1525"/>
                  </a:lnTo>
                  <a:lnTo>
                    <a:pt x="441" y="1525"/>
                  </a:lnTo>
                  <a:lnTo>
                    <a:pt x="441" y="1525"/>
                  </a:lnTo>
                  <a:lnTo>
                    <a:pt x="441" y="1530"/>
                  </a:lnTo>
                  <a:lnTo>
                    <a:pt x="450" y="1535"/>
                  </a:lnTo>
                  <a:lnTo>
                    <a:pt x="470" y="1545"/>
                  </a:lnTo>
                  <a:lnTo>
                    <a:pt x="489" y="1550"/>
                  </a:lnTo>
                  <a:lnTo>
                    <a:pt x="508" y="1550"/>
                  </a:lnTo>
                  <a:lnTo>
                    <a:pt x="508" y="1550"/>
                  </a:lnTo>
                  <a:lnTo>
                    <a:pt x="513" y="1559"/>
                  </a:lnTo>
                  <a:lnTo>
                    <a:pt x="508" y="1569"/>
                  </a:lnTo>
                  <a:lnTo>
                    <a:pt x="504" y="1593"/>
                  </a:lnTo>
                  <a:lnTo>
                    <a:pt x="504" y="1593"/>
                  </a:lnTo>
                  <a:lnTo>
                    <a:pt x="518" y="1598"/>
                  </a:lnTo>
                  <a:lnTo>
                    <a:pt x="533" y="1603"/>
                  </a:lnTo>
                  <a:lnTo>
                    <a:pt x="567" y="1608"/>
                  </a:lnTo>
                  <a:lnTo>
                    <a:pt x="567" y="1608"/>
                  </a:lnTo>
                  <a:lnTo>
                    <a:pt x="567" y="1627"/>
                  </a:lnTo>
                  <a:lnTo>
                    <a:pt x="576" y="1642"/>
                  </a:lnTo>
                  <a:lnTo>
                    <a:pt x="586" y="1656"/>
                  </a:lnTo>
                  <a:lnTo>
                    <a:pt x="601" y="1666"/>
                  </a:lnTo>
                  <a:lnTo>
                    <a:pt x="625" y="1690"/>
                  </a:lnTo>
                  <a:lnTo>
                    <a:pt x="634" y="1700"/>
                  </a:lnTo>
                  <a:lnTo>
                    <a:pt x="639" y="1714"/>
                  </a:lnTo>
                  <a:lnTo>
                    <a:pt x="639" y="1714"/>
                  </a:lnTo>
                  <a:lnTo>
                    <a:pt x="659" y="1719"/>
                  </a:lnTo>
                  <a:lnTo>
                    <a:pt x="683" y="1714"/>
                  </a:lnTo>
                  <a:lnTo>
                    <a:pt x="702" y="1709"/>
                  </a:lnTo>
                  <a:lnTo>
                    <a:pt x="717" y="1695"/>
                  </a:lnTo>
                  <a:lnTo>
                    <a:pt x="731" y="1685"/>
                  </a:lnTo>
                  <a:lnTo>
                    <a:pt x="746" y="1666"/>
                  </a:lnTo>
                  <a:lnTo>
                    <a:pt x="755" y="1646"/>
                  </a:lnTo>
                  <a:lnTo>
                    <a:pt x="760" y="1627"/>
                  </a:lnTo>
                  <a:lnTo>
                    <a:pt x="760" y="1627"/>
                  </a:lnTo>
                  <a:lnTo>
                    <a:pt x="770" y="1637"/>
                  </a:lnTo>
                  <a:lnTo>
                    <a:pt x="780" y="1637"/>
                  </a:lnTo>
                  <a:lnTo>
                    <a:pt x="804" y="1642"/>
                  </a:lnTo>
                  <a:lnTo>
                    <a:pt x="833" y="1637"/>
                  </a:lnTo>
                  <a:lnTo>
                    <a:pt x="843" y="1627"/>
                  </a:lnTo>
                  <a:lnTo>
                    <a:pt x="848" y="1622"/>
                  </a:lnTo>
                  <a:lnTo>
                    <a:pt x="848" y="1622"/>
                  </a:lnTo>
                  <a:lnTo>
                    <a:pt x="857" y="1603"/>
                  </a:lnTo>
                  <a:lnTo>
                    <a:pt x="862" y="1579"/>
                  </a:lnTo>
                  <a:lnTo>
                    <a:pt x="862" y="1530"/>
                  </a:lnTo>
                  <a:lnTo>
                    <a:pt x="862" y="1530"/>
                  </a:lnTo>
                  <a:lnTo>
                    <a:pt x="877" y="1530"/>
                  </a:lnTo>
                  <a:lnTo>
                    <a:pt x="891" y="1535"/>
                  </a:lnTo>
                  <a:lnTo>
                    <a:pt x="910" y="1545"/>
                  </a:lnTo>
                  <a:lnTo>
                    <a:pt x="920" y="1550"/>
                  </a:lnTo>
                  <a:lnTo>
                    <a:pt x="930" y="1554"/>
                  </a:lnTo>
                  <a:lnTo>
                    <a:pt x="940" y="1550"/>
                  </a:lnTo>
                  <a:lnTo>
                    <a:pt x="954" y="1545"/>
                  </a:lnTo>
                  <a:lnTo>
                    <a:pt x="954" y="1545"/>
                  </a:lnTo>
                  <a:lnTo>
                    <a:pt x="940" y="1511"/>
                  </a:lnTo>
                  <a:lnTo>
                    <a:pt x="925" y="1482"/>
                  </a:lnTo>
                  <a:lnTo>
                    <a:pt x="896" y="1428"/>
                  </a:lnTo>
                  <a:lnTo>
                    <a:pt x="867" y="1370"/>
                  </a:lnTo>
                  <a:lnTo>
                    <a:pt x="857" y="1341"/>
                  </a:lnTo>
                  <a:lnTo>
                    <a:pt x="852" y="1307"/>
                  </a:lnTo>
                  <a:lnTo>
                    <a:pt x="852" y="1307"/>
                  </a:lnTo>
                  <a:lnTo>
                    <a:pt x="852" y="1264"/>
                  </a:lnTo>
                  <a:lnTo>
                    <a:pt x="852" y="1264"/>
                  </a:lnTo>
                  <a:lnTo>
                    <a:pt x="891" y="1264"/>
                  </a:lnTo>
                  <a:lnTo>
                    <a:pt x="906" y="1264"/>
                  </a:lnTo>
                  <a:lnTo>
                    <a:pt x="920" y="1259"/>
                  </a:lnTo>
                  <a:lnTo>
                    <a:pt x="920" y="1259"/>
                  </a:lnTo>
                  <a:lnTo>
                    <a:pt x="935" y="1249"/>
                  </a:lnTo>
                  <a:lnTo>
                    <a:pt x="944" y="1240"/>
                  </a:lnTo>
                  <a:lnTo>
                    <a:pt x="954" y="1215"/>
                  </a:lnTo>
                  <a:lnTo>
                    <a:pt x="954" y="1186"/>
                  </a:lnTo>
                  <a:lnTo>
                    <a:pt x="954" y="1152"/>
                  </a:lnTo>
                  <a:lnTo>
                    <a:pt x="954" y="1152"/>
                  </a:lnTo>
                  <a:lnTo>
                    <a:pt x="969" y="1152"/>
                  </a:lnTo>
                  <a:lnTo>
                    <a:pt x="978" y="1148"/>
                  </a:lnTo>
                  <a:lnTo>
                    <a:pt x="983" y="1138"/>
                  </a:lnTo>
                  <a:lnTo>
                    <a:pt x="988" y="1128"/>
                  </a:lnTo>
                  <a:lnTo>
                    <a:pt x="988" y="1128"/>
                  </a:lnTo>
                  <a:lnTo>
                    <a:pt x="1002" y="1123"/>
                  </a:lnTo>
                  <a:lnTo>
                    <a:pt x="1012" y="1119"/>
                  </a:lnTo>
                  <a:lnTo>
                    <a:pt x="1017" y="1109"/>
                  </a:lnTo>
                  <a:lnTo>
                    <a:pt x="1017" y="1104"/>
                  </a:lnTo>
                  <a:lnTo>
                    <a:pt x="1022" y="1085"/>
                  </a:lnTo>
                  <a:lnTo>
                    <a:pt x="1022" y="1080"/>
                  </a:lnTo>
                  <a:lnTo>
                    <a:pt x="1027" y="1070"/>
                  </a:lnTo>
                  <a:lnTo>
                    <a:pt x="1027" y="1070"/>
                  </a:lnTo>
                  <a:lnTo>
                    <a:pt x="1036" y="1065"/>
                  </a:lnTo>
                  <a:lnTo>
                    <a:pt x="1051" y="1065"/>
                  </a:lnTo>
                  <a:lnTo>
                    <a:pt x="1080" y="1060"/>
                  </a:lnTo>
                  <a:lnTo>
                    <a:pt x="1138" y="1070"/>
                  </a:lnTo>
                  <a:lnTo>
                    <a:pt x="1138" y="1070"/>
                  </a:lnTo>
                  <a:lnTo>
                    <a:pt x="1143" y="1109"/>
                  </a:lnTo>
                  <a:lnTo>
                    <a:pt x="1153" y="1138"/>
                  </a:lnTo>
                  <a:lnTo>
                    <a:pt x="1172" y="1162"/>
                  </a:lnTo>
                  <a:lnTo>
                    <a:pt x="1201" y="1186"/>
                  </a:lnTo>
                  <a:lnTo>
                    <a:pt x="1201" y="1186"/>
                  </a:lnTo>
                  <a:lnTo>
                    <a:pt x="1230" y="1206"/>
                  </a:lnTo>
                  <a:lnTo>
                    <a:pt x="1245" y="1211"/>
                  </a:lnTo>
                  <a:lnTo>
                    <a:pt x="1254" y="1206"/>
                  </a:lnTo>
                  <a:lnTo>
                    <a:pt x="1274" y="1196"/>
                  </a:lnTo>
                  <a:lnTo>
                    <a:pt x="1308" y="1172"/>
                  </a:lnTo>
                  <a:lnTo>
                    <a:pt x="1308" y="1172"/>
                  </a:lnTo>
                  <a:lnTo>
                    <a:pt x="1317" y="1181"/>
                  </a:lnTo>
                  <a:lnTo>
                    <a:pt x="1332" y="1191"/>
                  </a:lnTo>
                  <a:lnTo>
                    <a:pt x="1366" y="1201"/>
                  </a:lnTo>
                  <a:lnTo>
                    <a:pt x="1434" y="1211"/>
                  </a:lnTo>
                  <a:lnTo>
                    <a:pt x="1434" y="1211"/>
                  </a:lnTo>
                  <a:lnTo>
                    <a:pt x="1409" y="1254"/>
                  </a:lnTo>
                  <a:lnTo>
                    <a:pt x="1385" y="1298"/>
                  </a:lnTo>
                  <a:lnTo>
                    <a:pt x="1366" y="1346"/>
                  </a:lnTo>
                  <a:lnTo>
                    <a:pt x="1361" y="1370"/>
                  </a:lnTo>
                  <a:lnTo>
                    <a:pt x="1361" y="1395"/>
                  </a:lnTo>
                  <a:lnTo>
                    <a:pt x="1361" y="1395"/>
                  </a:lnTo>
                  <a:lnTo>
                    <a:pt x="1375" y="1395"/>
                  </a:lnTo>
                  <a:lnTo>
                    <a:pt x="1385" y="1399"/>
                  </a:lnTo>
                  <a:lnTo>
                    <a:pt x="1385" y="1399"/>
                  </a:lnTo>
                  <a:lnTo>
                    <a:pt x="1390" y="1419"/>
                  </a:lnTo>
                  <a:lnTo>
                    <a:pt x="1395" y="1438"/>
                  </a:lnTo>
                  <a:lnTo>
                    <a:pt x="1395" y="1438"/>
                  </a:lnTo>
                  <a:lnTo>
                    <a:pt x="1404" y="1443"/>
                  </a:lnTo>
                  <a:lnTo>
                    <a:pt x="1414" y="1453"/>
                  </a:lnTo>
                  <a:lnTo>
                    <a:pt x="1429" y="1477"/>
                  </a:lnTo>
                  <a:lnTo>
                    <a:pt x="1443" y="1506"/>
                  </a:lnTo>
                  <a:lnTo>
                    <a:pt x="1453" y="1516"/>
                  </a:lnTo>
                  <a:lnTo>
                    <a:pt x="1463" y="1525"/>
                  </a:lnTo>
                  <a:lnTo>
                    <a:pt x="1463" y="1525"/>
                  </a:lnTo>
                  <a:lnTo>
                    <a:pt x="1482" y="1535"/>
                  </a:lnTo>
                  <a:lnTo>
                    <a:pt x="1506" y="1540"/>
                  </a:lnTo>
                  <a:lnTo>
                    <a:pt x="1526" y="1540"/>
                  </a:lnTo>
                  <a:lnTo>
                    <a:pt x="1550" y="1535"/>
                  </a:lnTo>
                  <a:lnTo>
                    <a:pt x="1550" y="1535"/>
                  </a:lnTo>
                  <a:lnTo>
                    <a:pt x="1574" y="1564"/>
                  </a:lnTo>
                  <a:lnTo>
                    <a:pt x="1593" y="1593"/>
                  </a:lnTo>
                  <a:lnTo>
                    <a:pt x="1618" y="1617"/>
                  </a:lnTo>
                  <a:lnTo>
                    <a:pt x="1632" y="1627"/>
                  </a:lnTo>
                  <a:lnTo>
                    <a:pt x="1651" y="1637"/>
                  </a:lnTo>
                  <a:lnTo>
                    <a:pt x="1651" y="1637"/>
                  </a:lnTo>
                  <a:lnTo>
                    <a:pt x="1676" y="1637"/>
                  </a:lnTo>
                  <a:lnTo>
                    <a:pt x="1695" y="1632"/>
                  </a:lnTo>
                  <a:lnTo>
                    <a:pt x="1714" y="1622"/>
                  </a:lnTo>
                  <a:lnTo>
                    <a:pt x="1729" y="1613"/>
                  </a:lnTo>
                  <a:lnTo>
                    <a:pt x="1729" y="1613"/>
                  </a:lnTo>
                  <a:lnTo>
                    <a:pt x="1758" y="1593"/>
                  </a:lnTo>
                  <a:lnTo>
                    <a:pt x="1787" y="1579"/>
                  </a:lnTo>
                  <a:lnTo>
                    <a:pt x="1845" y="1554"/>
                  </a:lnTo>
                  <a:lnTo>
                    <a:pt x="1869" y="1535"/>
                  </a:lnTo>
                  <a:lnTo>
                    <a:pt x="1889" y="1516"/>
                  </a:lnTo>
                  <a:lnTo>
                    <a:pt x="1903" y="1491"/>
                  </a:lnTo>
                  <a:lnTo>
                    <a:pt x="1908" y="1453"/>
                  </a:lnTo>
                  <a:lnTo>
                    <a:pt x="1908" y="1453"/>
                  </a:lnTo>
                  <a:lnTo>
                    <a:pt x="1932" y="1453"/>
                  </a:lnTo>
                  <a:lnTo>
                    <a:pt x="1961" y="1443"/>
                  </a:lnTo>
                  <a:lnTo>
                    <a:pt x="1961" y="1443"/>
                  </a:lnTo>
                  <a:lnTo>
                    <a:pt x="1971" y="1438"/>
                  </a:lnTo>
                  <a:lnTo>
                    <a:pt x="1976" y="1428"/>
                  </a:lnTo>
                  <a:lnTo>
                    <a:pt x="1976" y="1428"/>
                  </a:lnTo>
                  <a:lnTo>
                    <a:pt x="1991" y="1424"/>
                  </a:lnTo>
                  <a:lnTo>
                    <a:pt x="2000" y="1424"/>
                  </a:lnTo>
                  <a:lnTo>
                    <a:pt x="2015" y="1424"/>
                  </a:lnTo>
                  <a:lnTo>
                    <a:pt x="2024" y="1414"/>
                  </a:lnTo>
                  <a:lnTo>
                    <a:pt x="2024" y="1414"/>
                  </a:lnTo>
                  <a:lnTo>
                    <a:pt x="2034" y="1404"/>
                  </a:lnTo>
                  <a:lnTo>
                    <a:pt x="2039" y="1390"/>
                  </a:lnTo>
                  <a:lnTo>
                    <a:pt x="2039" y="1356"/>
                  </a:lnTo>
                  <a:lnTo>
                    <a:pt x="2039" y="1356"/>
                  </a:lnTo>
                  <a:lnTo>
                    <a:pt x="2092" y="1351"/>
                  </a:lnTo>
                  <a:lnTo>
                    <a:pt x="2141" y="1346"/>
                  </a:lnTo>
                  <a:lnTo>
                    <a:pt x="2165" y="1341"/>
                  </a:lnTo>
                  <a:lnTo>
                    <a:pt x="2189" y="1332"/>
                  </a:lnTo>
                  <a:lnTo>
                    <a:pt x="2208" y="1312"/>
                  </a:lnTo>
                  <a:lnTo>
                    <a:pt x="2228" y="1293"/>
                  </a:lnTo>
                  <a:lnTo>
                    <a:pt x="2228" y="1293"/>
                  </a:lnTo>
                  <a:lnTo>
                    <a:pt x="2242" y="1269"/>
                  </a:lnTo>
                  <a:lnTo>
                    <a:pt x="2247" y="1249"/>
                  </a:lnTo>
                  <a:lnTo>
                    <a:pt x="2252" y="1225"/>
                  </a:lnTo>
                  <a:lnTo>
                    <a:pt x="2252" y="1201"/>
                  </a:lnTo>
                  <a:lnTo>
                    <a:pt x="2252" y="1201"/>
                  </a:lnTo>
                  <a:close/>
                </a:path>
              </a:pathLst>
            </a:custGeom>
            <a:solidFill>
              <a:srgbClr val="85C6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230" y="649"/>
              <a:ext cx="1245" cy="649"/>
            </a:xfrm>
            <a:custGeom>
              <a:avLst/>
              <a:gdLst>
                <a:gd name="T0" fmla="*/ 92 w 1245"/>
                <a:gd name="T1" fmla="*/ 470 h 649"/>
                <a:gd name="T2" fmla="*/ 29 w 1245"/>
                <a:gd name="T3" fmla="*/ 426 h 649"/>
                <a:gd name="T4" fmla="*/ 0 w 1245"/>
                <a:gd name="T5" fmla="*/ 363 h 649"/>
                <a:gd name="T6" fmla="*/ 15 w 1245"/>
                <a:gd name="T7" fmla="*/ 334 h 649"/>
                <a:gd name="T8" fmla="*/ 107 w 1245"/>
                <a:gd name="T9" fmla="*/ 315 h 649"/>
                <a:gd name="T10" fmla="*/ 165 w 1245"/>
                <a:gd name="T11" fmla="*/ 295 h 649"/>
                <a:gd name="T12" fmla="*/ 175 w 1245"/>
                <a:gd name="T13" fmla="*/ 266 h 649"/>
                <a:gd name="T14" fmla="*/ 170 w 1245"/>
                <a:gd name="T15" fmla="*/ 242 h 649"/>
                <a:gd name="T16" fmla="*/ 121 w 1245"/>
                <a:gd name="T17" fmla="*/ 164 h 649"/>
                <a:gd name="T18" fmla="*/ 117 w 1245"/>
                <a:gd name="T19" fmla="*/ 130 h 649"/>
                <a:gd name="T20" fmla="*/ 136 w 1245"/>
                <a:gd name="T21" fmla="*/ 72 h 649"/>
                <a:gd name="T22" fmla="*/ 184 w 1245"/>
                <a:gd name="T23" fmla="*/ 34 h 649"/>
                <a:gd name="T24" fmla="*/ 276 w 1245"/>
                <a:gd name="T25" fmla="*/ 0 h 649"/>
                <a:gd name="T26" fmla="*/ 334 w 1245"/>
                <a:gd name="T27" fmla="*/ 9 h 649"/>
                <a:gd name="T28" fmla="*/ 383 w 1245"/>
                <a:gd name="T29" fmla="*/ 43 h 649"/>
                <a:gd name="T30" fmla="*/ 451 w 1245"/>
                <a:gd name="T31" fmla="*/ 92 h 649"/>
                <a:gd name="T32" fmla="*/ 528 w 1245"/>
                <a:gd name="T33" fmla="*/ 106 h 649"/>
                <a:gd name="T34" fmla="*/ 596 w 1245"/>
                <a:gd name="T35" fmla="*/ 130 h 649"/>
                <a:gd name="T36" fmla="*/ 625 w 1245"/>
                <a:gd name="T37" fmla="*/ 160 h 649"/>
                <a:gd name="T38" fmla="*/ 654 w 1245"/>
                <a:gd name="T39" fmla="*/ 218 h 649"/>
                <a:gd name="T40" fmla="*/ 717 w 1245"/>
                <a:gd name="T41" fmla="*/ 271 h 649"/>
                <a:gd name="T42" fmla="*/ 761 w 1245"/>
                <a:gd name="T43" fmla="*/ 281 h 649"/>
                <a:gd name="T44" fmla="*/ 862 w 1245"/>
                <a:gd name="T45" fmla="*/ 261 h 649"/>
                <a:gd name="T46" fmla="*/ 964 w 1245"/>
                <a:gd name="T47" fmla="*/ 256 h 649"/>
                <a:gd name="T48" fmla="*/ 1046 w 1245"/>
                <a:gd name="T49" fmla="*/ 276 h 649"/>
                <a:gd name="T50" fmla="*/ 1100 w 1245"/>
                <a:gd name="T51" fmla="*/ 334 h 649"/>
                <a:gd name="T52" fmla="*/ 1114 w 1245"/>
                <a:gd name="T53" fmla="*/ 377 h 649"/>
                <a:gd name="T54" fmla="*/ 1134 w 1245"/>
                <a:gd name="T55" fmla="*/ 407 h 649"/>
                <a:gd name="T56" fmla="*/ 1177 w 1245"/>
                <a:gd name="T57" fmla="*/ 426 h 649"/>
                <a:gd name="T58" fmla="*/ 1240 w 1245"/>
                <a:gd name="T59" fmla="*/ 479 h 649"/>
                <a:gd name="T60" fmla="*/ 1245 w 1245"/>
                <a:gd name="T61" fmla="*/ 513 h 649"/>
                <a:gd name="T62" fmla="*/ 1221 w 1245"/>
                <a:gd name="T63" fmla="*/ 562 h 649"/>
                <a:gd name="T64" fmla="*/ 1172 w 1245"/>
                <a:gd name="T65" fmla="*/ 600 h 649"/>
                <a:gd name="T66" fmla="*/ 1076 w 1245"/>
                <a:gd name="T67" fmla="*/ 634 h 649"/>
                <a:gd name="T68" fmla="*/ 1046 w 1245"/>
                <a:gd name="T69" fmla="*/ 629 h 649"/>
                <a:gd name="T70" fmla="*/ 1013 w 1245"/>
                <a:gd name="T71" fmla="*/ 562 h 649"/>
                <a:gd name="T72" fmla="*/ 988 w 1245"/>
                <a:gd name="T73" fmla="*/ 532 h 649"/>
                <a:gd name="T74" fmla="*/ 906 w 1245"/>
                <a:gd name="T75" fmla="*/ 537 h 649"/>
                <a:gd name="T76" fmla="*/ 819 w 1245"/>
                <a:gd name="T77" fmla="*/ 547 h 649"/>
                <a:gd name="T78" fmla="*/ 722 w 1245"/>
                <a:gd name="T79" fmla="*/ 600 h 649"/>
                <a:gd name="T80" fmla="*/ 674 w 1245"/>
                <a:gd name="T81" fmla="*/ 634 h 649"/>
                <a:gd name="T82" fmla="*/ 620 w 1245"/>
                <a:gd name="T83" fmla="*/ 649 h 649"/>
                <a:gd name="T84" fmla="*/ 528 w 1245"/>
                <a:gd name="T85" fmla="*/ 624 h 649"/>
                <a:gd name="T86" fmla="*/ 436 w 1245"/>
                <a:gd name="T87" fmla="*/ 581 h 649"/>
                <a:gd name="T88" fmla="*/ 393 w 1245"/>
                <a:gd name="T89" fmla="*/ 576 h 649"/>
                <a:gd name="T90" fmla="*/ 354 w 1245"/>
                <a:gd name="T91" fmla="*/ 595 h 649"/>
                <a:gd name="T92" fmla="*/ 301 w 1245"/>
                <a:gd name="T93" fmla="*/ 610 h 649"/>
                <a:gd name="T94" fmla="*/ 242 w 1245"/>
                <a:gd name="T95" fmla="*/ 620 h 649"/>
                <a:gd name="T96" fmla="*/ 204 w 1245"/>
                <a:gd name="T97" fmla="*/ 605 h 649"/>
                <a:gd name="T98" fmla="*/ 160 w 1245"/>
                <a:gd name="T99" fmla="*/ 566 h 649"/>
                <a:gd name="T100" fmla="*/ 150 w 1245"/>
                <a:gd name="T101" fmla="*/ 552 h 6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45" h="649">
                  <a:moveTo>
                    <a:pt x="112" y="474"/>
                  </a:moveTo>
                  <a:lnTo>
                    <a:pt x="112" y="474"/>
                  </a:lnTo>
                  <a:lnTo>
                    <a:pt x="92" y="470"/>
                  </a:lnTo>
                  <a:lnTo>
                    <a:pt x="73" y="460"/>
                  </a:lnTo>
                  <a:lnTo>
                    <a:pt x="49" y="445"/>
                  </a:lnTo>
                  <a:lnTo>
                    <a:pt x="29" y="426"/>
                  </a:lnTo>
                  <a:lnTo>
                    <a:pt x="15" y="407"/>
                  </a:lnTo>
                  <a:lnTo>
                    <a:pt x="0" y="387"/>
                  </a:lnTo>
                  <a:lnTo>
                    <a:pt x="0" y="363"/>
                  </a:lnTo>
                  <a:lnTo>
                    <a:pt x="5" y="344"/>
                  </a:lnTo>
                  <a:lnTo>
                    <a:pt x="5" y="344"/>
                  </a:lnTo>
                  <a:lnTo>
                    <a:pt x="15" y="334"/>
                  </a:lnTo>
                  <a:lnTo>
                    <a:pt x="25" y="329"/>
                  </a:lnTo>
                  <a:lnTo>
                    <a:pt x="49" y="319"/>
                  </a:lnTo>
                  <a:lnTo>
                    <a:pt x="107" y="315"/>
                  </a:lnTo>
                  <a:lnTo>
                    <a:pt x="131" y="310"/>
                  </a:lnTo>
                  <a:lnTo>
                    <a:pt x="155" y="305"/>
                  </a:lnTo>
                  <a:lnTo>
                    <a:pt x="165" y="295"/>
                  </a:lnTo>
                  <a:lnTo>
                    <a:pt x="170" y="290"/>
                  </a:lnTo>
                  <a:lnTo>
                    <a:pt x="175" y="281"/>
                  </a:lnTo>
                  <a:lnTo>
                    <a:pt x="175" y="266"/>
                  </a:lnTo>
                  <a:lnTo>
                    <a:pt x="175" y="266"/>
                  </a:lnTo>
                  <a:lnTo>
                    <a:pt x="175" y="256"/>
                  </a:lnTo>
                  <a:lnTo>
                    <a:pt x="170" y="242"/>
                  </a:lnTo>
                  <a:lnTo>
                    <a:pt x="155" y="218"/>
                  </a:lnTo>
                  <a:lnTo>
                    <a:pt x="136" y="189"/>
                  </a:lnTo>
                  <a:lnTo>
                    <a:pt x="121" y="164"/>
                  </a:lnTo>
                  <a:lnTo>
                    <a:pt x="121" y="164"/>
                  </a:lnTo>
                  <a:lnTo>
                    <a:pt x="117" y="150"/>
                  </a:lnTo>
                  <a:lnTo>
                    <a:pt x="117" y="130"/>
                  </a:lnTo>
                  <a:lnTo>
                    <a:pt x="117" y="116"/>
                  </a:lnTo>
                  <a:lnTo>
                    <a:pt x="121" y="101"/>
                  </a:lnTo>
                  <a:lnTo>
                    <a:pt x="136" y="72"/>
                  </a:lnTo>
                  <a:lnTo>
                    <a:pt x="160" y="48"/>
                  </a:lnTo>
                  <a:lnTo>
                    <a:pt x="160" y="48"/>
                  </a:lnTo>
                  <a:lnTo>
                    <a:pt x="184" y="34"/>
                  </a:lnTo>
                  <a:lnTo>
                    <a:pt x="218" y="19"/>
                  </a:lnTo>
                  <a:lnTo>
                    <a:pt x="247" y="5"/>
                  </a:lnTo>
                  <a:lnTo>
                    <a:pt x="276" y="0"/>
                  </a:lnTo>
                  <a:lnTo>
                    <a:pt x="276" y="0"/>
                  </a:lnTo>
                  <a:lnTo>
                    <a:pt x="305" y="0"/>
                  </a:lnTo>
                  <a:lnTo>
                    <a:pt x="334" y="9"/>
                  </a:lnTo>
                  <a:lnTo>
                    <a:pt x="359" y="24"/>
                  </a:lnTo>
                  <a:lnTo>
                    <a:pt x="383" y="43"/>
                  </a:lnTo>
                  <a:lnTo>
                    <a:pt x="383" y="43"/>
                  </a:lnTo>
                  <a:lnTo>
                    <a:pt x="412" y="72"/>
                  </a:lnTo>
                  <a:lnTo>
                    <a:pt x="431" y="82"/>
                  </a:lnTo>
                  <a:lnTo>
                    <a:pt x="451" y="92"/>
                  </a:lnTo>
                  <a:lnTo>
                    <a:pt x="451" y="92"/>
                  </a:lnTo>
                  <a:lnTo>
                    <a:pt x="489" y="97"/>
                  </a:lnTo>
                  <a:lnTo>
                    <a:pt x="528" y="106"/>
                  </a:lnTo>
                  <a:lnTo>
                    <a:pt x="562" y="111"/>
                  </a:lnTo>
                  <a:lnTo>
                    <a:pt x="581" y="121"/>
                  </a:lnTo>
                  <a:lnTo>
                    <a:pt x="596" y="130"/>
                  </a:lnTo>
                  <a:lnTo>
                    <a:pt x="596" y="130"/>
                  </a:lnTo>
                  <a:lnTo>
                    <a:pt x="611" y="145"/>
                  </a:lnTo>
                  <a:lnTo>
                    <a:pt x="625" y="160"/>
                  </a:lnTo>
                  <a:lnTo>
                    <a:pt x="640" y="193"/>
                  </a:lnTo>
                  <a:lnTo>
                    <a:pt x="640" y="193"/>
                  </a:lnTo>
                  <a:lnTo>
                    <a:pt x="654" y="218"/>
                  </a:lnTo>
                  <a:lnTo>
                    <a:pt x="669" y="237"/>
                  </a:lnTo>
                  <a:lnTo>
                    <a:pt x="688" y="256"/>
                  </a:lnTo>
                  <a:lnTo>
                    <a:pt x="717" y="271"/>
                  </a:lnTo>
                  <a:lnTo>
                    <a:pt x="717" y="271"/>
                  </a:lnTo>
                  <a:lnTo>
                    <a:pt x="736" y="276"/>
                  </a:lnTo>
                  <a:lnTo>
                    <a:pt x="761" y="281"/>
                  </a:lnTo>
                  <a:lnTo>
                    <a:pt x="790" y="276"/>
                  </a:lnTo>
                  <a:lnTo>
                    <a:pt x="814" y="271"/>
                  </a:lnTo>
                  <a:lnTo>
                    <a:pt x="862" y="261"/>
                  </a:lnTo>
                  <a:lnTo>
                    <a:pt x="911" y="252"/>
                  </a:lnTo>
                  <a:lnTo>
                    <a:pt x="911" y="252"/>
                  </a:lnTo>
                  <a:lnTo>
                    <a:pt x="964" y="256"/>
                  </a:lnTo>
                  <a:lnTo>
                    <a:pt x="993" y="261"/>
                  </a:lnTo>
                  <a:lnTo>
                    <a:pt x="1017" y="266"/>
                  </a:lnTo>
                  <a:lnTo>
                    <a:pt x="1046" y="276"/>
                  </a:lnTo>
                  <a:lnTo>
                    <a:pt x="1066" y="290"/>
                  </a:lnTo>
                  <a:lnTo>
                    <a:pt x="1085" y="310"/>
                  </a:lnTo>
                  <a:lnTo>
                    <a:pt x="1100" y="334"/>
                  </a:lnTo>
                  <a:lnTo>
                    <a:pt x="1100" y="334"/>
                  </a:lnTo>
                  <a:lnTo>
                    <a:pt x="1109" y="363"/>
                  </a:lnTo>
                  <a:lnTo>
                    <a:pt x="1114" y="377"/>
                  </a:lnTo>
                  <a:lnTo>
                    <a:pt x="1124" y="392"/>
                  </a:lnTo>
                  <a:lnTo>
                    <a:pt x="1124" y="392"/>
                  </a:lnTo>
                  <a:lnTo>
                    <a:pt x="1134" y="407"/>
                  </a:lnTo>
                  <a:lnTo>
                    <a:pt x="1148" y="411"/>
                  </a:lnTo>
                  <a:lnTo>
                    <a:pt x="1177" y="426"/>
                  </a:lnTo>
                  <a:lnTo>
                    <a:pt x="1177" y="426"/>
                  </a:lnTo>
                  <a:lnTo>
                    <a:pt x="1216" y="450"/>
                  </a:lnTo>
                  <a:lnTo>
                    <a:pt x="1226" y="465"/>
                  </a:lnTo>
                  <a:lnTo>
                    <a:pt x="1240" y="479"/>
                  </a:lnTo>
                  <a:lnTo>
                    <a:pt x="1240" y="479"/>
                  </a:lnTo>
                  <a:lnTo>
                    <a:pt x="1245" y="499"/>
                  </a:lnTo>
                  <a:lnTo>
                    <a:pt x="1245" y="513"/>
                  </a:lnTo>
                  <a:lnTo>
                    <a:pt x="1245" y="528"/>
                  </a:lnTo>
                  <a:lnTo>
                    <a:pt x="1240" y="537"/>
                  </a:lnTo>
                  <a:lnTo>
                    <a:pt x="1221" y="562"/>
                  </a:lnTo>
                  <a:lnTo>
                    <a:pt x="1197" y="586"/>
                  </a:lnTo>
                  <a:lnTo>
                    <a:pt x="1197" y="586"/>
                  </a:lnTo>
                  <a:lnTo>
                    <a:pt x="1172" y="600"/>
                  </a:lnTo>
                  <a:lnTo>
                    <a:pt x="1138" y="615"/>
                  </a:lnTo>
                  <a:lnTo>
                    <a:pt x="1109" y="629"/>
                  </a:lnTo>
                  <a:lnTo>
                    <a:pt x="1076" y="634"/>
                  </a:lnTo>
                  <a:lnTo>
                    <a:pt x="1076" y="634"/>
                  </a:lnTo>
                  <a:lnTo>
                    <a:pt x="1056" y="634"/>
                  </a:lnTo>
                  <a:lnTo>
                    <a:pt x="1046" y="629"/>
                  </a:lnTo>
                  <a:lnTo>
                    <a:pt x="1037" y="615"/>
                  </a:lnTo>
                  <a:lnTo>
                    <a:pt x="1027" y="600"/>
                  </a:lnTo>
                  <a:lnTo>
                    <a:pt x="1013" y="562"/>
                  </a:lnTo>
                  <a:lnTo>
                    <a:pt x="1003" y="547"/>
                  </a:lnTo>
                  <a:lnTo>
                    <a:pt x="988" y="532"/>
                  </a:lnTo>
                  <a:lnTo>
                    <a:pt x="988" y="532"/>
                  </a:lnTo>
                  <a:lnTo>
                    <a:pt x="974" y="528"/>
                  </a:lnTo>
                  <a:lnTo>
                    <a:pt x="950" y="528"/>
                  </a:lnTo>
                  <a:lnTo>
                    <a:pt x="906" y="537"/>
                  </a:lnTo>
                  <a:lnTo>
                    <a:pt x="853" y="542"/>
                  </a:lnTo>
                  <a:lnTo>
                    <a:pt x="819" y="547"/>
                  </a:lnTo>
                  <a:lnTo>
                    <a:pt x="819" y="547"/>
                  </a:lnTo>
                  <a:lnTo>
                    <a:pt x="790" y="557"/>
                  </a:lnTo>
                  <a:lnTo>
                    <a:pt x="766" y="566"/>
                  </a:lnTo>
                  <a:lnTo>
                    <a:pt x="722" y="600"/>
                  </a:lnTo>
                  <a:lnTo>
                    <a:pt x="722" y="600"/>
                  </a:lnTo>
                  <a:lnTo>
                    <a:pt x="688" y="624"/>
                  </a:lnTo>
                  <a:lnTo>
                    <a:pt x="674" y="634"/>
                  </a:lnTo>
                  <a:lnTo>
                    <a:pt x="654" y="644"/>
                  </a:lnTo>
                  <a:lnTo>
                    <a:pt x="654" y="644"/>
                  </a:lnTo>
                  <a:lnTo>
                    <a:pt x="620" y="649"/>
                  </a:lnTo>
                  <a:lnTo>
                    <a:pt x="586" y="644"/>
                  </a:lnTo>
                  <a:lnTo>
                    <a:pt x="557" y="634"/>
                  </a:lnTo>
                  <a:lnTo>
                    <a:pt x="528" y="624"/>
                  </a:lnTo>
                  <a:lnTo>
                    <a:pt x="528" y="624"/>
                  </a:lnTo>
                  <a:lnTo>
                    <a:pt x="480" y="600"/>
                  </a:lnTo>
                  <a:lnTo>
                    <a:pt x="436" y="581"/>
                  </a:lnTo>
                  <a:lnTo>
                    <a:pt x="436" y="581"/>
                  </a:lnTo>
                  <a:lnTo>
                    <a:pt x="412" y="576"/>
                  </a:lnTo>
                  <a:lnTo>
                    <a:pt x="393" y="576"/>
                  </a:lnTo>
                  <a:lnTo>
                    <a:pt x="373" y="586"/>
                  </a:lnTo>
                  <a:lnTo>
                    <a:pt x="354" y="595"/>
                  </a:lnTo>
                  <a:lnTo>
                    <a:pt x="354" y="595"/>
                  </a:lnTo>
                  <a:lnTo>
                    <a:pt x="344" y="605"/>
                  </a:lnTo>
                  <a:lnTo>
                    <a:pt x="330" y="605"/>
                  </a:lnTo>
                  <a:lnTo>
                    <a:pt x="301" y="610"/>
                  </a:lnTo>
                  <a:lnTo>
                    <a:pt x="301" y="610"/>
                  </a:lnTo>
                  <a:lnTo>
                    <a:pt x="262" y="620"/>
                  </a:lnTo>
                  <a:lnTo>
                    <a:pt x="242" y="620"/>
                  </a:lnTo>
                  <a:lnTo>
                    <a:pt x="223" y="615"/>
                  </a:lnTo>
                  <a:lnTo>
                    <a:pt x="223" y="615"/>
                  </a:lnTo>
                  <a:lnTo>
                    <a:pt x="204" y="605"/>
                  </a:lnTo>
                  <a:lnTo>
                    <a:pt x="184" y="591"/>
                  </a:lnTo>
                  <a:lnTo>
                    <a:pt x="165" y="576"/>
                  </a:lnTo>
                  <a:lnTo>
                    <a:pt x="160" y="566"/>
                  </a:lnTo>
                  <a:lnTo>
                    <a:pt x="160" y="552"/>
                  </a:lnTo>
                  <a:lnTo>
                    <a:pt x="160" y="552"/>
                  </a:lnTo>
                  <a:lnTo>
                    <a:pt x="150" y="552"/>
                  </a:lnTo>
                  <a:lnTo>
                    <a:pt x="112" y="47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0"/>
            <p:cNvSpPr>
              <a:spLocks/>
            </p:cNvSpPr>
            <p:nvPr/>
          </p:nvSpPr>
          <p:spPr bwMode="auto">
            <a:xfrm>
              <a:off x="2560" y="2242"/>
              <a:ext cx="692" cy="489"/>
            </a:xfrm>
            <a:custGeom>
              <a:avLst/>
              <a:gdLst>
                <a:gd name="T0" fmla="*/ 24 w 692"/>
                <a:gd name="T1" fmla="*/ 378 h 489"/>
                <a:gd name="T2" fmla="*/ 53 w 692"/>
                <a:gd name="T3" fmla="*/ 363 h 489"/>
                <a:gd name="T4" fmla="*/ 135 w 692"/>
                <a:gd name="T5" fmla="*/ 368 h 489"/>
                <a:gd name="T6" fmla="*/ 92 w 692"/>
                <a:gd name="T7" fmla="*/ 412 h 489"/>
                <a:gd name="T8" fmla="*/ 77 w 692"/>
                <a:gd name="T9" fmla="*/ 441 h 489"/>
                <a:gd name="T10" fmla="*/ 67 w 692"/>
                <a:gd name="T11" fmla="*/ 455 h 489"/>
                <a:gd name="T12" fmla="*/ 121 w 692"/>
                <a:gd name="T13" fmla="*/ 441 h 489"/>
                <a:gd name="T14" fmla="*/ 145 w 692"/>
                <a:gd name="T15" fmla="*/ 426 h 489"/>
                <a:gd name="T16" fmla="*/ 164 w 692"/>
                <a:gd name="T17" fmla="*/ 407 h 489"/>
                <a:gd name="T18" fmla="*/ 193 w 692"/>
                <a:gd name="T19" fmla="*/ 392 h 489"/>
                <a:gd name="T20" fmla="*/ 242 w 692"/>
                <a:gd name="T21" fmla="*/ 383 h 489"/>
                <a:gd name="T22" fmla="*/ 290 w 692"/>
                <a:gd name="T23" fmla="*/ 397 h 489"/>
                <a:gd name="T24" fmla="*/ 324 w 692"/>
                <a:gd name="T25" fmla="*/ 412 h 489"/>
                <a:gd name="T26" fmla="*/ 348 w 692"/>
                <a:gd name="T27" fmla="*/ 436 h 489"/>
                <a:gd name="T28" fmla="*/ 373 w 692"/>
                <a:gd name="T29" fmla="*/ 489 h 489"/>
                <a:gd name="T30" fmla="*/ 363 w 692"/>
                <a:gd name="T31" fmla="*/ 451 h 489"/>
                <a:gd name="T32" fmla="*/ 353 w 692"/>
                <a:gd name="T33" fmla="*/ 407 h 489"/>
                <a:gd name="T34" fmla="*/ 450 w 692"/>
                <a:gd name="T35" fmla="*/ 417 h 489"/>
                <a:gd name="T36" fmla="*/ 513 w 692"/>
                <a:gd name="T37" fmla="*/ 446 h 489"/>
                <a:gd name="T38" fmla="*/ 557 w 692"/>
                <a:gd name="T39" fmla="*/ 475 h 489"/>
                <a:gd name="T40" fmla="*/ 576 w 692"/>
                <a:gd name="T41" fmla="*/ 480 h 489"/>
                <a:gd name="T42" fmla="*/ 552 w 692"/>
                <a:gd name="T43" fmla="*/ 451 h 489"/>
                <a:gd name="T44" fmla="*/ 528 w 692"/>
                <a:gd name="T45" fmla="*/ 426 h 489"/>
                <a:gd name="T46" fmla="*/ 552 w 692"/>
                <a:gd name="T47" fmla="*/ 417 h 489"/>
                <a:gd name="T48" fmla="*/ 629 w 692"/>
                <a:gd name="T49" fmla="*/ 436 h 489"/>
                <a:gd name="T50" fmla="*/ 692 w 692"/>
                <a:gd name="T51" fmla="*/ 470 h 489"/>
                <a:gd name="T52" fmla="*/ 658 w 692"/>
                <a:gd name="T53" fmla="*/ 446 h 489"/>
                <a:gd name="T54" fmla="*/ 586 w 692"/>
                <a:gd name="T55" fmla="*/ 412 h 489"/>
                <a:gd name="T56" fmla="*/ 576 w 692"/>
                <a:gd name="T57" fmla="*/ 392 h 489"/>
                <a:gd name="T58" fmla="*/ 605 w 692"/>
                <a:gd name="T59" fmla="*/ 383 h 489"/>
                <a:gd name="T60" fmla="*/ 639 w 692"/>
                <a:gd name="T61" fmla="*/ 373 h 489"/>
                <a:gd name="T62" fmla="*/ 687 w 692"/>
                <a:gd name="T63" fmla="*/ 373 h 489"/>
                <a:gd name="T64" fmla="*/ 658 w 692"/>
                <a:gd name="T65" fmla="*/ 359 h 489"/>
                <a:gd name="T66" fmla="*/ 571 w 692"/>
                <a:gd name="T67" fmla="*/ 349 h 489"/>
                <a:gd name="T68" fmla="*/ 537 w 692"/>
                <a:gd name="T69" fmla="*/ 339 h 489"/>
                <a:gd name="T70" fmla="*/ 479 w 692"/>
                <a:gd name="T71" fmla="*/ 262 h 489"/>
                <a:gd name="T72" fmla="*/ 455 w 692"/>
                <a:gd name="T73" fmla="*/ 208 h 489"/>
                <a:gd name="T74" fmla="*/ 445 w 692"/>
                <a:gd name="T75" fmla="*/ 126 h 489"/>
                <a:gd name="T76" fmla="*/ 445 w 692"/>
                <a:gd name="T77" fmla="*/ 39 h 489"/>
                <a:gd name="T78" fmla="*/ 431 w 692"/>
                <a:gd name="T79" fmla="*/ 34 h 489"/>
                <a:gd name="T80" fmla="*/ 392 w 692"/>
                <a:gd name="T81" fmla="*/ 29 h 489"/>
                <a:gd name="T82" fmla="*/ 348 w 692"/>
                <a:gd name="T83" fmla="*/ 24 h 489"/>
                <a:gd name="T84" fmla="*/ 305 w 692"/>
                <a:gd name="T85" fmla="*/ 10 h 489"/>
                <a:gd name="T86" fmla="*/ 295 w 692"/>
                <a:gd name="T87" fmla="*/ 0 h 489"/>
                <a:gd name="T88" fmla="*/ 281 w 692"/>
                <a:gd name="T89" fmla="*/ 155 h 489"/>
                <a:gd name="T90" fmla="*/ 247 w 692"/>
                <a:gd name="T91" fmla="*/ 262 h 489"/>
                <a:gd name="T92" fmla="*/ 208 w 692"/>
                <a:gd name="T93" fmla="*/ 310 h 489"/>
                <a:gd name="T94" fmla="*/ 150 w 692"/>
                <a:gd name="T95" fmla="*/ 334 h 489"/>
                <a:gd name="T96" fmla="*/ 0 w 692"/>
                <a:gd name="T97" fmla="*/ 402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92" h="489">
                  <a:moveTo>
                    <a:pt x="0" y="402"/>
                  </a:moveTo>
                  <a:lnTo>
                    <a:pt x="0" y="402"/>
                  </a:lnTo>
                  <a:lnTo>
                    <a:pt x="24" y="378"/>
                  </a:lnTo>
                  <a:lnTo>
                    <a:pt x="38" y="368"/>
                  </a:lnTo>
                  <a:lnTo>
                    <a:pt x="53" y="363"/>
                  </a:lnTo>
                  <a:lnTo>
                    <a:pt x="53" y="363"/>
                  </a:lnTo>
                  <a:lnTo>
                    <a:pt x="92" y="363"/>
                  </a:lnTo>
                  <a:lnTo>
                    <a:pt x="135" y="368"/>
                  </a:lnTo>
                  <a:lnTo>
                    <a:pt x="135" y="368"/>
                  </a:lnTo>
                  <a:lnTo>
                    <a:pt x="106" y="397"/>
                  </a:lnTo>
                  <a:lnTo>
                    <a:pt x="106" y="397"/>
                  </a:lnTo>
                  <a:lnTo>
                    <a:pt x="92" y="412"/>
                  </a:lnTo>
                  <a:lnTo>
                    <a:pt x="82" y="426"/>
                  </a:lnTo>
                  <a:lnTo>
                    <a:pt x="82" y="426"/>
                  </a:lnTo>
                  <a:lnTo>
                    <a:pt x="77" y="441"/>
                  </a:lnTo>
                  <a:lnTo>
                    <a:pt x="72" y="446"/>
                  </a:lnTo>
                  <a:lnTo>
                    <a:pt x="67" y="455"/>
                  </a:lnTo>
                  <a:lnTo>
                    <a:pt x="67" y="455"/>
                  </a:lnTo>
                  <a:lnTo>
                    <a:pt x="82" y="451"/>
                  </a:lnTo>
                  <a:lnTo>
                    <a:pt x="101" y="446"/>
                  </a:lnTo>
                  <a:lnTo>
                    <a:pt x="121" y="441"/>
                  </a:lnTo>
                  <a:lnTo>
                    <a:pt x="140" y="436"/>
                  </a:lnTo>
                  <a:lnTo>
                    <a:pt x="140" y="436"/>
                  </a:lnTo>
                  <a:lnTo>
                    <a:pt x="145" y="426"/>
                  </a:lnTo>
                  <a:lnTo>
                    <a:pt x="150" y="417"/>
                  </a:lnTo>
                  <a:lnTo>
                    <a:pt x="150" y="417"/>
                  </a:lnTo>
                  <a:lnTo>
                    <a:pt x="164" y="407"/>
                  </a:lnTo>
                  <a:lnTo>
                    <a:pt x="179" y="402"/>
                  </a:lnTo>
                  <a:lnTo>
                    <a:pt x="179" y="402"/>
                  </a:lnTo>
                  <a:lnTo>
                    <a:pt x="193" y="392"/>
                  </a:lnTo>
                  <a:lnTo>
                    <a:pt x="208" y="388"/>
                  </a:lnTo>
                  <a:lnTo>
                    <a:pt x="208" y="388"/>
                  </a:lnTo>
                  <a:lnTo>
                    <a:pt x="242" y="383"/>
                  </a:lnTo>
                  <a:lnTo>
                    <a:pt x="281" y="388"/>
                  </a:lnTo>
                  <a:lnTo>
                    <a:pt x="281" y="388"/>
                  </a:lnTo>
                  <a:lnTo>
                    <a:pt x="290" y="397"/>
                  </a:lnTo>
                  <a:lnTo>
                    <a:pt x="305" y="402"/>
                  </a:lnTo>
                  <a:lnTo>
                    <a:pt x="305" y="402"/>
                  </a:lnTo>
                  <a:lnTo>
                    <a:pt x="324" y="412"/>
                  </a:lnTo>
                  <a:lnTo>
                    <a:pt x="324" y="412"/>
                  </a:lnTo>
                  <a:lnTo>
                    <a:pt x="339" y="422"/>
                  </a:lnTo>
                  <a:lnTo>
                    <a:pt x="348" y="436"/>
                  </a:lnTo>
                  <a:lnTo>
                    <a:pt x="348" y="436"/>
                  </a:lnTo>
                  <a:lnTo>
                    <a:pt x="358" y="460"/>
                  </a:lnTo>
                  <a:lnTo>
                    <a:pt x="373" y="489"/>
                  </a:lnTo>
                  <a:lnTo>
                    <a:pt x="373" y="489"/>
                  </a:lnTo>
                  <a:lnTo>
                    <a:pt x="368" y="465"/>
                  </a:lnTo>
                  <a:lnTo>
                    <a:pt x="363" y="451"/>
                  </a:lnTo>
                  <a:lnTo>
                    <a:pt x="353" y="431"/>
                  </a:lnTo>
                  <a:lnTo>
                    <a:pt x="353" y="407"/>
                  </a:lnTo>
                  <a:lnTo>
                    <a:pt x="353" y="407"/>
                  </a:lnTo>
                  <a:lnTo>
                    <a:pt x="387" y="407"/>
                  </a:lnTo>
                  <a:lnTo>
                    <a:pt x="421" y="412"/>
                  </a:lnTo>
                  <a:lnTo>
                    <a:pt x="450" y="417"/>
                  </a:lnTo>
                  <a:lnTo>
                    <a:pt x="484" y="431"/>
                  </a:lnTo>
                  <a:lnTo>
                    <a:pt x="484" y="431"/>
                  </a:lnTo>
                  <a:lnTo>
                    <a:pt x="513" y="446"/>
                  </a:lnTo>
                  <a:lnTo>
                    <a:pt x="542" y="460"/>
                  </a:lnTo>
                  <a:lnTo>
                    <a:pt x="542" y="460"/>
                  </a:lnTo>
                  <a:lnTo>
                    <a:pt x="557" y="475"/>
                  </a:lnTo>
                  <a:lnTo>
                    <a:pt x="566" y="480"/>
                  </a:lnTo>
                  <a:lnTo>
                    <a:pt x="576" y="480"/>
                  </a:lnTo>
                  <a:lnTo>
                    <a:pt x="576" y="480"/>
                  </a:lnTo>
                  <a:lnTo>
                    <a:pt x="566" y="465"/>
                  </a:lnTo>
                  <a:lnTo>
                    <a:pt x="552" y="451"/>
                  </a:lnTo>
                  <a:lnTo>
                    <a:pt x="552" y="451"/>
                  </a:lnTo>
                  <a:lnTo>
                    <a:pt x="542" y="436"/>
                  </a:lnTo>
                  <a:lnTo>
                    <a:pt x="537" y="431"/>
                  </a:lnTo>
                  <a:lnTo>
                    <a:pt x="528" y="426"/>
                  </a:lnTo>
                  <a:lnTo>
                    <a:pt x="528" y="426"/>
                  </a:lnTo>
                  <a:lnTo>
                    <a:pt x="537" y="417"/>
                  </a:lnTo>
                  <a:lnTo>
                    <a:pt x="552" y="417"/>
                  </a:lnTo>
                  <a:lnTo>
                    <a:pt x="576" y="422"/>
                  </a:lnTo>
                  <a:lnTo>
                    <a:pt x="629" y="436"/>
                  </a:lnTo>
                  <a:lnTo>
                    <a:pt x="629" y="436"/>
                  </a:lnTo>
                  <a:lnTo>
                    <a:pt x="668" y="455"/>
                  </a:lnTo>
                  <a:lnTo>
                    <a:pt x="668" y="455"/>
                  </a:lnTo>
                  <a:lnTo>
                    <a:pt x="692" y="470"/>
                  </a:lnTo>
                  <a:lnTo>
                    <a:pt x="692" y="470"/>
                  </a:lnTo>
                  <a:lnTo>
                    <a:pt x="678" y="455"/>
                  </a:lnTo>
                  <a:lnTo>
                    <a:pt x="658" y="446"/>
                  </a:lnTo>
                  <a:lnTo>
                    <a:pt x="620" y="422"/>
                  </a:lnTo>
                  <a:lnTo>
                    <a:pt x="620" y="422"/>
                  </a:lnTo>
                  <a:lnTo>
                    <a:pt x="586" y="412"/>
                  </a:lnTo>
                  <a:lnTo>
                    <a:pt x="576" y="407"/>
                  </a:lnTo>
                  <a:lnTo>
                    <a:pt x="571" y="402"/>
                  </a:lnTo>
                  <a:lnTo>
                    <a:pt x="576" y="392"/>
                  </a:lnTo>
                  <a:lnTo>
                    <a:pt x="576" y="392"/>
                  </a:lnTo>
                  <a:lnTo>
                    <a:pt x="591" y="388"/>
                  </a:lnTo>
                  <a:lnTo>
                    <a:pt x="605" y="383"/>
                  </a:lnTo>
                  <a:lnTo>
                    <a:pt x="605" y="383"/>
                  </a:lnTo>
                  <a:lnTo>
                    <a:pt x="620" y="378"/>
                  </a:lnTo>
                  <a:lnTo>
                    <a:pt x="639" y="373"/>
                  </a:lnTo>
                  <a:lnTo>
                    <a:pt x="639" y="373"/>
                  </a:lnTo>
                  <a:lnTo>
                    <a:pt x="663" y="373"/>
                  </a:lnTo>
                  <a:lnTo>
                    <a:pt x="687" y="373"/>
                  </a:lnTo>
                  <a:lnTo>
                    <a:pt x="687" y="373"/>
                  </a:lnTo>
                  <a:lnTo>
                    <a:pt x="673" y="363"/>
                  </a:lnTo>
                  <a:lnTo>
                    <a:pt x="658" y="359"/>
                  </a:lnTo>
                  <a:lnTo>
                    <a:pt x="624" y="354"/>
                  </a:lnTo>
                  <a:lnTo>
                    <a:pt x="586" y="354"/>
                  </a:lnTo>
                  <a:lnTo>
                    <a:pt x="571" y="349"/>
                  </a:lnTo>
                  <a:lnTo>
                    <a:pt x="552" y="344"/>
                  </a:lnTo>
                  <a:lnTo>
                    <a:pt x="552" y="344"/>
                  </a:lnTo>
                  <a:lnTo>
                    <a:pt x="537" y="339"/>
                  </a:lnTo>
                  <a:lnTo>
                    <a:pt x="528" y="330"/>
                  </a:lnTo>
                  <a:lnTo>
                    <a:pt x="503" y="296"/>
                  </a:lnTo>
                  <a:lnTo>
                    <a:pt x="479" y="262"/>
                  </a:lnTo>
                  <a:lnTo>
                    <a:pt x="465" y="233"/>
                  </a:lnTo>
                  <a:lnTo>
                    <a:pt x="465" y="233"/>
                  </a:lnTo>
                  <a:lnTo>
                    <a:pt x="455" y="208"/>
                  </a:lnTo>
                  <a:lnTo>
                    <a:pt x="450" y="179"/>
                  </a:lnTo>
                  <a:lnTo>
                    <a:pt x="445" y="126"/>
                  </a:lnTo>
                  <a:lnTo>
                    <a:pt x="445" y="126"/>
                  </a:lnTo>
                  <a:lnTo>
                    <a:pt x="450" y="83"/>
                  </a:lnTo>
                  <a:lnTo>
                    <a:pt x="450" y="58"/>
                  </a:lnTo>
                  <a:lnTo>
                    <a:pt x="445" y="39"/>
                  </a:lnTo>
                  <a:lnTo>
                    <a:pt x="445" y="39"/>
                  </a:lnTo>
                  <a:lnTo>
                    <a:pt x="445" y="34"/>
                  </a:lnTo>
                  <a:lnTo>
                    <a:pt x="431" y="34"/>
                  </a:lnTo>
                  <a:lnTo>
                    <a:pt x="431" y="34"/>
                  </a:lnTo>
                  <a:lnTo>
                    <a:pt x="411" y="29"/>
                  </a:lnTo>
                  <a:lnTo>
                    <a:pt x="392" y="29"/>
                  </a:lnTo>
                  <a:lnTo>
                    <a:pt x="368" y="29"/>
                  </a:lnTo>
                  <a:lnTo>
                    <a:pt x="348" y="24"/>
                  </a:lnTo>
                  <a:lnTo>
                    <a:pt x="348" y="24"/>
                  </a:lnTo>
                  <a:lnTo>
                    <a:pt x="329" y="20"/>
                  </a:lnTo>
                  <a:lnTo>
                    <a:pt x="305" y="10"/>
                  </a:lnTo>
                  <a:lnTo>
                    <a:pt x="305" y="10"/>
                  </a:lnTo>
                  <a:lnTo>
                    <a:pt x="300" y="5"/>
                  </a:lnTo>
                  <a:lnTo>
                    <a:pt x="300" y="0"/>
                  </a:lnTo>
                  <a:lnTo>
                    <a:pt x="295" y="0"/>
                  </a:lnTo>
                  <a:lnTo>
                    <a:pt x="295" y="0"/>
                  </a:lnTo>
                  <a:lnTo>
                    <a:pt x="290" y="78"/>
                  </a:lnTo>
                  <a:lnTo>
                    <a:pt x="281" y="155"/>
                  </a:lnTo>
                  <a:lnTo>
                    <a:pt x="276" y="194"/>
                  </a:lnTo>
                  <a:lnTo>
                    <a:pt x="261" y="228"/>
                  </a:lnTo>
                  <a:lnTo>
                    <a:pt x="247" y="262"/>
                  </a:lnTo>
                  <a:lnTo>
                    <a:pt x="227" y="296"/>
                  </a:lnTo>
                  <a:lnTo>
                    <a:pt x="227" y="296"/>
                  </a:lnTo>
                  <a:lnTo>
                    <a:pt x="208" y="310"/>
                  </a:lnTo>
                  <a:lnTo>
                    <a:pt x="189" y="320"/>
                  </a:lnTo>
                  <a:lnTo>
                    <a:pt x="169" y="330"/>
                  </a:lnTo>
                  <a:lnTo>
                    <a:pt x="150" y="334"/>
                  </a:lnTo>
                  <a:lnTo>
                    <a:pt x="106" y="339"/>
                  </a:lnTo>
                  <a:lnTo>
                    <a:pt x="63" y="344"/>
                  </a:lnTo>
                  <a:lnTo>
                    <a:pt x="0" y="402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"/>
            <p:cNvSpPr>
              <a:spLocks/>
            </p:cNvSpPr>
            <p:nvPr/>
          </p:nvSpPr>
          <p:spPr bwMode="auto">
            <a:xfrm>
              <a:off x="3010" y="634"/>
              <a:ext cx="131" cy="136"/>
            </a:xfrm>
            <a:custGeom>
              <a:avLst/>
              <a:gdLst>
                <a:gd name="T0" fmla="*/ 87 w 131"/>
                <a:gd name="T1" fmla="*/ 15 h 136"/>
                <a:gd name="T2" fmla="*/ 87 w 131"/>
                <a:gd name="T3" fmla="*/ 15 h 136"/>
                <a:gd name="T4" fmla="*/ 78 w 131"/>
                <a:gd name="T5" fmla="*/ 10 h 136"/>
                <a:gd name="T6" fmla="*/ 73 w 131"/>
                <a:gd name="T7" fmla="*/ 5 h 136"/>
                <a:gd name="T8" fmla="*/ 53 w 131"/>
                <a:gd name="T9" fmla="*/ 0 h 136"/>
                <a:gd name="T10" fmla="*/ 34 w 131"/>
                <a:gd name="T11" fmla="*/ 10 h 136"/>
                <a:gd name="T12" fmla="*/ 19 w 131"/>
                <a:gd name="T13" fmla="*/ 29 h 136"/>
                <a:gd name="T14" fmla="*/ 5 w 131"/>
                <a:gd name="T15" fmla="*/ 49 h 136"/>
                <a:gd name="T16" fmla="*/ 0 w 131"/>
                <a:gd name="T17" fmla="*/ 73 h 136"/>
                <a:gd name="T18" fmla="*/ 0 w 131"/>
                <a:gd name="T19" fmla="*/ 87 h 136"/>
                <a:gd name="T20" fmla="*/ 5 w 131"/>
                <a:gd name="T21" fmla="*/ 97 h 136"/>
                <a:gd name="T22" fmla="*/ 15 w 131"/>
                <a:gd name="T23" fmla="*/ 107 h 136"/>
                <a:gd name="T24" fmla="*/ 29 w 131"/>
                <a:gd name="T25" fmla="*/ 121 h 136"/>
                <a:gd name="T26" fmla="*/ 29 w 131"/>
                <a:gd name="T27" fmla="*/ 121 h 136"/>
                <a:gd name="T28" fmla="*/ 49 w 131"/>
                <a:gd name="T29" fmla="*/ 131 h 136"/>
                <a:gd name="T30" fmla="*/ 73 w 131"/>
                <a:gd name="T31" fmla="*/ 136 h 136"/>
                <a:gd name="T32" fmla="*/ 97 w 131"/>
                <a:gd name="T33" fmla="*/ 136 h 136"/>
                <a:gd name="T34" fmla="*/ 111 w 131"/>
                <a:gd name="T35" fmla="*/ 131 h 136"/>
                <a:gd name="T36" fmla="*/ 126 w 131"/>
                <a:gd name="T37" fmla="*/ 121 h 136"/>
                <a:gd name="T38" fmla="*/ 131 w 131"/>
                <a:gd name="T39" fmla="*/ 107 h 136"/>
                <a:gd name="T40" fmla="*/ 126 w 131"/>
                <a:gd name="T41" fmla="*/ 92 h 136"/>
                <a:gd name="T42" fmla="*/ 111 w 131"/>
                <a:gd name="T43" fmla="*/ 68 h 136"/>
                <a:gd name="T44" fmla="*/ 87 w 131"/>
                <a:gd name="T45" fmla="*/ 1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6">
                  <a:moveTo>
                    <a:pt x="87" y="15"/>
                  </a:moveTo>
                  <a:lnTo>
                    <a:pt x="87" y="15"/>
                  </a:lnTo>
                  <a:lnTo>
                    <a:pt x="78" y="10"/>
                  </a:lnTo>
                  <a:lnTo>
                    <a:pt x="73" y="5"/>
                  </a:lnTo>
                  <a:lnTo>
                    <a:pt x="53" y="0"/>
                  </a:lnTo>
                  <a:lnTo>
                    <a:pt x="34" y="10"/>
                  </a:lnTo>
                  <a:lnTo>
                    <a:pt x="19" y="29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0" y="87"/>
                  </a:lnTo>
                  <a:lnTo>
                    <a:pt x="5" y="97"/>
                  </a:lnTo>
                  <a:lnTo>
                    <a:pt x="15" y="107"/>
                  </a:lnTo>
                  <a:lnTo>
                    <a:pt x="29" y="121"/>
                  </a:lnTo>
                  <a:lnTo>
                    <a:pt x="29" y="121"/>
                  </a:lnTo>
                  <a:lnTo>
                    <a:pt x="49" y="131"/>
                  </a:lnTo>
                  <a:lnTo>
                    <a:pt x="73" y="136"/>
                  </a:lnTo>
                  <a:lnTo>
                    <a:pt x="97" y="136"/>
                  </a:lnTo>
                  <a:lnTo>
                    <a:pt x="111" y="131"/>
                  </a:lnTo>
                  <a:lnTo>
                    <a:pt x="126" y="121"/>
                  </a:lnTo>
                  <a:lnTo>
                    <a:pt x="131" y="107"/>
                  </a:lnTo>
                  <a:lnTo>
                    <a:pt x="126" y="92"/>
                  </a:lnTo>
                  <a:lnTo>
                    <a:pt x="111" y="68"/>
                  </a:lnTo>
                  <a:lnTo>
                    <a:pt x="87" y="1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"/>
            <p:cNvSpPr>
              <a:spLocks/>
            </p:cNvSpPr>
            <p:nvPr/>
          </p:nvSpPr>
          <p:spPr bwMode="auto">
            <a:xfrm>
              <a:off x="3291" y="775"/>
              <a:ext cx="68" cy="53"/>
            </a:xfrm>
            <a:custGeom>
              <a:avLst/>
              <a:gdLst>
                <a:gd name="T0" fmla="*/ 53 w 68"/>
                <a:gd name="T1" fmla="*/ 4 h 53"/>
                <a:gd name="T2" fmla="*/ 53 w 68"/>
                <a:gd name="T3" fmla="*/ 4 h 53"/>
                <a:gd name="T4" fmla="*/ 29 w 68"/>
                <a:gd name="T5" fmla="*/ 0 h 53"/>
                <a:gd name="T6" fmla="*/ 15 w 68"/>
                <a:gd name="T7" fmla="*/ 0 h 53"/>
                <a:gd name="T8" fmla="*/ 0 w 68"/>
                <a:gd name="T9" fmla="*/ 4 h 53"/>
                <a:gd name="T10" fmla="*/ 0 w 68"/>
                <a:gd name="T11" fmla="*/ 4 h 53"/>
                <a:gd name="T12" fmla="*/ 5 w 68"/>
                <a:gd name="T13" fmla="*/ 19 h 53"/>
                <a:gd name="T14" fmla="*/ 10 w 68"/>
                <a:gd name="T15" fmla="*/ 34 h 53"/>
                <a:gd name="T16" fmla="*/ 24 w 68"/>
                <a:gd name="T17" fmla="*/ 43 h 53"/>
                <a:gd name="T18" fmla="*/ 34 w 68"/>
                <a:gd name="T19" fmla="*/ 53 h 53"/>
                <a:gd name="T20" fmla="*/ 48 w 68"/>
                <a:gd name="T21" fmla="*/ 53 h 53"/>
                <a:gd name="T22" fmla="*/ 63 w 68"/>
                <a:gd name="T23" fmla="*/ 53 h 53"/>
                <a:gd name="T24" fmla="*/ 68 w 68"/>
                <a:gd name="T25" fmla="*/ 43 h 53"/>
                <a:gd name="T26" fmla="*/ 68 w 68"/>
                <a:gd name="T27" fmla="*/ 29 h 53"/>
                <a:gd name="T28" fmla="*/ 53 w 68"/>
                <a:gd name="T29" fmla="*/ 4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8" h="53">
                  <a:moveTo>
                    <a:pt x="53" y="4"/>
                  </a:moveTo>
                  <a:lnTo>
                    <a:pt x="53" y="4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5" y="19"/>
                  </a:lnTo>
                  <a:lnTo>
                    <a:pt x="10" y="34"/>
                  </a:lnTo>
                  <a:lnTo>
                    <a:pt x="24" y="43"/>
                  </a:lnTo>
                  <a:lnTo>
                    <a:pt x="34" y="53"/>
                  </a:lnTo>
                  <a:lnTo>
                    <a:pt x="48" y="53"/>
                  </a:lnTo>
                  <a:lnTo>
                    <a:pt x="63" y="53"/>
                  </a:lnTo>
                  <a:lnTo>
                    <a:pt x="68" y="43"/>
                  </a:lnTo>
                  <a:lnTo>
                    <a:pt x="68" y="29"/>
                  </a:lnTo>
                  <a:lnTo>
                    <a:pt x="53" y="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3213" y="654"/>
              <a:ext cx="68" cy="77"/>
            </a:xfrm>
            <a:custGeom>
              <a:avLst/>
              <a:gdLst>
                <a:gd name="T0" fmla="*/ 34 w 68"/>
                <a:gd name="T1" fmla="*/ 9 h 77"/>
                <a:gd name="T2" fmla="*/ 34 w 68"/>
                <a:gd name="T3" fmla="*/ 9 h 77"/>
                <a:gd name="T4" fmla="*/ 34 w 68"/>
                <a:gd name="T5" fmla="*/ 4 h 77"/>
                <a:gd name="T6" fmla="*/ 30 w 68"/>
                <a:gd name="T7" fmla="*/ 0 h 77"/>
                <a:gd name="T8" fmla="*/ 30 w 68"/>
                <a:gd name="T9" fmla="*/ 0 h 77"/>
                <a:gd name="T10" fmla="*/ 10 w 68"/>
                <a:gd name="T11" fmla="*/ 9 h 77"/>
                <a:gd name="T12" fmla="*/ 0 w 68"/>
                <a:gd name="T13" fmla="*/ 24 h 77"/>
                <a:gd name="T14" fmla="*/ 0 w 68"/>
                <a:gd name="T15" fmla="*/ 38 h 77"/>
                <a:gd name="T16" fmla="*/ 5 w 68"/>
                <a:gd name="T17" fmla="*/ 53 h 77"/>
                <a:gd name="T18" fmla="*/ 15 w 68"/>
                <a:gd name="T19" fmla="*/ 62 h 77"/>
                <a:gd name="T20" fmla="*/ 25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9"/>
                  </a:moveTo>
                  <a:lnTo>
                    <a:pt x="34" y="9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10" y="9"/>
                  </a:lnTo>
                  <a:lnTo>
                    <a:pt x="0" y="24"/>
                  </a:lnTo>
                  <a:lnTo>
                    <a:pt x="0" y="38"/>
                  </a:lnTo>
                  <a:lnTo>
                    <a:pt x="5" y="53"/>
                  </a:lnTo>
                  <a:lnTo>
                    <a:pt x="15" y="62"/>
                  </a:lnTo>
                  <a:lnTo>
                    <a:pt x="25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9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2225" y="1206"/>
              <a:ext cx="131" cy="135"/>
            </a:xfrm>
            <a:custGeom>
              <a:avLst/>
              <a:gdLst>
                <a:gd name="T0" fmla="*/ 88 w 131"/>
                <a:gd name="T1" fmla="*/ 14 h 135"/>
                <a:gd name="T2" fmla="*/ 88 w 131"/>
                <a:gd name="T3" fmla="*/ 14 h 135"/>
                <a:gd name="T4" fmla="*/ 83 w 131"/>
                <a:gd name="T5" fmla="*/ 5 h 135"/>
                <a:gd name="T6" fmla="*/ 73 w 131"/>
                <a:gd name="T7" fmla="*/ 0 h 135"/>
                <a:gd name="T8" fmla="*/ 59 w 131"/>
                <a:gd name="T9" fmla="*/ 0 h 135"/>
                <a:gd name="T10" fmla="*/ 39 w 131"/>
                <a:gd name="T11" fmla="*/ 9 h 135"/>
                <a:gd name="T12" fmla="*/ 20 w 131"/>
                <a:gd name="T13" fmla="*/ 24 h 135"/>
                <a:gd name="T14" fmla="*/ 5 w 131"/>
                <a:gd name="T15" fmla="*/ 48 h 135"/>
                <a:gd name="T16" fmla="*/ 0 w 131"/>
                <a:gd name="T17" fmla="*/ 72 h 135"/>
                <a:gd name="T18" fmla="*/ 5 w 131"/>
                <a:gd name="T19" fmla="*/ 82 h 135"/>
                <a:gd name="T20" fmla="*/ 10 w 131"/>
                <a:gd name="T21" fmla="*/ 97 h 135"/>
                <a:gd name="T22" fmla="*/ 15 w 131"/>
                <a:gd name="T23" fmla="*/ 106 h 135"/>
                <a:gd name="T24" fmla="*/ 30 w 131"/>
                <a:gd name="T25" fmla="*/ 116 h 135"/>
                <a:gd name="T26" fmla="*/ 30 w 131"/>
                <a:gd name="T27" fmla="*/ 116 h 135"/>
                <a:gd name="T28" fmla="*/ 54 w 131"/>
                <a:gd name="T29" fmla="*/ 130 h 135"/>
                <a:gd name="T30" fmla="*/ 73 w 131"/>
                <a:gd name="T31" fmla="*/ 135 h 135"/>
                <a:gd name="T32" fmla="*/ 97 w 131"/>
                <a:gd name="T33" fmla="*/ 135 h 135"/>
                <a:gd name="T34" fmla="*/ 112 w 131"/>
                <a:gd name="T35" fmla="*/ 130 h 135"/>
                <a:gd name="T36" fmla="*/ 126 w 131"/>
                <a:gd name="T37" fmla="*/ 121 h 135"/>
                <a:gd name="T38" fmla="*/ 131 w 131"/>
                <a:gd name="T39" fmla="*/ 106 h 135"/>
                <a:gd name="T40" fmla="*/ 126 w 131"/>
                <a:gd name="T41" fmla="*/ 87 h 135"/>
                <a:gd name="T42" fmla="*/ 112 w 131"/>
                <a:gd name="T43" fmla="*/ 67 h 135"/>
                <a:gd name="T44" fmla="*/ 88 w 131"/>
                <a:gd name="T45" fmla="*/ 1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5">
                  <a:moveTo>
                    <a:pt x="88" y="14"/>
                  </a:moveTo>
                  <a:lnTo>
                    <a:pt x="88" y="14"/>
                  </a:lnTo>
                  <a:lnTo>
                    <a:pt x="83" y="5"/>
                  </a:lnTo>
                  <a:lnTo>
                    <a:pt x="73" y="0"/>
                  </a:lnTo>
                  <a:lnTo>
                    <a:pt x="59" y="0"/>
                  </a:lnTo>
                  <a:lnTo>
                    <a:pt x="39" y="9"/>
                  </a:lnTo>
                  <a:lnTo>
                    <a:pt x="20" y="24"/>
                  </a:lnTo>
                  <a:lnTo>
                    <a:pt x="5" y="48"/>
                  </a:lnTo>
                  <a:lnTo>
                    <a:pt x="0" y="72"/>
                  </a:lnTo>
                  <a:lnTo>
                    <a:pt x="5" y="82"/>
                  </a:lnTo>
                  <a:lnTo>
                    <a:pt x="10" y="97"/>
                  </a:lnTo>
                  <a:lnTo>
                    <a:pt x="15" y="106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54" y="130"/>
                  </a:lnTo>
                  <a:lnTo>
                    <a:pt x="73" y="135"/>
                  </a:lnTo>
                  <a:lnTo>
                    <a:pt x="97" y="135"/>
                  </a:lnTo>
                  <a:lnTo>
                    <a:pt x="112" y="130"/>
                  </a:lnTo>
                  <a:lnTo>
                    <a:pt x="126" y="121"/>
                  </a:lnTo>
                  <a:lnTo>
                    <a:pt x="131" y="106"/>
                  </a:lnTo>
                  <a:lnTo>
                    <a:pt x="126" y="87"/>
                  </a:lnTo>
                  <a:lnTo>
                    <a:pt x="112" y="67"/>
                  </a:lnTo>
                  <a:lnTo>
                    <a:pt x="88" y="1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3591" y="1075"/>
              <a:ext cx="63" cy="58"/>
            </a:xfrm>
            <a:custGeom>
              <a:avLst/>
              <a:gdLst>
                <a:gd name="T0" fmla="*/ 54 w 63"/>
                <a:gd name="T1" fmla="*/ 5 h 58"/>
                <a:gd name="T2" fmla="*/ 54 w 63"/>
                <a:gd name="T3" fmla="*/ 5 h 58"/>
                <a:gd name="T4" fmla="*/ 24 w 63"/>
                <a:gd name="T5" fmla="*/ 0 h 58"/>
                <a:gd name="T6" fmla="*/ 10 w 63"/>
                <a:gd name="T7" fmla="*/ 5 h 58"/>
                <a:gd name="T8" fmla="*/ 0 w 63"/>
                <a:gd name="T9" fmla="*/ 5 h 58"/>
                <a:gd name="T10" fmla="*/ 0 w 63"/>
                <a:gd name="T11" fmla="*/ 5 h 58"/>
                <a:gd name="T12" fmla="*/ 0 w 63"/>
                <a:gd name="T13" fmla="*/ 24 h 58"/>
                <a:gd name="T14" fmla="*/ 5 w 63"/>
                <a:gd name="T15" fmla="*/ 39 h 58"/>
                <a:gd name="T16" fmla="*/ 20 w 63"/>
                <a:gd name="T17" fmla="*/ 48 h 58"/>
                <a:gd name="T18" fmla="*/ 34 w 63"/>
                <a:gd name="T19" fmla="*/ 58 h 58"/>
                <a:gd name="T20" fmla="*/ 44 w 63"/>
                <a:gd name="T21" fmla="*/ 58 h 58"/>
                <a:gd name="T22" fmla="*/ 58 w 63"/>
                <a:gd name="T23" fmla="*/ 53 h 58"/>
                <a:gd name="T24" fmla="*/ 63 w 63"/>
                <a:gd name="T25" fmla="*/ 48 h 58"/>
                <a:gd name="T26" fmla="*/ 63 w 63"/>
                <a:gd name="T27" fmla="*/ 34 h 58"/>
                <a:gd name="T28" fmla="*/ 54 w 63"/>
                <a:gd name="T29" fmla="*/ 5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3" h="58">
                  <a:moveTo>
                    <a:pt x="54" y="5"/>
                  </a:moveTo>
                  <a:lnTo>
                    <a:pt x="54" y="5"/>
                  </a:lnTo>
                  <a:lnTo>
                    <a:pt x="24" y="0"/>
                  </a:lnTo>
                  <a:lnTo>
                    <a:pt x="1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24"/>
                  </a:lnTo>
                  <a:lnTo>
                    <a:pt x="5" y="39"/>
                  </a:lnTo>
                  <a:lnTo>
                    <a:pt x="20" y="48"/>
                  </a:lnTo>
                  <a:lnTo>
                    <a:pt x="34" y="58"/>
                  </a:lnTo>
                  <a:lnTo>
                    <a:pt x="44" y="58"/>
                  </a:lnTo>
                  <a:lnTo>
                    <a:pt x="58" y="53"/>
                  </a:lnTo>
                  <a:lnTo>
                    <a:pt x="63" y="48"/>
                  </a:lnTo>
                  <a:lnTo>
                    <a:pt x="63" y="34"/>
                  </a:lnTo>
                  <a:lnTo>
                    <a:pt x="5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3509" y="959"/>
              <a:ext cx="68" cy="77"/>
            </a:xfrm>
            <a:custGeom>
              <a:avLst/>
              <a:gdLst>
                <a:gd name="T0" fmla="*/ 34 w 68"/>
                <a:gd name="T1" fmla="*/ 5 h 77"/>
                <a:gd name="T2" fmla="*/ 34 w 68"/>
                <a:gd name="T3" fmla="*/ 5 h 77"/>
                <a:gd name="T4" fmla="*/ 34 w 68"/>
                <a:gd name="T5" fmla="*/ 0 h 77"/>
                <a:gd name="T6" fmla="*/ 29 w 68"/>
                <a:gd name="T7" fmla="*/ 0 h 77"/>
                <a:gd name="T8" fmla="*/ 29 w 68"/>
                <a:gd name="T9" fmla="*/ 0 h 77"/>
                <a:gd name="T10" fmla="*/ 10 w 68"/>
                <a:gd name="T11" fmla="*/ 9 h 77"/>
                <a:gd name="T12" fmla="*/ 5 w 68"/>
                <a:gd name="T13" fmla="*/ 24 h 77"/>
                <a:gd name="T14" fmla="*/ 0 w 68"/>
                <a:gd name="T15" fmla="*/ 38 h 77"/>
                <a:gd name="T16" fmla="*/ 5 w 68"/>
                <a:gd name="T17" fmla="*/ 48 h 77"/>
                <a:gd name="T18" fmla="*/ 14 w 68"/>
                <a:gd name="T19" fmla="*/ 63 h 77"/>
                <a:gd name="T20" fmla="*/ 24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5"/>
                  </a:moveTo>
                  <a:lnTo>
                    <a:pt x="34" y="5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0" y="9"/>
                  </a:lnTo>
                  <a:lnTo>
                    <a:pt x="5" y="24"/>
                  </a:lnTo>
                  <a:lnTo>
                    <a:pt x="0" y="38"/>
                  </a:lnTo>
                  <a:lnTo>
                    <a:pt x="5" y="48"/>
                  </a:lnTo>
                  <a:lnTo>
                    <a:pt x="14" y="63"/>
                  </a:lnTo>
                  <a:lnTo>
                    <a:pt x="24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8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9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1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2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3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4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5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6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7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8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9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0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1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2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3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4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5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6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7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8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9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0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1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2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3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4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5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6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7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8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9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0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1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2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3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4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65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66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9" name="Freeform 67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0" name="Freeform 68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1" name="Freeform 69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2" name="Freeform 70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3" name="Freeform 71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4" name="Freeform 72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5" name="Freeform 73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6" name="Freeform 74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7" name="Freeform 75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76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77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78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79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80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81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82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83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84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85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86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87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88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89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90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91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92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93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94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95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8" name="Freeform 96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9" name="Freeform 97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98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1" name="Freeform 109"/>
            <p:cNvSpPr>
              <a:spLocks/>
            </p:cNvSpPr>
            <p:nvPr/>
          </p:nvSpPr>
          <p:spPr bwMode="auto">
            <a:xfrm>
              <a:off x="3044" y="2242"/>
              <a:ext cx="252" cy="121"/>
            </a:xfrm>
            <a:custGeom>
              <a:avLst/>
              <a:gdLst>
                <a:gd name="T0" fmla="*/ 0 w 252"/>
                <a:gd name="T1" fmla="*/ 116 h 121"/>
                <a:gd name="T2" fmla="*/ 0 w 252"/>
                <a:gd name="T3" fmla="*/ 116 h 121"/>
                <a:gd name="T4" fmla="*/ 10 w 252"/>
                <a:gd name="T5" fmla="*/ 121 h 121"/>
                <a:gd name="T6" fmla="*/ 19 w 252"/>
                <a:gd name="T7" fmla="*/ 121 h 121"/>
                <a:gd name="T8" fmla="*/ 34 w 252"/>
                <a:gd name="T9" fmla="*/ 112 h 121"/>
                <a:gd name="T10" fmla="*/ 68 w 252"/>
                <a:gd name="T11" fmla="*/ 83 h 121"/>
                <a:gd name="T12" fmla="*/ 68 w 252"/>
                <a:gd name="T13" fmla="*/ 83 h 121"/>
                <a:gd name="T14" fmla="*/ 97 w 252"/>
                <a:gd name="T15" fmla="*/ 53 h 121"/>
                <a:gd name="T16" fmla="*/ 121 w 252"/>
                <a:gd name="T17" fmla="*/ 29 h 121"/>
                <a:gd name="T18" fmla="*/ 121 w 252"/>
                <a:gd name="T19" fmla="*/ 29 h 121"/>
                <a:gd name="T20" fmla="*/ 150 w 252"/>
                <a:gd name="T21" fmla="*/ 15 h 121"/>
                <a:gd name="T22" fmla="*/ 189 w 252"/>
                <a:gd name="T23" fmla="*/ 5 h 121"/>
                <a:gd name="T24" fmla="*/ 203 w 252"/>
                <a:gd name="T25" fmla="*/ 0 h 121"/>
                <a:gd name="T26" fmla="*/ 223 w 252"/>
                <a:gd name="T27" fmla="*/ 5 h 121"/>
                <a:gd name="T28" fmla="*/ 237 w 252"/>
                <a:gd name="T29" fmla="*/ 15 h 121"/>
                <a:gd name="T30" fmla="*/ 247 w 252"/>
                <a:gd name="T31" fmla="*/ 29 h 121"/>
                <a:gd name="T32" fmla="*/ 247 w 252"/>
                <a:gd name="T33" fmla="*/ 29 h 121"/>
                <a:gd name="T34" fmla="*/ 247 w 252"/>
                <a:gd name="T35" fmla="*/ 29 h 121"/>
                <a:gd name="T36" fmla="*/ 252 w 252"/>
                <a:gd name="T37" fmla="*/ 24 h 121"/>
                <a:gd name="T38" fmla="*/ 252 w 252"/>
                <a:gd name="T39" fmla="*/ 24 h 121"/>
                <a:gd name="T40" fmla="*/ 247 w 252"/>
                <a:gd name="T41" fmla="*/ 15 h 121"/>
                <a:gd name="T42" fmla="*/ 237 w 252"/>
                <a:gd name="T43" fmla="*/ 5 h 121"/>
                <a:gd name="T44" fmla="*/ 228 w 252"/>
                <a:gd name="T45" fmla="*/ 0 h 121"/>
                <a:gd name="T46" fmla="*/ 218 w 252"/>
                <a:gd name="T47" fmla="*/ 0 h 121"/>
                <a:gd name="T48" fmla="*/ 194 w 252"/>
                <a:gd name="T49" fmla="*/ 0 h 121"/>
                <a:gd name="T50" fmla="*/ 169 w 252"/>
                <a:gd name="T51" fmla="*/ 5 h 121"/>
                <a:gd name="T52" fmla="*/ 169 w 252"/>
                <a:gd name="T53" fmla="*/ 5 h 121"/>
                <a:gd name="T54" fmla="*/ 150 w 252"/>
                <a:gd name="T55" fmla="*/ 10 h 121"/>
                <a:gd name="T56" fmla="*/ 136 w 252"/>
                <a:gd name="T57" fmla="*/ 15 h 121"/>
                <a:gd name="T58" fmla="*/ 107 w 252"/>
                <a:gd name="T59" fmla="*/ 39 h 121"/>
                <a:gd name="T60" fmla="*/ 107 w 252"/>
                <a:gd name="T61" fmla="*/ 39 h 121"/>
                <a:gd name="T62" fmla="*/ 58 w 252"/>
                <a:gd name="T63" fmla="*/ 92 h 121"/>
                <a:gd name="T64" fmla="*/ 44 w 252"/>
                <a:gd name="T65" fmla="*/ 102 h 121"/>
                <a:gd name="T66" fmla="*/ 29 w 252"/>
                <a:gd name="T67" fmla="*/ 112 h 121"/>
                <a:gd name="T68" fmla="*/ 15 w 252"/>
                <a:gd name="T69" fmla="*/ 116 h 121"/>
                <a:gd name="T70" fmla="*/ 0 w 252"/>
                <a:gd name="T71" fmla="*/ 116 h 121"/>
                <a:gd name="T72" fmla="*/ 0 w 252"/>
                <a:gd name="T73" fmla="*/ 116 h 121"/>
                <a:gd name="T74" fmla="*/ 0 w 252"/>
                <a:gd name="T75" fmla="*/ 116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52" h="121">
                  <a:moveTo>
                    <a:pt x="0" y="116"/>
                  </a:moveTo>
                  <a:lnTo>
                    <a:pt x="0" y="116"/>
                  </a:lnTo>
                  <a:lnTo>
                    <a:pt x="10" y="121"/>
                  </a:lnTo>
                  <a:lnTo>
                    <a:pt x="19" y="121"/>
                  </a:lnTo>
                  <a:lnTo>
                    <a:pt x="34" y="112"/>
                  </a:lnTo>
                  <a:lnTo>
                    <a:pt x="68" y="83"/>
                  </a:lnTo>
                  <a:lnTo>
                    <a:pt x="68" y="83"/>
                  </a:lnTo>
                  <a:lnTo>
                    <a:pt x="97" y="53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50" y="15"/>
                  </a:lnTo>
                  <a:lnTo>
                    <a:pt x="189" y="5"/>
                  </a:lnTo>
                  <a:lnTo>
                    <a:pt x="203" y="0"/>
                  </a:lnTo>
                  <a:lnTo>
                    <a:pt x="223" y="5"/>
                  </a:lnTo>
                  <a:lnTo>
                    <a:pt x="237" y="15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52" y="24"/>
                  </a:lnTo>
                  <a:lnTo>
                    <a:pt x="252" y="24"/>
                  </a:lnTo>
                  <a:lnTo>
                    <a:pt x="247" y="15"/>
                  </a:lnTo>
                  <a:lnTo>
                    <a:pt x="237" y="5"/>
                  </a:lnTo>
                  <a:lnTo>
                    <a:pt x="228" y="0"/>
                  </a:lnTo>
                  <a:lnTo>
                    <a:pt x="218" y="0"/>
                  </a:lnTo>
                  <a:lnTo>
                    <a:pt x="194" y="0"/>
                  </a:lnTo>
                  <a:lnTo>
                    <a:pt x="169" y="5"/>
                  </a:lnTo>
                  <a:lnTo>
                    <a:pt x="169" y="5"/>
                  </a:lnTo>
                  <a:lnTo>
                    <a:pt x="150" y="10"/>
                  </a:lnTo>
                  <a:lnTo>
                    <a:pt x="136" y="15"/>
                  </a:lnTo>
                  <a:lnTo>
                    <a:pt x="107" y="39"/>
                  </a:lnTo>
                  <a:lnTo>
                    <a:pt x="107" y="39"/>
                  </a:lnTo>
                  <a:lnTo>
                    <a:pt x="58" y="92"/>
                  </a:lnTo>
                  <a:lnTo>
                    <a:pt x="44" y="102"/>
                  </a:lnTo>
                  <a:lnTo>
                    <a:pt x="29" y="112"/>
                  </a:lnTo>
                  <a:lnTo>
                    <a:pt x="15" y="116"/>
                  </a:lnTo>
                  <a:lnTo>
                    <a:pt x="0" y="116"/>
                  </a:lnTo>
                  <a:lnTo>
                    <a:pt x="0" y="116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5" name="Freeform 113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6" name="Freeform 114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147" name="Nadpis 4146"/>
          <p:cNvSpPr>
            <a:spLocks noGrp="1"/>
          </p:cNvSpPr>
          <p:nvPr>
            <p:ph type="title"/>
          </p:nvPr>
        </p:nvSpPr>
        <p:spPr>
          <a:xfrm>
            <a:off x="-22275" y="-59658"/>
            <a:ext cx="7059385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ROSTLIN - nadzemní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48" name="Zástupný symbol pro obsah 4147"/>
          <p:cNvSpPr>
            <a:spLocks noGrp="1"/>
          </p:cNvSpPr>
          <p:nvPr>
            <p:ph idx="1"/>
          </p:nvPr>
        </p:nvSpPr>
        <p:spPr>
          <a:xfrm>
            <a:off x="323528" y="952247"/>
            <a:ext cx="8291264" cy="590575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Stonek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ede vodu s živinami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odle stavby stonku                                                    se dělí na   -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dřeviny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- byliny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                      </a:t>
            </a:r>
            <a:endParaRPr lang="cs-CZ" dirty="0"/>
          </a:p>
        </p:txBody>
      </p:sp>
      <p:cxnSp>
        <p:nvCxnSpPr>
          <p:cNvPr id="13" name="Přímá spojnice se šipkou 12"/>
          <p:cNvCxnSpPr>
            <a:endCxn id="8" idx="26"/>
          </p:cNvCxnSpPr>
          <p:nvPr/>
        </p:nvCxnSpPr>
        <p:spPr>
          <a:xfrm>
            <a:off x="4067944" y="3098786"/>
            <a:ext cx="2193777" cy="1385486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se šipkou 99"/>
          <p:cNvCxnSpPr/>
          <p:nvPr/>
        </p:nvCxnSpPr>
        <p:spPr>
          <a:xfrm flipH="1">
            <a:off x="1378444" y="3823274"/>
            <a:ext cx="1592612" cy="201994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1" name="Picture 2" descr="C:\Users\Petra\AppData\Local\Microsoft\Windows\Temporary Internet Files\Content.IE5\BUFXB1FD\MC9001232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674732"/>
            <a:ext cx="1677785" cy="281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2110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etra\AppData\Local\Microsoft\Windows\Temporary Internet Files\Content.IE5\K0O7W0UI\MP90041402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75" t="23408" r="15475" b="19917"/>
          <a:stretch/>
        </p:blipFill>
        <p:spPr bwMode="auto">
          <a:xfrm>
            <a:off x="875353" y="3675630"/>
            <a:ext cx="2617537" cy="2156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" name="Přímá spojnice se šipkou 102"/>
          <p:cNvCxnSpPr/>
          <p:nvPr/>
        </p:nvCxnSpPr>
        <p:spPr>
          <a:xfrm flipH="1">
            <a:off x="2915864" y="2545969"/>
            <a:ext cx="1440112" cy="133253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4771385" y="1724555"/>
            <a:ext cx="4561102" cy="5028481"/>
            <a:chOff x="1756" y="227"/>
            <a:chExt cx="2469" cy="2805"/>
          </a:xfrm>
        </p:grpSpPr>
        <p:sp>
          <p:nvSpPr>
            <p:cNvPr id="4" name="AutoShape 4"/>
            <p:cNvSpPr>
              <a:spLocks noChangeAspect="1" noChangeArrowheads="1" noTextEdit="1"/>
            </p:cNvSpPr>
            <p:nvPr/>
          </p:nvSpPr>
          <p:spPr bwMode="auto">
            <a:xfrm>
              <a:off x="1775" y="227"/>
              <a:ext cx="2450" cy="28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6"/>
            <p:cNvSpPr>
              <a:spLocks/>
            </p:cNvSpPr>
            <p:nvPr/>
          </p:nvSpPr>
          <p:spPr bwMode="auto">
            <a:xfrm>
              <a:off x="1756" y="247"/>
              <a:ext cx="2358" cy="1719"/>
            </a:xfrm>
            <a:custGeom>
              <a:avLst/>
              <a:gdLst>
                <a:gd name="T0" fmla="*/ 2281 w 2358"/>
                <a:gd name="T1" fmla="*/ 1152 h 1719"/>
                <a:gd name="T2" fmla="*/ 2208 w 2358"/>
                <a:gd name="T3" fmla="*/ 997 h 1719"/>
                <a:gd name="T4" fmla="*/ 2150 w 2358"/>
                <a:gd name="T5" fmla="*/ 959 h 1719"/>
                <a:gd name="T6" fmla="*/ 2189 w 2358"/>
                <a:gd name="T7" fmla="*/ 876 h 1719"/>
                <a:gd name="T8" fmla="*/ 2310 w 2358"/>
                <a:gd name="T9" fmla="*/ 760 h 1719"/>
                <a:gd name="T10" fmla="*/ 2286 w 2358"/>
                <a:gd name="T11" fmla="*/ 687 h 1719"/>
                <a:gd name="T12" fmla="*/ 2300 w 2358"/>
                <a:gd name="T13" fmla="*/ 532 h 1719"/>
                <a:gd name="T14" fmla="*/ 2160 w 2358"/>
                <a:gd name="T15" fmla="*/ 445 h 1719"/>
                <a:gd name="T16" fmla="*/ 1990 w 2358"/>
                <a:gd name="T17" fmla="*/ 421 h 1719"/>
                <a:gd name="T18" fmla="*/ 1884 w 2358"/>
                <a:gd name="T19" fmla="*/ 421 h 1719"/>
                <a:gd name="T20" fmla="*/ 1816 w 2358"/>
                <a:gd name="T21" fmla="*/ 426 h 1719"/>
                <a:gd name="T22" fmla="*/ 1777 w 2358"/>
                <a:gd name="T23" fmla="*/ 373 h 1719"/>
                <a:gd name="T24" fmla="*/ 1666 w 2358"/>
                <a:gd name="T25" fmla="*/ 329 h 1719"/>
                <a:gd name="T26" fmla="*/ 1593 w 2358"/>
                <a:gd name="T27" fmla="*/ 285 h 1719"/>
                <a:gd name="T28" fmla="*/ 1530 w 2358"/>
                <a:gd name="T29" fmla="*/ 218 h 1719"/>
                <a:gd name="T30" fmla="*/ 1457 w 2358"/>
                <a:gd name="T31" fmla="*/ 130 h 1719"/>
                <a:gd name="T32" fmla="*/ 1336 w 2358"/>
                <a:gd name="T33" fmla="*/ 0 h 1719"/>
                <a:gd name="T34" fmla="*/ 1172 w 2358"/>
                <a:gd name="T35" fmla="*/ 77 h 1719"/>
                <a:gd name="T36" fmla="*/ 1118 w 2358"/>
                <a:gd name="T37" fmla="*/ 208 h 1719"/>
                <a:gd name="T38" fmla="*/ 1017 w 2358"/>
                <a:gd name="T39" fmla="*/ 203 h 1719"/>
                <a:gd name="T40" fmla="*/ 881 w 2358"/>
                <a:gd name="T41" fmla="*/ 174 h 1719"/>
                <a:gd name="T42" fmla="*/ 731 w 2358"/>
                <a:gd name="T43" fmla="*/ 193 h 1719"/>
                <a:gd name="T44" fmla="*/ 605 w 2358"/>
                <a:gd name="T45" fmla="*/ 319 h 1719"/>
                <a:gd name="T46" fmla="*/ 377 w 2358"/>
                <a:gd name="T47" fmla="*/ 324 h 1719"/>
                <a:gd name="T48" fmla="*/ 305 w 2358"/>
                <a:gd name="T49" fmla="*/ 450 h 1719"/>
                <a:gd name="T50" fmla="*/ 314 w 2358"/>
                <a:gd name="T51" fmla="*/ 552 h 1719"/>
                <a:gd name="T52" fmla="*/ 203 w 2358"/>
                <a:gd name="T53" fmla="*/ 600 h 1719"/>
                <a:gd name="T54" fmla="*/ 174 w 2358"/>
                <a:gd name="T55" fmla="*/ 678 h 1719"/>
                <a:gd name="T56" fmla="*/ 179 w 2358"/>
                <a:gd name="T57" fmla="*/ 755 h 1719"/>
                <a:gd name="T58" fmla="*/ 48 w 2358"/>
                <a:gd name="T59" fmla="*/ 833 h 1719"/>
                <a:gd name="T60" fmla="*/ 9 w 2358"/>
                <a:gd name="T61" fmla="*/ 993 h 1719"/>
                <a:gd name="T62" fmla="*/ 184 w 2358"/>
                <a:gd name="T63" fmla="*/ 1094 h 1719"/>
                <a:gd name="T64" fmla="*/ 285 w 2358"/>
                <a:gd name="T65" fmla="*/ 1177 h 1719"/>
                <a:gd name="T66" fmla="*/ 334 w 2358"/>
                <a:gd name="T67" fmla="*/ 1278 h 1719"/>
                <a:gd name="T68" fmla="*/ 407 w 2358"/>
                <a:gd name="T69" fmla="*/ 1288 h 1719"/>
                <a:gd name="T70" fmla="*/ 305 w 2358"/>
                <a:gd name="T71" fmla="*/ 1332 h 1719"/>
                <a:gd name="T72" fmla="*/ 281 w 2358"/>
                <a:gd name="T73" fmla="*/ 1458 h 1719"/>
                <a:gd name="T74" fmla="*/ 460 w 2358"/>
                <a:gd name="T75" fmla="*/ 1525 h 1719"/>
                <a:gd name="T76" fmla="*/ 537 w 2358"/>
                <a:gd name="T77" fmla="*/ 1559 h 1719"/>
                <a:gd name="T78" fmla="*/ 591 w 2358"/>
                <a:gd name="T79" fmla="*/ 1608 h 1719"/>
                <a:gd name="T80" fmla="*/ 668 w 2358"/>
                <a:gd name="T81" fmla="*/ 1714 h 1719"/>
                <a:gd name="T82" fmla="*/ 779 w 2358"/>
                <a:gd name="T83" fmla="*/ 1666 h 1719"/>
                <a:gd name="T84" fmla="*/ 871 w 2358"/>
                <a:gd name="T85" fmla="*/ 1637 h 1719"/>
                <a:gd name="T86" fmla="*/ 905 w 2358"/>
                <a:gd name="T87" fmla="*/ 1530 h 1719"/>
                <a:gd name="T88" fmla="*/ 997 w 2358"/>
                <a:gd name="T89" fmla="*/ 1545 h 1719"/>
                <a:gd name="T90" fmla="*/ 901 w 2358"/>
                <a:gd name="T91" fmla="*/ 1341 h 1719"/>
                <a:gd name="T92" fmla="*/ 963 w 2358"/>
                <a:gd name="T93" fmla="*/ 1259 h 1719"/>
                <a:gd name="T94" fmla="*/ 1002 w 2358"/>
                <a:gd name="T95" fmla="*/ 1152 h 1719"/>
                <a:gd name="T96" fmla="*/ 1051 w 2358"/>
                <a:gd name="T97" fmla="*/ 1123 h 1719"/>
                <a:gd name="T98" fmla="*/ 1075 w 2358"/>
                <a:gd name="T99" fmla="*/ 1070 h 1719"/>
                <a:gd name="T100" fmla="*/ 1206 w 2358"/>
                <a:gd name="T101" fmla="*/ 1138 h 1719"/>
                <a:gd name="T102" fmla="*/ 1336 w 2358"/>
                <a:gd name="T103" fmla="*/ 1196 h 1719"/>
                <a:gd name="T104" fmla="*/ 1501 w 2358"/>
                <a:gd name="T105" fmla="*/ 1211 h 1719"/>
                <a:gd name="T106" fmla="*/ 1424 w 2358"/>
                <a:gd name="T107" fmla="*/ 1395 h 1719"/>
                <a:gd name="T108" fmla="*/ 1472 w 2358"/>
                <a:gd name="T109" fmla="*/ 1443 h 1719"/>
                <a:gd name="T110" fmla="*/ 1550 w 2358"/>
                <a:gd name="T111" fmla="*/ 1535 h 1719"/>
                <a:gd name="T112" fmla="*/ 1695 w 2358"/>
                <a:gd name="T113" fmla="*/ 1617 h 1719"/>
                <a:gd name="T114" fmla="*/ 1811 w 2358"/>
                <a:gd name="T115" fmla="*/ 1613 h 1719"/>
                <a:gd name="T116" fmla="*/ 1990 w 2358"/>
                <a:gd name="T117" fmla="*/ 1491 h 1719"/>
                <a:gd name="T118" fmla="*/ 2068 w 2358"/>
                <a:gd name="T119" fmla="*/ 1428 h 1719"/>
                <a:gd name="T120" fmla="*/ 2131 w 2358"/>
                <a:gd name="T121" fmla="*/ 1404 h 1719"/>
                <a:gd name="T122" fmla="*/ 2291 w 2358"/>
                <a:gd name="T123" fmla="*/ 1332 h 1719"/>
                <a:gd name="T124" fmla="*/ 2353 w 2358"/>
                <a:gd name="T125" fmla="*/ 1201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8" h="1719">
                  <a:moveTo>
                    <a:pt x="2353" y="1201"/>
                  </a:moveTo>
                  <a:lnTo>
                    <a:pt x="2353" y="1201"/>
                  </a:lnTo>
                  <a:lnTo>
                    <a:pt x="2349" y="1172"/>
                  </a:lnTo>
                  <a:lnTo>
                    <a:pt x="2344" y="1162"/>
                  </a:lnTo>
                  <a:lnTo>
                    <a:pt x="2339" y="1157"/>
                  </a:lnTo>
                  <a:lnTo>
                    <a:pt x="2315" y="1152"/>
                  </a:lnTo>
                  <a:lnTo>
                    <a:pt x="2281" y="1152"/>
                  </a:lnTo>
                  <a:lnTo>
                    <a:pt x="2281" y="1152"/>
                  </a:lnTo>
                  <a:lnTo>
                    <a:pt x="2276" y="1123"/>
                  </a:lnTo>
                  <a:lnTo>
                    <a:pt x="2266" y="1099"/>
                  </a:lnTo>
                  <a:lnTo>
                    <a:pt x="2232" y="1046"/>
                  </a:lnTo>
                  <a:lnTo>
                    <a:pt x="2232" y="1046"/>
                  </a:lnTo>
                  <a:lnTo>
                    <a:pt x="2218" y="1012"/>
                  </a:lnTo>
                  <a:lnTo>
                    <a:pt x="2208" y="997"/>
                  </a:lnTo>
                  <a:lnTo>
                    <a:pt x="2189" y="988"/>
                  </a:lnTo>
                  <a:lnTo>
                    <a:pt x="2189" y="988"/>
                  </a:lnTo>
                  <a:lnTo>
                    <a:pt x="2160" y="988"/>
                  </a:lnTo>
                  <a:lnTo>
                    <a:pt x="2136" y="988"/>
                  </a:lnTo>
                  <a:lnTo>
                    <a:pt x="2136" y="988"/>
                  </a:lnTo>
                  <a:lnTo>
                    <a:pt x="2140" y="973"/>
                  </a:lnTo>
                  <a:lnTo>
                    <a:pt x="2150" y="959"/>
                  </a:lnTo>
                  <a:lnTo>
                    <a:pt x="2160" y="949"/>
                  </a:lnTo>
                  <a:lnTo>
                    <a:pt x="2165" y="930"/>
                  </a:lnTo>
                  <a:lnTo>
                    <a:pt x="2165" y="930"/>
                  </a:lnTo>
                  <a:lnTo>
                    <a:pt x="2165" y="896"/>
                  </a:lnTo>
                  <a:lnTo>
                    <a:pt x="2174" y="886"/>
                  </a:lnTo>
                  <a:lnTo>
                    <a:pt x="2189" y="876"/>
                  </a:lnTo>
                  <a:lnTo>
                    <a:pt x="2189" y="876"/>
                  </a:lnTo>
                  <a:lnTo>
                    <a:pt x="2237" y="838"/>
                  </a:lnTo>
                  <a:lnTo>
                    <a:pt x="2291" y="794"/>
                  </a:lnTo>
                  <a:lnTo>
                    <a:pt x="2291" y="794"/>
                  </a:lnTo>
                  <a:lnTo>
                    <a:pt x="2305" y="779"/>
                  </a:lnTo>
                  <a:lnTo>
                    <a:pt x="2310" y="775"/>
                  </a:lnTo>
                  <a:lnTo>
                    <a:pt x="2310" y="760"/>
                  </a:lnTo>
                  <a:lnTo>
                    <a:pt x="2310" y="760"/>
                  </a:lnTo>
                  <a:lnTo>
                    <a:pt x="2300" y="746"/>
                  </a:lnTo>
                  <a:lnTo>
                    <a:pt x="2281" y="731"/>
                  </a:lnTo>
                  <a:lnTo>
                    <a:pt x="2261" y="717"/>
                  </a:lnTo>
                  <a:lnTo>
                    <a:pt x="2247" y="697"/>
                  </a:lnTo>
                  <a:lnTo>
                    <a:pt x="2247" y="697"/>
                  </a:lnTo>
                  <a:lnTo>
                    <a:pt x="2266" y="692"/>
                  </a:lnTo>
                  <a:lnTo>
                    <a:pt x="2286" y="687"/>
                  </a:lnTo>
                  <a:lnTo>
                    <a:pt x="2295" y="678"/>
                  </a:lnTo>
                  <a:lnTo>
                    <a:pt x="2305" y="663"/>
                  </a:lnTo>
                  <a:lnTo>
                    <a:pt x="2315" y="649"/>
                  </a:lnTo>
                  <a:lnTo>
                    <a:pt x="2320" y="634"/>
                  </a:lnTo>
                  <a:lnTo>
                    <a:pt x="2320" y="600"/>
                  </a:lnTo>
                  <a:lnTo>
                    <a:pt x="2315" y="566"/>
                  </a:lnTo>
                  <a:lnTo>
                    <a:pt x="2300" y="532"/>
                  </a:lnTo>
                  <a:lnTo>
                    <a:pt x="2281" y="503"/>
                  </a:lnTo>
                  <a:lnTo>
                    <a:pt x="2257" y="484"/>
                  </a:lnTo>
                  <a:lnTo>
                    <a:pt x="2257" y="484"/>
                  </a:lnTo>
                  <a:lnTo>
                    <a:pt x="2228" y="465"/>
                  </a:lnTo>
                  <a:lnTo>
                    <a:pt x="2194" y="450"/>
                  </a:lnTo>
                  <a:lnTo>
                    <a:pt x="2194" y="450"/>
                  </a:lnTo>
                  <a:lnTo>
                    <a:pt x="2160" y="445"/>
                  </a:lnTo>
                  <a:lnTo>
                    <a:pt x="2126" y="445"/>
                  </a:lnTo>
                  <a:lnTo>
                    <a:pt x="2092" y="445"/>
                  </a:lnTo>
                  <a:lnTo>
                    <a:pt x="2063" y="440"/>
                  </a:lnTo>
                  <a:lnTo>
                    <a:pt x="2063" y="440"/>
                  </a:lnTo>
                  <a:lnTo>
                    <a:pt x="2029" y="431"/>
                  </a:lnTo>
                  <a:lnTo>
                    <a:pt x="2010" y="426"/>
                  </a:lnTo>
                  <a:lnTo>
                    <a:pt x="1990" y="421"/>
                  </a:lnTo>
                  <a:lnTo>
                    <a:pt x="1990" y="421"/>
                  </a:lnTo>
                  <a:lnTo>
                    <a:pt x="1971" y="426"/>
                  </a:lnTo>
                  <a:lnTo>
                    <a:pt x="1942" y="431"/>
                  </a:lnTo>
                  <a:lnTo>
                    <a:pt x="1913" y="436"/>
                  </a:lnTo>
                  <a:lnTo>
                    <a:pt x="1893" y="431"/>
                  </a:lnTo>
                  <a:lnTo>
                    <a:pt x="1893" y="431"/>
                  </a:lnTo>
                  <a:lnTo>
                    <a:pt x="1884" y="421"/>
                  </a:lnTo>
                  <a:lnTo>
                    <a:pt x="1884" y="411"/>
                  </a:lnTo>
                  <a:lnTo>
                    <a:pt x="1879" y="402"/>
                  </a:lnTo>
                  <a:lnTo>
                    <a:pt x="1864" y="397"/>
                  </a:lnTo>
                  <a:lnTo>
                    <a:pt x="1864" y="397"/>
                  </a:lnTo>
                  <a:lnTo>
                    <a:pt x="1855" y="402"/>
                  </a:lnTo>
                  <a:lnTo>
                    <a:pt x="1840" y="407"/>
                  </a:lnTo>
                  <a:lnTo>
                    <a:pt x="1816" y="426"/>
                  </a:lnTo>
                  <a:lnTo>
                    <a:pt x="1777" y="465"/>
                  </a:lnTo>
                  <a:lnTo>
                    <a:pt x="1777" y="465"/>
                  </a:lnTo>
                  <a:lnTo>
                    <a:pt x="1782" y="450"/>
                  </a:lnTo>
                  <a:lnTo>
                    <a:pt x="1787" y="431"/>
                  </a:lnTo>
                  <a:lnTo>
                    <a:pt x="1782" y="392"/>
                  </a:lnTo>
                  <a:lnTo>
                    <a:pt x="1782" y="392"/>
                  </a:lnTo>
                  <a:lnTo>
                    <a:pt x="1777" y="373"/>
                  </a:lnTo>
                  <a:lnTo>
                    <a:pt x="1767" y="363"/>
                  </a:lnTo>
                  <a:lnTo>
                    <a:pt x="1753" y="353"/>
                  </a:lnTo>
                  <a:lnTo>
                    <a:pt x="1738" y="348"/>
                  </a:lnTo>
                  <a:lnTo>
                    <a:pt x="1700" y="344"/>
                  </a:lnTo>
                  <a:lnTo>
                    <a:pt x="1680" y="339"/>
                  </a:lnTo>
                  <a:lnTo>
                    <a:pt x="1666" y="329"/>
                  </a:lnTo>
                  <a:lnTo>
                    <a:pt x="1666" y="329"/>
                  </a:lnTo>
                  <a:lnTo>
                    <a:pt x="1656" y="319"/>
                  </a:lnTo>
                  <a:lnTo>
                    <a:pt x="1646" y="310"/>
                  </a:lnTo>
                  <a:lnTo>
                    <a:pt x="1632" y="295"/>
                  </a:lnTo>
                  <a:lnTo>
                    <a:pt x="1627" y="285"/>
                  </a:lnTo>
                  <a:lnTo>
                    <a:pt x="1617" y="285"/>
                  </a:lnTo>
                  <a:lnTo>
                    <a:pt x="1608" y="281"/>
                  </a:lnTo>
                  <a:lnTo>
                    <a:pt x="1593" y="285"/>
                  </a:lnTo>
                  <a:lnTo>
                    <a:pt x="1593" y="285"/>
                  </a:lnTo>
                  <a:lnTo>
                    <a:pt x="1588" y="295"/>
                  </a:lnTo>
                  <a:lnTo>
                    <a:pt x="1588" y="295"/>
                  </a:lnTo>
                  <a:lnTo>
                    <a:pt x="1579" y="271"/>
                  </a:lnTo>
                  <a:lnTo>
                    <a:pt x="1564" y="252"/>
                  </a:lnTo>
                  <a:lnTo>
                    <a:pt x="1550" y="232"/>
                  </a:lnTo>
                  <a:lnTo>
                    <a:pt x="1530" y="218"/>
                  </a:lnTo>
                  <a:lnTo>
                    <a:pt x="1511" y="208"/>
                  </a:lnTo>
                  <a:lnTo>
                    <a:pt x="1487" y="203"/>
                  </a:lnTo>
                  <a:lnTo>
                    <a:pt x="1462" y="198"/>
                  </a:lnTo>
                  <a:lnTo>
                    <a:pt x="1438" y="193"/>
                  </a:lnTo>
                  <a:lnTo>
                    <a:pt x="1438" y="193"/>
                  </a:lnTo>
                  <a:lnTo>
                    <a:pt x="1453" y="164"/>
                  </a:lnTo>
                  <a:lnTo>
                    <a:pt x="1457" y="130"/>
                  </a:lnTo>
                  <a:lnTo>
                    <a:pt x="1453" y="97"/>
                  </a:lnTo>
                  <a:lnTo>
                    <a:pt x="1443" y="67"/>
                  </a:lnTo>
                  <a:lnTo>
                    <a:pt x="1424" y="38"/>
                  </a:lnTo>
                  <a:lnTo>
                    <a:pt x="1399" y="19"/>
                  </a:lnTo>
                  <a:lnTo>
                    <a:pt x="1370" y="5"/>
                  </a:lnTo>
                  <a:lnTo>
                    <a:pt x="1336" y="0"/>
                  </a:lnTo>
                  <a:lnTo>
                    <a:pt x="1336" y="0"/>
                  </a:lnTo>
                  <a:lnTo>
                    <a:pt x="1288" y="0"/>
                  </a:lnTo>
                  <a:lnTo>
                    <a:pt x="1269" y="5"/>
                  </a:lnTo>
                  <a:lnTo>
                    <a:pt x="1249" y="9"/>
                  </a:lnTo>
                  <a:lnTo>
                    <a:pt x="1249" y="9"/>
                  </a:lnTo>
                  <a:lnTo>
                    <a:pt x="1206" y="38"/>
                  </a:lnTo>
                  <a:lnTo>
                    <a:pt x="1186" y="58"/>
                  </a:lnTo>
                  <a:lnTo>
                    <a:pt x="1172" y="77"/>
                  </a:lnTo>
                  <a:lnTo>
                    <a:pt x="1172" y="77"/>
                  </a:lnTo>
                  <a:lnTo>
                    <a:pt x="1148" y="111"/>
                  </a:lnTo>
                  <a:lnTo>
                    <a:pt x="1143" y="140"/>
                  </a:lnTo>
                  <a:lnTo>
                    <a:pt x="1143" y="174"/>
                  </a:lnTo>
                  <a:lnTo>
                    <a:pt x="1148" y="218"/>
                  </a:lnTo>
                  <a:lnTo>
                    <a:pt x="1148" y="218"/>
                  </a:lnTo>
                  <a:lnTo>
                    <a:pt x="1118" y="208"/>
                  </a:lnTo>
                  <a:lnTo>
                    <a:pt x="1094" y="198"/>
                  </a:lnTo>
                  <a:lnTo>
                    <a:pt x="1094" y="198"/>
                  </a:lnTo>
                  <a:lnTo>
                    <a:pt x="1075" y="198"/>
                  </a:lnTo>
                  <a:lnTo>
                    <a:pt x="1051" y="203"/>
                  </a:lnTo>
                  <a:lnTo>
                    <a:pt x="1031" y="203"/>
                  </a:lnTo>
                  <a:lnTo>
                    <a:pt x="1017" y="203"/>
                  </a:lnTo>
                  <a:lnTo>
                    <a:pt x="1017" y="203"/>
                  </a:lnTo>
                  <a:lnTo>
                    <a:pt x="997" y="203"/>
                  </a:lnTo>
                  <a:lnTo>
                    <a:pt x="983" y="193"/>
                  </a:lnTo>
                  <a:lnTo>
                    <a:pt x="963" y="189"/>
                  </a:lnTo>
                  <a:lnTo>
                    <a:pt x="944" y="184"/>
                  </a:lnTo>
                  <a:lnTo>
                    <a:pt x="944" y="184"/>
                  </a:lnTo>
                  <a:lnTo>
                    <a:pt x="915" y="184"/>
                  </a:lnTo>
                  <a:lnTo>
                    <a:pt x="881" y="174"/>
                  </a:lnTo>
                  <a:lnTo>
                    <a:pt x="881" y="174"/>
                  </a:lnTo>
                  <a:lnTo>
                    <a:pt x="838" y="164"/>
                  </a:lnTo>
                  <a:lnTo>
                    <a:pt x="813" y="164"/>
                  </a:lnTo>
                  <a:lnTo>
                    <a:pt x="794" y="164"/>
                  </a:lnTo>
                  <a:lnTo>
                    <a:pt x="770" y="169"/>
                  </a:lnTo>
                  <a:lnTo>
                    <a:pt x="750" y="179"/>
                  </a:lnTo>
                  <a:lnTo>
                    <a:pt x="731" y="193"/>
                  </a:lnTo>
                  <a:lnTo>
                    <a:pt x="716" y="208"/>
                  </a:lnTo>
                  <a:lnTo>
                    <a:pt x="716" y="208"/>
                  </a:lnTo>
                  <a:lnTo>
                    <a:pt x="668" y="266"/>
                  </a:lnTo>
                  <a:lnTo>
                    <a:pt x="649" y="295"/>
                  </a:lnTo>
                  <a:lnTo>
                    <a:pt x="629" y="329"/>
                  </a:lnTo>
                  <a:lnTo>
                    <a:pt x="629" y="329"/>
                  </a:lnTo>
                  <a:lnTo>
                    <a:pt x="605" y="319"/>
                  </a:lnTo>
                  <a:lnTo>
                    <a:pt x="576" y="310"/>
                  </a:lnTo>
                  <a:lnTo>
                    <a:pt x="547" y="295"/>
                  </a:lnTo>
                  <a:lnTo>
                    <a:pt x="518" y="285"/>
                  </a:lnTo>
                  <a:lnTo>
                    <a:pt x="518" y="285"/>
                  </a:lnTo>
                  <a:lnTo>
                    <a:pt x="484" y="290"/>
                  </a:lnTo>
                  <a:lnTo>
                    <a:pt x="445" y="300"/>
                  </a:lnTo>
                  <a:lnTo>
                    <a:pt x="377" y="324"/>
                  </a:lnTo>
                  <a:lnTo>
                    <a:pt x="377" y="324"/>
                  </a:lnTo>
                  <a:lnTo>
                    <a:pt x="339" y="344"/>
                  </a:lnTo>
                  <a:lnTo>
                    <a:pt x="324" y="353"/>
                  </a:lnTo>
                  <a:lnTo>
                    <a:pt x="314" y="368"/>
                  </a:lnTo>
                  <a:lnTo>
                    <a:pt x="305" y="392"/>
                  </a:lnTo>
                  <a:lnTo>
                    <a:pt x="300" y="421"/>
                  </a:lnTo>
                  <a:lnTo>
                    <a:pt x="305" y="450"/>
                  </a:lnTo>
                  <a:lnTo>
                    <a:pt x="319" y="484"/>
                  </a:lnTo>
                  <a:lnTo>
                    <a:pt x="334" y="513"/>
                  </a:lnTo>
                  <a:lnTo>
                    <a:pt x="353" y="542"/>
                  </a:lnTo>
                  <a:lnTo>
                    <a:pt x="353" y="542"/>
                  </a:lnTo>
                  <a:lnTo>
                    <a:pt x="339" y="537"/>
                  </a:lnTo>
                  <a:lnTo>
                    <a:pt x="329" y="542"/>
                  </a:lnTo>
                  <a:lnTo>
                    <a:pt x="314" y="552"/>
                  </a:lnTo>
                  <a:lnTo>
                    <a:pt x="305" y="571"/>
                  </a:lnTo>
                  <a:lnTo>
                    <a:pt x="285" y="586"/>
                  </a:lnTo>
                  <a:lnTo>
                    <a:pt x="285" y="586"/>
                  </a:lnTo>
                  <a:lnTo>
                    <a:pt x="266" y="591"/>
                  </a:lnTo>
                  <a:lnTo>
                    <a:pt x="247" y="591"/>
                  </a:lnTo>
                  <a:lnTo>
                    <a:pt x="222" y="591"/>
                  </a:lnTo>
                  <a:lnTo>
                    <a:pt x="203" y="600"/>
                  </a:lnTo>
                  <a:lnTo>
                    <a:pt x="203" y="600"/>
                  </a:lnTo>
                  <a:lnTo>
                    <a:pt x="189" y="620"/>
                  </a:lnTo>
                  <a:lnTo>
                    <a:pt x="174" y="639"/>
                  </a:lnTo>
                  <a:lnTo>
                    <a:pt x="174" y="639"/>
                  </a:lnTo>
                  <a:lnTo>
                    <a:pt x="169" y="658"/>
                  </a:lnTo>
                  <a:lnTo>
                    <a:pt x="174" y="678"/>
                  </a:lnTo>
                  <a:lnTo>
                    <a:pt x="174" y="678"/>
                  </a:lnTo>
                  <a:lnTo>
                    <a:pt x="189" y="692"/>
                  </a:lnTo>
                  <a:lnTo>
                    <a:pt x="208" y="707"/>
                  </a:lnTo>
                  <a:lnTo>
                    <a:pt x="222" y="721"/>
                  </a:lnTo>
                  <a:lnTo>
                    <a:pt x="232" y="741"/>
                  </a:lnTo>
                  <a:lnTo>
                    <a:pt x="232" y="741"/>
                  </a:lnTo>
                  <a:lnTo>
                    <a:pt x="208" y="750"/>
                  </a:lnTo>
                  <a:lnTo>
                    <a:pt x="179" y="755"/>
                  </a:lnTo>
                  <a:lnTo>
                    <a:pt x="150" y="760"/>
                  </a:lnTo>
                  <a:lnTo>
                    <a:pt x="121" y="770"/>
                  </a:lnTo>
                  <a:lnTo>
                    <a:pt x="121" y="770"/>
                  </a:lnTo>
                  <a:lnTo>
                    <a:pt x="101" y="779"/>
                  </a:lnTo>
                  <a:lnTo>
                    <a:pt x="77" y="794"/>
                  </a:lnTo>
                  <a:lnTo>
                    <a:pt x="63" y="813"/>
                  </a:lnTo>
                  <a:lnTo>
                    <a:pt x="48" y="833"/>
                  </a:lnTo>
                  <a:lnTo>
                    <a:pt x="24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5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9" y="993"/>
                  </a:lnTo>
                  <a:lnTo>
                    <a:pt x="29" y="1017"/>
                  </a:lnTo>
                  <a:lnTo>
                    <a:pt x="58" y="1031"/>
                  </a:lnTo>
                  <a:lnTo>
                    <a:pt x="87" y="1046"/>
                  </a:lnTo>
                  <a:lnTo>
                    <a:pt x="121" y="1056"/>
                  </a:lnTo>
                  <a:lnTo>
                    <a:pt x="189" y="1075"/>
                  </a:lnTo>
                  <a:lnTo>
                    <a:pt x="189" y="1075"/>
                  </a:lnTo>
                  <a:lnTo>
                    <a:pt x="184" y="1094"/>
                  </a:lnTo>
                  <a:lnTo>
                    <a:pt x="184" y="1114"/>
                  </a:lnTo>
                  <a:lnTo>
                    <a:pt x="189" y="1128"/>
                  </a:lnTo>
                  <a:lnTo>
                    <a:pt x="208" y="1148"/>
                  </a:lnTo>
                  <a:lnTo>
                    <a:pt x="208" y="1148"/>
                  </a:lnTo>
                  <a:lnTo>
                    <a:pt x="232" y="1162"/>
                  </a:lnTo>
                  <a:lnTo>
                    <a:pt x="261" y="1167"/>
                  </a:lnTo>
                  <a:lnTo>
                    <a:pt x="285" y="1177"/>
                  </a:lnTo>
                  <a:lnTo>
                    <a:pt x="314" y="1186"/>
                  </a:lnTo>
                  <a:lnTo>
                    <a:pt x="314" y="1186"/>
                  </a:lnTo>
                  <a:lnTo>
                    <a:pt x="314" y="1215"/>
                  </a:lnTo>
                  <a:lnTo>
                    <a:pt x="314" y="1244"/>
                  </a:lnTo>
                  <a:lnTo>
                    <a:pt x="319" y="1254"/>
                  </a:lnTo>
                  <a:lnTo>
                    <a:pt x="324" y="1269"/>
                  </a:lnTo>
                  <a:lnTo>
                    <a:pt x="334" y="1278"/>
                  </a:lnTo>
                  <a:lnTo>
                    <a:pt x="348" y="1283"/>
                  </a:lnTo>
                  <a:lnTo>
                    <a:pt x="348" y="1283"/>
                  </a:lnTo>
                  <a:lnTo>
                    <a:pt x="363" y="1288"/>
                  </a:lnTo>
                  <a:lnTo>
                    <a:pt x="377" y="1288"/>
                  </a:lnTo>
                  <a:lnTo>
                    <a:pt x="392" y="1288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373" y="1298"/>
                  </a:lnTo>
                  <a:lnTo>
                    <a:pt x="348" y="1303"/>
                  </a:lnTo>
                  <a:lnTo>
                    <a:pt x="324" y="1317"/>
                  </a:lnTo>
                  <a:lnTo>
                    <a:pt x="324" y="1317"/>
                  </a:lnTo>
                  <a:lnTo>
                    <a:pt x="305" y="1332"/>
                  </a:lnTo>
                  <a:lnTo>
                    <a:pt x="290" y="1356"/>
                  </a:lnTo>
                  <a:lnTo>
                    <a:pt x="276" y="1380"/>
                  </a:lnTo>
                  <a:lnTo>
                    <a:pt x="266" y="1404"/>
                  </a:lnTo>
                  <a:lnTo>
                    <a:pt x="266" y="1404"/>
                  </a:lnTo>
                  <a:lnTo>
                    <a:pt x="266" y="1419"/>
                  </a:lnTo>
                  <a:lnTo>
                    <a:pt x="271" y="1433"/>
                  </a:lnTo>
                  <a:lnTo>
                    <a:pt x="281" y="1458"/>
                  </a:lnTo>
                  <a:lnTo>
                    <a:pt x="305" y="1482"/>
                  </a:lnTo>
                  <a:lnTo>
                    <a:pt x="334" y="1501"/>
                  </a:lnTo>
                  <a:lnTo>
                    <a:pt x="368" y="1516"/>
                  </a:lnTo>
                  <a:lnTo>
                    <a:pt x="402" y="1525"/>
                  </a:lnTo>
                  <a:lnTo>
                    <a:pt x="431" y="152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65" y="1530"/>
                  </a:lnTo>
                  <a:lnTo>
                    <a:pt x="469" y="1535"/>
                  </a:lnTo>
                  <a:lnTo>
                    <a:pt x="489" y="1545"/>
                  </a:lnTo>
                  <a:lnTo>
                    <a:pt x="513" y="1550"/>
                  </a:lnTo>
                  <a:lnTo>
                    <a:pt x="532" y="1550"/>
                  </a:lnTo>
                  <a:lnTo>
                    <a:pt x="532" y="1550"/>
                  </a:lnTo>
                  <a:lnTo>
                    <a:pt x="537" y="1559"/>
                  </a:lnTo>
                  <a:lnTo>
                    <a:pt x="532" y="1569"/>
                  </a:lnTo>
                  <a:lnTo>
                    <a:pt x="528" y="1593"/>
                  </a:lnTo>
                  <a:lnTo>
                    <a:pt x="528" y="1593"/>
                  </a:lnTo>
                  <a:lnTo>
                    <a:pt x="542" y="1598"/>
                  </a:lnTo>
                  <a:lnTo>
                    <a:pt x="557" y="1603"/>
                  </a:lnTo>
                  <a:lnTo>
                    <a:pt x="591" y="1608"/>
                  </a:lnTo>
                  <a:lnTo>
                    <a:pt x="591" y="1608"/>
                  </a:lnTo>
                  <a:lnTo>
                    <a:pt x="595" y="1627"/>
                  </a:lnTo>
                  <a:lnTo>
                    <a:pt x="600" y="1642"/>
                  </a:lnTo>
                  <a:lnTo>
                    <a:pt x="615" y="1656"/>
                  </a:lnTo>
                  <a:lnTo>
                    <a:pt x="629" y="1666"/>
                  </a:lnTo>
                  <a:lnTo>
                    <a:pt x="654" y="1690"/>
                  </a:lnTo>
                  <a:lnTo>
                    <a:pt x="663" y="1700"/>
                  </a:lnTo>
                  <a:lnTo>
                    <a:pt x="668" y="1714"/>
                  </a:lnTo>
                  <a:lnTo>
                    <a:pt x="668" y="1714"/>
                  </a:lnTo>
                  <a:lnTo>
                    <a:pt x="692" y="1719"/>
                  </a:lnTo>
                  <a:lnTo>
                    <a:pt x="712" y="1714"/>
                  </a:lnTo>
                  <a:lnTo>
                    <a:pt x="731" y="1709"/>
                  </a:lnTo>
                  <a:lnTo>
                    <a:pt x="750" y="1695"/>
                  </a:lnTo>
                  <a:lnTo>
                    <a:pt x="765" y="1680"/>
                  </a:lnTo>
                  <a:lnTo>
                    <a:pt x="779" y="1666"/>
                  </a:lnTo>
                  <a:lnTo>
                    <a:pt x="789" y="1646"/>
                  </a:lnTo>
                  <a:lnTo>
                    <a:pt x="794" y="1627"/>
                  </a:lnTo>
                  <a:lnTo>
                    <a:pt x="794" y="1627"/>
                  </a:lnTo>
                  <a:lnTo>
                    <a:pt x="804" y="1632"/>
                  </a:lnTo>
                  <a:lnTo>
                    <a:pt x="818" y="1637"/>
                  </a:lnTo>
                  <a:lnTo>
                    <a:pt x="842" y="1642"/>
                  </a:lnTo>
                  <a:lnTo>
                    <a:pt x="871" y="1637"/>
                  </a:lnTo>
                  <a:lnTo>
                    <a:pt x="881" y="1627"/>
                  </a:lnTo>
                  <a:lnTo>
                    <a:pt x="891" y="1622"/>
                  </a:lnTo>
                  <a:lnTo>
                    <a:pt x="891" y="1622"/>
                  </a:lnTo>
                  <a:lnTo>
                    <a:pt x="901" y="1603"/>
                  </a:lnTo>
                  <a:lnTo>
                    <a:pt x="905" y="1579"/>
                  </a:lnTo>
                  <a:lnTo>
                    <a:pt x="905" y="1530"/>
                  </a:lnTo>
                  <a:lnTo>
                    <a:pt x="905" y="1530"/>
                  </a:lnTo>
                  <a:lnTo>
                    <a:pt x="920" y="1530"/>
                  </a:lnTo>
                  <a:lnTo>
                    <a:pt x="934" y="1535"/>
                  </a:lnTo>
                  <a:lnTo>
                    <a:pt x="954" y="1545"/>
                  </a:lnTo>
                  <a:lnTo>
                    <a:pt x="963" y="1550"/>
                  </a:lnTo>
                  <a:lnTo>
                    <a:pt x="973" y="1554"/>
                  </a:lnTo>
                  <a:lnTo>
                    <a:pt x="988" y="1550"/>
                  </a:lnTo>
                  <a:lnTo>
                    <a:pt x="997" y="1545"/>
                  </a:lnTo>
                  <a:lnTo>
                    <a:pt x="997" y="1545"/>
                  </a:lnTo>
                  <a:lnTo>
                    <a:pt x="988" y="1511"/>
                  </a:lnTo>
                  <a:lnTo>
                    <a:pt x="968" y="1482"/>
                  </a:lnTo>
                  <a:lnTo>
                    <a:pt x="939" y="1428"/>
                  </a:lnTo>
                  <a:lnTo>
                    <a:pt x="920" y="1399"/>
                  </a:lnTo>
                  <a:lnTo>
                    <a:pt x="910" y="1370"/>
                  </a:lnTo>
                  <a:lnTo>
                    <a:pt x="901" y="1341"/>
                  </a:lnTo>
                  <a:lnTo>
                    <a:pt x="896" y="1307"/>
                  </a:lnTo>
                  <a:lnTo>
                    <a:pt x="896" y="1307"/>
                  </a:lnTo>
                  <a:lnTo>
                    <a:pt x="896" y="1264"/>
                  </a:lnTo>
                  <a:lnTo>
                    <a:pt x="896" y="1264"/>
                  </a:lnTo>
                  <a:lnTo>
                    <a:pt x="930" y="1264"/>
                  </a:lnTo>
                  <a:lnTo>
                    <a:pt x="949" y="1264"/>
                  </a:lnTo>
                  <a:lnTo>
                    <a:pt x="963" y="1259"/>
                  </a:lnTo>
                  <a:lnTo>
                    <a:pt x="963" y="1259"/>
                  </a:lnTo>
                  <a:lnTo>
                    <a:pt x="978" y="1249"/>
                  </a:lnTo>
                  <a:lnTo>
                    <a:pt x="988" y="1240"/>
                  </a:lnTo>
                  <a:lnTo>
                    <a:pt x="993" y="1225"/>
                  </a:lnTo>
                  <a:lnTo>
                    <a:pt x="997" y="1215"/>
                  </a:lnTo>
                  <a:lnTo>
                    <a:pt x="1002" y="1186"/>
                  </a:lnTo>
                  <a:lnTo>
                    <a:pt x="1002" y="1152"/>
                  </a:lnTo>
                  <a:lnTo>
                    <a:pt x="1002" y="1152"/>
                  </a:lnTo>
                  <a:lnTo>
                    <a:pt x="1012" y="1152"/>
                  </a:lnTo>
                  <a:lnTo>
                    <a:pt x="1022" y="1148"/>
                  </a:lnTo>
                  <a:lnTo>
                    <a:pt x="1031" y="1138"/>
                  </a:lnTo>
                  <a:lnTo>
                    <a:pt x="1036" y="1128"/>
                  </a:lnTo>
                  <a:lnTo>
                    <a:pt x="1036" y="1128"/>
                  </a:lnTo>
                  <a:lnTo>
                    <a:pt x="1051" y="1123"/>
                  </a:lnTo>
                  <a:lnTo>
                    <a:pt x="1060" y="1119"/>
                  </a:lnTo>
                  <a:lnTo>
                    <a:pt x="1065" y="1109"/>
                  </a:lnTo>
                  <a:lnTo>
                    <a:pt x="1065" y="1104"/>
                  </a:lnTo>
                  <a:lnTo>
                    <a:pt x="1070" y="1085"/>
                  </a:lnTo>
                  <a:lnTo>
                    <a:pt x="1070" y="1080"/>
                  </a:lnTo>
                  <a:lnTo>
                    <a:pt x="1075" y="1070"/>
                  </a:lnTo>
                  <a:lnTo>
                    <a:pt x="1075" y="1070"/>
                  </a:lnTo>
                  <a:lnTo>
                    <a:pt x="1085" y="1065"/>
                  </a:lnTo>
                  <a:lnTo>
                    <a:pt x="1099" y="1065"/>
                  </a:lnTo>
                  <a:lnTo>
                    <a:pt x="1133" y="1060"/>
                  </a:lnTo>
                  <a:lnTo>
                    <a:pt x="1191" y="1070"/>
                  </a:lnTo>
                  <a:lnTo>
                    <a:pt x="1191" y="1070"/>
                  </a:lnTo>
                  <a:lnTo>
                    <a:pt x="1196" y="1109"/>
                  </a:lnTo>
                  <a:lnTo>
                    <a:pt x="1206" y="1138"/>
                  </a:lnTo>
                  <a:lnTo>
                    <a:pt x="1225" y="1162"/>
                  </a:lnTo>
                  <a:lnTo>
                    <a:pt x="1254" y="1186"/>
                  </a:lnTo>
                  <a:lnTo>
                    <a:pt x="1254" y="1186"/>
                  </a:lnTo>
                  <a:lnTo>
                    <a:pt x="1288" y="1206"/>
                  </a:lnTo>
                  <a:lnTo>
                    <a:pt x="1303" y="1211"/>
                  </a:lnTo>
                  <a:lnTo>
                    <a:pt x="1312" y="1206"/>
                  </a:lnTo>
                  <a:lnTo>
                    <a:pt x="1336" y="1196"/>
                  </a:lnTo>
                  <a:lnTo>
                    <a:pt x="1365" y="1172"/>
                  </a:lnTo>
                  <a:lnTo>
                    <a:pt x="1365" y="1172"/>
                  </a:lnTo>
                  <a:lnTo>
                    <a:pt x="1380" y="1181"/>
                  </a:lnTo>
                  <a:lnTo>
                    <a:pt x="1395" y="1191"/>
                  </a:lnTo>
                  <a:lnTo>
                    <a:pt x="1428" y="1201"/>
                  </a:lnTo>
                  <a:lnTo>
                    <a:pt x="1501" y="1211"/>
                  </a:lnTo>
                  <a:lnTo>
                    <a:pt x="1501" y="1211"/>
                  </a:lnTo>
                  <a:lnTo>
                    <a:pt x="1472" y="1254"/>
                  </a:lnTo>
                  <a:lnTo>
                    <a:pt x="1448" y="1298"/>
                  </a:lnTo>
                  <a:lnTo>
                    <a:pt x="1438" y="1322"/>
                  </a:lnTo>
                  <a:lnTo>
                    <a:pt x="1428" y="1346"/>
                  </a:lnTo>
                  <a:lnTo>
                    <a:pt x="1424" y="1370"/>
                  </a:lnTo>
                  <a:lnTo>
                    <a:pt x="1424" y="1395"/>
                  </a:lnTo>
                  <a:lnTo>
                    <a:pt x="1424" y="1395"/>
                  </a:lnTo>
                  <a:lnTo>
                    <a:pt x="1438" y="1395"/>
                  </a:lnTo>
                  <a:lnTo>
                    <a:pt x="1453" y="1399"/>
                  </a:lnTo>
                  <a:lnTo>
                    <a:pt x="1453" y="1399"/>
                  </a:lnTo>
                  <a:lnTo>
                    <a:pt x="1457" y="1419"/>
                  </a:lnTo>
                  <a:lnTo>
                    <a:pt x="1457" y="1438"/>
                  </a:lnTo>
                  <a:lnTo>
                    <a:pt x="1457" y="1438"/>
                  </a:lnTo>
                  <a:lnTo>
                    <a:pt x="1472" y="1443"/>
                  </a:lnTo>
                  <a:lnTo>
                    <a:pt x="1482" y="1453"/>
                  </a:lnTo>
                  <a:lnTo>
                    <a:pt x="1496" y="1477"/>
                  </a:lnTo>
                  <a:lnTo>
                    <a:pt x="1511" y="1506"/>
                  </a:lnTo>
                  <a:lnTo>
                    <a:pt x="1520" y="1516"/>
                  </a:lnTo>
                  <a:lnTo>
                    <a:pt x="1530" y="1525"/>
                  </a:lnTo>
                  <a:lnTo>
                    <a:pt x="1530" y="1525"/>
                  </a:lnTo>
                  <a:lnTo>
                    <a:pt x="1550" y="1535"/>
                  </a:lnTo>
                  <a:lnTo>
                    <a:pt x="1574" y="1540"/>
                  </a:lnTo>
                  <a:lnTo>
                    <a:pt x="1598" y="1540"/>
                  </a:lnTo>
                  <a:lnTo>
                    <a:pt x="1622" y="1535"/>
                  </a:lnTo>
                  <a:lnTo>
                    <a:pt x="1622" y="1535"/>
                  </a:lnTo>
                  <a:lnTo>
                    <a:pt x="1646" y="1564"/>
                  </a:lnTo>
                  <a:lnTo>
                    <a:pt x="1671" y="1593"/>
                  </a:lnTo>
                  <a:lnTo>
                    <a:pt x="1695" y="1617"/>
                  </a:lnTo>
                  <a:lnTo>
                    <a:pt x="1709" y="1627"/>
                  </a:lnTo>
                  <a:lnTo>
                    <a:pt x="1729" y="1637"/>
                  </a:lnTo>
                  <a:lnTo>
                    <a:pt x="1729" y="1637"/>
                  </a:lnTo>
                  <a:lnTo>
                    <a:pt x="1753" y="1637"/>
                  </a:lnTo>
                  <a:lnTo>
                    <a:pt x="1772" y="1632"/>
                  </a:lnTo>
                  <a:lnTo>
                    <a:pt x="1792" y="1622"/>
                  </a:lnTo>
                  <a:lnTo>
                    <a:pt x="1811" y="1613"/>
                  </a:lnTo>
                  <a:lnTo>
                    <a:pt x="1811" y="1613"/>
                  </a:lnTo>
                  <a:lnTo>
                    <a:pt x="1840" y="1593"/>
                  </a:lnTo>
                  <a:lnTo>
                    <a:pt x="1874" y="1579"/>
                  </a:lnTo>
                  <a:lnTo>
                    <a:pt x="1932" y="1554"/>
                  </a:lnTo>
                  <a:lnTo>
                    <a:pt x="1956" y="1535"/>
                  </a:lnTo>
                  <a:lnTo>
                    <a:pt x="1976" y="1516"/>
                  </a:lnTo>
                  <a:lnTo>
                    <a:pt x="1990" y="1491"/>
                  </a:lnTo>
                  <a:lnTo>
                    <a:pt x="1995" y="1453"/>
                  </a:lnTo>
                  <a:lnTo>
                    <a:pt x="1995" y="1453"/>
                  </a:lnTo>
                  <a:lnTo>
                    <a:pt x="2024" y="1453"/>
                  </a:lnTo>
                  <a:lnTo>
                    <a:pt x="2053" y="1443"/>
                  </a:lnTo>
                  <a:lnTo>
                    <a:pt x="2053" y="1443"/>
                  </a:lnTo>
                  <a:lnTo>
                    <a:pt x="2063" y="1438"/>
                  </a:lnTo>
                  <a:lnTo>
                    <a:pt x="2068" y="1428"/>
                  </a:lnTo>
                  <a:lnTo>
                    <a:pt x="2068" y="1428"/>
                  </a:lnTo>
                  <a:lnTo>
                    <a:pt x="2082" y="1424"/>
                  </a:lnTo>
                  <a:lnTo>
                    <a:pt x="2092" y="1424"/>
                  </a:lnTo>
                  <a:lnTo>
                    <a:pt x="2106" y="1424"/>
                  </a:lnTo>
                  <a:lnTo>
                    <a:pt x="2121" y="1414"/>
                  </a:lnTo>
                  <a:lnTo>
                    <a:pt x="2121" y="1414"/>
                  </a:lnTo>
                  <a:lnTo>
                    <a:pt x="2131" y="1404"/>
                  </a:lnTo>
                  <a:lnTo>
                    <a:pt x="2136" y="1390"/>
                  </a:lnTo>
                  <a:lnTo>
                    <a:pt x="2136" y="1356"/>
                  </a:lnTo>
                  <a:lnTo>
                    <a:pt x="2136" y="1356"/>
                  </a:lnTo>
                  <a:lnTo>
                    <a:pt x="2194" y="1351"/>
                  </a:lnTo>
                  <a:lnTo>
                    <a:pt x="2242" y="1346"/>
                  </a:lnTo>
                  <a:lnTo>
                    <a:pt x="2266" y="1341"/>
                  </a:lnTo>
                  <a:lnTo>
                    <a:pt x="2291" y="1332"/>
                  </a:lnTo>
                  <a:lnTo>
                    <a:pt x="2310" y="1312"/>
                  </a:lnTo>
                  <a:lnTo>
                    <a:pt x="2334" y="1293"/>
                  </a:lnTo>
                  <a:lnTo>
                    <a:pt x="2334" y="1293"/>
                  </a:lnTo>
                  <a:lnTo>
                    <a:pt x="2344" y="1269"/>
                  </a:lnTo>
                  <a:lnTo>
                    <a:pt x="2353" y="1249"/>
                  </a:lnTo>
                  <a:lnTo>
                    <a:pt x="2358" y="1225"/>
                  </a:lnTo>
                  <a:lnTo>
                    <a:pt x="2353" y="1201"/>
                  </a:lnTo>
                  <a:lnTo>
                    <a:pt x="2353" y="1201"/>
                  </a:lnTo>
                  <a:close/>
                </a:path>
              </a:pathLst>
            </a:custGeom>
            <a:solidFill>
              <a:srgbClr val="AFD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2347" y="1399"/>
              <a:ext cx="891" cy="625"/>
            </a:xfrm>
            <a:custGeom>
              <a:avLst/>
              <a:gdLst>
                <a:gd name="T0" fmla="*/ 0 w 891"/>
                <a:gd name="T1" fmla="*/ 146 h 625"/>
                <a:gd name="T2" fmla="*/ 0 w 891"/>
                <a:gd name="T3" fmla="*/ 214 h 625"/>
                <a:gd name="T4" fmla="*/ 4 w 891"/>
                <a:gd name="T5" fmla="*/ 247 h 625"/>
                <a:gd name="T6" fmla="*/ 38 w 891"/>
                <a:gd name="T7" fmla="*/ 291 h 625"/>
                <a:gd name="T8" fmla="*/ 111 w 891"/>
                <a:gd name="T9" fmla="*/ 335 h 625"/>
                <a:gd name="T10" fmla="*/ 164 w 891"/>
                <a:gd name="T11" fmla="*/ 359 h 625"/>
                <a:gd name="T12" fmla="*/ 145 w 891"/>
                <a:gd name="T13" fmla="*/ 388 h 625"/>
                <a:gd name="T14" fmla="*/ 116 w 891"/>
                <a:gd name="T15" fmla="*/ 422 h 625"/>
                <a:gd name="T16" fmla="*/ 106 w 891"/>
                <a:gd name="T17" fmla="*/ 451 h 625"/>
                <a:gd name="T18" fmla="*/ 106 w 891"/>
                <a:gd name="T19" fmla="*/ 470 h 625"/>
                <a:gd name="T20" fmla="*/ 135 w 891"/>
                <a:gd name="T21" fmla="*/ 519 h 625"/>
                <a:gd name="T22" fmla="*/ 193 w 891"/>
                <a:gd name="T23" fmla="*/ 562 h 625"/>
                <a:gd name="T24" fmla="*/ 251 w 891"/>
                <a:gd name="T25" fmla="*/ 572 h 625"/>
                <a:gd name="T26" fmla="*/ 295 w 891"/>
                <a:gd name="T27" fmla="*/ 562 h 625"/>
                <a:gd name="T28" fmla="*/ 339 w 891"/>
                <a:gd name="T29" fmla="*/ 533 h 625"/>
                <a:gd name="T30" fmla="*/ 363 w 891"/>
                <a:gd name="T31" fmla="*/ 514 h 625"/>
                <a:gd name="T32" fmla="*/ 411 w 891"/>
                <a:gd name="T33" fmla="*/ 553 h 625"/>
                <a:gd name="T34" fmla="*/ 489 w 891"/>
                <a:gd name="T35" fmla="*/ 606 h 625"/>
                <a:gd name="T36" fmla="*/ 542 w 891"/>
                <a:gd name="T37" fmla="*/ 625 h 625"/>
                <a:gd name="T38" fmla="*/ 571 w 891"/>
                <a:gd name="T39" fmla="*/ 620 h 625"/>
                <a:gd name="T40" fmla="*/ 610 w 891"/>
                <a:gd name="T41" fmla="*/ 601 h 625"/>
                <a:gd name="T42" fmla="*/ 629 w 891"/>
                <a:gd name="T43" fmla="*/ 577 h 625"/>
                <a:gd name="T44" fmla="*/ 653 w 891"/>
                <a:gd name="T45" fmla="*/ 533 h 625"/>
                <a:gd name="T46" fmla="*/ 663 w 891"/>
                <a:gd name="T47" fmla="*/ 519 h 625"/>
                <a:gd name="T48" fmla="*/ 697 w 891"/>
                <a:gd name="T49" fmla="*/ 499 h 625"/>
                <a:gd name="T50" fmla="*/ 784 w 891"/>
                <a:gd name="T51" fmla="*/ 480 h 625"/>
                <a:gd name="T52" fmla="*/ 823 w 891"/>
                <a:gd name="T53" fmla="*/ 470 h 625"/>
                <a:gd name="T54" fmla="*/ 866 w 891"/>
                <a:gd name="T55" fmla="*/ 441 h 625"/>
                <a:gd name="T56" fmla="*/ 891 w 891"/>
                <a:gd name="T57" fmla="*/ 402 h 625"/>
                <a:gd name="T58" fmla="*/ 891 w 891"/>
                <a:gd name="T59" fmla="*/ 359 h 625"/>
                <a:gd name="T60" fmla="*/ 871 w 891"/>
                <a:gd name="T61" fmla="*/ 306 h 625"/>
                <a:gd name="T62" fmla="*/ 857 w 891"/>
                <a:gd name="T63" fmla="*/ 281 h 625"/>
                <a:gd name="T64" fmla="*/ 808 w 891"/>
                <a:gd name="T65" fmla="*/ 218 h 625"/>
                <a:gd name="T66" fmla="*/ 736 w 891"/>
                <a:gd name="T67" fmla="*/ 141 h 625"/>
                <a:gd name="T68" fmla="*/ 721 w 891"/>
                <a:gd name="T69" fmla="*/ 122 h 625"/>
                <a:gd name="T70" fmla="*/ 716 w 891"/>
                <a:gd name="T71" fmla="*/ 97 h 625"/>
                <a:gd name="T72" fmla="*/ 639 w 891"/>
                <a:gd name="T73" fmla="*/ 68 h 625"/>
                <a:gd name="T74" fmla="*/ 537 w 891"/>
                <a:gd name="T75" fmla="*/ 20 h 625"/>
                <a:gd name="T76" fmla="*/ 460 w 891"/>
                <a:gd name="T77" fmla="*/ 0 h 625"/>
                <a:gd name="T78" fmla="*/ 0 w 891"/>
                <a:gd name="T79" fmla="*/ 146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91" h="625">
                  <a:moveTo>
                    <a:pt x="0" y="146"/>
                  </a:moveTo>
                  <a:lnTo>
                    <a:pt x="0" y="146"/>
                  </a:lnTo>
                  <a:lnTo>
                    <a:pt x="0" y="180"/>
                  </a:lnTo>
                  <a:lnTo>
                    <a:pt x="0" y="214"/>
                  </a:lnTo>
                  <a:lnTo>
                    <a:pt x="0" y="214"/>
                  </a:lnTo>
                  <a:lnTo>
                    <a:pt x="4" y="247"/>
                  </a:lnTo>
                  <a:lnTo>
                    <a:pt x="19" y="272"/>
                  </a:lnTo>
                  <a:lnTo>
                    <a:pt x="38" y="291"/>
                  </a:lnTo>
                  <a:lnTo>
                    <a:pt x="63" y="306"/>
                  </a:lnTo>
                  <a:lnTo>
                    <a:pt x="111" y="335"/>
                  </a:lnTo>
                  <a:lnTo>
                    <a:pt x="164" y="359"/>
                  </a:lnTo>
                  <a:lnTo>
                    <a:pt x="164" y="359"/>
                  </a:lnTo>
                  <a:lnTo>
                    <a:pt x="155" y="373"/>
                  </a:lnTo>
                  <a:lnTo>
                    <a:pt x="145" y="388"/>
                  </a:lnTo>
                  <a:lnTo>
                    <a:pt x="125" y="412"/>
                  </a:lnTo>
                  <a:lnTo>
                    <a:pt x="116" y="422"/>
                  </a:lnTo>
                  <a:lnTo>
                    <a:pt x="106" y="436"/>
                  </a:lnTo>
                  <a:lnTo>
                    <a:pt x="106" y="451"/>
                  </a:lnTo>
                  <a:lnTo>
                    <a:pt x="106" y="470"/>
                  </a:lnTo>
                  <a:lnTo>
                    <a:pt x="106" y="470"/>
                  </a:lnTo>
                  <a:lnTo>
                    <a:pt x="116" y="494"/>
                  </a:lnTo>
                  <a:lnTo>
                    <a:pt x="135" y="519"/>
                  </a:lnTo>
                  <a:lnTo>
                    <a:pt x="159" y="543"/>
                  </a:lnTo>
                  <a:lnTo>
                    <a:pt x="193" y="562"/>
                  </a:lnTo>
                  <a:lnTo>
                    <a:pt x="227" y="572"/>
                  </a:lnTo>
                  <a:lnTo>
                    <a:pt x="251" y="572"/>
                  </a:lnTo>
                  <a:lnTo>
                    <a:pt x="271" y="567"/>
                  </a:lnTo>
                  <a:lnTo>
                    <a:pt x="295" y="562"/>
                  </a:lnTo>
                  <a:lnTo>
                    <a:pt x="314" y="553"/>
                  </a:lnTo>
                  <a:lnTo>
                    <a:pt x="339" y="533"/>
                  </a:lnTo>
                  <a:lnTo>
                    <a:pt x="363" y="514"/>
                  </a:lnTo>
                  <a:lnTo>
                    <a:pt x="363" y="514"/>
                  </a:lnTo>
                  <a:lnTo>
                    <a:pt x="387" y="533"/>
                  </a:lnTo>
                  <a:lnTo>
                    <a:pt x="411" y="553"/>
                  </a:lnTo>
                  <a:lnTo>
                    <a:pt x="460" y="591"/>
                  </a:lnTo>
                  <a:lnTo>
                    <a:pt x="489" y="606"/>
                  </a:lnTo>
                  <a:lnTo>
                    <a:pt x="513" y="620"/>
                  </a:lnTo>
                  <a:lnTo>
                    <a:pt x="542" y="625"/>
                  </a:lnTo>
                  <a:lnTo>
                    <a:pt x="571" y="620"/>
                  </a:lnTo>
                  <a:lnTo>
                    <a:pt x="571" y="620"/>
                  </a:lnTo>
                  <a:lnTo>
                    <a:pt x="595" y="611"/>
                  </a:lnTo>
                  <a:lnTo>
                    <a:pt x="610" y="601"/>
                  </a:lnTo>
                  <a:lnTo>
                    <a:pt x="619" y="591"/>
                  </a:lnTo>
                  <a:lnTo>
                    <a:pt x="629" y="577"/>
                  </a:lnTo>
                  <a:lnTo>
                    <a:pt x="644" y="548"/>
                  </a:lnTo>
                  <a:lnTo>
                    <a:pt x="653" y="533"/>
                  </a:lnTo>
                  <a:lnTo>
                    <a:pt x="663" y="519"/>
                  </a:lnTo>
                  <a:lnTo>
                    <a:pt x="663" y="519"/>
                  </a:lnTo>
                  <a:lnTo>
                    <a:pt x="678" y="509"/>
                  </a:lnTo>
                  <a:lnTo>
                    <a:pt x="697" y="499"/>
                  </a:lnTo>
                  <a:lnTo>
                    <a:pt x="741" y="490"/>
                  </a:lnTo>
                  <a:lnTo>
                    <a:pt x="784" y="480"/>
                  </a:lnTo>
                  <a:lnTo>
                    <a:pt x="823" y="470"/>
                  </a:lnTo>
                  <a:lnTo>
                    <a:pt x="823" y="470"/>
                  </a:lnTo>
                  <a:lnTo>
                    <a:pt x="847" y="456"/>
                  </a:lnTo>
                  <a:lnTo>
                    <a:pt x="866" y="441"/>
                  </a:lnTo>
                  <a:lnTo>
                    <a:pt x="881" y="422"/>
                  </a:lnTo>
                  <a:lnTo>
                    <a:pt x="891" y="402"/>
                  </a:lnTo>
                  <a:lnTo>
                    <a:pt x="891" y="383"/>
                  </a:lnTo>
                  <a:lnTo>
                    <a:pt x="891" y="359"/>
                  </a:lnTo>
                  <a:lnTo>
                    <a:pt x="886" y="335"/>
                  </a:lnTo>
                  <a:lnTo>
                    <a:pt x="871" y="306"/>
                  </a:lnTo>
                  <a:lnTo>
                    <a:pt x="871" y="306"/>
                  </a:lnTo>
                  <a:lnTo>
                    <a:pt x="857" y="281"/>
                  </a:lnTo>
                  <a:lnTo>
                    <a:pt x="842" y="262"/>
                  </a:lnTo>
                  <a:lnTo>
                    <a:pt x="808" y="218"/>
                  </a:lnTo>
                  <a:lnTo>
                    <a:pt x="770" y="180"/>
                  </a:lnTo>
                  <a:lnTo>
                    <a:pt x="736" y="141"/>
                  </a:lnTo>
                  <a:lnTo>
                    <a:pt x="736" y="141"/>
                  </a:lnTo>
                  <a:lnTo>
                    <a:pt x="721" y="122"/>
                  </a:lnTo>
                  <a:lnTo>
                    <a:pt x="716" y="112"/>
                  </a:lnTo>
                  <a:lnTo>
                    <a:pt x="716" y="97"/>
                  </a:lnTo>
                  <a:lnTo>
                    <a:pt x="716" y="97"/>
                  </a:lnTo>
                  <a:lnTo>
                    <a:pt x="639" y="68"/>
                  </a:lnTo>
                  <a:lnTo>
                    <a:pt x="639" y="68"/>
                  </a:lnTo>
                  <a:lnTo>
                    <a:pt x="537" y="20"/>
                  </a:lnTo>
                  <a:lnTo>
                    <a:pt x="484" y="5"/>
                  </a:lnTo>
                  <a:lnTo>
                    <a:pt x="460" y="0"/>
                  </a:lnTo>
                  <a:lnTo>
                    <a:pt x="435" y="0"/>
                  </a:lnTo>
                  <a:lnTo>
                    <a:pt x="0" y="146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2826" y="1080"/>
              <a:ext cx="833" cy="978"/>
            </a:xfrm>
            <a:custGeom>
              <a:avLst/>
              <a:gdLst>
                <a:gd name="T0" fmla="*/ 203 w 833"/>
                <a:gd name="T1" fmla="*/ 232 h 978"/>
                <a:gd name="T2" fmla="*/ 63 w 833"/>
                <a:gd name="T3" fmla="*/ 344 h 978"/>
                <a:gd name="T4" fmla="*/ 19 w 833"/>
                <a:gd name="T5" fmla="*/ 387 h 978"/>
                <a:gd name="T6" fmla="*/ 0 w 833"/>
                <a:gd name="T7" fmla="*/ 441 h 978"/>
                <a:gd name="T8" fmla="*/ 0 w 833"/>
                <a:gd name="T9" fmla="*/ 499 h 978"/>
                <a:gd name="T10" fmla="*/ 10 w 833"/>
                <a:gd name="T11" fmla="*/ 533 h 978"/>
                <a:gd name="T12" fmla="*/ 39 w 833"/>
                <a:gd name="T13" fmla="*/ 581 h 978"/>
                <a:gd name="T14" fmla="*/ 102 w 833"/>
                <a:gd name="T15" fmla="*/ 634 h 978"/>
                <a:gd name="T16" fmla="*/ 150 w 833"/>
                <a:gd name="T17" fmla="*/ 668 h 978"/>
                <a:gd name="T18" fmla="*/ 140 w 833"/>
                <a:gd name="T19" fmla="*/ 683 h 978"/>
                <a:gd name="T20" fmla="*/ 107 w 833"/>
                <a:gd name="T21" fmla="*/ 717 h 978"/>
                <a:gd name="T22" fmla="*/ 78 w 833"/>
                <a:gd name="T23" fmla="*/ 750 h 978"/>
                <a:gd name="T24" fmla="*/ 73 w 833"/>
                <a:gd name="T25" fmla="*/ 765 h 978"/>
                <a:gd name="T26" fmla="*/ 68 w 833"/>
                <a:gd name="T27" fmla="*/ 838 h 978"/>
                <a:gd name="T28" fmla="*/ 78 w 833"/>
                <a:gd name="T29" fmla="*/ 905 h 978"/>
                <a:gd name="T30" fmla="*/ 87 w 833"/>
                <a:gd name="T31" fmla="*/ 930 h 978"/>
                <a:gd name="T32" fmla="*/ 121 w 833"/>
                <a:gd name="T33" fmla="*/ 964 h 978"/>
                <a:gd name="T34" fmla="*/ 150 w 833"/>
                <a:gd name="T35" fmla="*/ 973 h 978"/>
                <a:gd name="T36" fmla="*/ 208 w 833"/>
                <a:gd name="T37" fmla="*/ 973 h 978"/>
                <a:gd name="T38" fmla="*/ 252 w 833"/>
                <a:gd name="T39" fmla="*/ 959 h 978"/>
                <a:gd name="T40" fmla="*/ 281 w 833"/>
                <a:gd name="T41" fmla="*/ 925 h 978"/>
                <a:gd name="T42" fmla="*/ 305 w 833"/>
                <a:gd name="T43" fmla="*/ 867 h 978"/>
                <a:gd name="T44" fmla="*/ 329 w 833"/>
                <a:gd name="T45" fmla="*/ 886 h 978"/>
                <a:gd name="T46" fmla="*/ 392 w 833"/>
                <a:gd name="T47" fmla="*/ 910 h 978"/>
                <a:gd name="T48" fmla="*/ 460 w 833"/>
                <a:gd name="T49" fmla="*/ 910 h 978"/>
                <a:gd name="T50" fmla="*/ 518 w 833"/>
                <a:gd name="T51" fmla="*/ 886 h 978"/>
                <a:gd name="T52" fmla="*/ 533 w 833"/>
                <a:gd name="T53" fmla="*/ 857 h 978"/>
                <a:gd name="T54" fmla="*/ 538 w 833"/>
                <a:gd name="T55" fmla="*/ 847 h 978"/>
                <a:gd name="T56" fmla="*/ 533 w 833"/>
                <a:gd name="T57" fmla="*/ 828 h 978"/>
                <a:gd name="T58" fmla="*/ 538 w 833"/>
                <a:gd name="T59" fmla="*/ 818 h 978"/>
                <a:gd name="T60" fmla="*/ 557 w 833"/>
                <a:gd name="T61" fmla="*/ 799 h 978"/>
                <a:gd name="T62" fmla="*/ 610 w 833"/>
                <a:gd name="T63" fmla="*/ 789 h 978"/>
                <a:gd name="T64" fmla="*/ 673 w 833"/>
                <a:gd name="T65" fmla="*/ 789 h 978"/>
                <a:gd name="T66" fmla="*/ 712 w 833"/>
                <a:gd name="T67" fmla="*/ 775 h 978"/>
                <a:gd name="T68" fmla="*/ 731 w 833"/>
                <a:gd name="T69" fmla="*/ 755 h 978"/>
                <a:gd name="T70" fmla="*/ 736 w 833"/>
                <a:gd name="T71" fmla="*/ 741 h 978"/>
                <a:gd name="T72" fmla="*/ 731 w 833"/>
                <a:gd name="T73" fmla="*/ 692 h 978"/>
                <a:gd name="T74" fmla="*/ 702 w 833"/>
                <a:gd name="T75" fmla="*/ 644 h 978"/>
                <a:gd name="T76" fmla="*/ 654 w 833"/>
                <a:gd name="T77" fmla="*/ 576 h 978"/>
                <a:gd name="T78" fmla="*/ 649 w 833"/>
                <a:gd name="T79" fmla="*/ 557 h 978"/>
                <a:gd name="T80" fmla="*/ 668 w 833"/>
                <a:gd name="T81" fmla="*/ 518 h 978"/>
                <a:gd name="T82" fmla="*/ 707 w 833"/>
                <a:gd name="T83" fmla="*/ 489 h 978"/>
                <a:gd name="T84" fmla="*/ 775 w 833"/>
                <a:gd name="T85" fmla="*/ 450 h 978"/>
                <a:gd name="T86" fmla="*/ 789 w 833"/>
                <a:gd name="T87" fmla="*/ 436 h 978"/>
                <a:gd name="T88" fmla="*/ 828 w 833"/>
                <a:gd name="T89" fmla="*/ 382 h 978"/>
                <a:gd name="T90" fmla="*/ 833 w 833"/>
                <a:gd name="T91" fmla="*/ 348 h 978"/>
                <a:gd name="T92" fmla="*/ 823 w 833"/>
                <a:gd name="T93" fmla="*/ 295 h 978"/>
                <a:gd name="T94" fmla="*/ 780 w 833"/>
                <a:gd name="T95" fmla="*/ 227 h 978"/>
                <a:gd name="T96" fmla="*/ 707 w 833"/>
                <a:gd name="T97" fmla="*/ 169 h 978"/>
                <a:gd name="T98" fmla="*/ 538 w 833"/>
                <a:gd name="T99" fmla="*/ 63 h 978"/>
                <a:gd name="T100" fmla="*/ 203 w 833"/>
                <a:gd name="T101" fmla="*/ 232 h 9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33" h="978">
                  <a:moveTo>
                    <a:pt x="203" y="232"/>
                  </a:moveTo>
                  <a:lnTo>
                    <a:pt x="203" y="232"/>
                  </a:lnTo>
                  <a:lnTo>
                    <a:pt x="107" y="305"/>
                  </a:lnTo>
                  <a:lnTo>
                    <a:pt x="63" y="344"/>
                  </a:lnTo>
                  <a:lnTo>
                    <a:pt x="19" y="387"/>
                  </a:lnTo>
                  <a:lnTo>
                    <a:pt x="19" y="387"/>
                  </a:lnTo>
                  <a:lnTo>
                    <a:pt x="5" y="411"/>
                  </a:lnTo>
                  <a:lnTo>
                    <a:pt x="0" y="441"/>
                  </a:lnTo>
                  <a:lnTo>
                    <a:pt x="0" y="470"/>
                  </a:lnTo>
                  <a:lnTo>
                    <a:pt x="0" y="499"/>
                  </a:lnTo>
                  <a:lnTo>
                    <a:pt x="0" y="499"/>
                  </a:lnTo>
                  <a:lnTo>
                    <a:pt x="10" y="533"/>
                  </a:lnTo>
                  <a:lnTo>
                    <a:pt x="19" y="562"/>
                  </a:lnTo>
                  <a:lnTo>
                    <a:pt x="39" y="581"/>
                  </a:lnTo>
                  <a:lnTo>
                    <a:pt x="58" y="600"/>
                  </a:lnTo>
                  <a:lnTo>
                    <a:pt x="102" y="634"/>
                  </a:lnTo>
                  <a:lnTo>
                    <a:pt x="126" y="649"/>
                  </a:lnTo>
                  <a:lnTo>
                    <a:pt x="150" y="668"/>
                  </a:lnTo>
                  <a:lnTo>
                    <a:pt x="150" y="668"/>
                  </a:lnTo>
                  <a:lnTo>
                    <a:pt x="140" y="683"/>
                  </a:lnTo>
                  <a:lnTo>
                    <a:pt x="131" y="697"/>
                  </a:lnTo>
                  <a:lnTo>
                    <a:pt x="107" y="717"/>
                  </a:lnTo>
                  <a:lnTo>
                    <a:pt x="87" y="736"/>
                  </a:lnTo>
                  <a:lnTo>
                    <a:pt x="78" y="750"/>
                  </a:lnTo>
                  <a:lnTo>
                    <a:pt x="73" y="765"/>
                  </a:lnTo>
                  <a:lnTo>
                    <a:pt x="73" y="765"/>
                  </a:lnTo>
                  <a:lnTo>
                    <a:pt x="73" y="799"/>
                  </a:lnTo>
                  <a:lnTo>
                    <a:pt x="68" y="838"/>
                  </a:lnTo>
                  <a:lnTo>
                    <a:pt x="73" y="872"/>
                  </a:lnTo>
                  <a:lnTo>
                    <a:pt x="78" y="905"/>
                  </a:lnTo>
                  <a:lnTo>
                    <a:pt x="78" y="905"/>
                  </a:lnTo>
                  <a:lnTo>
                    <a:pt x="87" y="930"/>
                  </a:lnTo>
                  <a:lnTo>
                    <a:pt x="102" y="949"/>
                  </a:lnTo>
                  <a:lnTo>
                    <a:pt x="121" y="964"/>
                  </a:lnTo>
                  <a:lnTo>
                    <a:pt x="150" y="973"/>
                  </a:lnTo>
                  <a:lnTo>
                    <a:pt x="150" y="973"/>
                  </a:lnTo>
                  <a:lnTo>
                    <a:pt x="179" y="978"/>
                  </a:lnTo>
                  <a:lnTo>
                    <a:pt x="208" y="973"/>
                  </a:lnTo>
                  <a:lnTo>
                    <a:pt x="228" y="968"/>
                  </a:lnTo>
                  <a:lnTo>
                    <a:pt x="252" y="959"/>
                  </a:lnTo>
                  <a:lnTo>
                    <a:pt x="266" y="944"/>
                  </a:lnTo>
                  <a:lnTo>
                    <a:pt x="281" y="925"/>
                  </a:lnTo>
                  <a:lnTo>
                    <a:pt x="295" y="896"/>
                  </a:lnTo>
                  <a:lnTo>
                    <a:pt x="305" y="867"/>
                  </a:lnTo>
                  <a:lnTo>
                    <a:pt x="305" y="867"/>
                  </a:lnTo>
                  <a:lnTo>
                    <a:pt x="329" y="886"/>
                  </a:lnTo>
                  <a:lnTo>
                    <a:pt x="358" y="901"/>
                  </a:lnTo>
                  <a:lnTo>
                    <a:pt x="392" y="910"/>
                  </a:lnTo>
                  <a:lnTo>
                    <a:pt x="426" y="915"/>
                  </a:lnTo>
                  <a:lnTo>
                    <a:pt x="460" y="910"/>
                  </a:lnTo>
                  <a:lnTo>
                    <a:pt x="494" y="901"/>
                  </a:lnTo>
                  <a:lnTo>
                    <a:pt x="518" y="886"/>
                  </a:lnTo>
                  <a:lnTo>
                    <a:pt x="528" y="872"/>
                  </a:lnTo>
                  <a:lnTo>
                    <a:pt x="533" y="857"/>
                  </a:lnTo>
                  <a:lnTo>
                    <a:pt x="533" y="857"/>
                  </a:lnTo>
                  <a:lnTo>
                    <a:pt x="538" y="847"/>
                  </a:lnTo>
                  <a:lnTo>
                    <a:pt x="533" y="838"/>
                  </a:lnTo>
                  <a:lnTo>
                    <a:pt x="533" y="828"/>
                  </a:lnTo>
                  <a:lnTo>
                    <a:pt x="538" y="818"/>
                  </a:lnTo>
                  <a:lnTo>
                    <a:pt x="538" y="818"/>
                  </a:lnTo>
                  <a:lnTo>
                    <a:pt x="547" y="809"/>
                  </a:lnTo>
                  <a:lnTo>
                    <a:pt x="557" y="799"/>
                  </a:lnTo>
                  <a:lnTo>
                    <a:pt x="581" y="789"/>
                  </a:lnTo>
                  <a:lnTo>
                    <a:pt x="610" y="789"/>
                  </a:lnTo>
                  <a:lnTo>
                    <a:pt x="644" y="789"/>
                  </a:lnTo>
                  <a:lnTo>
                    <a:pt x="673" y="789"/>
                  </a:lnTo>
                  <a:lnTo>
                    <a:pt x="702" y="780"/>
                  </a:lnTo>
                  <a:lnTo>
                    <a:pt x="712" y="775"/>
                  </a:lnTo>
                  <a:lnTo>
                    <a:pt x="722" y="765"/>
                  </a:lnTo>
                  <a:lnTo>
                    <a:pt x="731" y="755"/>
                  </a:lnTo>
                  <a:lnTo>
                    <a:pt x="736" y="741"/>
                  </a:lnTo>
                  <a:lnTo>
                    <a:pt x="736" y="741"/>
                  </a:lnTo>
                  <a:lnTo>
                    <a:pt x="741" y="717"/>
                  </a:lnTo>
                  <a:lnTo>
                    <a:pt x="731" y="692"/>
                  </a:lnTo>
                  <a:lnTo>
                    <a:pt x="717" y="668"/>
                  </a:lnTo>
                  <a:lnTo>
                    <a:pt x="702" y="644"/>
                  </a:lnTo>
                  <a:lnTo>
                    <a:pt x="668" y="600"/>
                  </a:lnTo>
                  <a:lnTo>
                    <a:pt x="654" y="576"/>
                  </a:lnTo>
                  <a:lnTo>
                    <a:pt x="649" y="557"/>
                  </a:lnTo>
                  <a:lnTo>
                    <a:pt x="649" y="557"/>
                  </a:lnTo>
                  <a:lnTo>
                    <a:pt x="654" y="537"/>
                  </a:lnTo>
                  <a:lnTo>
                    <a:pt x="668" y="518"/>
                  </a:lnTo>
                  <a:lnTo>
                    <a:pt x="688" y="503"/>
                  </a:lnTo>
                  <a:lnTo>
                    <a:pt x="707" y="489"/>
                  </a:lnTo>
                  <a:lnTo>
                    <a:pt x="756" y="460"/>
                  </a:lnTo>
                  <a:lnTo>
                    <a:pt x="775" y="450"/>
                  </a:lnTo>
                  <a:lnTo>
                    <a:pt x="789" y="436"/>
                  </a:lnTo>
                  <a:lnTo>
                    <a:pt x="789" y="436"/>
                  </a:lnTo>
                  <a:lnTo>
                    <a:pt x="819" y="402"/>
                  </a:lnTo>
                  <a:lnTo>
                    <a:pt x="828" y="382"/>
                  </a:lnTo>
                  <a:lnTo>
                    <a:pt x="833" y="363"/>
                  </a:lnTo>
                  <a:lnTo>
                    <a:pt x="833" y="348"/>
                  </a:lnTo>
                  <a:lnTo>
                    <a:pt x="833" y="329"/>
                  </a:lnTo>
                  <a:lnTo>
                    <a:pt x="823" y="295"/>
                  </a:lnTo>
                  <a:lnTo>
                    <a:pt x="804" y="261"/>
                  </a:lnTo>
                  <a:lnTo>
                    <a:pt x="780" y="227"/>
                  </a:lnTo>
                  <a:lnTo>
                    <a:pt x="746" y="198"/>
                  </a:lnTo>
                  <a:lnTo>
                    <a:pt x="707" y="169"/>
                  </a:lnTo>
                  <a:lnTo>
                    <a:pt x="625" y="111"/>
                  </a:lnTo>
                  <a:lnTo>
                    <a:pt x="538" y="63"/>
                  </a:lnTo>
                  <a:lnTo>
                    <a:pt x="402" y="0"/>
                  </a:lnTo>
                  <a:lnTo>
                    <a:pt x="203" y="232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9"/>
            <p:cNvSpPr>
              <a:spLocks/>
            </p:cNvSpPr>
            <p:nvPr/>
          </p:nvSpPr>
          <p:spPr bwMode="auto">
            <a:xfrm>
              <a:off x="1969" y="833"/>
              <a:ext cx="1860" cy="1259"/>
            </a:xfrm>
            <a:custGeom>
              <a:avLst/>
              <a:gdLst>
                <a:gd name="T0" fmla="*/ 116 w 1860"/>
                <a:gd name="T1" fmla="*/ 121 h 1259"/>
                <a:gd name="T2" fmla="*/ 97 w 1860"/>
                <a:gd name="T3" fmla="*/ 169 h 1259"/>
                <a:gd name="T4" fmla="*/ 34 w 1860"/>
                <a:gd name="T5" fmla="*/ 223 h 1259"/>
                <a:gd name="T6" fmla="*/ 5 w 1860"/>
                <a:gd name="T7" fmla="*/ 315 h 1259"/>
                <a:gd name="T8" fmla="*/ 0 w 1860"/>
                <a:gd name="T9" fmla="*/ 373 h 1259"/>
                <a:gd name="T10" fmla="*/ 5 w 1860"/>
                <a:gd name="T11" fmla="*/ 402 h 1259"/>
                <a:gd name="T12" fmla="*/ 58 w 1860"/>
                <a:gd name="T13" fmla="*/ 436 h 1259"/>
                <a:gd name="T14" fmla="*/ 72 w 1860"/>
                <a:gd name="T15" fmla="*/ 465 h 1259"/>
                <a:gd name="T16" fmla="*/ 48 w 1860"/>
                <a:gd name="T17" fmla="*/ 533 h 1259"/>
                <a:gd name="T18" fmla="*/ 53 w 1860"/>
                <a:gd name="T19" fmla="*/ 562 h 1259"/>
                <a:gd name="T20" fmla="*/ 92 w 1860"/>
                <a:gd name="T21" fmla="*/ 600 h 1259"/>
                <a:gd name="T22" fmla="*/ 131 w 1860"/>
                <a:gd name="T23" fmla="*/ 639 h 1259"/>
                <a:gd name="T24" fmla="*/ 169 w 1860"/>
                <a:gd name="T25" fmla="*/ 717 h 1259"/>
                <a:gd name="T26" fmla="*/ 194 w 1860"/>
                <a:gd name="T27" fmla="*/ 736 h 1259"/>
                <a:gd name="T28" fmla="*/ 174 w 1860"/>
                <a:gd name="T29" fmla="*/ 784 h 1259"/>
                <a:gd name="T30" fmla="*/ 135 w 1860"/>
                <a:gd name="T31" fmla="*/ 833 h 1259"/>
                <a:gd name="T32" fmla="*/ 121 w 1860"/>
                <a:gd name="T33" fmla="*/ 872 h 1259"/>
                <a:gd name="T34" fmla="*/ 135 w 1860"/>
                <a:gd name="T35" fmla="*/ 925 h 1259"/>
                <a:gd name="T36" fmla="*/ 194 w 1860"/>
                <a:gd name="T37" fmla="*/ 964 h 1259"/>
                <a:gd name="T38" fmla="*/ 324 w 1860"/>
                <a:gd name="T39" fmla="*/ 968 h 1259"/>
                <a:gd name="T40" fmla="*/ 334 w 1860"/>
                <a:gd name="T41" fmla="*/ 1012 h 1259"/>
                <a:gd name="T42" fmla="*/ 387 w 1860"/>
                <a:gd name="T43" fmla="*/ 1065 h 1259"/>
                <a:gd name="T44" fmla="*/ 542 w 1860"/>
                <a:gd name="T45" fmla="*/ 1119 h 1259"/>
                <a:gd name="T46" fmla="*/ 654 w 1860"/>
                <a:gd name="T47" fmla="*/ 1123 h 1259"/>
                <a:gd name="T48" fmla="*/ 688 w 1860"/>
                <a:gd name="T49" fmla="*/ 1104 h 1259"/>
                <a:gd name="T50" fmla="*/ 712 w 1860"/>
                <a:gd name="T51" fmla="*/ 1172 h 1259"/>
                <a:gd name="T52" fmla="*/ 775 w 1860"/>
                <a:gd name="T53" fmla="*/ 1196 h 1259"/>
                <a:gd name="T54" fmla="*/ 930 w 1860"/>
                <a:gd name="T55" fmla="*/ 1206 h 1259"/>
                <a:gd name="T56" fmla="*/ 978 w 1860"/>
                <a:gd name="T57" fmla="*/ 1235 h 1259"/>
                <a:gd name="T58" fmla="*/ 1007 w 1860"/>
                <a:gd name="T59" fmla="*/ 1259 h 1259"/>
                <a:gd name="T60" fmla="*/ 1065 w 1860"/>
                <a:gd name="T61" fmla="*/ 1254 h 1259"/>
                <a:gd name="T62" fmla="*/ 1128 w 1860"/>
                <a:gd name="T63" fmla="*/ 1177 h 1259"/>
                <a:gd name="T64" fmla="*/ 1177 w 1860"/>
                <a:gd name="T65" fmla="*/ 1080 h 1259"/>
                <a:gd name="T66" fmla="*/ 1225 w 1860"/>
                <a:gd name="T67" fmla="*/ 1094 h 1259"/>
                <a:gd name="T68" fmla="*/ 1274 w 1860"/>
                <a:gd name="T69" fmla="*/ 1085 h 1259"/>
                <a:gd name="T70" fmla="*/ 1337 w 1860"/>
                <a:gd name="T71" fmla="*/ 1060 h 1259"/>
                <a:gd name="T72" fmla="*/ 1390 w 1860"/>
                <a:gd name="T73" fmla="*/ 1065 h 1259"/>
                <a:gd name="T74" fmla="*/ 1530 w 1860"/>
                <a:gd name="T75" fmla="*/ 1104 h 1259"/>
                <a:gd name="T76" fmla="*/ 1584 w 1860"/>
                <a:gd name="T77" fmla="*/ 1094 h 1259"/>
                <a:gd name="T78" fmla="*/ 1617 w 1860"/>
                <a:gd name="T79" fmla="*/ 1065 h 1259"/>
                <a:gd name="T80" fmla="*/ 1617 w 1860"/>
                <a:gd name="T81" fmla="*/ 997 h 1259"/>
                <a:gd name="T82" fmla="*/ 1613 w 1860"/>
                <a:gd name="T83" fmla="*/ 876 h 1259"/>
                <a:gd name="T84" fmla="*/ 1637 w 1860"/>
                <a:gd name="T85" fmla="*/ 842 h 1259"/>
                <a:gd name="T86" fmla="*/ 1709 w 1860"/>
                <a:gd name="T87" fmla="*/ 818 h 1259"/>
                <a:gd name="T88" fmla="*/ 1806 w 1860"/>
                <a:gd name="T89" fmla="*/ 794 h 1259"/>
                <a:gd name="T90" fmla="*/ 1845 w 1860"/>
                <a:gd name="T91" fmla="*/ 750 h 1259"/>
                <a:gd name="T92" fmla="*/ 1860 w 1860"/>
                <a:gd name="T93" fmla="*/ 668 h 1259"/>
                <a:gd name="T94" fmla="*/ 1816 w 1860"/>
                <a:gd name="T95" fmla="*/ 508 h 1259"/>
                <a:gd name="T96" fmla="*/ 1768 w 1860"/>
                <a:gd name="T97" fmla="*/ 358 h 1259"/>
                <a:gd name="T98" fmla="*/ 1768 w 1860"/>
                <a:gd name="T99" fmla="*/ 300 h 1259"/>
                <a:gd name="T100" fmla="*/ 1777 w 1860"/>
                <a:gd name="T101" fmla="*/ 198 h 1259"/>
                <a:gd name="T102" fmla="*/ 1719 w 1860"/>
                <a:gd name="T103" fmla="*/ 131 h 1259"/>
                <a:gd name="T104" fmla="*/ 1593 w 1860"/>
                <a:gd name="T105" fmla="*/ 58 h 1259"/>
                <a:gd name="T106" fmla="*/ 1448 w 1860"/>
                <a:gd name="T107" fmla="*/ 9 h 1259"/>
                <a:gd name="T108" fmla="*/ 101 w 1860"/>
                <a:gd name="T109" fmla="*/ 101 h 1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860" h="1259">
                  <a:moveTo>
                    <a:pt x="101" y="101"/>
                  </a:moveTo>
                  <a:lnTo>
                    <a:pt x="101" y="101"/>
                  </a:lnTo>
                  <a:lnTo>
                    <a:pt x="116" y="121"/>
                  </a:lnTo>
                  <a:lnTo>
                    <a:pt x="121" y="135"/>
                  </a:lnTo>
                  <a:lnTo>
                    <a:pt x="111" y="150"/>
                  </a:lnTo>
                  <a:lnTo>
                    <a:pt x="97" y="169"/>
                  </a:lnTo>
                  <a:lnTo>
                    <a:pt x="63" y="198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19" y="247"/>
                  </a:lnTo>
                  <a:lnTo>
                    <a:pt x="9" y="281"/>
                  </a:lnTo>
                  <a:lnTo>
                    <a:pt x="5" y="315"/>
                  </a:lnTo>
                  <a:lnTo>
                    <a:pt x="0" y="344"/>
                  </a:lnTo>
                  <a:lnTo>
                    <a:pt x="0" y="344"/>
                  </a:lnTo>
                  <a:lnTo>
                    <a:pt x="0" y="373"/>
                  </a:lnTo>
                  <a:lnTo>
                    <a:pt x="0" y="387"/>
                  </a:lnTo>
                  <a:lnTo>
                    <a:pt x="5" y="402"/>
                  </a:lnTo>
                  <a:lnTo>
                    <a:pt x="5" y="402"/>
                  </a:lnTo>
                  <a:lnTo>
                    <a:pt x="19" y="416"/>
                  </a:lnTo>
                  <a:lnTo>
                    <a:pt x="39" y="426"/>
                  </a:lnTo>
                  <a:lnTo>
                    <a:pt x="58" y="436"/>
                  </a:lnTo>
                  <a:lnTo>
                    <a:pt x="72" y="450"/>
                  </a:lnTo>
                  <a:lnTo>
                    <a:pt x="72" y="450"/>
                  </a:lnTo>
                  <a:lnTo>
                    <a:pt x="72" y="465"/>
                  </a:lnTo>
                  <a:lnTo>
                    <a:pt x="72" y="479"/>
                  </a:lnTo>
                  <a:lnTo>
                    <a:pt x="63" y="503"/>
                  </a:lnTo>
                  <a:lnTo>
                    <a:pt x="48" y="533"/>
                  </a:lnTo>
                  <a:lnTo>
                    <a:pt x="48" y="547"/>
                  </a:lnTo>
                  <a:lnTo>
                    <a:pt x="53" y="562"/>
                  </a:lnTo>
                  <a:lnTo>
                    <a:pt x="53" y="562"/>
                  </a:lnTo>
                  <a:lnTo>
                    <a:pt x="58" y="576"/>
                  </a:lnTo>
                  <a:lnTo>
                    <a:pt x="68" y="586"/>
                  </a:lnTo>
                  <a:lnTo>
                    <a:pt x="92" y="600"/>
                  </a:lnTo>
                  <a:lnTo>
                    <a:pt x="111" y="620"/>
                  </a:lnTo>
                  <a:lnTo>
                    <a:pt x="131" y="639"/>
                  </a:lnTo>
                  <a:lnTo>
                    <a:pt x="131" y="639"/>
                  </a:lnTo>
                  <a:lnTo>
                    <a:pt x="145" y="663"/>
                  </a:lnTo>
                  <a:lnTo>
                    <a:pt x="155" y="692"/>
                  </a:lnTo>
                  <a:lnTo>
                    <a:pt x="169" y="717"/>
                  </a:lnTo>
                  <a:lnTo>
                    <a:pt x="179" y="726"/>
                  </a:lnTo>
                  <a:lnTo>
                    <a:pt x="194" y="736"/>
                  </a:lnTo>
                  <a:lnTo>
                    <a:pt x="194" y="736"/>
                  </a:lnTo>
                  <a:lnTo>
                    <a:pt x="194" y="755"/>
                  </a:lnTo>
                  <a:lnTo>
                    <a:pt x="189" y="770"/>
                  </a:lnTo>
                  <a:lnTo>
                    <a:pt x="174" y="784"/>
                  </a:lnTo>
                  <a:lnTo>
                    <a:pt x="160" y="799"/>
                  </a:lnTo>
                  <a:lnTo>
                    <a:pt x="145" y="813"/>
                  </a:lnTo>
                  <a:lnTo>
                    <a:pt x="135" y="833"/>
                  </a:lnTo>
                  <a:lnTo>
                    <a:pt x="126" y="852"/>
                  </a:lnTo>
                  <a:lnTo>
                    <a:pt x="121" y="872"/>
                  </a:lnTo>
                  <a:lnTo>
                    <a:pt x="121" y="872"/>
                  </a:lnTo>
                  <a:lnTo>
                    <a:pt x="126" y="896"/>
                  </a:lnTo>
                  <a:lnTo>
                    <a:pt x="131" y="910"/>
                  </a:lnTo>
                  <a:lnTo>
                    <a:pt x="135" y="925"/>
                  </a:lnTo>
                  <a:lnTo>
                    <a:pt x="145" y="939"/>
                  </a:lnTo>
                  <a:lnTo>
                    <a:pt x="169" y="954"/>
                  </a:lnTo>
                  <a:lnTo>
                    <a:pt x="194" y="964"/>
                  </a:lnTo>
                  <a:lnTo>
                    <a:pt x="227" y="968"/>
                  </a:lnTo>
                  <a:lnTo>
                    <a:pt x="261" y="968"/>
                  </a:lnTo>
                  <a:lnTo>
                    <a:pt x="324" y="968"/>
                  </a:lnTo>
                  <a:lnTo>
                    <a:pt x="324" y="968"/>
                  </a:lnTo>
                  <a:lnTo>
                    <a:pt x="324" y="993"/>
                  </a:lnTo>
                  <a:lnTo>
                    <a:pt x="334" y="1012"/>
                  </a:lnTo>
                  <a:lnTo>
                    <a:pt x="348" y="1031"/>
                  </a:lnTo>
                  <a:lnTo>
                    <a:pt x="368" y="1046"/>
                  </a:lnTo>
                  <a:lnTo>
                    <a:pt x="387" y="1065"/>
                  </a:lnTo>
                  <a:lnTo>
                    <a:pt x="416" y="1080"/>
                  </a:lnTo>
                  <a:lnTo>
                    <a:pt x="474" y="1104"/>
                  </a:lnTo>
                  <a:lnTo>
                    <a:pt x="542" y="1119"/>
                  </a:lnTo>
                  <a:lnTo>
                    <a:pt x="600" y="1128"/>
                  </a:lnTo>
                  <a:lnTo>
                    <a:pt x="629" y="1128"/>
                  </a:lnTo>
                  <a:lnTo>
                    <a:pt x="654" y="1123"/>
                  </a:lnTo>
                  <a:lnTo>
                    <a:pt x="673" y="1114"/>
                  </a:lnTo>
                  <a:lnTo>
                    <a:pt x="688" y="1104"/>
                  </a:lnTo>
                  <a:lnTo>
                    <a:pt x="688" y="1104"/>
                  </a:lnTo>
                  <a:lnTo>
                    <a:pt x="692" y="1133"/>
                  </a:lnTo>
                  <a:lnTo>
                    <a:pt x="702" y="1157"/>
                  </a:lnTo>
                  <a:lnTo>
                    <a:pt x="712" y="1172"/>
                  </a:lnTo>
                  <a:lnTo>
                    <a:pt x="731" y="1182"/>
                  </a:lnTo>
                  <a:lnTo>
                    <a:pt x="750" y="1191"/>
                  </a:lnTo>
                  <a:lnTo>
                    <a:pt x="775" y="1196"/>
                  </a:lnTo>
                  <a:lnTo>
                    <a:pt x="828" y="1196"/>
                  </a:lnTo>
                  <a:lnTo>
                    <a:pt x="881" y="1196"/>
                  </a:lnTo>
                  <a:lnTo>
                    <a:pt x="930" y="1206"/>
                  </a:lnTo>
                  <a:lnTo>
                    <a:pt x="949" y="1211"/>
                  </a:lnTo>
                  <a:lnTo>
                    <a:pt x="968" y="1220"/>
                  </a:lnTo>
                  <a:lnTo>
                    <a:pt x="978" y="1235"/>
                  </a:lnTo>
                  <a:lnTo>
                    <a:pt x="983" y="1259"/>
                  </a:lnTo>
                  <a:lnTo>
                    <a:pt x="983" y="1259"/>
                  </a:lnTo>
                  <a:lnTo>
                    <a:pt x="1007" y="1259"/>
                  </a:lnTo>
                  <a:lnTo>
                    <a:pt x="1027" y="1259"/>
                  </a:lnTo>
                  <a:lnTo>
                    <a:pt x="1046" y="1259"/>
                  </a:lnTo>
                  <a:lnTo>
                    <a:pt x="1065" y="1254"/>
                  </a:lnTo>
                  <a:lnTo>
                    <a:pt x="1090" y="1235"/>
                  </a:lnTo>
                  <a:lnTo>
                    <a:pt x="1109" y="1206"/>
                  </a:lnTo>
                  <a:lnTo>
                    <a:pt x="1128" y="1177"/>
                  </a:lnTo>
                  <a:lnTo>
                    <a:pt x="1143" y="1143"/>
                  </a:lnTo>
                  <a:lnTo>
                    <a:pt x="1157" y="1109"/>
                  </a:lnTo>
                  <a:lnTo>
                    <a:pt x="1177" y="1080"/>
                  </a:lnTo>
                  <a:lnTo>
                    <a:pt x="1177" y="1080"/>
                  </a:lnTo>
                  <a:lnTo>
                    <a:pt x="1201" y="1090"/>
                  </a:lnTo>
                  <a:lnTo>
                    <a:pt x="1225" y="1094"/>
                  </a:lnTo>
                  <a:lnTo>
                    <a:pt x="1249" y="1090"/>
                  </a:lnTo>
                  <a:lnTo>
                    <a:pt x="1274" y="1085"/>
                  </a:lnTo>
                  <a:lnTo>
                    <a:pt x="1274" y="1085"/>
                  </a:lnTo>
                  <a:lnTo>
                    <a:pt x="1303" y="1070"/>
                  </a:lnTo>
                  <a:lnTo>
                    <a:pt x="1322" y="1065"/>
                  </a:lnTo>
                  <a:lnTo>
                    <a:pt x="1337" y="1060"/>
                  </a:lnTo>
                  <a:lnTo>
                    <a:pt x="1337" y="1060"/>
                  </a:lnTo>
                  <a:lnTo>
                    <a:pt x="1366" y="1060"/>
                  </a:lnTo>
                  <a:lnTo>
                    <a:pt x="1390" y="1065"/>
                  </a:lnTo>
                  <a:lnTo>
                    <a:pt x="1448" y="1085"/>
                  </a:lnTo>
                  <a:lnTo>
                    <a:pt x="1506" y="1099"/>
                  </a:lnTo>
                  <a:lnTo>
                    <a:pt x="1530" y="1104"/>
                  </a:lnTo>
                  <a:lnTo>
                    <a:pt x="1559" y="1099"/>
                  </a:lnTo>
                  <a:lnTo>
                    <a:pt x="1559" y="1099"/>
                  </a:lnTo>
                  <a:lnTo>
                    <a:pt x="1584" y="1094"/>
                  </a:lnTo>
                  <a:lnTo>
                    <a:pt x="1598" y="1090"/>
                  </a:lnTo>
                  <a:lnTo>
                    <a:pt x="1608" y="1075"/>
                  </a:lnTo>
                  <a:lnTo>
                    <a:pt x="1617" y="1065"/>
                  </a:lnTo>
                  <a:lnTo>
                    <a:pt x="1617" y="1051"/>
                  </a:lnTo>
                  <a:lnTo>
                    <a:pt x="1622" y="1031"/>
                  </a:lnTo>
                  <a:lnTo>
                    <a:pt x="1617" y="997"/>
                  </a:lnTo>
                  <a:lnTo>
                    <a:pt x="1608" y="925"/>
                  </a:lnTo>
                  <a:lnTo>
                    <a:pt x="1608" y="891"/>
                  </a:lnTo>
                  <a:lnTo>
                    <a:pt x="1613" y="876"/>
                  </a:lnTo>
                  <a:lnTo>
                    <a:pt x="1617" y="862"/>
                  </a:lnTo>
                  <a:lnTo>
                    <a:pt x="1617" y="862"/>
                  </a:lnTo>
                  <a:lnTo>
                    <a:pt x="1637" y="842"/>
                  </a:lnTo>
                  <a:lnTo>
                    <a:pt x="1656" y="828"/>
                  </a:lnTo>
                  <a:lnTo>
                    <a:pt x="1680" y="823"/>
                  </a:lnTo>
                  <a:lnTo>
                    <a:pt x="1709" y="818"/>
                  </a:lnTo>
                  <a:lnTo>
                    <a:pt x="1758" y="809"/>
                  </a:lnTo>
                  <a:lnTo>
                    <a:pt x="1782" y="804"/>
                  </a:lnTo>
                  <a:lnTo>
                    <a:pt x="1806" y="794"/>
                  </a:lnTo>
                  <a:lnTo>
                    <a:pt x="1806" y="794"/>
                  </a:lnTo>
                  <a:lnTo>
                    <a:pt x="1831" y="775"/>
                  </a:lnTo>
                  <a:lnTo>
                    <a:pt x="1845" y="750"/>
                  </a:lnTo>
                  <a:lnTo>
                    <a:pt x="1855" y="726"/>
                  </a:lnTo>
                  <a:lnTo>
                    <a:pt x="1860" y="697"/>
                  </a:lnTo>
                  <a:lnTo>
                    <a:pt x="1860" y="668"/>
                  </a:lnTo>
                  <a:lnTo>
                    <a:pt x="1860" y="639"/>
                  </a:lnTo>
                  <a:lnTo>
                    <a:pt x="1840" y="571"/>
                  </a:lnTo>
                  <a:lnTo>
                    <a:pt x="1816" y="508"/>
                  </a:lnTo>
                  <a:lnTo>
                    <a:pt x="1792" y="440"/>
                  </a:lnTo>
                  <a:lnTo>
                    <a:pt x="1777" y="382"/>
                  </a:lnTo>
                  <a:lnTo>
                    <a:pt x="1768" y="358"/>
                  </a:lnTo>
                  <a:lnTo>
                    <a:pt x="1768" y="334"/>
                  </a:lnTo>
                  <a:lnTo>
                    <a:pt x="1768" y="334"/>
                  </a:lnTo>
                  <a:lnTo>
                    <a:pt x="1768" y="300"/>
                  </a:lnTo>
                  <a:lnTo>
                    <a:pt x="1772" y="271"/>
                  </a:lnTo>
                  <a:lnTo>
                    <a:pt x="1782" y="218"/>
                  </a:lnTo>
                  <a:lnTo>
                    <a:pt x="1777" y="198"/>
                  </a:lnTo>
                  <a:lnTo>
                    <a:pt x="1768" y="174"/>
                  </a:lnTo>
                  <a:lnTo>
                    <a:pt x="1748" y="155"/>
                  </a:lnTo>
                  <a:lnTo>
                    <a:pt x="1719" y="131"/>
                  </a:lnTo>
                  <a:lnTo>
                    <a:pt x="1719" y="131"/>
                  </a:lnTo>
                  <a:lnTo>
                    <a:pt x="1637" y="82"/>
                  </a:lnTo>
                  <a:lnTo>
                    <a:pt x="1593" y="58"/>
                  </a:lnTo>
                  <a:lnTo>
                    <a:pt x="1545" y="38"/>
                  </a:lnTo>
                  <a:lnTo>
                    <a:pt x="1496" y="19"/>
                  </a:lnTo>
                  <a:lnTo>
                    <a:pt x="1448" y="9"/>
                  </a:lnTo>
                  <a:lnTo>
                    <a:pt x="1404" y="0"/>
                  </a:lnTo>
                  <a:lnTo>
                    <a:pt x="1356" y="0"/>
                  </a:lnTo>
                  <a:lnTo>
                    <a:pt x="101" y="101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0"/>
            <p:cNvSpPr>
              <a:spLocks/>
            </p:cNvSpPr>
            <p:nvPr/>
          </p:nvSpPr>
          <p:spPr bwMode="auto">
            <a:xfrm>
              <a:off x="2216" y="2547"/>
              <a:ext cx="1462" cy="402"/>
            </a:xfrm>
            <a:custGeom>
              <a:avLst/>
              <a:gdLst>
                <a:gd name="T0" fmla="*/ 610 w 1462"/>
                <a:gd name="T1" fmla="*/ 0 h 402"/>
                <a:gd name="T2" fmla="*/ 436 w 1462"/>
                <a:gd name="T3" fmla="*/ 10 h 402"/>
                <a:gd name="T4" fmla="*/ 324 w 1462"/>
                <a:gd name="T5" fmla="*/ 34 h 402"/>
                <a:gd name="T6" fmla="*/ 218 w 1462"/>
                <a:gd name="T7" fmla="*/ 73 h 402"/>
                <a:gd name="T8" fmla="*/ 169 w 1462"/>
                <a:gd name="T9" fmla="*/ 97 h 402"/>
                <a:gd name="T10" fmla="*/ 111 w 1462"/>
                <a:gd name="T11" fmla="*/ 136 h 402"/>
                <a:gd name="T12" fmla="*/ 63 w 1462"/>
                <a:gd name="T13" fmla="*/ 180 h 402"/>
                <a:gd name="T14" fmla="*/ 14 w 1462"/>
                <a:gd name="T15" fmla="*/ 218 h 402"/>
                <a:gd name="T16" fmla="*/ 0 w 1462"/>
                <a:gd name="T17" fmla="*/ 242 h 402"/>
                <a:gd name="T18" fmla="*/ 0 w 1462"/>
                <a:gd name="T19" fmla="*/ 272 h 402"/>
                <a:gd name="T20" fmla="*/ 0 w 1462"/>
                <a:gd name="T21" fmla="*/ 276 h 402"/>
                <a:gd name="T22" fmla="*/ 39 w 1462"/>
                <a:gd name="T23" fmla="*/ 286 h 402"/>
                <a:gd name="T24" fmla="*/ 116 w 1462"/>
                <a:gd name="T25" fmla="*/ 286 h 402"/>
                <a:gd name="T26" fmla="*/ 271 w 1462"/>
                <a:gd name="T27" fmla="*/ 257 h 402"/>
                <a:gd name="T28" fmla="*/ 344 w 1462"/>
                <a:gd name="T29" fmla="*/ 228 h 402"/>
                <a:gd name="T30" fmla="*/ 460 w 1462"/>
                <a:gd name="T31" fmla="*/ 199 h 402"/>
                <a:gd name="T32" fmla="*/ 528 w 1462"/>
                <a:gd name="T33" fmla="*/ 204 h 402"/>
                <a:gd name="T34" fmla="*/ 557 w 1462"/>
                <a:gd name="T35" fmla="*/ 223 h 402"/>
                <a:gd name="T36" fmla="*/ 586 w 1462"/>
                <a:gd name="T37" fmla="*/ 252 h 402"/>
                <a:gd name="T38" fmla="*/ 615 w 1462"/>
                <a:gd name="T39" fmla="*/ 281 h 402"/>
                <a:gd name="T40" fmla="*/ 673 w 1462"/>
                <a:gd name="T41" fmla="*/ 325 h 402"/>
                <a:gd name="T42" fmla="*/ 736 w 1462"/>
                <a:gd name="T43" fmla="*/ 359 h 402"/>
                <a:gd name="T44" fmla="*/ 881 w 1462"/>
                <a:gd name="T45" fmla="*/ 393 h 402"/>
                <a:gd name="T46" fmla="*/ 930 w 1462"/>
                <a:gd name="T47" fmla="*/ 402 h 402"/>
                <a:gd name="T48" fmla="*/ 1007 w 1462"/>
                <a:gd name="T49" fmla="*/ 402 h 402"/>
                <a:gd name="T50" fmla="*/ 1056 w 1462"/>
                <a:gd name="T51" fmla="*/ 388 h 402"/>
                <a:gd name="T52" fmla="*/ 1080 w 1462"/>
                <a:gd name="T53" fmla="*/ 373 h 402"/>
                <a:gd name="T54" fmla="*/ 1099 w 1462"/>
                <a:gd name="T55" fmla="*/ 349 h 402"/>
                <a:gd name="T56" fmla="*/ 1114 w 1462"/>
                <a:gd name="T57" fmla="*/ 315 h 402"/>
                <a:gd name="T58" fmla="*/ 1143 w 1462"/>
                <a:gd name="T59" fmla="*/ 296 h 402"/>
                <a:gd name="T60" fmla="*/ 1206 w 1462"/>
                <a:gd name="T61" fmla="*/ 267 h 402"/>
                <a:gd name="T62" fmla="*/ 1278 w 1462"/>
                <a:gd name="T63" fmla="*/ 262 h 402"/>
                <a:gd name="T64" fmla="*/ 1385 w 1462"/>
                <a:gd name="T65" fmla="*/ 267 h 402"/>
                <a:gd name="T66" fmla="*/ 1429 w 1462"/>
                <a:gd name="T67" fmla="*/ 267 h 402"/>
                <a:gd name="T68" fmla="*/ 1453 w 1462"/>
                <a:gd name="T69" fmla="*/ 257 h 402"/>
                <a:gd name="T70" fmla="*/ 1462 w 1462"/>
                <a:gd name="T71" fmla="*/ 238 h 402"/>
                <a:gd name="T72" fmla="*/ 1453 w 1462"/>
                <a:gd name="T73" fmla="*/ 194 h 402"/>
                <a:gd name="T74" fmla="*/ 1443 w 1462"/>
                <a:gd name="T75" fmla="*/ 170 h 402"/>
                <a:gd name="T76" fmla="*/ 1404 w 1462"/>
                <a:gd name="T77" fmla="*/ 136 h 402"/>
                <a:gd name="T78" fmla="*/ 1327 w 1462"/>
                <a:gd name="T79" fmla="*/ 107 h 402"/>
                <a:gd name="T80" fmla="*/ 1274 w 1462"/>
                <a:gd name="T81" fmla="*/ 97 h 402"/>
                <a:gd name="T82" fmla="*/ 968 w 1462"/>
                <a:gd name="T83" fmla="*/ 44 h 402"/>
                <a:gd name="T84" fmla="*/ 610 w 1462"/>
                <a:gd name="T85" fmla="*/ 0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462" h="402">
                  <a:moveTo>
                    <a:pt x="610" y="0"/>
                  </a:moveTo>
                  <a:lnTo>
                    <a:pt x="610" y="0"/>
                  </a:lnTo>
                  <a:lnTo>
                    <a:pt x="494" y="5"/>
                  </a:lnTo>
                  <a:lnTo>
                    <a:pt x="436" y="10"/>
                  </a:lnTo>
                  <a:lnTo>
                    <a:pt x="378" y="25"/>
                  </a:lnTo>
                  <a:lnTo>
                    <a:pt x="324" y="34"/>
                  </a:lnTo>
                  <a:lnTo>
                    <a:pt x="271" y="54"/>
                  </a:lnTo>
                  <a:lnTo>
                    <a:pt x="218" y="73"/>
                  </a:lnTo>
                  <a:lnTo>
                    <a:pt x="169" y="97"/>
                  </a:lnTo>
                  <a:lnTo>
                    <a:pt x="169" y="97"/>
                  </a:lnTo>
                  <a:lnTo>
                    <a:pt x="140" y="117"/>
                  </a:lnTo>
                  <a:lnTo>
                    <a:pt x="111" y="136"/>
                  </a:lnTo>
                  <a:lnTo>
                    <a:pt x="63" y="180"/>
                  </a:lnTo>
                  <a:lnTo>
                    <a:pt x="63" y="180"/>
                  </a:lnTo>
                  <a:lnTo>
                    <a:pt x="39" y="199"/>
                  </a:lnTo>
                  <a:lnTo>
                    <a:pt x="14" y="218"/>
                  </a:lnTo>
                  <a:lnTo>
                    <a:pt x="5" y="228"/>
                  </a:lnTo>
                  <a:lnTo>
                    <a:pt x="0" y="242"/>
                  </a:lnTo>
                  <a:lnTo>
                    <a:pt x="0" y="257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0" y="276"/>
                  </a:lnTo>
                  <a:lnTo>
                    <a:pt x="9" y="281"/>
                  </a:lnTo>
                  <a:lnTo>
                    <a:pt x="39" y="286"/>
                  </a:lnTo>
                  <a:lnTo>
                    <a:pt x="72" y="286"/>
                  </a:lnTo>
                  <a:lnTo>
                    <a:pt x="116" y="286"/>
                  </a:lnTo>
                  <a:lnTo>
                    <a:pt x="208" y="272"/>
                  </a:lnTo>
                  <a:lnTo>
                    <a:pt x="271" y="257"/>
                  </a:lnTo>
                  <a:lnTo>
                    <a:pt x="271" y="257"/>
                  </a:lnTo>
                  <a:lnTo>
                    <a:pt x="344" y="228"/>
                  </a:lnTo>
                  <a:lnTo>
                    <a:pt x="421" y="209"/>
                  </a:lnTo>
                  <a:lnTo>
                    <a:pt x="460" y="199"/>
                  </a:lnTo>
                  <a:lnTo>
                    <a:pt x="494" y="199"/>
                  </a:lnTo>
                  <a:lnTo>
                    <a:pt x="528" y="204"/>
                  </a:lnTo>
                  <a:lnTo>
                    <a:pt x="557" y="223"/>
                  </a:lnTo>
                  <a:lnTo>
                    <a:pt x="557" y="223"/>
                  </a:lnTo>
                  <a:lnTo>
                    <a:pt x="571" y="233"/>
                  </a:lnTo>
                  <a:lnTo>
                    <a:pt x="586" y="252"/>
                  </a:lnTo>
                  <a:lnTo>
                    <a:pt x="615" y="281"/>
                  </a:lnTo>
                  <a:lnTo>
                    <a:pt x="615" y="281"/>
                  </a:lnTo>
                  <a:lnTo>
                    <a:pt x="644" y="305"/>
                  </a:lnTo>
                  <a:lnTo>
                    <a:pt x="673" y="325"/>
                  </a:lnTo>
                  <a:lnTo>
                    <a:pt x="702" y="344"/>
                  </a:lnTo>
                  <a:lnTo>
                    <a:pt x="736" y="359"/>
                  </a:lnTo>
                  <a:lnTo>
                    <a:pt x="804" y="378"/>
                  </a:lnTo>
                  <a:lnTo>
                    <a:pt x="881" y="393"/>
                  </a:lnTo>
                  <a:lnTo>
                    <a:pt x="881" y="393"/>
                  </a:lnTo>
                  <a:lnTo>
                    <a:pt x="930" y="402"/>
                  </a:lnTo>
                  <a:lnTo>
                    <a:pt x="983" y="402"/>
                  </a:lnTo>
                  <a:lnTo>
                    <a:pt x="1007" y="402"/>
                  </a:lnTo>
                  <a:lnTo>
                    <a:pt x="1036" y="397"/>
                  </a:lnTo>
                  <a:lnTo>
                    <a:pt x="1056" y="388"/>
                  </a:lnTo>
                  <a:lnTo>
                    <a:pt x="1080" y="373"/>
                  </a:lnTo>
                  <a:lnTo>
                    <a:pt x="1080" y="373"/>
                  </a:lnTo>
                  <a:lnTo>
                    <a:pt x="1090" y="364"/>
                  </a:lnTo>
                  <a:lnTo>
                    <a:pt x="1099" y="349"/>
                  </a:lnTo>
                  <a:lnTo>
                    <a:pt x="1104" y="330"/>
                  </a:lnTo>
                  <a:lnTo>
                    <a:pt x="1114" y="315"/>
                  </a:lnTo>
                  <a:lnTo>
                    <a:pt x="1114" y="315"/>
                  </a:lnTo>
                  <a:lnTo>
                    <a:pt x="1143" y="296"/>
                  </a:lnTo>
                  <a:lnTo>
                    <a:pt x="1172" y="281"/>
                  </a:lnTo>
                  <a:lnTo>
                    <a:pt x="1206" y="267"/>
                  </a:lnTo>
                  <a:lnTo>
                    <a:pt x="1244" y="262"/>
                  </a:lnTo>
                  <a:lnTo>
                    <a:pt x="1278" y="262"/>
                  </a:lnTo>
                  <a:lnTo>
                    <a:pt x="1317" y="257"/>
                  </a:lnTo>
                  <a:lnTo>
                    <a:pt x="1385" y="267"/>
                  </a:lnTo>
                  <a:lnTo>
                    <a:pt x="1385" y="267"/>
                  </a:lnTo>
                  <a:lnTo>
                    <a:pt x="1429" y="267"/>
                  </a:lnTo>
                  <a:lnTo>
                    <a:pt x="1443" y="262"/>
                  </a:lnTo>
                  <a:lnTo>
                    <a:pt x="1453" y="257"/>
                  </a:lnTo>
                  <a:lnTo>
                    <a:pt x="1462" y="247"/>
                  </a:lnTo>
                  <a:lnTo>
                    <a:pt x="1462" y="238"/>
                  </a:lnTo>
                  <a:lnTo>
                    <a:pt x="1462" y="218"/>
                  </a:lnTo>
                  <a:lnTo>
                    <a:pt x="1453" y="194"/>
                  </a:lnTo>
                  <a:lnTo>
                    <a:pt x="1453" y="194"/>
                  </a:lnTo>
                  <a:lnTo>
                    <a:pt x="1443" y="170"/>
                  </a:lnTo>
                  <a:lnTo>
                    <a:pt x="1424" y="150"/>
                  </a:lnTo>
                  <a:lnTo>
                    <a:pt x="1404" y="136"/>
                  </a:lnTo>
                  <a:lnTo>
                    <a:pt x="1380" y="126"/>
                  </a:lnTo>
                  <a:lnTo>
                    <a:pt x="1327" y="107"/>
                  </a:lnTo>
                  <a:lnTo>
                    <a:pt x="1274" y="97"/>
                  </a:lnTo>
                  <a:lnTo>
                    <a:pt x="1274" y="97"/>
                  </a:lnTo>
                  <a:lnTo>
                    <a:pt x="1070" y="58"/>
                  </a:lnTo>
                  <a:lnTo>
                    <a:pt x="968" y="44"/>
                  </a:lnTo>
                  <a:lnTo>
                    <a:pt x="872" y="39"/>
                  </a:lnTo>
                  <a:lnTo>
                    <a:pt x="610" y="0"/>
                  </a:lnTo>
                  <a:close/>
                </a:path>
              </a:pathLst>
            </a:custGeom>
            <a:solidFill>
              <a:srgbClr val="B2D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1"/>
            <p:cNvSpPr>
              <a:spLocks/>
            </p:cNvSpPr>
            <p:nvPr/>
          </p:nvSpPr>
          <p:spPr bwMode="auto">
            <a:xfrm>
              <a:off x="2719" y="1094"/>
              <a:ext cx="601" cy="1138"/>
            </a:xfrm>
            <a:custGeom>
              <a:avLst/>
              <a:gdLst>
                <a:gd name="T0" fmla="*/ 548 w 601"/>
                <a:gd name="T1" fmla="*/ 417 h 1138"/>
                <a:gd name="T2" fmla="*/ 509 w 601"/>
                <a:gd name="T3" fmla="*/ 422 h 1138"/>
                <a:gd name="T4" fmla="*/ 490 w 601"/>
                <a:gd name="T5" fmla="*/ 441 h 1138"/>
                <a:gd name="T6" fmla="*/ 417 w 601"/>
                <a:gd name="T7" fmla="*/ 552 h 1138"/>
                <a:gd name="T8" fmla="*/ 325 w 601"/>
                <a:gd name="T9" fmla="*/ 703 h 1138"/>
                <a:gd name="T10" fmla="*/ 296 w 601"/>
                <a:gd name="T11" fmla="*/ 756 h 1138"/>
                <a:gd name="T12" fmla="*/ 272 w 601"/>
                <a:gd name="T13" fmla="*/ 770 h 1138"/>
                <a:gd name="T14" fmla="*/ 267 w 601"/>
                <a:gd name="T15" fmla="*/ 722 h 1138"/>
                <a:gd name="T16" fmla="*/ 291 w 601"/>
                <a:gd name="T17" fmla="*/ 640 h 1138"/>
                <a:gd name="T18" fmla="*/ 310 w 601"/>
                <a:gd name="T19" fmla="*/ 557 h 1138"/>
                <a:gd name="T20" fmla="*/ 378 w 601"/>
                <a:gd name="T21" fmla="*/ 305 h 1138"/>
                <a:gd name="T22" fmla="*/ 427 w 601"/>
                <a:gd name="T23" fmla="*/ 54 h 1138"/>
                <a:gd name="T24" fmla="*/ 412 w 601"/>
                <a:gd name="T25" fmla="*/ 87 h 1138"/>
                <a:gd name="T26" fmla="*/ 349 w 601"/>
                <a:gd name="T27" fmla="*/ 325 h 1138"/>
                <a:gd name="T28" fmla="*/ 349 w 601"/>
                <a:gd name="T29" fmla="*/ 291 h 1138"/>
                <a:gd name="T30" fmla="*/ 344 w 601"/>
                <a:gd name="T31" fmla="*/ 276 h 1138"/>
                <a:gd name="T32" fmla="*/ 344 w 601"/>
                <a:gd name="T33" fmla="*/ 199 h 1138"/>
                <a:gd name="T34" fmla="*/ 340 w 601"/>
                <a:gd name="T35" fmla="*/ 330 h 1138"/>
                <a:gd name="T36" fmla="*/ 330 w 601"/>
                <a:gd name="T37" fmla="*/ 368 h 1138"/>
                <a:gd name="T38" fmla="*/ 291 w 601"/>
                <a:gd name="T39" fmla="*/ 528 h 1138"/>
                <a:gd name="T40" fmla="*/ 238 w 601"/>
                <a:gd name="T41" fmla="*/ 644 h 1138"/>
                <a:gd name="T42" fmla="*/ 223 w 601"/>
                <a:gd name="T43" fmla="*/ 649 h 1138"/>
                <a:gd name="T44" fmla="*/ 175 w 601"/>
                <a:gd name="T45" fmla="*/ 577 h 1138"/>
                <a:gd name="T46" fmla="*/ 155 w 601"/>
                <a:gd name="T47" fmla="*/ 494 h 1138"/>
                <a:gd name="T48" fmla="*/ 73 w 601"/>
                <a:gd name="T49" fmla="*/ 194 h 1138"/>
                <a:gd name="T50" fmla="*/ 59 w 601"/>
                <a:gd name="T51" fmla="*/ 126 h 1138"/>
                <a:gd name="T52" fmla="*/ 5 w 601"/>
                <a:gd name="T53" fmla="*/ 0 h 1138"/>
                <a:gd name="T54" fmla="*/ 5 w 601"/>
                <a:gd name="T55" fmla="*/ 54 h 1138"/>
                <a:gd name="T56" fmla="*/ 97 w 601"/>
                <a:gd name="T57" fmla="*/ 470 h 1138"/>
                <a:gd name="T58" fmla="*/ 117 w 601"/>
                <a:gd name="T59" fmla="*/ 538 h 1138"/>
                <a:gd name="T60" fmla="*/ 165 w 601"/>
                <a:gd name="T61" fmla="*/ 804 h 1138"/>
                <a:gd name="T62" fmla="*/ 146 w 601"/>
                <a:gd name="T63" fmla="*/ 829 h 1138"/>
                <a:gd name="T64" fmla="*/ 131 w 601"/>
                <a:gd name="T65" fmla="*/ 814 h 1138"/>
                <a:gd name="T66" fmla="*/ 83 w 601"/>
                <a:gd name="T67" fmla="*/ 669 h 1138"/>
                <a:gd name="T68" fmla="*/ 49 w 601"/>
                <a:gd name="T69" fmla="*/ 412 h 1138"/>
                <a:gd name="T70" fmla="*/ 44 w 601"/>
                <a:gd name="T71" fmla="*/ 523 h 1138"/>
                <a:gd name="T72" fmla="*/ 44 w 601"/>
                <a:gd name="T73" fmla="*/ 635 h 1138"/>
                <a:gd name="T74" fmla="*/ 25 w 601"/>
                <a:gd name="T75" fmla="*/ 635 h 1138"/>
                <a:gd name="T76" fmla="*/ 5 w 601"/>
                <a:gd name="T77" fmla="*/ 630 h 1138"/>
                <a:gd name="T78" fmla="*/ 73 w 601"/>
                <a:gd name="T79" fmla="*/ 809 h 1138"/>
                <a:gd name="T80" fmla="*/ 131 w 601"/>
                <a:gd name="T81" fmla="*/ 1090 h 1138"/>
                <a:gd name="T82" fmla="*/ 185 w 601"/>
                <a:gd name="T83" fmla="*/ 1134 h 1138"/>
                <a:gd name="T84" fmla="*/ 262 w 601"/>
                <a:gd name="T85" fmla="*/ 1138 h 1138"/>
                <a:gd name="T86" fmla="*/ 296 w 601"/>
                <a:gd name="T87" fmla="*/ 1124 h 1138"/>
                <a:gd name="T88" fmla="*/ 340 w 601"/>
                <a:gd name="T89" fmla="*/ 906 h 1138"/>
                <a:gd name="T90" fmla="*/ 393 w 601"/>
                <a:gd name="T91" fmla="*/ 756 h 1138"/>
                <a:gd name="T92" fmla="*/ 494 w 601"/>
                <a:gd name="T93" fmla="*/ 606 h 1138"/>
                <a:gd name="T94" fmla="*/ 601 w 601"/>
                <a:gd name="T95" fmla="*/ 397 h 1138"/>
                <a:gd name="T96" fmla="*/ 577 w 601"/>
                <a:gd name="T97" fmla="*/ 407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01" h="1138">
                  <a:moveTo>
                    <a:pt x="577" y="407"/>
                  </a:moveTo>
                  <a:lnTo>
                    <a:pt x="577" y="407"/>
                  </a:lnTo>
                  <a:lnTo>
                    <a:pt x="548" y="417"/>
                  </a:lnTo>
                  <a:lnTo>
                    <a:pt x="519" y="422"/>
                  </a:lnTo>
                  <a:lnTo>
                    <a:pt x="519" y="422"/>
                  </a:lnTo>
                  <a:lnTo>
                    <a:pt x="509" y="422"/>
                  </a:lnTo>
                  <a:lnTo>
                    <a:pt x="499" y="422"/>
                  </a:lnTo>
                  <a:lnTo>
                    <a:pt x="499" y="422"/>
                  </a:lnTo>
                  <a:lnTo>
                    <a:pt x="490" y="441"/>
                  </a:lnTo>
                  <a:lnTo>
                    <a:pt x="475" y="460"/>
                  </a:lnTo>
                  <a:lnTo>
                    <a:pt x="475" y="460"/>
                  </a:lnTo>
                  <a:lnTo>
                    <a:pt x="417" y="552"/>
                  </a:lnTo>
                  <a:lnTo>
                    <a:pt x="364" y="644"/>
                  </a:lnTo>
                  <a:lnTo>
                    <a:pt x="364" y="644"/>
                  </a:lnTo>
                  <a:lnTo>
                    <a:pt x="325" y="703"/>
                  </a:lnTo>
                  <a:lnTo>
                    <a:pt x="325" y="703"/>
                  </a:lnTo>
                  <a:lnTo>
                    <a:pt x="315" y="732"/>
                  </a:lnTo>
                  <a:lnTo>
                    <a:pt x="296" y="756"/>
                  </a:lnTo>
                  <a:lnTo>
                    <a:pt x="296" y="756"/>
                  </a:lnTo>
                  <a:lnTo>
                    <a:pt x="281" y="766"/>
                  </a:lnTo>
                  <a:lnTo>
                    <a:pt x="272" y="770"/>
                  </a:lnTo>
                  <a:lnTo>
                    <a:pt x="272" y="770"/>
                  </a:lnTo>
                  <a:lnTo>
                    <a:pt x="267" y="746"/>
                  </a:lnTo>
                  <a:lnTo>
                    <a:pt x="267" y="722"/>
                  </a:lnTo>
                  <a:lnTo>
                    <a:pt x="267" y="722"/>
                  </a:lnTo>
                  <a:lnTo>
                    <a:pt x="281" y="683"/>
                  </a:lnTo>
                  <a:lnTo>
                    <a:pt x="291" y="640"/>
                  </a:lnTo>
                  <a:lnTo>
                    <a:pt x="301" y="596"/>
                  </a:lnTo>
                  <a:lnTo>
                    <a:pt x="310" y="557"/>
                  </a:lnTo>
                  <a:lnTo>
                    <a:pt x="310" y="557"/>
                  </a:lnTo>
                  <a:lnTo>
                    <a:pt x="325" y="528"/>
                  </a:lnTo>
                  <a:lnTo>
                    <a:pt x="340" y="470"/>
                  </a:lnTo>
                  <a:lnTo>
                    <a:pt x="378" y="305"/>
                  </a:lnTo>
                  <a:lnTo>
                    <a:pt x="412" y="146"/>
                  </a:lnTo>
                  <a:lnTo>
                    <a:pt x="422" y="87"/>
                  </a:lnTo>
                  <a:lnTo>
                    <a:pt x="427" y="54"/>
                  </a:lnTo>
                  <a:lnTo>
                    <a:pt x="427" y="54"/>
                  </a:lnTo>
                  <a:lnTo>
                    <a:pt x="422" y="58"/>
                  </a:lnTo>
                  <a:lnTo>
                    <a:pt x="412" y="87"/>
                  </a:lnTo>
                  <a:lnTo>
                    <a:pt x="388" y="189"/>
                  </a:lnTo>
                  <a:lnTo>
                    <a:pt x="349" y="325"/>
                  </a:lnTo>
                  <a:lnTo>
                    <a:pt x="349" y="325"/>
                  </a:lnTo>
                  <a:lnTo>
                    <a:pt x="354" y="305"/>
                  </a:lnTo>
                  <a:lnTo>
                    <a:pt x="349" y="301"/>
                  </a:lnTo>
                  <a:lnTo>
                    <a:pt x="349" y="291"/>
                  </a:lnTo>
                  <a:lnTo>
                    <a:pt x="344" y="272"/>
                  </a:lnTo>
                  <a:lnTo>
                    <a:pt x="344" y="272"/>
                  </a:lnTo>
                  <a:lnTo>
                    <a:pt x="344" y="276"/>
                  </a:lnTo>
                  <a:lnTo>
                    <a:pt x="344" y="272"/>
                  </a:lnTo>
                  <a:lnTo>
                    <a:pt x="344" y="233"/>
                  </a:lnTo>
                  <a:lnTo>
                    <a:pt x="344" y="199"/>
                  </a:lnTo>
                  <a:lnTo>
                    <a:pt x="344" y="199"/>
                  </a:lnTo>
                  <a:lnTo>
                    <a:pt x="344" y="267"/>
                  </a:lnTo>
                  <a:lnTo>
                    <a:pt x="340" y="330"/>
                  </a:lnTo>
                  <a:lnTo>
                    <a:pt x="340" y="330"/>
                  </a:lnTo>
                  <a:lnTo>
                    <a:pt x="335" y="349"/>
                  </a:lnTo>
                  <a:lnTo>
                    <a:pt x="330" y="368"/>
                  </a:lnTo>
                  <a:lnTo>
                    <a:pt x="330" y="368"/>
                  </a:lnTo>
                  <a:lnTo>
                    <a:pt x="315" y="427"/>
                  </a:lnTo>
                  <a:lnTo>
                    <a:pt x="291" y="528"/>
                  </a:lnTo>
                  <a:lnTo>
                    <a:pt x="272" y="577"/>
                  </a:lnTo>
                  <a:lnTo>
                    <a:pt x="257" y="620"/>
                  </a:lnTo>
                  <a:lnTo>
                    <a:pt x="238" y="644"/>
                  </a:lnTo>
                  <a:lnTo>
                    <a:pt x="233" y="649"/>
                  </a:lnTo>
                  <a:lnTo>
                    <a:pt x="223" y="649"/>
                  </a:lnTo>
                  <a:lnTo>
                    <a:pt x="223" y="649"/>
                  </a:lnTo>
                  <a:lnTo>
                    <a:pt x="209" y="635"/>
                  </a:lnTo>
                  <a:lnTo>
                    <a:pt x="194" y="620"/>
                  </a:lnTo>
                  <a:lnTo>
                    <a:pt x="175" y="577"/>
                  </a:lnTo>
                  <a:lnTo>
                    <a:pt x="160" y="533"/>
                  </a:lnTo>
                  <a:lnTo>
                    <a:pt x="155" y="494"/>
                  </a:lnTo>
                  <a:lnTo>
                    <a:pt x="155" y="494"/>
                  </a:lnTo>
                  <a:lnTo>
                    <a:pt x="136" y="427"/>
                  </a:lnTo>
                  <a:lnTo>
                    <a:pt x="107" y="310"/>
                  </a:lnTo>
                  <a:lnTo>
                    <a:pt x="73" y="194"/>
                  </a:lnTo>
                  <a:lnTo>
                    <a:pt x="63" y="150"/>
                  </a:lnTo>
                  <a:lnTo>
                    <a:pt x="59" y="126"/>
                  </a:lnTo>
                  <a:lnTo>
                    <a:pt x="59" y="126"/>
                  </a:lnTo>
                  <a:lnTo>
                    <a:pt x="20" y="20"/>
                  </a:lnTo>
                  <a:lnTo>
                    <a:pt x="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0"/>
                  </a:lnTo>
                  <a:lnTo>
                    <a:pt x="5" y="54"/>
                  </a:lnTo>
                  <a:lnTo>
                    <a:pt x="25" y="141"/>
                  </a:lnTo>
                  <a:lnTo>
                    <a:pt x="73" y="359"/>
                  </a:lnTo>
                  <a:lnTo>
                    <a:pt x="97" y="470"/>
                  </a:lnTo>
                  <a:lnTo>
                    <a:pt x="97" y="470"/>
                  </a:lnTo>
                  <a:lnTo>
                    <a:pt x="107" y="494"/>
                  </a:lnTo>
                  <a:lnTo>
                    <a:pt x="117" y="538"/>
                  </a:lnTo>
                  <a:lnTo>
                    <a:pt x="141" y="649"/>
                  </a:lnTo>
                  <a:lnTo>
                    <a:pt x="165" y="804"/>
                  </a:lnTo>
                  <a:lnTo>
                    <a:pt x="165" y="804"/>
                  </a:lnTo>
                  <a:lnTo>
                    <a:pt x="160" y="824"/>
                  </a:lnTo>
                  <a:lnTo>
                    <a:pt x="151" y="829"/>
                  </a:lnTo>
                  <a:lnTo>
                    <a:pt x="146" y="829"/>
                  </a:lnTo>
                  <a:lnTo>
                    <a:pt x="141" y="829"/>
                  </a:lnTo>
                  <a:lnTo>
                    <a:pt x="141" y="829"/>
                  </a:lnTo>
                  <a:lnTo>
                    <a:pt x="131" y="814"/>
                  </a:lnTo>
                  <a:lnTo>
                    <a:pt x="117" y="790"/>
                  </a:lnTo>
                  <a:lnTo>
                    <a:pt x="97" y="736"/>
                  </a:lnTo>
                  <a:lnTo>
                    <a:pt x="83" y="669"/>
                  </a:lnTo>
                  <a:lnTo>
                    <a:pt x="68" y="596"/>
                  </a:lnTo>
                  <a:lnTo>
                    <a:pt x="54" y="465"/>
                  </a:lnTo>
                  <a:lnTo>
                    <a:pt x="49" y="412"/>
                  </a:lnTo>
                  <a:lnTo>
                    <a:pt x="25" y="431"/>
                  </a:lnTo>
                  <a:lnTo>
                    <a:pt x="25" y="431"/>
                  </a:lnTo>
                  <a:lnTo>
                    <a:pt x="44" y="523"/>
                  </a:lnTo>
                  <a:lnTo>
                    <a:pt x="54" y="586"/>
                  </a:lnTo>
                  <a:lnTo>
                    <a:pt x="49" y="620"/>
                  </a:lnTo>
                  <a:lnTo>
                    <a:pt x="44" y="635"/>
                  </a:lnTo>
                  <a:lnTo>
                    <a:pt x="39" y="640"/>
                  </a:lnTo>
                  <a:lnTo>
                    <a:pt x="34" y="640"/>
                  </a:lnTo>
                  <a:lnTo>
                    <a:pt x="25" y="635"/>
                  </a:lnTo>
                  <a:lnTo>
                    <a:pt x="15" y="620"/>
                  </a:lnTo>
                  <a:lnTo>
                    <a:pt x="5" y="630"/>
                  </a:lnTo>
                  <a:lnTo>
                    <a:pt x="5" y="630"/>
                  </a:lnTo>
                  <a:lnTo>
                    <a:pt x="30" y="669"/>
                  </a:lnTo>
                  <a:lnTo>
                    <a:pt x="49" y="732"/>
                  </a:lnTo>
                  <a:lnTo>
                    <a:pt x="73" y="809"/>
                  </a:lnTo>
                  <a:lnTo>
                    <a:pt x="92" y="887"/>
                  </a:lnTo>
                  <a:lnTo>
                    <a:pt x="122" y="1027"/>
                  </a:lnTo>
                  <a:lnTo>
                    <a:pt x="131" y="1090"/>
                  </a:lnTo>
                  <a:lnTo>
                    <a:pt x="131" y="1090"/>
                  </a:lnTo>
                  <a:lnTo>
                    <a:pt x="155" y="1114"/>
                  </a:lnTo>
                  <a:lnTo>
                    <a:pt x="185" y="1134"/>
                  </a:lnTo>
                  <a:lnTo>
                    <a:pt x="214" y="1138"/>
                  </a:lnTo>
                  <a:lnTo>
                    <a:pt x="238" y="1138"/>
                  </a:lnTo>
                  <a:lnTo>
                    <a:pt x="262" y="1138"/>
                  </a:lnTo>
                  <a:lnTo>
                    <a:pt x="281" y="1129"/>
                  </a:lnTo>
                  <a:lnTo>
                    <a:pt x="296" y="1124"/>
                  </a:lnTo>
                  <a:lnTo>
                    <a:pt x="296" y="1124"/>
                  </a:lnTo>
                  <a:lnTo>
                    <a:pt x="310" y="1042"/>
                  </a:lnTo>
                  <a:lnTo>
                    <a:pt x="325" y="969"/>
                  </a:lnTo>
                  <a:lnTo>
                    <a:pt x="340" y="906"/>
                  </a:lnTo>
                  <a:lnTo>
                    <a:pt x="354" y="848"/>
                  </a:lnTo>
                  <a:lnTo>
                    <a:pt x="373" y="799"/>
                  </a:lnTo>
                  <a:lnTo>
                    <a:pt x="393" y="756"/>
                  </a:lnTo>
                  <a:lnTo>
                    <a:pt x="432" y="683"/>
                  </a:lnTo>
                  <a:lnTo>
                    <a:pt x="465" y="635"/>
                  </a:lnTo>
                  <a:lnTo>
                    <a:pt x="494" y="606"/>
                  </a:lnTo>
                  <a:lnTo>
                    <a:pt x="514" y="591"/>
                  </a:lnTo>
                  <a:lnTo>
                    <a:pt x="519" y="586"/>
                  </a:lnTo>
                  <a:lnTo>
                    <a:pt x="601" y="397"/>
                  </a:lnTo>
                  <a:lnTo>
                    <a:pt x="601" y="397"/>
                  </a:lnTo>
                  <a:lnTo>
                    <a:pt x="577" y="407"/>
                  </a:lnTo>
                  <a:lnTo>
                    <a:pt x="577" y="407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1809" y="247"/>
              <a:ext cx="2252" cy="1719"/>
            </a:xfrm>
            <a:custGeom>
              <a:avLst/>
              <a:gdLst>
                <a:gd name="T0" fmla="*/ 2179 w 2252"/>
                <a:gd name="T1" fmla="*/ 1152 h 1719"/>
                <a:gd name="T2" fmla="*/ 2112 w 2252"/>
                <a:gd name="T3" fmla="*/ 997 h 1719"/>
                <a:gd name="T4" fmla="*/ 2053 w 2252"/>
                <a:gd name="T5" fmla="*/ 959 h 1719"/>
                <a:gd name="T6" fmla="*/ 2092 w 2252"/>
                <a:gd name="T7" fmla="*/ 876 h 1719"/>
                <a:gd name="T8" fmla="*/ 2208 w 2252"/>
                <a:gd name="T9" fmla="*/ 760 h 1719"/>
                <a:gd name="T10" fmla="*/ 2184 w 2252"/>
                <a:gd name="T11" fmla="*/ 687 h 1719"/>
                <a:gd name="T12" fmla="*/ 2199 w 2252"/>
                <a:gd name="T13" fmla="*/ 532 h 1719"/>
                <a:gd name="T14" fmla="*/ 2063 w 2252"/>
                <a:gd name="T15" fmla="*/ 445 h 1719"/>
                <a:gd name="T16" fmla="*/ 1903 w 2252"/>
                <a:gd name="T17" fmla="*/ 421 h 1719"/>
                <a:gd name="T18" fmla="*/ 1802 w 2252"/>
                <a:gd name="T19" fmla="*/ 421 h 1719"/>
                <a:gd name="T20" fmla="*/ 1734 w 2252"/>
                <a:gd name="T21" fmla="*/ 426 h 1719"/>
                <a:gd name="T22" fmla="*/ 1695 w 2252"/>
                <a:gd name="T23" fmla="*/ 373 h 1719"/>
                <a:gd name="T24" fmla="*/ 1589 w 2252"/>
                <a:gd name="T25" fmla="*/ 329 h 1719"/>
                <a:gd name="T26" fmla="*/ 1521 w 2252"/>
                <a:gd name="T27" fmla="*/ 285 h 1719"/>
                <a:gd name="T28" fmla="*/ 1443 w 2252"/>
                <a:gd name="T29" fmla="*/ 208 h 1719"/>
                <a:gd name="T30" fmla="*/ 1390 w 2252"/>
                <a:gd name="T31" fmla="*/ 97 h 1719"/>
                <a:gd name="T32" fmla="*/ 1230 w 2252"/>
                <a:gd name="T33" fmla="*/ 0 h 1719"/>
                <a:gd name="T34" fmla="*/ 1119 w 2252"/>
                <a:gd name="T35" fmla="*/ 77 h 1719"/>
                <a:gd name="T36" fmla="*/ 1041 w 2252"/>
                <a:gd name="T37" fmla="*/ 198 h 1719"/>
                <a:gd name="T38" fmla="*/ 954 w 2252"/>
                <a:gd name="T39" fmla="*/ 203 h 1719"/>
                <a:gd name="T40" fmla="*/ 843 w 2252"/>
                <a:gd name="T41" fmla="*/ 174 h 1719"/>
                <a:gd name="T42" fmla="*/ 683 w 2252"/>
                <a:gd name="T43" fmla="*/ 208 h 1719"/>
                <a:gd name="T44" fmla="*/ 562 w 2252"/>
                <a:gd name="T45" fmla="*/ 334 h 1719"/>
                <a:gd name="T46" fmla="*/ 392 w 2252"/>
                <a:gd name="T47" fmla="*/ 315 h 1719"/>
                <a:gd name="T48" fmla="*/ 291 w 2252"/>
                <a:gd name="T49" fmla="*/ 450 h 1719"/>
                <a:gd name="T50" fmla="*/ 300 w 2252"/>
                <a:gd name="T51" fmla="*/ 552 h 1719"/>
                <a:gd name="T52" fmla="*/ 194 w 2252"/>
                <a:gd name="T53" fmla="*/ 600 h 1719"/>
                <a:gd name="T54" fmla="*/ 169 w 2252"/>
                <a:gd name="T55" fmla="*/ 678 h 1719"/>
                <a:gd name="T56" fmla="*/ 169 w 2252"/>
                <a:gd name="T57" fmla="*/ 755 h 1719"/>
                <a:gd name="T58" fmla="*/ 44 w 2252"/>
                <a:gd name="T59" fmla="*/ 833 h 1719"/>
                <a:gd name="T60" fmla="*/ 10 w 2252"/>
                <a:gd name="T61" fmla="*/ 993 h 1719"/>
                <a:gd name="T62" fmla="*/ 174 w 2252"/>
                <a:gd name="T63" fmla="*/ 1094 h 1719"/>
                <a:gd name="T64" fmla="*/ 276 w 2252"/>
                <a:gd name="T65" fmla="*/ 1177 h 1719"/>
                <a:gd name="T66" fmla="*/ 329 w 2252"/>
                <a:gd name="T67" fmla="*/ 1283 h 1719"/>
                <a:gd name="T68" fmla="*/ 402 w 2252"/>
                <a:gd name="T69" fmla="*/ 1298 h 1719"/>
                <a:gd name="T70" fmla="*/ 276 w 2252"/>
                <a:gd name="T71" fmla="*/ 1356 h 1719"/>
                <a:gd name="T72" fmla="*/ 291 w 2252"/>
                <a:gd name="T73" fmla="*/ 1482 h 1719"/>
                <a:gd name="T74" fmla="*/ 441 w 2252"/>
                <a:gd name="T75" fmla="*/ 1530 h 1719"/>
                <a:gd name="T76" fmla="*/ 508 w 2252"/>
                <a:gd name="T77" fmla="*/ 1569 h 1719"/>
                <a:gd name="T78" fmla="*/ 567 w 2252"/>
                <a:gd name="T79" fmla="*/ 1627 h 1719"/>
                <a:gd name="T80" fmla="*/ 639 w 2252"/>
                <a:gd name="T81" fmla="*/ 1714 h 1719"/>
                <a:gd name="T82" fmla="*/ 755 w 2252"/>
                <a:gd name="T83" fmla="*/ 1646 h 1719"/>
                <a:gd name="T84" fmla="*/ 843 w 2252"/>
                <a:gd name="T85" fmla="*/ 1627 h 1719"/>
                <a:gd name="T86" fmla="*/ 877 w 2252"/>
                <a:gd name="T87" fmla="*/ 1530 h 1719"/>
                <a:gd name="T88" fmla="*/ 954 w 2252"/>
                <a:gd name="T89" fmla="*/ 1545 h 1719"/>
                <a:gd name="T90" fmla="*/ 852 w 2252"/>
                <a:gd name="T91" fmla="*/ 1307 h 1719"/>
                <a:gd name="T92" fmla="*/ 935 w 2252"/>
                <a:gd name="T93" fmla="*/ 1249 h 1719"/>
                <a:gd name="T94" fmla="*/ 978 w 2252"/>
                <a:gd name="T95" fmla="*/ 1148 h 1719"/>
                <a:gd name="T96" fmla="*/ 1017 w 2252"/>
                <a:gd name="T97" fmla="*/ 1104 h 1719"/>
                <a:gd name="T98" fmla="*/ 1080 w 2252"/>
                <a:gd name="T99" fmla="*/ 1060 h 1719"/>
                <a:gd name="T100" fmla="*/ 1201 w 2252"/>
                <a:gd name="T101" fmla="*/ 1186 h 1719"/>
                <a:gd name="T102" fmla="*/ 1317 w 2252"/>
                <a:gd name="T103" fmla="*/ 1181 h 1719"/>
                <a:gd name="T104" fmla="*/ 1366 w 2252"/>
                <a:gd name="T105" fmla="*/ 1346 h 1719"/>
                <a:gd name="T106" fmla="*/ 1390 w 2252"/>
                <a:gd name="T107" fmla="*/ 1419 h 1719"/>
                <a:gd name="T108" fmla="*/ 1453 w 2252"/>
                <a:gd name="T109" fmla="*/ 1516 h 1719"/>
                <a:gd name="T110" fmla="*/ 1550 w 2252"/>
                <a:gd name="T111" fmla="*/ 1535 h 1719"/>
                <a:gd name="T112" fmla="*/ 1676 w 2252"/>
                <a:gd name="T113" fmla="*/ 1637 h 1719"/>
                <a:gd name="T114" fmla="*/ 1845 w 2252"/>
                <a:gd name="T115" fmla="*/ 1554 h 1719"/>
                <a:gd name="T116" fmla="*/ 1961 w 2252"/>
                <a:gd name="T117" fmla="*/ 1443 h 1719"/>
                <a:gd name="T118" fmla="*/ 2015 w 2252"/>
                <a:gd name="T119" fmla="*/ 1424 h 1719"/>
                <a:gd name="T120" fmla="*/ 2092 w 2252"/>
                <a:gd name="T121" fmla="*/ 1351 h 1719"/>
                <a:gd name="T122" fmla="*/ 2242 w 2252"/>
                <a:gd name="T123" fmla="*/ 1269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52" h="1719">
                  <a:moveTo>
                    <a:pt x="2252" y="1201"/>
                  </a:moveTo>
                  <a:lnTo>
                    <a:pt x="2252" y="1201"/>
                  </a:lnTo>
                  <a:lnTo>
                    <a:pt x="2247" y="1172"/>
                  </a:lnTo>
                  <a:lnTo>
                    <a:pt x="2242" y="1162"/>
                  </a:lnTo>
                  <a:lnTo>
                    <a:pt x="2233" y="1157"/>
                  </a:lnTo>
                  <a:lnTo>
                    <a:pt x="2208" y="1152"/>
                  </a:lnTo>
                  <a:lnTo>
                    <a:pt x="2179" y="1152"/>
                  </a:lnTo>
                  <a:lnTo>
                    <a:pt x="2179" y="1152"/>
                  </a:lnTo>
                  <a:lnTo>
                    <a:pt x="2175" y="1123"/>
                  </a:lnTo>
                  <a:lnTo>
                    <a:pt x="2165" y="1099"/>
                  </a:lnTo>
                  <a:lnTo>
                    <a:pt x="2136" y="1046"/>
                  </a:lnTo>
                  <a:lnTo>
                    <a:pt x="2136" y="1046"/>
                  </a:lnTo>
                  <a:lnTo>
                    <a:pt x="2121" y="1012"/>
                  </a:lnTo>
                  <a:lnTo>
                    <a:pt x="2112" y="997"/>
                  </a:lnTo>
                  <a:lnTo>
                    <a:pt x="2087" y="988"/>
                  </a:lnTo>
                  <a:lnTo>
                    <a:pt x="2087" y="988"/>
                  </a:lnTo>
                  <a:lnTo>
                    <a:pt x="2063" y="988"/>
                  </a:lnTo>
                  <a:lnTo>
                    <a:pt x="2039" y="988"/>
                  </a:lnTo>
                  <a:lnTo>
                    <a:pt x="2039" y="988"/>
                  </a:lnTo>
                  <a:lnTo>
                    <a:pt x="2044" y="973"/>
                  </a:lnTo>
                  <a:lnTo>
                    <a:pt x="2053" y="959"/>
                  </a:lnTo>
                  <a:lnTo>
                    <a:pt x="2063" y="949"/>
                  </a:lnTo>
                  <a:lnTo>
                    <a:pt x="2068" y="930"/>
                  </a:lnTo>
                  <a:lnTo>
                    <a:pt x="2068" y="930"/>
                  </a:lnTo>
                  <a:lnTo>
                    <a:pt x="2068" y="896"/>
                  </a:lnTo>
                  <a:lnTo>
                    <a:pt x="2073" y="886"/>
                  </a:lnTo>
                  <a:lnTo>
                    <a:pt x="2092" y="876"/>
                  </a:lnTo>
                  <a:lnTo>
                    <a:pt x="2092" y="876"/>
                  </a:lnTo>
                  <a:lnTo>
                    <a:pt x="2141" y="838"/>
                  </a:lnTo>
                  <a:lnTo>
                    <a:pt x="2184" y="794"/>
                  </a:lnTo>
                  <a:lnTo>
                    <a:pt x="2184" y="794"/>
                  </a:lnTo>
                  <a:lnTo>
                    <a:pt x="2204" y="779"/>
                  </a:lnTo>
                  <a:lnTo>
                    <a:pt x="2208" y="775"/>
                  </a:lnTo>
                  <a:lnTo>
                    <a:pt x="2208" y="760"/>
                  </a:lnTo>
                  <a:lnTo>
                    <a:pt x="2208" y="760"/>
                  </a:lnTo>
                  <a:lnTo>
                    <a:pt x="2199" y="746"/>
                  </a:lnTo>
                  <a:lnTo>
                    <a:pt x="2179" y="731"/>
                  </a:lnTo>
                  <a:lnTo>
                    <a:pt x="2160" y="717"/>
                  </a:lnTo>
                  <a:lnTo>
                    <a:pt x="2150" y="697"/>
                  </a:lnTo>
                  <a:lnTo>
                    <a:pt x="2150" y="697"/>
                  </a:lnTo>
                  <a:lnTo>
                    <a:pt x="2165" y="692"/>
                  </a:lnTo>
                  <a:lnTo>
                    <a:pt x="2184" y="687"/>
                  </a:lnTo>
                  <a:lnTo>
                    <a:pt x="2194" y="678"/>
                  </a:lnTo>
                  <a:lnTo>
                    <a:pt x="2204" y="663"/>
                  </a:lnTo>
                  <a:lnTo>
                    <a:pt x="2213" y="649"/>
                  </a:lnTo>
                  <a:lnTo>
                    <a:pt x="2213" y="634"/>
                  </a:lnTo>
                  <a:lnTo>
                    <a:pt x="2218" y="600"/>
                  </a:lnTo>
                  <a:lnTo>
                    <a:pt x="2208" y="566"/>
                  </a:lnTo>
                  <a:lnTo>
                    <a:pt x="2199" y="532"/>
                  </a:lnTo>
                  <a:lnTo>
                    <a:pt x="2179" y="503"/>
                  </a:lnTo>
                  <a:lnTo>
                    <a:pt x="2155" y="484"/>
                  </a:lnTo>
                  <a:lnTo>
                    <a:pt x="2155" y="484"/>
                  </a:lnTo>
                  <a:lnTo>
                    <a:pt x="2126" y="465"/>
                  </a:lnTo>
                  <a:lnTo>
                    <a:pt x="2097" y="450"/>
                  </a:lnTo>
                  <a:lnTo>
                    <a:pt x="2097" y="450"/>
                  </a:lnTo>
                  <a:lnTo>
                    <a:pt x="2063" y="445"/>
                  </a:lnTo>
                  <a:lnTo>
                    <a:pt x="2029" y="445"/>
                  </a:lnTo>
                  <a:lnTo>
                    <a:pt x="2000" y="445"/>
                  </a:lnTo>
                  <a:lnTo>
                    <a:pt x="1971" y="440"/>
                  </a:lnTo>
                  <a:lnTo>
                    <a:pt x="1971" y="440"/>
                  </a:lnTo>
                  <a:lnTo>
                    <a:pt x="1937" y="431"/>
                  </a:lnTo>
                  <a:lnTo>
                    <a:pt x="1923" y="426"/>
                  </a:lnTo>
                  <a:lnTo>
                    <a:pt x="1903" y="421"/>
                  </a:lnTo>
                  <a:lnTo>
                    <a:pt x="1903" y="421"/>
                  </a:lnTo>
                  <a:lnTo>
                    <a:pt x="1879" y="426"/>
                  </a:lnTo>
                  <a:lnTo>
                    <a:pt x="1855" y="431"/>
                  </a:lnTo>
                  <a:lnTo>
                    <a:pt x="1826" y="436"/>
                  </a:lnTo>
                  <a:lnTo>
                    <a:pt x="1811" y="431"/>
                  </a:lnTo>
                  <a:lnTo>
                    <a:pt x="1811" y="431"/>
                  </a:lnTo>
                  <a:lnTo>
                    <a:pt x="1802" y="421"/>
                  </a:lnTo>
                  <a:lnTo>
                    <a:pt x="1797" y="411"/>
                  </a:lnTo>
                  <a:lnTo>
                    <a:pt x="1792" y="402"/>
                  </a:lnTo>
                  <a:lnTo>
                    <a:pt x="1777" y="397"/>
                  </a:lnTo>
                  <a:lnTo>
                    <a:pt x="1777" y="397"/>
                  </a:lnTo>
                  <a:lnTo>
                    <a:pt x="1768" y="402"/>
                  </a:lnTo>
                  <a:lnTo>
                    <a:pt x="1758" y="407"/>
                  </a:lnTo>
                  <a:lnTo>
                    <a:pt x="1734" y="426"/>
                  </a:lnTo>
                  <a:lnTo>
                    <a:pt x="1700" y="465"/>
                  </a:lnTo>
                  <a:lnTo>
                    <a:pt x="1700" y="465"/>
                  </a:lnTo>
                  <a:lnTo>
                    <a:pt x="1705" y="450"/>
                  </a:lnTo>
                  <a:lnTo>
                    <a:pt x="1705" y="431"/>
                  </a:lnTo>
                  <a:lnTo>
                    <a:pt x="1705" y="392"/>
                  </a:lnTo>
                  <a:lnTo>
                    <a:pt x="1705" y="392"/>
                  </a:lnTo>
                  <a:lnTo>
                    <a:pt x="1695" y="373"/>
                  </a:lnTo>
                  <a:lnTo>
                    <a:pt x="1685" y="363"/>
                  </a:lnTo>
                  <a:lnTo>
                    <a:pt x="1676" y="353"/>
                  </a:lnTo>
                  <a:lnTo>
                    <a:pt x="1661" y="348"/>
                  </a:lnTo>
                  <a:lnTo>
                    <a:pt x="1627" y="344"/>
                  </a:lnTo>
                  <a:lnTo>
                    <a:pt x="1608" y="339"/>
                  </a:lnTo>
                  <a:lnTo>
                    <a:pt x="1589" y="329"/>
                  </a:lnTo>
                  <a:lnTo>
                    <a:pt x="1589" y="329"/>
                  </a:lnTo>
                  <a:lnTo>
                    <a:pt x="1574" y="310"/>
                  </a:lnTo>
                  <a:lnTo>
                    <a:pt x="1559" y="295"/>
                  </a:lnTo>
                  <a:lnTo>
                    <a:pt x="1555" y="285"/>
                  </a:lnTo>
                  <a:lnTo>
                    <a:pt x="1545" y="285"/>
                  </a:lnTo>
                  <a:lnTo>
                    <a:pt x="1535" y="281"/>
                  </a:lnTo>
                  <a:lnTo>
                    <a:pt x="1521" y="285"/>
                  </a:lnTo>
                  <a:lnTo>
                    <a:pt x="1521" y="285"/>
                  </a:lnTo>
                  <a:lnTo>
                    <a:pt x="1516" y="295"/>
                  </a:lnTo>
                  <a:lnTo>
                    <a:pt x="1516" y="295"/>
                  </a:lnTo>
                  <a:lnTo>
                    <a:pt x="1506" y="271"/>
                  </a:lnTo>
                  <a:lnTo>
                    <a:pt x="1497" y="252"/>
                  </a:lnTo>
                  <a:lnTo>
                    <a:pt x="1482" y="232"/>
                  </a:lnTo>
                  <a:lnTo>
                    <a:pt x="1463" y="218"/>
                  </a:lnTo>
                  <a:lnTo>
                    <a:pt x="1443" y="208"/>
                  </a:lnTo>
                  <a:lnTo>
                    <a:pt x="1419" y="203"/>
                  </a:lnTo>
                  <a:lnTo>
                    <a:pt x="1395" y="198"/>
                  </a:lnTo>
                  <a:lnTo>
                    <a:pt x="1371" y="193"/>
                  </a:lnTo>
                  <a:lnTo>
                    <a:pt x="1371" y="193"/>
                  </a:lnTo>
                  <a:lnTo>
                    <a:pt x="1385" y="164"/>
                  </a:lnTo>
                  <a:lnTo>
                    <a:pt x="1390" y="130"/>
                  </a:lnTo>
                  <a:lnTo>
                    <a:pt x="1390" y="97"/>
                  </a:lnTo>
                  <a:lnTo>
                    <a:pt x="1375" y="67"/>
                  </a:lnTo>
                  <a:lnTo>
                    <a:pt x="1361" y="38"/>
                  </a:lnTo>
                  <a:lnTo>
                    <a:pt x="1337" y="19"/>
                  </a:lnTo>
                  <a:lnTo>
                    <a:pt x="1308" y="5"/>
                  </a:lnTo>
                  <a:lnTo>
                    <a:pt x="1279" y="0"/>
                  </a:lnTo>
                  <a:lnTo>
                    <a:pt x="1279" y="0"/>
                  </a:lnTo>
                  <a:lnTo>
                    <a:pt x="1230" y="0"/>
                  </a:lnTo>
                  <a:lnTo>
                    <a:pt x="1211" y="5"/>
                  </a:lnTo>
                  <a:lnTo>
                    <a:pt x="1191" y="9"/>
                  </a:lnTo>
                  <a:lnTo>
                    <a:pt x="1191" y="9"/>
                  </a:lnTo>
                  <a:lnTo>
                    <a:pt x="1153" y="38"/>
                  </a:lnTo>
                  <a:lnTo>
                    <a:pt x="1133" y="58"/>
                  </a:lnTo>
                  <a:lnTo>
                    <a:pt x="1119" y="77"/>
                  </a:lnTo>
                  <a:lnTo>
                    <a:pt x="1119" y="77"/>
                  </a:lnTo>
                  <a:lnTo>
                    <a:pt x="1099" y="111"/>
                  </a:lnTo>
                  <a:lnTo>
                    <a:pt x="1090" y="140"/>
                  </a:lnTo>
                  <a:lnTo>
                    <a:pt x="1090" y="174"/>
                  </a:lnTo>
                  <a:lnTo>
                    <a:pt x="1099" y="218"/>
                  </a:lnTo>
                  <a:lnTo>
                    <a:pt x="1099" y="218"/>
                  </a:lnTo>
                  <a:lnTo>
                    <a:pt x="1070" y="208"/>
                  </a:lnTo>
                  <a:lnTo>
                    <a:pt x="1041" y="198"/>
                  </a:lnTo>
                  <a:lnTo>
                    <a:pt x="1041" y="198"/>
                  </a:lnTo>
                  <a:lnTo>
                    <a:pt x="1027" y="198"/>
                  </a:lnTo>
                  <a:lnTo>
                    <a:pt x="1007" y="203"/>
                  </a:lnTo>
                  <a:lnTo>
                    <a:pt x="988" y="203"/>
                  </a:lnTo>
                  <a:lnTo>
                    <a:pt x="969" y="203"/>
                  </a:lnTo>
                  <a:lnTo>
                    <a:pt x="969" y="203"/>
                  </a:lnTo>
                  <a:lnTo>
                    <a:pt x="954" y="203"/>
                  </a:lnTo>
                  <a:lnTo>
                    <a:pt x="940" y="193"/>
                  </a:lnTo>
                  <a:lnTo>
                    <a:pt x="920" y="189"/>
                  </a:lnTo>
                  <a:lnTo>
                    <a:pt x="906" y="184"/>
                  </a:lnTo>
                  <a:lnTo>
                    <a:pt x="906" y="184"/>
                  </a:lnTo>
                  <a:lnTo>
                    <a:pt x="872" y="184"/>
                  </a:lnTo>
                  <a:lnTo>
                    <a:pt x="843" y="174"/>
                  </a:lnTo>
                  <a:lnTo>
                    <a:pt x="843" y="174"/>
                  </a:lnTo>
                  <a:lnTo>
                    <a:pt x="799" y="164"/>
                  </a:lnTo>
                  <a:lnTo>
                    <a:pt x="780" y="164"/>
                  </a:lnTo>
                  <a:lnTo>
                    <a:pt x="755" y="164"/>
                  </a:lnTo>
                  <a:lnTo>
                    <a:pt x="736" y="169"/>
                  </a:lnTo>
                  <a:lnTo>
                    <a:pt x="717" y="179"/>
                  </a:lnTo>
                  <a:lnTo>
                    <a:pt x="702" y="193"/>
                  </a:lnTo>
                  <a:lnTo>
                    <a:pt x="683" y="208"/>
                  </a:lnTo>
                  <a:lnTo>
                    <a:pt x="683" y="208"/>
                  </a:lnTo>
                  <a:lnTo>
                    <a:pt x="654" y="242"/>
                  </a:lnTo>
                  <a:lnTo>
                    <a:pt x="630" y="271"/>
                  </a:lnTo>
                  <a:lnTo>
                    <a:pt x="601" y="305"/>
                  </a:lnTo>
                  <a:lnTo>
                    <a:pt x="581" y="339"/>
                  </a:lnTo>
                  <a:lnTo>
                    <a:pt x="581" y="339"/>
                  </a:lnTo>
                  <a:lnTo>
                    <a:pt x="562" y="334"/>
                  </a:lnTo>
                  <a:lnTo>
                    <a:pt x="538" y="324"/>
                  </a:lnTo>
                  <a:lnTo>
                    <a:pt x="513" y="315"/>
                  </a:lnTo>
                  <a:lnTo>
                    <a:pt x="489" y="310"/>
                  </a:lnTo>
                  <a:lnTo>
                    <a:pt x="489" y="310"/>
                  </a:lnTo>
                  <a:lnTo>
                    <a:pt x="455" y="310"/>
                  </a:lnTo>
                  <a:lnTo>
                    <a:pt x="421" y="310"/>
                  </a:lnTo>
                  <a:lnTo>
                    <a:pt x="392" y="315"/>
                  </a:lnTo>
                  <a:lnTo>
                    <a:pt x="358" y="324"/>
                  </a:lnTo>
                  <a:lnTo>
                    <a:pt x="358" y="324"/>
                  </a:lnTo>
                  <a:lnTo>
                    <a:pt x="324" y="344"/>
                  </a:lnTo>
                  <a:lnTo>
                    <a:pt x="300" y="368"/>
                  </a:lnTo>
                  <a:lnTo>
                    <a:pt x="291" y="392"/>
                  </a:lnTo>
                  <a:lnTo>
                    <a:pt x="286" y="421"/>
                  </a:lnTo>
                  <a:lnTo>
                    <a:pt x="291" y="450"/>
                  </a:lnTo>
                  <a:lnTo>
                    <a:pt x="305" y="484"/>
                  </a:lnTo>
                  <a:lnTo>
                    <a:pt x="320" y="513"/>
                  </a:lnTo>
                  <a:lnTo>
                    <a:pt x="339" y="542"/>
                  </a:lnTo>
                  <a:lnTo>
                    <a:pt x="339" y="542"/>
                  </a:lnTo>
                  <a:lnTo>
                    <a:pt x="324" y="537"/>
                  </a:lnTo>
                  <a:lnTo>
                    <a:pt x="315" y="542"/>
                  </a:lnTo>
                  <a:lnTo>
                    <a:pt x="300" y="552"/>
                  </a:lnTo>
                  <a:lnTo>
                    <a:pt x="291" y="571"/>
                  </a:lnTo>
                  <a:lnTo>
                    <a:pt x="271" y="586"/>
                  </a:lnTo>
                  <a:lnTo>
                    <a:pt x="271" y="586"/>
                  </a:lnTo>
                  <a:lnTo>
                    <a:pt x="257" y="591"/>
                  </a:lnTo>
                  <a:lnTo>
                    <a:pt x="232" y="591"/>
                  </a:lnTo>
                  <a:lnTo>
                    <a:pt x="213" y="591"/>
                  </a:lnTo>
                  <a:lnTo>
                    <a:pt x="194" y="600"/>
                  </a:lnTo>
                  <a:lnTo>
                    <a:pt x="194" y="600"/>
                  </a:lnTo>
                  <a:lnTo>
                    <a:pt x="179" y="620"/>
                  </a:lnTo>
                  <a:lnTo>
                    <a:pt x="165" y="639"/>
                  </a:lnTo>
                  <a:lnTo>
                    <a:pt x="165" y="639"/>
                  </a:lnTo>
                  <a:lnTo>
                    <a:pt x="160" y="658"/>
                  </a:lnTo>
                  <a:lnTo>
                    <a:pt x="169" y="678"/>
                  </a:lnTo>
                  <a:lnTo>
                    <a:pt x="169" y="678"/>
                  </a:lnTo>
                  <a:lnTo>
                    <a:pt x="179" y="692"/>
                  </a:lnTo>
                  <a:lnTo>
                    <a:pt x="194" y="707"/>
                  </a:lnTo>
                  <a:lnTo>
                    <a:pt x="213" y="72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9" y="750"/>
                  </a:lnTo>
                  <a:lnTo>
                    <a:pt x="169" y="755"/>
                  </a:lnTo>
                  <a:lnTo>
                    <a:pt x="145" y="760"/>
                  </a:lnTo>
                  <a:lnTo>
                    <a:pt x="116" y="770"/>
                  </a:lnTo>
                  <a:lnTo>
                    <a:pt x="116" y="770"/>
                  </a:lnTo>
                  <a:lnTo>
                    <a:pt x="97" y="779"/>
                  </a:lnTo>
                  <a:lnTo>
                    <a:pt x="73" y="794"/>
                  </a:lnTo>
                  <a:lnTo>
                    <a:pt x="58" y="813"/>
                  </a:lnTo>
                  <a:lnTo>
                    <a:pt x="44" y="833"/>
                  </a:lnTo>
                  <a:lnTo>
                    <a:pt x="19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0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10" y="993"/>
                  </a:lnTo>
                  <a:lnTo>
                    <a:pt x="29" y="1017"/>
                  </a:lnTo>
                  <a:lnTo>
                    <a:pt x="53" y="1031"/>
                  </a:lnTo>
                  <a:lnTo>
                    <a:pt x="82" y="1046"/>
                  </a:lnTo>
                  <a:lnTo>
                    <a:pt x="116" y="1056"/>
                  </a:lnTo>
                  <a:lnTo>
                    <a:pt x="179" y="1075"/>
                  </a:lnTo>
                  <a:lnTo>
                    <a:pt x="179" y="1075"/>
                  </a:lnTo>
                  <a:lnTo>
                    <a:pt x="174" y="1094"/>
                  </a:lnTo>
                  <a:lnTo>
                    <a:pt x="174" y="1114"/>
                  </a:lnTo>
                  <a:lnTo>
                    <a:pt x="179" y="1128"/>
                  </a:lnTo>
                  <a:lnTo>
                    <a:pt x="199" y="1148"/>
                  </a:lnTo>
                  <a:lnTo>
                    <a:pt x="199" y="1148"/>
                  </a:lnTo>
                  <a:lnTo>
                    <a:pt x="223" y="1162"/>
                  </a:lnTo>
                  <a:lnTo>
                    <a:pt x="247" y="1167"/>
                  </a:lnTo>
                  <a:lnTo>
                    <a:pt x="276" y="1177"/>
                  </a:lnTo>
                  <a:lnTo>
                    <a:pt x="300" y="1186"/>
                  </a:lnTo>
                  <a:lnTo>
                    <a:pt x="300" y="1186"/>
                  </a:lnTo>
                  <a:lnTo>
                    <a:pt x="300" y="1215"/>
                  </a:lnTo>
                  <a:lnTo>
                    <a:pt x="300" y="1244"/>
                  </a:lnTo>
                  <a:lnTo>
                    <a:pt x="310" y="1269"/>
                  </a:lnTo>
                  <a:lnTo>
                    <a:pt x="320" y="1278"/>
                  </a:lnTo>
                  <a:lnTo>
                    <a:pt x="329" y="1283"/>
                  </a:lnTo>
                  <a:lnTo>
                    <a:pt x="329" y="1283"/>
                  </a:lnTo>
                  <a:lnTo>
                    <a:pt x="344" y="1288"/>
                  </a:lnTo>
                  <a:lnTo>
                    <a:pt x="358" y="1288"/>
                  </a:lnTo>
                  <a:lnTo>
                    <a:pt x="373" y="1288"/>
                  </a:lnTo>
                  <a:lnTo>
                    <a:pt x="387" y="1288"/>
                  </a:lnTo>
                  <a:lnTo>
                    <a:pt x="387" y="1288"/>
                  </a:lnTo>
                  <a:lnTo>
                    <a:pt x="402" y="1298"/>
                  </a:lnTo>
                  <a:lnTo>
                    <a:pt x="402" y="1298"/>
                  </a:lnTo>
                  <a:lnTo>
                    <a:pt x="354" y="1298"/>
                  </a:lnTo>
                  <a:lnTo>
                    <a:pt x="329" y="1303"/>
                  </a:lnTo>
                  <a:lnTo>
                    <a:pt x="310" y="1317"/>
                  </a:lnTo>
                  <a:lnTo>
                    <a:pt x="310" y="1317"/>
                  </a:lnTo>
                  <a:lnTo>
                    <a:pt x="291" y="1332"/>
                  </a:lnTo>
                  <a:lnTo>
                    <a:pt x="276" y="1356"/>
                  </a:lnTo>
                  <a:lnTo>
                    <a:pt x="261" y="1380"/>
                  </a:lnTo>
                  <a:lnTo>
                    <a:pt x="257" y="1404"/>
                  </a:lnTo>
                  <a:lnTo>
                    <a:pt x="257" y="1404"/>
                  </a:lnTo>
                  <a:lnTo>
                    <a:pt x="252" y="1419"/>
                  </a:lnTo>
                  <a:lnTo>
                    <a:pt x="257" y="1433"/>
                  </a:lnTo>
                  <a:lnTo>
                    <a:pt x="271" y="1458"/>
                  </a:lnTo>
                  <a:lnTo>
                    <a:pt x="291" y="1482"/>
                  </a:lnTo>
                  <a:lnTo>
                    <a:pt x="320" y="1501"/>
                  </a:lnTo>
                  <a:lnTo>
                    <a:pt x="349" y="1516"/>
                  </a:lnTo>
                  <a:lnTo>
                    <a:pt x="383" y="1525"/>
                  </a:lnTo>
                  <a:lnTo>
                    <a:pt x="412" y="1525"/>
                  </a:lnTo>
                  <a:lnTo>
                    <a:pt x="441" y="1525"/>
                  </a:lnTo>
                  <a:lnTo>
                    <a:pt x="441" y="1525"/>
                  </a:lnTo>
                  <a:lnTo>
                    <a:pt x="441" y="1530"/>
                  </a:lnTo>
                  <a:lnTo>
                    <a:pt x="450" y="1535"/>
                  </a:lnTo>
                  <a:lnTo>
                    <a:pt x="470" y="1545"/>
                  </a:lnTo>
                  <a:lnTo>
                    <a:pt x="489" y="1550"/>
                  </a:lnTo>
                  <a:lnTo>
                    <a:pt x="508" y="1550"/>
                  </a:lnTo>
                  <a:lnTo>
                    <a:pt x="508" y="1550"/>
                  </a:lnTo>
                  <a:lnTo>
                    <a:pt x="513" y="1559"/>
                  </a:lnTo>
                  <a:lnTo>
                    <a:pt x="508" y="1569"/>
                  </a:lnTo>
                  <a:lnTo>
                    <a:pt x="504" y="1593"/>
                  </a:lnTo>
                  <a:lnTo>
                    <a:pt x="504" y="1593"/>
                  </a:lnTo>
                  <a:lnTo>
                    <a:pt x="518" y="1598"/>
                  </a:lnTo>
                  <a:lnTo>
                    <a:pt x="533" y="1603"/>
                  </a:lnTo>
                  <a:lnTo>
                    <a:pt x="567" y="1608"/>
                  </a:lnTo>
                  <a:lnTo>
                    <a:pt x="567" y="1608"/>
                  </a:lnTo>
                  <a:lnTo>
                    <a:pt x="567" y="1627"/>
                  </a:lnTo>
                  <a:lnTo>
                    <a:pt x="576" y="1642"/>
                  </a:lnTo>
                  <a:lnTo>
                    <a:pt x="586" y="1656"/>
                  </a:lnTo>
                  <a:lnTo>
                    <a:pt x="601" y="1666"/>
                  </a:lnTo>
                  <a:lnTo>
                    <a:pt x="625" y="1690"/>
                  </a:lnTo>
                  <a:lnTo>
                    <a:pt x="634" y="1700"/>
                  </a:lnTo>
                  <a:lnTo>
                    <a:pt x="639" y="1714"/>
                  </a:lnTo>
                  <a:lnTo>
                    <a:pt x="639" y="1714"/>
                  </a:lnTo>
                  <a:lnTo>
                    <a:pt x="659" y="1719"/>
                  </a:lnTo>
                  <a:lnTo>
                    <a:pt x="683" y="1714"/>
                  </a:lnTo>
                  <a:lnTo>
                    <a:pt x="702" y="1709"/>
                  </a:lnTo>
                  <a:lnTo>
                    <a:pt x="717" y="1695"/>
                  </a:lnTo>
                  <a:lnTo>
                    <a:pt x="731" y="1685"/>
                  </a:lnTo>
                  <a:lnTo>
                    <a:pt x="746" y="1666"/>
                  </a:lnTo>
                  <a:lnTo>
                    <a:pt x="755" y="1646"/>
                  </a:lnTo>
                  <a:lnTo>
                    <a:pt x="760" y="1627"/>
                  </a:lnTo>
                  <a:lnTo>
                    <a:pt x="760" y="1627"/>
                  </a:lnTo>
                  <a:lnTo>
                    <a:pt x="770" y="1637"/>
                  </a:lnTo>
                  <a:lnTo>
                    <a:pt x="780" y="1637"/>
                  </a:lnTo>
                  <a:lnTo>
                    <a:pt x="804" y="1642"/>
                  </a:lnTo>
                  <a:lnTo>
                    <a:pt x="833" y="1637"/>
                  </a:lnTo>
                  <a:lnTo>
                    <a:pt x="843" y="1627"/>
                  </a:lnTo>
                  <a:lnTo>
                    <a:pt x="848" y="1622"/>
                  </a:lnTo>
                  <a:lnTo>
                    <a:pt x="848" y="1622"/>
                  </a:lnTo>
                  <a:lnTo>
                    <a:pt x="857" y="1603"/>
                  </a:lnTo>
                  <a:lnTo>
                    <a:pt x="862" y="1579"/>
                  </a:lnTo>
                  <a:lnTo>
                    <a:pt x="862" y="1530"/>
                  </a:lnTo>
                  <a:lnTo>
                    <a:pt x="862" y="1530"/>
                  </a:lnTo>
                  <a:lnTo>
                    <a:pt x="877" y="1530"/>
                  </a:lnTo>
                  <a:lnTo>
                    <a:pt x="891" y="1535"/>
                  </a:lnTo>
                  <a:lnTo>
                    <a:pt x="910" y="1545"/>
                  </a:lnTo>
                  <a:lnTo>
                    <a:pt x="920" y="1550"/>
                  </a:lnTo>
                  <a:lnTo>
                    <a:pt x="930" y="1554"/>
                  </a:lnTo>
                  <a:lnTo>
                    <a:pt x="940" y="1550"/>
                  </a:lnTo>
                  <a:lnTo>
                    <a:pt x="954" y="1545"/>
                  </a:lnTo>
                  <a:lnTo>
                    <a:pt x="954" y="1545"/>
                  </a:lnTo>
                  <a:lnTo>
                    <a:pt x="940" y="1511"/>
                  </a:lnTo>
                  <a:lnTo>
                    <a:pt x="925" y="1482"/>
                  </a:lnTo>
                  <a:lnTo>
                    <a:pt x="896" y="1428"/>
                  </a:lnTo>
                  <a:lnTo>
                    <a:pt x="867" y="1370"/>
                  </a:lnTo>
                  <a:lnTo>
                    <a:pt x="857" y="1341"/>
                  </a:lnTo>
                  <a:lnTo>
                    <a:pt x="852" y="1307"/>
                  </a:lnTo>
                  <a:lnTo>
                    <a:pt x="852" y="1307"/>
                  </a:lnTo>
                  <a:lnTo>
                    <a:pt x="852" y="1264"/>
                  </a:lnTo>
                  <a:lnTo>
                    <a:pt x="852" y="1264"/>
                  </a:lnTo>
                  <a:lnTo>
                    <a:pt x="891" y="1264"/>
                  </a:lnTo>
                  <a:lnTo>
                    <a:pt x="906" y="1264"/>
                  </a:lnTo>
                  <a:lnTo>
                    <a:pt x="920" y="1259"/>
                  </a:lnTo>
                  <a:lnTo>
                    <a:pt x="920" y="1259"/>
                  </a:lnTo>
                  <a:lnTo>
                    <a:pt x="935" y="1249"/>
                  </a:lnTo>
                  <a:lnTo>
                    <a:pt x="944" y="1240"/>
                  </a:lnTo>
                  <a:lnTo>
                    <a:pt x="954" y="1215"/>
                  </a:lnTo>
                  <a:lnTo>
                    <a:pt x="954" y="1186"/>
                  </a:lnTo>
                  <a:lnTo>
                    <a:pt x="954" y="1152"/>
                  </a:lnTo>
                  <a:lnTo>
                    <a:pt x="954" y="1152"/>
                  </a:lnTo>
                  <a:lnTo>
                    <a:pt x="969" y="1152"/>
                  </a:lnTo>
                  <a:lnTo>
                    <a:pt x="978" y="1148"/>
                  </a:lnTo>
                  <a:lnTo>
                    <a:pt x="983" y="1138"/>
                  </a:lnTo>
                  <a:lnTo>
                    <a:pt x="988" y="1128"/>
                  </a:lnTo>
                  <a:lnTo>
                    <a:pt x="988" y="1128"/>
                  </a:lnTo>
                  <a:lnTo>
                    <a:pt x="1002" y="1123"/>
                  </a:lnTo>
                  <a:lnTo>
                    <a:pt x="1012" y="1119"/>
                  </a:lnTo>
                  <a:lnTo>
                    <a:pt x="1017" y="1109"/>
                  </a:lnTo>
                  <a:lnTo>
                    <a:pt x="1017" y="1104"/>
                  </a:lnTo>
                  <a:lnTo>
                    <a:pt x="1022" y="1085"/>
                  </a:lnTo>
                  <a:lnTo>
                    <a:pt x="1022" y="1080"/>
                  </a:lnTo>
                  <a:lnTo>
                    <a:pt x="1027" y="1070"/>
                  </a:lnTo>
                  <a:lnTo>
                    <a:pt x="1027" y="1070"/>
                  </a:lnTo>
                  <a:lnTo>
                    <a:pt x="1036" y="1065"/>
                  </a:lnTo>
                  <a:lnTo>
                    <a:pt x="1051" y="1065"/>
                  </a:lnTo>
                  <a:lnTo>
                    <a:pt x="1080" y="1060"/>
                  </a:lnTo>
                  <a:lnTo>
                    <a:pt x="1138" y="1070"/>
                  </a:lnTo>
                  <a:lnTo>
                    <a:pt x="1138" y="1070"/>
                  </a:lnTo>
                  <a:lnTo>
                    <a:pt x="1143" y="1109"/>
                  </a:lnTo>
                  <a:lnTo>
                    <a:pt x="1153" y="1138"/>
                  </a:lnTo>
                  <a:lnTo>
                    <a:pt x="1172" y="1162"/>
                  </a:lnTo>
                  <a:lnTo>
                    <a:pt x="1201" y="1186"/>
                  </a:lnTo>
                  <a:lnTo>
                    <a:pt x="1201" y="1186"/>
                  </a:lnTo>
                  <a:lnTo>
                    <a:pt x="1230" y="1206"/>
                  </a:lnTo>
                  <a:lnTo>
                    <a:pt x="1245" y="1211"/>
                  </a:lnTo>
                  <a:lnTo>
                    <a:pt x="1254" y="1206"/>
                  </a:lnTo>
                  <a:lnTo>
                    <a:pt x="1274" y="1196"/>
                  </a:lnTo>
                  <a:lnTo>
                    <a:pt x="1308" y="1172"/>
                  </a:lnTo>
                  <a:lnTo>
                    <a:pt x="1308" y="1172"/>
                  </a:lnTo>
                  <a:lnTo>
                    <a:pt x="1317" y="1181"/>
                  </a:lnTo>
                  <a:lnTo>
                    <a:pt x="1332" y="1191"/>
                  </a:lnTo>
                  <a:lnTo>
                    <a:pt x="1366" y="1201"/>
                  </a:lnTo>
                  <a:lnTo>
                    <a:pt x="1434" y="1211"/>
                  </a:lnTo>
                  <a:lnTo>
                    <a:pt x="1434" y="1211"/>
                  </a:lnTo>
                  <a:lnTo>
                    <a:pt x="1409" y="1254"/>
                  </a:lnTo>
                  <a:lnTo>
                    <a:pt x="1385" y="1298"/>
                  </a:lnTo>
                  <a:lnTo>
                    <a:pt x="1366" y="1346"/>
                  </a:lnTo>
                  <a:lnTo>
                    <a:pt x="1361" y="1370"/>
                  </a:lnTo>
                  <a:lnTo>
                    <a:pt x="1361" y="1395"/>
                  </a:lnTo>
                  <a:lnTo>
                    <a:pt x="1361" y="1395"/>
                  </a:lnTo>
                  <a:lnTo>
                    <a:pt x="1375" y="1395"/>
                  </a:lnTo>
                  <a:lnTo>
                    <a:pt x="1385" y="1399"/>
                  </a:lnTo>
                  <a:lnTo>
                    <a:pt x="1385" y="1399"/>
                  </a:lnTo>
                  <a:lnTo>
                    <a:pt x="1390" y="1419"/>
                  </a:lnTo>
                  <a:lnTo>
                    <a:pt x="1395" y="1438"/>
                  </a:lnTo>
                  <a:lnTo>
                    <a:pt x="1395" y="1438"/>
                  </a:lnTo>
                  <a:lnTo>
                    <a:pt x="1404" y="1443"/>
                  </a:lnTo>
                  <a:lnTo>
                    <a:pt x="1414" y="1453"/>
                  </a:lnTo>
                  <a:lnTo>
                    <a:pt x="1429" y="1477"/>
                  </a:lnTo>
                  <a:lnTo>
                    <a:pt x="1443" y="1506"/>
                  </a:lnTo>
                  <a:lnTo>
                    <a:pt x="1453" y="1516"/>
                  </a:lnTo>
                  <a:lnTo>
                    <a:pt x="1463" y="1525"/>
                  </a:lnTo>
                  <a:lnTo>
                    <a:pt x="1463" y="1525"/>
                  </a:lnTo>
                  <a:lnTo>
                    <a:pt x="1482" y="1535"/>
                  </a:lnTo>
                  <a:lnTo>
                    <a:pt x="1506" y="1540"/>
                  </a:lnTo>
                  <a:lnTo>
                    <a:pt x="1526" y="1540"/>
                  </a:lnTo>
                  <a:lnTo>
                    <a:pt x="1550" y="1535"/>
                  </a:lnTo>
                  <a:lnTo>
                    <a:pt x="1550" y="1535"/>
                  </a:lnTo>
                  <a:lnTo>
                    <a:pt x="1574" y="1564"/>
                  </a:lnTo>
                  <a:lnTo>
                    <a:pt x="1593" y="1593"/>
                  </a:lnTo>
                  <a:lnTo>
                    <a:pt x="1618" y="1617"/>
                  </a:lnTo>
                  <a:lnTo>
                    <a:pt x="1632" y="1627"/>
                  </a:lnTo>
                  <a:lnTo>
                    <a:pt x="1651" y="1637"/>
                  </a:lnTo>
                  <a:lnTo>
                    <a:pt x="1651" y="1637"/>
                  </a:lnTo>
                  <a:lnTo>
                    <a:pt x="1676" y="1637"/>
                  </a:lnTo>
                  <a:lnTo>
                    <a:pt x="1695" y="1632"/>
                  </a:lnTo>
                  <a:lnTo>
                    <a:pt x="1714" y="1622"/>
                  </a:lnTo>
                  <a:lnTo>
                    <a:pt x="1729" y="1613"/>
                  </a:lnTo>
                  <a:lnTo>
                    <a:pt x="1729" y="1613"/>
                  </a:lnTo>
                  <a:lnTo>
                    <a:pt x="1758" y="1593"/>
                  </a:lnTo>
                  <a:lnTo>
                    <a:pt x="1787" y="1579"/>
                  </a:lnTo>
                  <a:lnTo>
                    <a:pt x="1845" y="1554"/>
                  </a:lnTo>
                  <a:lnTo>
                    <a:pt x="1869" y="1535"/>
                  </a:lnTo>
                  <a:lnTo>
                    <a:pt x="1889" y="1516"/>
                  </a:lnTo>
                  <a:lnTo>
                    <a:pt x="1903" y="1491"/>
                  </a:lnTo>
                  <a:lnTo>
                    <a:pt x="1908" y="1453"/>
                  </a:lnTo>
                  <a:lnTo>
                    <a:pt x="1908" y="1453"/>
                  </a:lnTo>
                  <a:lnTo>
                    <a:pt x="1932" y="1453"/>
                  </a:lnTo>
                  <a:lnTo>
                    <a:pt x="1961" y="1443"/>
                  </a:lnTo>
                  <a:lnTo>
                    <a:pt x="1961" y="1443"/>
                  </a:lnTo>
                  <a:lnTo>
                    <a:pt x="1971" y="1438"/>
                  </a:lnTo>
                  <a:lnTo>
                    <a:pt x="1976" y="1428"/>
                  </a:lnTo>
                  <a:lnTo>
                    <a:pt x="1976" y="1428"/>
                  </a:lnTo>
                  <a:lnTo>
                    <a:pt x="1991" y="1424"/>
                  </a:lnTo>
                  <a:lnTo>
                    <a:pt x="2000" y="1424"/>
                  </a:lnTo>
                  <a:lnTo>
                    <a:pt x="2015" y="1424"/>
                  </a:lnTo>
                  <a:lnTo>
                    <a:pt x="2024" y="1414"/>
                  </a:lnTo>
                  <a:lnTo>
                    <a:pt x="2024" y="1414"/>
                  </a:lnTo>
                  <a:lnTo>
                    <a:pt x="2034" y="1404"/>
                  </a:lnTo>
                  <a:lnTo>
                    <a:pt x="2039" y="1390"/>
                  </a:lnTo>
                  <a:lnTo>
                    <a:pt x="2039" y="1356"/>
                  </a:lnTo>
                  <a:lnTo>
                    <a:pt x="2039" y="1356"/>
                  </a:lnTo>
                  <a:lnTo>
                    <a:pt x="2092" y="1351"/>
                  </a:lnTo>
                  <a:lnTo>
                    <a:pt x="2141" y="1346"/>
                  </a:lnTo>
                  <a:lnTo>
                    <a:pt x="2165" y="1341"/>
                  </a:lnTo>
                  <a:lnTo>
                    <a:pt x="2189" y="1332"/>
                  </a:lnTo>
                  <a:lnTo>
                    <a:pt x="2208" y="1312"/>
                  </a:lnTo>
                  <a:lnTo>
                    <a:pt x="2228" y="1293"/>
                  </a:lnTo>
                  <a:lnTo>
                    <a:pt x="2228" y="1293"/>
                  </a:lnTo>
                  <a:lnTo>
                    <a:pt x="2242" y="1269"/>
                  </a:lnTo>
                  <a:lnTo>
                    <a:pt x="2247" y="1249"/>
                  </a:lnTo>
                  <a:lnTo>
                    <a:pt x="2252" y="1225"/>
                  </a:lnTo>
                  <a:lnTo>
                    <a:pt x="2252" y="1201"/>
                  </a:lnTo>
                  <a:lnTo>
                    <a:pt x="2252" y="1201"/>
                  </a:lnTo>
                  <a:close/>
                </a:path>
              </a:pathLst>
            </a:custGeom>
            <a:solidFill>
              <a:srgbClr val="85C6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230" y="649"/>
              <a:ext cx="1245" cy="649"/>
            </a:xfrm>
            <a:custGeom>
              <a:avLst/>
              <a:gdLst>
                <a:gd name="T0" fmla="*/ 92 w 1245"/>
                <a:gd name="T1" fmla="*/ 470 h 649"/>
                <a:gd name="T2" fmla="*/ 29 w 1245"/>
                <a:gd name="T3" fmla="*/ 426 h 649"/>
                <a:gd name="T4" fmla="*/ 0 w 1245"/>
                <a:gd name="T5" fmla="*/ 363 h 649"/>
                <a:gd name="T6" fmla="*/ 15 w 1245"/>
                <a:gd name="T7" fmla="*/ 334 h 649"/>
                <a:gd name="T8" fmla="*/ 107 w 1245"/>
                <a:gd name="T9" fmla="*/ 315 h 649"/>
                <a:gd name="T10" fmla="*/ 165 w 1245"/>
                <a:gd name="T11" fmla="*/ 295 h 649"/>
                <a:gd name="T12" fmla="*/ 175 w 1245"/>
                <a:gd name="T13" fmla="*/ 266 h 649"/>
                <a:gd name="T14" fmla="*/ 170 w 1245"/>
                <a:gd name="T15" fmla="*/ 242 h 649"/>
                <a:gd name="T16" fmla="*/ 121 w 1245"/>
                <a:gd name="T17" fmla="*/ 164 h 649"/>
                <a:gd name="T18" fmla="*/ 117 w 1245"/>
                <a:gd name="T19" fmla="*/ 130 h 649"/>
                <a:gd name="T20" fmla="*/ 136 w 1245"/>
                <a:gd name="T21" fmla="*/ 72 h 649"/>
                <a:gd name="T22" fmla="*/ 184 w 1245"/>
                <a:gd name="T23" fmla="*/ 34 h 649"/>
                <a:gd name="T24" fmla="*/ 276 w 1245"/>
                <a:gd name="T25" fmla="*/ 0 h 649"/>
                <a:gd name="T26" fmla="*/ 334 w 1245"/>
                <a:gd name="T27" fmla="*/ 9 h 649"/>
                <a:gd name="T28" fmla="*/ 383 w 1245"/>
                <a:gd name="T29" fmla="*/ 43 h 649"/>
                <a:gd name="T30" fmla="*/ 451 w 1245"/>
                <a:gd name="T31" fmla="*/ 92 h 649"/>
                <a:gd name="T32" fmla="*/ 528 w 1245"/>
                <a:gd name="T33" fmla="*/ 106 h 649"/>
                <a:gd name="T34" fmla="*/ 596 w 1245"/>
                <a:gd name="T35" fmla="*/ 130 h 649"/>
                <a:gd name="T36" fmla="*/ 625 w 1245"/>
                <a:gd name="T37" fmla="*/ 160 h 649"/>
                <a:gd name="T38" fmla="*/ 654 w 1245"/>
                <a:gd name="T39" fmla="*/ 218 h 649"/>
                <a:gd name="T40" fmla="*/ 717 w 1245"/>
                <a:gd name="T41" fmla="*/ 271 h 649"/>
                <a:gd name="T42" fmla="*/ 761 w 1245"/>
                <a:gd name="T43" fmla="*/ 281 h 649"/>
                <a:gd name="T44" fmla="*/ 862 w 1245"/>
                <a:gd name="T45" fmla="*/ 261 h 649"/>
                <a:gd name="T46" fmla="*/ 964 w 1245"/>
                <a:gd name="T47" fmla="*/ 256 h 649"/>
                <a:gd name="T48" fmla="*/ 1046 w 1245"/>
                <a:gd name="T49" fmla="*/ 276 h 649"/>
                <a:gd name="T50" fmla="*/ 1100 w 1245"/>
                <a:gd name="T51" fmla="*/ 334 h 649"/>
                <a:gd name="T52" fmla="*/ 1114 w 1245"/>
                <a:gd name="T53" fmla="*/ 377 h 649"/>
                <a:gd name="T54" fmla="*/ 1134 w 1245"/>
                <a:gd name="T55" fmla="*/ 407 h 649"/>
                <a:gd name="T56" fmla="*/ 1177 w 1245"/>
                <a:gd name="T57" fmla="*/ 426 h 649"/>
                <a:gd name="T58" fmla="*/ 1240 w 1245"/>
                <a:gd name="T59" fmla="*/ 479 h 649"/>
                <a:gd name="T60" fmla="*/ 1245 w 1245"/>
                <a:gd name="T61" fmla="*/ 513 h 649"/>
                <a:gd name="T62" fmla="*/ 1221 w 1245"/>
                <a:gd name="T63" fmla="*/ 562 h 649"/>
                <a:gd name="T64" fmla="*/ 1172 w 1245"/>
                <a:gd name="T65" fmla="*/ 600 h 649"/>
                <a:gd name="T66" fmla="*/ 1076 w 1245"/>
                <a:gd name="T67" fmla="*/ 634 h 649"/>
                <a:gd name="T68" fmla="*/ 1046 w 1245"/>
                <a:gd name="T69" fmla="*/ 629 h 649"/>
                <a:gd name="T70" fmla="*/ 1013 w 1245"/>
                <a:gd name="T71" fmla="*/ 562 h 649"/>
                <a:gd name="T72" fmla="*/ 988 w 1245"/>
                <a:gd name="T73" fmla="*/ 532 h 649"/>
                <a:gd name="T74" fmla="*/ 906 w 1245"/>
                <a:gd name="T75" fmla="*/ 537 h 649"/>
                <a:gd name="T76" fmla="*/ 819 w 1245"/>
                <a:gd name="T77" fmla="*/ 547 h 649"/>
                <a:gd name="T78" fmla="*/ 722 w 1245"/>
                <a:gd name="T79" fmla="*/ 600 h 649"/>
                <a:gd name="T80" fmla="*/ 674 w 1245"/>
                <a:gd name="T81" fmla="*/ 634 h 649"/>
                <a:gd name="T82" fmla="*/ 620 w 1245"/>
                <a:gd name="T83" fmla="*/ 649 h 649"/>
                <a:gd name="T84" fmla="*/ 528 w 1245"/>
                <a:gd name="T85" fmla="*/ 624 h 649"/>
                <a:gd name="T86" fmla="*/ 436 w 1245"/>
                <a:gd name="T87" fmla="*/ 581 h 649"/>
                <a:gd name="T88" fmla="*/ 393 w 1245"/>
                <a:gd name="T89" fmla="*/ 576 h 649"/>
                <a:gd name="T90" fmla="*/ 354 w 1245"/>
                <a:gd name="T91" fmla="*/ 595 h 649"/>
                <a:gd name="T92" fmla="*/ 301 w 1245"/>
                <a:gd name="T93" fmla="*/ 610 h 649"/>
                <a:gd name="T94" fmla="*/ 242 w 1245"/>
                <a:gd name="T95" fmla="*/ 620 h 649"/>
                <a:gd name="T96" fmla="*/ 204 w 1245"/>
                <a:gd name="T97" fmla="*/ 605 h 649"/>
                <a:gd name="T98" fmla="*/ 160 w 1245"/>
                <a:gd name="T99" fmla="*/ 566 h 649"/>
                <a:gd name="T100" fmla="*/ 150 w 1245"/>
                <a:gd name="T101" fmla="*/ 552 h 6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45" h="649">
                  <a:moveTo>
                    <a:pt x="112" y="474"/>
                  </a:moveTo>
                  <a:lnTo>
                    <a:pt x="112" y="474"/>
                  </a:lnTo>
                  <a:lnTo>
                    <a:pt x="92" y="470"/>
                  </a:lnTo>
                  <a:lnTo>
                    <a:pt x="73" y="460"/>
                  </a:lnTo>
                  <a:lnTo>
                    <a:pt x="49" y="445"/>
                  </a:lnTo>
                  <a:lnTo>
                    <a:pt x="29" y="426"/>
                  </a:lnTo>
                  <a:lnTo>
                    <a:pt x="15" y="407"/>
                  </a:lnTo>
                  <a:lnTo>
                    <a:pt x="0" y="387"/>
                  </a:lnTo>
                  <a:lnTo>
                    <a:pt x="0" y="363"/>
                  </a:lnTo>
                  <a:lnTo>
                    <a:pt x="5" y="344"/>
                  </a:lnTo>
                  <a:lnTo>
                    <a:pt x="5" y="344"/>
                  </a:lnTo>
                  <a:lnTo>
                    <a:pt x="15" y="334"/>
                  </a:lnTo>
                  <a:lnTo>
                    <a:pt x="25" y="329"/>
                  </a:lnTo>
                  <a:lnTo>
                    <a:pt x="49" y="319"/>
                  </a:lnTo>
                  <a:lnTo>
                    <a:pt x="107" y="315"/>
                  </a:lnTo>
                  <a:lnTo>
                    <a:pt x="131" y="310"/>
                  </a:lnTo>
                  <a:lnTo>
                    <a:pt x="155" y="305"/>
                  </a:lnTo>
                  <a:lnTo>
                    <a:pt x="165" y="295"/>
                  </a:lnTo>
                  <a:lnTo>
                    <a:pt x="170" y="290"/>
                  </a:lnTo>
                  <a:lnTo>
                    <a:pt x="175" y="281"/>
                  </a:lnTo>
                  <a:lnTo>
                    <a:pt x="175" y="266"/>
                  </a:lnTo>
                  <a:lnTo>
                    <a:pt x="175" y="266"/>
                  </a:lnTo>
                  <a:lnTo>
                    <a:pt x="175" y="256"/>
                  </a:lnTo>
                  <a:lnTo>
                    <a:pt x="170" y="242"/>
                  </a:lnTo>
                  <a:lnTo>
                    <a:pt x="155" y="218"/>
                  </a:lnTo>
                  <a:lnTo>
                    <a:pt x="136" y="189"/>
                  </a:lnTo>
                  <a:lnTo>
                    <a:pt x="121" y="164"/>
                  </a:lnTo>
                  <a:lnTo>
                    <a:pt x="121" y="164"/>
                  </a:lnTo>
                  <a:lnTo>
                    <a:pt x="117" y="150"/>
                  </a:lnTo>
                  <a:lnTo>
                    <a:pt x="117" y="130"/>
                  </a:lnTo>
                  <a:lnTo>
                    <a:pt x="117" y="116"/>
                  </a:lnTo>
                  <a:lnTo>
                    <a:pt x="121" y="101"/>
                  </a:lnTo>
                  <a:lnTo>
                    <a:pt x="136" y="72"/>
                  </a:lnTo>
                  <a:lnTo>
                    <a:pt x="160" y="48"/>
                  </a:lnTo>
                  <a:lnTo>
                    <a:pt x="160" y="48"/>
                  </a:lnTo>
                  <a:lnTo>
                    <a:pt x="184" y="34"/>
                  </a:lnTo>
                  <a:lnTo>
                    <a:pt x="218" y="19"/>
                  </a:lnTo>
                  <a:lnTo>
                    <a:pt x="247" y="5"/>
                  </a:lnTo>
                  <a:lnTo>
                    <a:pt x="276" y="0"/>
                  </a:lnTo>
                  <a:lnTo>
                    <a:pt x="276" y="0"/>
                  </a:lnTo>
                  <a:lnTo>
                    <a:pt x="305" y="0"/>
                  </a:lnTo>
                  <a:lnTo>
                    <a:pt x="334" y="9"/>
                  </a:lnTo>
                  <a:lnTo>
                    <a:pt x="359" y="24"/>
                  </a:lnTo>
                  <a:lnTo>
                    <a:pt x="383" y="43"/>
                  </a:lnTo>
                  <a:lnTo>
                    <a:pt x="383" y="43"/>
                  </a:lnTo>
                  <a:lnTo>
                    <a:pt x="412" y="72"/>
                  </a:lnTo>
                  <a:lnTo>
                    <a:pt x="431" y="82"/>
                  </a:lnTo>
                  <a:lnTo>
                    <a:pt x="451" y="92"/>
                  </a:lnTo>
                  <a:lnTo>
                    <a:pt x="451" y="92"/>
                  </a:lnTo>
                  <a:lnTo>
                    <a:pt x="489" y="97"/>
                  </a:lnTo>
                  <a:lnTo>
                    <a:pt x="528" y="106"/>
                  </a:lnTo>
                  <a:lnTo>
                    <a:pt x="562" y="111"/>
                  </a:lnTo>
                  <a:lnTo>
                    <a:pt x="581" y="121"/>
                  </a:lnTo>
                  <a:lnTo>
                    <a:pt x="596" y="130"/>
                  </a:lnTo>
                  <a:lnTo>
                    <a:pt x="596" y="130"/>
                  </a:lnTo>
                  <a:lnTo>
                    <a:pt x="611" y="145"/>
                  </a:lnTo>
                  <a:lnTo>
                    <a:pt x="625" y="160"/>
                  </a:lnTo>
                  <a:lnTo>
                    <a:pt x="640" y="193"/>
                  </a:lnTo>
                  <a:lnTo>
                    <a:pt x="640" y="193"/>
                  </a:lnTo>
                  <a:lnTo>
                    <a:pt x="654" y="218"/>
                  </a:lnTo>
                  <a:lnTo>
                    <a:pt x="669" y="237"/>
                  </a:lnTo>
                  <a:lnTo>
                    <a:pt x="688" y="256"/>
                  </a:lnTo>
                  <a:lnTo>
                    <a:pt x="717" y="271"/>
                  </a:lnTo>
                  <a:lnTo>
                    <a:pt x="717" y="271"/>
                  </a:lnTo>
                  <a:lnTo>
                    <a:pt x="736" y="276"/>
                  </a:lnTo>
                  <a:lnTo>
                    <a:pt x="761" y="281"/>
                  </a:lnTo>
                  <a:lnTo>
                    <a:pt x="790" y="276"/>
                  </a:lnTo>
                  <a:lnTo>
                    <a:pt x="814" y="271"/>
                  </a:lnTo>
                  <a:lnTo>
                    <a:pt x="862" y="261"/>
                  </a:lnTo>
                  <a:lnTo>
                    <a:pt x="911" y="252"/>
                  </a:lnTo>
                  <a:lnTo>
                    <a:pt x="911" y="252"/>
                  </a:lnTo>
                  <a:lnTo>
                    <a:pt x="964" y="256"/>
                  </a:lnTo>
                  <a:lnTo>
                    <a:pt x="993" y="261"/>
                  </a:lnTo>
                  <a:lnTo>
                    <a:pt x="1017" y="266"/>
                  </a:lnTo>
                  <a:lnTo>
                    <a:pt x="1046" y="276"/>
                  </a:lnTo>
                  <a:lnTo>
                    <a:pt x="1066" y="290"/>
                  </a:lnTo>
                  <a:lnTo>
                    <a:pt x="1085" y="310"/>
                  </a:lnTo>
                  <a:lnTo>
                    <a:pt x="1100" y="334"/>
                  </a:lnTo>
                  <a:lnTo>
                    <a:pt x="1100" y="334"/>
                  </a:lnTo>
                  <a:lnTo>
                    <a:pt x="1109" y="363"/>
                  </a:lnTo>
                  <a:lnTo>
                    <a:pt x="1114" y="377"/>
                  </a:lnTo>
                  <a:lnTo>
                    <a:pt x="1124" y="392"/>
                  </a:lnTo>
                  <a:lnTo>
                    <a:pt x="1124" y="392"/>
                  </a:lnTo>
                  <a:lnTo>
                    <a:pt x="1134" y="407"/>
                  </a:lnTo>
                  <a:lnTo>
                    <a:pt x="1148" y="411"/>
                  </a:lnTo>
                  <a:lnTo>
                    <a:pt x="1177" y="426"/>
                  </a:lnTo>
                  <a:lnTo>
                    <a:pt x="1177" y="426"/>
                  </a:lnTo>
                  <a:lnTo>
                    <a:pt x="1216" y="450"/>
                  </a:lnTo>
                  <a:lnTo>
                    <a:pt x="1226" y="465"/>
                  </a:lnTo>
                  <a:lnTo>
                    <a:pt x="1240" y="479"/>
                  </a:lnTo>
                  <a:lnTo>
                    <a:pt x="1240" y="479"/>
                  </a:lnTo>
                  <a:lnTo>
                    <a:pt x="1245" y="499"/>
                  </a:lnTo>
                  <a:lnTo>
                    <a:pt x="1245" y="513"/>
                  </a:lnTo>
                  <a:lnTo>
                    <a:pt x="1245" y="528"/>
                  </a:lnTo>
                  <a:lnTo>
                    <a:pt x="1240" y="537"/>
                  </a:lnTo>
                  <a:lnTo>
                    <a:pt x="1221" y="562"/>
                  </a:lnTo>
                  <a:lnTo>
                    <a:pt x="1197" y="586"/>
                  </a:lnTo>
                  <a:lnTo>
                    <a:pt x="1197" y="586"/>
                  </a:lnTo>
                  <a:lnTo>
                    <a:pt x="1172" y="600"/>
                  </a:lnTo>
                  <a:lnTo>
                    <a:pt x="1138" y="615"/>
                  </a:lnTo>
                  <a:lnTo>
                    <a:pt x="1109" y="629"/>
                  </a:lnTo>
                  <a:lnTo>
                    <a:pt x="1076" y="634"/>
                  </a:lnTo>
                  <a:lnTo>
                    <a:pt x="1076" y="634"/>
                  </a:lnTo>
                  <a:lnTo>
                    <a:pt x="1056" y="634"/>
                  </a:lnTo>
                  <a:lnTo>
                    <a:pt x="1046" y="629"/>
                  </a:lnTo>
                  <a:lnTo>
                    <a:pt x="1037" y="615"/>
                  </a:lnTo>
                  <a:lnTo>
                    <a:pt x="1027" y="600"/>
                  </a:lnTo>
                  <a:lnTo>
                    <a:pt x="1013" y="562"/>
                  </a:lnTo>
                  <a:lnTo>
                    <a:pt x="1003" y="547"/>
                  </a:lnTo>
                  <a:lnTo>
                    <a:pt x="988" y="532"/>
                  </a:lnTo>
                  <a:lnTo>
                    <a:pt x="988" y="532"/>
                  </a:lnTo>
                  <a:lnTo>
                    <a:pt x="974" y="528"/>
                  </a:lnTo>
                  <a:lnTo>
                    <a:pt x="950" y="528"/>
                  </a:lnTo>
                  <a:lnTo>
                    <a:pt x="906" y="537"/>
                  </a:lnTo>
                  <a:lnTo>
                    <a:pt x="853" y="542"/>
                  </a:lnTo>
                  <a:lnTo>
                    <a:pt x="819" y="547"/>
                  </a:lnTo>
                  <a:lnTo>
                    <a:pt x="819" y="547"/>
                  </a:lnTo>
                  <a:lnTo>
                    <a:pt x="790" y="557"/>
                  </a:lnTo>
                  <a:lnTo>
                    <a:pt x="766" y="566"/>
                  </a:lnTo>
                  <a:lnTo>
                    <a:pt x="722" y="600"/>
                  </a:lnTo>
                  <a:lnTo>
                    <a:pt x="722" y="600"/>
                  </a:lnTo>
                  <a:lnTo>
                    <a:pt x="688" y="624"/>
                  </a:lnTo>
                  <a:lnTo>
                    <a:pt x="674" y="634"/>
                  </a:lnTo>
                  <a:lnTo>
                    <a:pt x="654" y="644"/>
                  </a:lnTo>
                  <a:lnTo>
                    <a:pt x="654" y="644"/>
                  </a:lnTo>
                  <a:lnTo>
                    <a:pt x="620" y="649"/>
                  </a:lnTo>
                  <a:lnTo>
                    <a:pt x="586" y="644"/>
                  </a:lnTo>
                  <a:lnTo>
                    <a:pt x="557" y="634"/>
                  </a:lnTo>
                  <a:lnTo>
                    <a:pt x="528" y="624"/>
                  </a:lnTo>
                  <a:lnTo>
                    <a:pt x="528" y="624"/>
                  </a:lnTo>
                  <a:lnTo>
                    <a:pt x="480" y="600"/>
                  </a:lnTo>
                  <a:lnTo>
                    <a:pt x="436" y="581"/>
                  </a:lnTo>
                  <a:lnTo>
                    <a:pt x="436" y="581"/>
                  </a:lnTo>
                  <a:lnTo>
                    <a:pt x="412" y="576"/>
                  </a:lnTo>
                  <a:lnTo>
                    <a:pt x="393" y="576"/>
                  </a:lnTo>
                  <a:lnTo>
                    <a:pt x="373" y="586"/>
                  </a:lnTo>
                  <a:lnTo>
                    <a:pt x="354" y="595"/>
                  </a:lnTo>
                  <a:lnTo>
                    <a:pt x="354" y="595"/>
                  </a:lnTo>
                  <a:lnTo>
                    <a:pt x="344" y="605"/>
                  </a:lnTo>
                  <a:lnTo>
                    <a:pt x="330" y="605"/>
                  </a:lnTo>
                  <a:lnTo>
                    <a:pt x="301" y="610"/>
                  </a:lnTo>
                  <a:lnTo>
                    <a:pt x="301" y="610"/>
                  </a:lnTo>
                  <a:lnTo>
                    <a:pt x="262" y="620"/>
                  </a:lnTo>
                  <a:lnTo>
                    <a:pt x="242" y="620"/>
                  </a:lnTo>
                  <a:lnTo>
                    <a:pt x="223" y="615"/>
                  </a:lnTo>
                  <a:lnTo>
                    <a:pt x="223" y="615"/>
                  </a:lnTo>
                  <a:lnTo>
                    <a:pt x="204" y="605"/>
                  </a:lnTo>
                  <a:lnTo>
                    <a:pt x="184" y="591"/>
                  </a:lnTo>
                  <a:lnTo>
                    <a:pt x="165" y="576"/>
                  </a:lnTo>
                  <a:lnTo>
                    <a:pt x="160" y="566"/>
                  </a:lnTo>
                  <a:lnTo>
                    <a:pt x="160" y="552"/>
                  </a:lnTo>
                  <a:lnTo>
                    <a:pt x="160" y="552"/>
                  </a:lnTo>
                  <a:lnTo>
                    <a:pt x="150" y="552"/>
                  </a:lnTo>
                  <a:lnTo>
                    <a:pt x="112" y="47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0"/>
            <p:cNvSpPr>
              <a:spLocks/>
            </p:cNvSpPr>
            <p:nvPr/>
          </p:nvSpPr>
          <p:spPr bwMode="auto">
            <a:xfrm>
              <a:off x="2560" y="2242"/>
              <a:ext cx="692" cy="489"/>
            </a:xfrm>
            <a:custGeom>
              <a:avLst/>
              <a:gdLst>
                <a:gd name="T0" fmla="*/ 24 w 692"/>
                <a:gd name="T1" fmla="*/ 378 h 489"/>
                <a:gd name="T2" fmla="*/ 53 w 692"/>
                <a:gd name="T3" fmla="*/ 363 h 489"/>
                <a:gd name="T4" fmla="*/ 135 w 692"/>
                <a:gd name="T5" fmla="*/ 368 h 489"/>
                <a:gd name="T6" fmla="*/ 92 w 692"/>
                <a:gd name="T7" fmla="*/ 412 h 489"/>
                <a:gd name="T8" fmla="*/ 77 w 692"/>
                <a:gd name="T9" fmla="*/ 441 h 489"/>
                <a:gd name="T10" fmla="*/ 67 w 692"/>
                <a:gd name="T11" fmla="*/ 455 h 489"/>
                <a:gd name="T12" fmla="*/ 121 w 692"/>
                <a:gd name="T13" fmla="*/ 441 h 489"/>
                <a:gd name="T14" fmla="*/ 145 w 692"/>
                <a:gd name="T15" fmla="*/ 426 h 489"/>
                <a:gd name="T16" fmla="*/ 164 w 692"/>
                <a:gd name="T17" fmla="*/ 407 h 489"/>
                <a:gd name="T18" fmla="*/ 193 w 692"/>
                <a:gd name="T19" fmla="*/ 392 h 489"/>
                <a:gd name="T20" fmla="*/ 242 w 692"/>
                <a:gd name="T21" fmla="*/ 383 h 489"/>
                <a:gd name="T22" fmla="*/ 290 w 692"/>
                <a:gd name="T23" fmla="*/ 397 h 489"/>
                <a:gd name="T24" fmla="*/ 324 w 692"/>
                <a:gd name="T25" fmla="*/ 412 h 489"/>
                <a:gd name="T26" fmla="*/ 348 w 692"/>
                <a:gd name="T27" fmla="*/ 436 h 489"/>
                <a:gd name="T28" fmla="*/ 373 w 692"/>
                <a:gd name="T29" fmla="*/ 489 h 489"/>
                <a:gd name="T30" fmla="*/ 363 w 692"/>
                <a:gd name="T31" fmla="*/ 451 h 489"/>
                <a:gd name="T32" fmla="*/ 353 w 692"/>
                <a:gd name="T33" fmla="*/ 407 h 489"/>
                <a:gd name="T34" fmla="*/ 450 w 692"/>
                <a:gd name="T35" fmla="*/ 417 h 489"/>
                <a:gd name="T36" fmla="*/ 513 w 692"/>
                <a:gd name="T37" fmla="*/ 446 h 489"/>
                <a:gd name="T38" fmla="*/ 557 w 692"/>
                <a:gd name="T39" fmla="*/ 475 h 489"/>
                <a:gd name="T40" fmla="*/ 576 w 692"/>
                <a:gd name="T41" fmla="*/ 480 h 489"/>
                <a:gd name="T42" fmla="*/ 552 w 692"/>
                <a:gd name="T43" fmla="*/ 451 h 489"/>
                <a:gd name="T44" fmla="*/ 528 w 692"/>
                <a:gd name="T45" fmla="*/ 426 h 489"/>
                <a:gd name="T46" fmla="*/ 552 w 692"/>
                <a:gd name="T47" fmla="*/ 417 h 489"/>
                <a:gd name="T48" fmla="*/ 629 w 692"/>
                <a:gd name="T49" fmla="*/ 436 h 489"/>
                <a:gd name="T50" fmla="*/ 692 w 692"/>
                <a:gd name="T51" fmla="*/ 470 h 489"/>
                <a:gd name="T52" fmla="*/ 658 w 692"/>
                <a:gd name="T53" fmla="*/ 446 h 489"/>
                <a:gd name="T54" fmla="*/ 586 w 692"/>
                <a:gd name="T55" fmla="*/ 412 h 489"/>
                <a:gd name="T56" fmla="*/ 576 w 692"/>
                <a:gd name="T57" fmla="*/ 392 h 489"/>
                <a:gd name="T58" fmla="*/ 605 w 692"/>
                <a:gd name="T59" fmla="*/ 383 h 489"/>
                <a:gd name="T60" fmla="*/ 639 w 692"/>
                <a:gd name="T61" fmla="*/ 373 h 489"/>
                <a:gd name="T62" fmla="*/ 687 w 692"/>
                <a:gd name="T63" fmla="*/ 373 h 489"/>
                <a:gd name="T64" fmla="*/ 658 w 692"/>
                <a:gd name="T65" fmla="*/ 359 h 489"/>
                <a:gd name="T66" fmla="*/ 571 w 692"/>
                <a:gd name="T67" fmla="*/ 349 h 489"/>
                <a:gd name="T68" fmla="*/ 537 w 692"/>
                <a:gd name="T69" fmla="*/ 339 h 489"/>
                <a:gd name="T70" fmla="*/ 479 w 692"/>
                <a:gd name="T71" fmla="*/ 262 h 489"/>
                <a:gd name="T72" fmla="*/ 455 w 692"/>
                <a:gd name="T73" fmla="*/ 208 h 489"/>
                <a:gd name="T74" fmla="*/ 445 w 692"/>
                <a:gd name="T75" fmla="*/ 126 h 489"/>
                <a:gd name="T76" fmla="*/ 445 w 692"/>
                <a:gd name="T77" fmla="*/ 39 h 489"/>
                <a:gd name="T78" fmla="*/ 431 w 692"/>
                <a:gd name="T79" fmla="*/ 34 h 489"/>
                <a:gd name="T80" fmla="*/ 392 w 692"/>
                <a:gd name="T81" fmla="*/ 29 h 489"/>
                <a:gd name="T82" fmla="*/ 348 w 692"/>
                <a:gd name="T83" fmla="*/ 24 h 489"/>
                <a:gd name="T84" fmla="*/ 305 w 692"/>
                <a:gd name="T85" fmla="*/ 10 h 489"/>
                <a:gd name="T86" fmla="*/ 295 w 692"/>
                <a:gd name="T87" fmla="*/ 0 h 489"/>
                <a:gd name="T88" fmla="*/ 281 w 692"/>
                <a:gd name="T89" fmla="*/ 155 h 489"/>
                <a:gd name="T90" fmla="*/ 247 w 692"/>
                <a:gd name="T91" fmla="*/ 262 h 489"/>
                <a:gd name="T92" fmla="*/ 208 w 692"/>
                <a:gd name="T93" fmla="*/ 310 h 489"/>
                <a:gd name="T94" fmla="*/ 150 w 692"/>
                <a:gd name="T95" fmla="*/ 334 h 489"/>
                <a:gd name="T96" fmla="*/ 0 w 692"/>
                <a:gd name="T97" fmla="*/ 402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92" h="489">
                  <a:moveTo>
                    <a:pt x="0" y="402"/>
                  </a:moveTo>
                  <a:lnTo>
                    <a:pt x="0" y="402"/>
                  </a:lnTo>
                  <a:lnTo>
                    <a:pt x="24" y="378"/>
                  </a:lnTo>
                  <a:lnTo>
                    <a:pt x="38" y="368"/>
                  </a:lnTo>
                  <a:lnTo>
                    <a:pt x="53" y="363"/>
                  </a:lnTo>
                  <a:lnTo>
                    <a:pt x="53" y="363"/>
                  </a:lnTo>
                  <a:lnTo>
                    <a:pt x="92" y="363"/>
                  </a:lnTo>
                  <a:lnTo>
                    <a:pt x="135" y="368"/>
                  </a:lnTo>
                  <a:lnTo>
                    <a:pt x="135" y="368"/>
                  </a:lnTo>
                  <a:lnTo>
                    <a:pt x="106" y="397"/>
                  </a:lnTo>
                  <a:lnTo>
                    <a:pt x="106" y="397"/>
                  </a:lnTo>
                  <a:lnTo>
                    <a:pt x="92" y="412"/>
                  </a:lnTo>
                  <a:lnTo>
                    <a:pt x="82" y="426"/>
                  </a:lnTo>
                  <a:lnTo>
                    <a:pt x="82" y="426"/>
                  </a:lnTo>
                  <a:lnTo>
                    <a:pt x="77" y="441"/>
                  </a:lnTo>
                  <a:lnTo>
                    <a:pt x="72" y="446"/>
                  </a:lnTo>
                  <a:lnTo>
                    <a:pt x="67" y="455"/>
                  </a:lnTo>
                  <a:lnTo>
                    <a:pt x="67" y="455"/>
                  </a:lnTo>
                  <a:lnTo>
                    <a:pt x="82" y="451"/>
                  </a:lnTo>
                  <a:lnTo>
                    <a:pt x="101" y="446"/>
                  </a:lnTo>
                  <a:lnTo>
                    <a:pt x="121" y="441"/>
                  </a:lnTo>
                  <a:lnTo>
                    <a:pt x="140" y="436"/>
                  </a:lnTo>
                  <a:lnTo>
                    <a:pt x="140" y="436"/>
                  </a:lnTo>
                  <a:lnTo>
                    <a:pt x="145" y="426"/>
                  </a:lnTo>
                  <a:lnTo>
                    <a:pt x="150" y="417"/>
                  </a:lnTo>
                  <a:lnTo>
                    <a:pt x="150" y="417"/>
                  </a:lnTo>
                  <a:lnTo>
                    <a:pt x="164" y="407"/>
                  </a:lnTo>
                  <a:lnTo>
                    <a:pt x="179" y="402"/>
                  </a:lnTo>
                  <a:lnTo>
                    <a:pt x="179" y="402"/>
                  </a:lnTo>
                  <a:lnTo>
                    <a:pt x="193" y="392"/>
                  </a:lnTo>
                  <a:lnTo>
                    <a:pt x="208" y="388"/>
                  </a:lnTo>
                  <a:lnTo>
                    <a:pt x="208" y="388"/>
                  </a:lnTo>
                  <a:lnTo>
                    <a:pt x="242" y="383"/>
                  </a:lnTo>
                  <a:lnTo>
                    <a:pt x="281" y="388"/>
                  </a:lnTo>
                  <a:lnTo>
                    <a:pt x="281" y="388"/>
                  </a:lnTo>
                  <a:lnTo>
                    <a:pt x="290" y="397"/>
                  </a:lnTo>
                  <a:lnTo>
                    <a:pt x="305" y="402"/>
                  </a:lnTo>
                  <a:lnTo>
                    <a:pt x="305" y="402"/>
                  </a:lnTo>
                  <a:lnTo>
                    <a:pt x="324" y="412"/>
                  </a:lnTo>
                  <a:lnTo>
                    <a:pt x="324" y="412"/>
                  </a:lnTo>
                  <a:lnTo>
                    <a:pt x="339" y="422"/>
                  </a:lnTo>
                  <a:lnTo>
                    <a:pt x="348" y="436"/>
                  </a:lnTo>
                  <a:lnTo>
                    <a:pt x="348" y="436"/>
                  </a:lnTo>
                  <a:lnTo>
                    <a:pt x="358" y="460"/>
                  </a:lnTo>
                  <a:lnTo>
                    <a:pt x="373" y="489"/>
                  </a:lnTo>
                  <a:lnTo>
                    <a:pt x="373" y="489"/>
                  </a:lnTo>
                  <a:lnTo>
                    <a:pt x="368" y="465"/>
                  </a:lnTo>
                  <a:lnTo>
                    <a:pt x="363" y="451"/>
                  </a:lnTo>
                  <a:lnTo>
                    <a:pt x="353" y="431"/>
                  </a:lnTo>
                  <a:lnTo>
                    <a:pt x="353" y="407"/>
                  </a:lnTo>
                  <a:lnTo>
                    <a:pt x="353" y="407"/>
                  </a:lnTo>
                  <a:lnTo>
                    <a:pt x="387" y="407"/>
                  </a:lnTo>
                  <a:lnTo>
                    <a:pt x="421" y="412"/>
                  </a:lnTo>
                  <a:lnTo>
                    <a:pt x="450" y="417"/>
                  </a:lnTo>
                  <a:lnTo>
                    <a:pt x="484" y="431"/>
                  </a:lnTo>
                  <a:lnTo>
                    <a:pt x="484" y="431"/>
                  </a:lnTo>
                  <a:lnTo>
                    <a:pt x="513" y="446"/>
                  </a:lnTo>
                  <a:lnTo>
                    <a:pt x="542" y="460"/>
                  </a:lnTo>
                  <a:lnTo>
                    <a:pt x="542" y="460"/>
                  </a:lnTo>
                  <a:lnTo>
                    <a:pt x="557" y="475"/>
                  </a:lnTo>
                  <a:lnTo>
                    <a:pt x="566" y="480"/>
                  </a:lnTo>
                  <a:lnTo>
                    <a:pt x="576" y="480"/>
                  </a:lnTo>
                  <a:lnTo>
                    <a:pt x="576" y="480"/>
                  </a:lnTo>
                  <a:lnTo>
                    <a:pt x="566" y="465"/>
                  </a:lnTo>
                  <a:lnTo>
                    <a:pt x="552" y="451"/>
                  </a:lnTo>
                  <a:lnTo>
                    <a:pt x="552" y="451"/>
                  </a:lnTo>
                  <a:lnTo>
                    <a:pt x="542" y="436"/>
                  </a:lnTo>
                  <a:lnTo>
                    <a:pt x="537" y="431"/>
                  </a:lnTo>
                  <a:lnTo>
                    <a:pt x="528" y="426"/>
                  </a:lnTo>
                  <a:lnTo>
                    <a:pt x="528" y="426"/>
                  </a:lnTo>
                  <a:lnTo>
                    <a:pt x="537" y="417"/>
                  </a:lnTo>
                  <a:lnTo>
                    <a:pt x="552" y="417"/>
                  </a:lnTo>
                  <a:lnTo>
                    <a:pt x="576" y="422"/>
                  </a:lnTo>
                  <a:lnTo>
                    <a:pt x="629" y="436"/>
                  </a:lnTo>
                  <a:lnTo>
                    <a:pt x="629" y="436"/>
                  </a:lnTo>
                  <a:lnTo>
                    <a:pt x="668" y="455"/>
                  </a:lnTo>
                  <a:lnTo>
                    <a:pt x="668" y="455"/>
                  </a:lnTo>
                  <a:lnTo>
                    <a:pt x="692" y="470"/>
                  </a:lnTo>
                  <a:lnTo>
                    <a:pt x="692" y="470"/>
                  </a:lnTo>
                  <a:lnTo>
                    <a:pt x="678" y="455"/>
                  </a:lnTo>
                  <a:lnTo>
                    <a:pt x="658" y="446"/>
                  </a:lnTo>
                  <a:lnTo>
                    <a:pt x="620" y="422"/>
                  </a:lnTo>
                  <a:lnTo>
                    <a:pt x="620" y="422"/>
                  </a:lnTo>
                  <a:lnTo>
                    <a:pt x="586" y="412"/>
                  </a:lnTo>
                  <a:lnTo>
                    <a:pt x="576" y="407"/>
                  </a:lnTo>
                  <a:lnTo>
                    <a:pt x="571" y="402"/>
                  </a:lnTo>
                  <a:lnTo>
                    <a:pt x="576" y="392"/>
                  </a:lnTo>
                  <a:lnTo>
                    <a:pt x="576" y="392"/>
                  </a:lnTo>
                  <a:lnTo>
                    <a:pt x="591" y="388"/>
                  </a:lnTo>
                  <a:lnTo>
                    <a:pt x="605" y="383"/>
                  </a:lnTo>
                  <a:lnTo>
                    <a:pt x="605" y="383"/>
                  </a:lnTo>
                  <a:lnTo>
                    <a:pt x="620" y="378"/>
                  </a:lnTo>
                  <a:lnTo>
                    <a:pt x="639" y="373"/>
                  </a:lnTo>
                  <a:lnTo>
                    <a:pt x="639" y="373"/>
                  </a:lnTo>
                  <a:lnTo>
                    <a:pt x="663" y="373"/>
                  </a:lnTo>
                  <a:lnTo>
                    <a:pt x="687" y="373"/>
                  </a:lnTo>
                  <a:lnTo>
                    <a:pt x="687" y="373"/>
                  </a:lnTo>
                  <a:lnTo>
                    <a:pt x="673" y="363"/>
                  </a:lnTo>
                  <a:lnTo>
                    <a:pt x="658" y="359"/>
                  </a:lnTo>
                  <a:lnTo>
                    <a:pt x="624" y="354"/>
                  </a:lnTo>
                  <a:lnTo>
                    <a:pt x="586" y="354"/>
                  </a:lnTo>
                  <a:lnTo>
                    <a:pt x="571" y="349"/>
                  </a:lnTo>
                  <a:lnTo>
                    <a:pt x="552" y="344"/>
                  </a:lnTo>
                  <a:lnTo>
                    <a:pt x="552" y="344"/>
                  </a:lnTo>
                  <a:lnTo>
                    <a:pt x="537" y="339"/>
                  </a:lnTo>
                  <a:lnTo>
                    <a:pt x="528" y="330"/>
                  </a:lnTo>
                  <a:lnTo>
                    <a:pt x="503" y="296"/>
                  </a:lnTo>
                  <a:lnTo>
                    <a:pt x="479" y="262"/>
                  </a:lnTo>
                  <a:lnTo>
                    <a:pt x="465" y="233"/>
                  </a:lnTo>
                  <a:lnTo>
                    <a:pt x="465" y="233"/>
                  </a:lnTo>
                  <a:lnTo>
                    <a:pt x="455" y="208"/>
                  </a:lnTo>
                  <a:lnTo>
                    <a:pt x="450" y="179"/>
                  </a:lnTo>
                  <a:lnTo>
                    <a:pt x="445" y="126"/>
                  </a:lnTo>
                  <a:lnTo>
                    <a:pt x="445" y="126"/>
                  </a:lnTo>
                  <a:lnTo>
                    <a:pt x="450" y="83"/>
                  </a:lnTo>
                  <a:lnTo>
                    <a:pt x="450" y="58"/>
                  </a:lnTo>
                  <a:lnTo>
                    <a:pt x="445" y="39"/>
                  </a:lnTo>
                  <a:lnTo>
                    <a:pt x="445" y="39"/>
                  </a:lnTo>
                  <a:lnTo>
                    <a:pt x="445" y="34"/>
                  </a:lnTo>
                  <a:lnTo>
                    <a:pt x="431" y="34"/>
                  </a:lnTo>
                  <a:lnTo>
                    <a:pt x="431" y="34"/>
                  </a:lnTo>
                  <a:lnTo>
                    <a:pt x="411" y="29"/>
                  </a:lnTo>
                  <a:lnTo>
                    <a:pt x="392" y="29"/>
                  </a:lnTo>
                  <a:lnTo>
                    <a:pt x="368" y="29"/>
                  </a:lnTo>
                  <a:lnTo>
                    <a:pt x="348" y="24"/>
                  </a:lnTo>
                  <a:lnTo>
                    <a:pt x="348" y="24"/>
                  </a:lnTo>
                  <a:lnTo>
                    <a:pt x="329" y="20"/>
                  </a:lnTo>
                  <a:lnTo>
                    <a:pt x="305" y="10"/>
                  </a:lnTo>
                  <a:lnTo>
                    <a:pt x="305" y="10"/>
                  </a:lnTo>
                  <a:lnTo>
                    <a:pt x="300" y="5"/>
                  </a:lnTo>
                  <a:lnTo>
                    <a:pt x="300" y="0"/>
                  </a:lnTo>
                  <a:lnTo>
                    <a:pt x="295" y="0"/>
                  </a:lnTo>
                  <a:lnTo>
                    <a:pt x="295" y="0"/>
                  </a:lnTo>
                  <a:lnTo>
                    <a:pt x="290" y="78"/>
                  </a:lnTo>
                  <a:lnTo>
                    <a:pt x="281" y="155"/>
                  </a:lnTo>
                  <a:lnTo>
                    <a:pt x="276" y="194"/>
                  </a:lnTo>
                  <a:lnTo>
                    <a:pt x="261" y="228"/>
                  </a:lnTo>
                  <a:lnTo>
                    <a:pt x="247" y="262"/>
                  </a:lnTo>
                  <a:lnTo>
                    <a:pt x="227" y="296"/>
                  </a:lnTo>
                  <a:lnTo>
                    <a:pt x="227" y="296"/>
                  </a:lnTo>
                  <a:lnTo>
                    <a:pt x="208" y="310"/>
                  </a:lnTo>
                  <a:lnTo>
                    <a:pt x="189" y="320"/>
                  </a:lnTo>
                  <a:lnTo>
                    <a:pt x="169" y="330"/>
                  </a:lnTo>
                  <a:lnTo>
                    <a:pt x="150" y="334"/>
                  </a:lnTo>
                  <a:lnTo>
                    <a:pt x="106" y="339"/>
                  </a:lnTo>
                  <a:lnTo>
                    <a:pt x="63" y="344"/>
                  </a:lnTo>
                  <a:lnTo>
                    <a:pt x="0" y="402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"/>
            <p:cNvSpPr>
              <a:spLocks/>
            </p:cNvSpPr>
            <p:nvPr/>
          </p:nvSpPr>
          <p:spPr bwMode="auto">
            <a:xfrm>
              <a:off x="3010" y="634"/>
              <a:ext cx="131" cy="136"/>
            </a:xfrm>
            <a:custGeom>
              <a:avLst/>
              <a:gdLst>
                <a:gd name="T0" fmla="*/ 87 w 131"/>
                <a:gd name="T1" fmla="*/ 15 h 136"/>
                <a:gd name="T2" fmla="*/ 87 w 131"/>
                <a:gd name="T3" fmla="*/ 15 h 136"/>
                <a:gd name="T4" fmla="*/ 78 w 131"/>
                <a:gd name="T5" fmla="*/ 10 h 136"/>
                <a:gd name="T6" fmla="*/ 73 w 131"/>
                <a:gd name="T7" fmla="*/ 5 h 136"/>
                <a:gd name="T8" fmla="*/ 53 w 131"/>
                <a:gd name="T9" fmla="*/ 0 h 136"/>
                <a:gd name="T10" fmla="*/ 34 w 131"/>
                <a:gd name="T11" fmla="*/ 10 h 136"/>
                <a:gd name="T12" fmla="*/ 19 w 131"/>
                <a:gd name="T13" fmla="*/ 29 h 136"/>
                <a:gd name="T14" fmla="*/ 5 w 131"/>
                <a:gd name="T15" fmla="*/ 49 h 136"/>
                <a:gd name="T16" fmla="*/ 0 w 131"/>
                <a:gd name="T17" fmla="*/ 73 h 136"/>
                <a:gd name="T18" fmla="*/ 0 w 131"/>
                <a:gd name="T19" fmla="*/ 87 h 136"/>
                <a:gd name="T20" fmla="*/ 5 w 131"/>
                <a:gd name="T21" fmla="*/ 97 h 136"/>
                <a:gd name="T22" fmla="*/ 15 w 131"/>
                <a:gd name="T23" fmla="*/ 107 h 136"/>
                <a:gd name="T24" fmla="*/ 29 w 131"/>
                <a:gd name="T25" fmla="*/ 121 h 136"/>
                <a:gd name="T26" fmla="*/ 29 w 131"/>
                <a:gd name="T27" fmla="*/ 121 h 136"/>
                <a:gd name="T28" fmla="*/ 49 w 131"/>
                <a:gd name="T29" fmla="*/ 131 h 136"/>
                <a:gd name="T30" fmla="*/ 73 w 131"/>
                <a:gd name="T31" fmla="*/ 136 h 136"/>
                <a:gd name="T32" fmla="*/ 97 w 131"/>
                <a:gd name="T33" fmla="*/ 136 h 136"/>
                <a:gd name="T34" fmla="*/ 111 w 131"/>
                <a:gd name="T35" fmla="*/ 131 h 136"/>
                <a:gd name="T36" fmla="*/ 126 w 131"/>
                <a:gd name="T37" fmla="*/ 121 h 136"/>
                <a:gd name="T38" fmla="*/ 131 w 131"/>
                <a:gd name="T39" fmla="*/ 107 h 136"/>
                <a:gd name="T40" fmla="*/ 126 w 131"/>
                <a:gd name="T41" fmla="*/ 92 h 136"/>
                <a:gd name="T42" fmla="*/ 111 w 131"/>
                <a:gd name="T43" fmla="*/ 68 h 136"/>
                <a:gd name="T44" fmla="*/ 87 w 131"/>
                <a:gd name="T45" fmla="*/ 1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6">
                  <a:moveTo>
                    <a:pt x="87" y="15"/>
                  </a:moveTo>
                  <a:lnTo>
                    <a:pt x="87" y="15"/>
                  </a:lnTo>
                  <a:lnTo>
                    <a:pt x="78" y="10"/>
                  </a:lnTo>
                  <a:lnTo>
                    <a:pt x="73" y="5"/>
                  </a:lnTo>
                  <a:lnTo>
                    <a:pt x="53" y="0"/>
                  </a:lnTo>
                  <a:lnTo>
                    <a:pt x="34" y="10"/>
                  </a:lnTo>
                  <a:lnTo>
                    <a:pt x="19" y="29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0" y="87"/>
                  </a:lnTo>
                  <a:lnTo>
                    <a:pt x="5" y="97"/>
                  </a:lnTo>
                  <a:lnTo>
                    <a:pt x="15" y="107"/>
                  </a:lnTo>
                  <a:lnTo>
                    <a:pt x="29" y="121"/>
                  </a:lnTo>
                  <a:lnTo>
                    <a:pt x="29" y="121"/>
                  </a:lnTo>
                  <a:lnTo>
                    <a:pt x="49" y="131"/>
                  </a:lnTo>
                  <a:lnTo>
                    <a:pt x="73" y="136"/>
                  </a:lnTo>
                  <a:lnTo>
                    <a:pt x="97" y="136"/>
                  </a:lnTo>
                  <a:lnTo>
                    <a:pt x="111" y="131"/>
                  </a:lnTo>
                  <a:lnTo>
                    <a:pt x="126" y="121"/>
                  </a:lnTo>
                  <a:lnTo>
                    <a:pt x="131" y="107"/>
                  </a:lnTo>
                  <a:lnTo>
                    <a:pt x="126" y="92"/>
                  </a:lnTo>
                  <a:lnTo>
                    <a:pt x="111" y="68"/>
                  </a:lnTo>
                  <a:lnTo>
                    <a:pt x="87" y="1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"/>
            <p:cNvSpPr>
              <a:spLocks/>
            </p:cNvSpPr>
            <p:nvPr/>
          </p:nvSpPr>
          <p:spPr bwMode="auto">
            <a:xfrm>
              <a:off x="3291" y="775"/>
              <a:ext cx="68" cy="53"/>
            </a:xfrm>
            <a:custGeom>
              <a:avLst/>
              <a:gdLst>
                <a:gd name="T0" fmla="*/ 53 w 68"/>
                <a:gd name="T1" fmla="*/ 4 h 53"/>
                <a:gd name="T2" fmla="*/ 53 w 68"/>
                <a:gd name="T3" fmla="*/ 4 h 53"/>
                <a:gd name="T4" fmla="*/ 29 w 68"/>
                <a:gd name="T5" fmla="*/ 0 h 53"/>
                <a:gd name="T6" fmla="*/ 15 w 68"/>
                <a:gd name="T7" fmla="*/ 0 h 53"/>
                <a:gd name="T8" fmla="*/ 0 w 68"/>
                <a:gd name="T9" fmla="*/ 4 h 53"/>
                <a:gd name="T10" fmla="*/ 0 w 68"/>
                <a:gd name="T11" fmla="*/ 4 h 53"/>
                <a:gd name="T12" fmla="*/ 5 w 68"/>
                <a:gd name="T13" fmla="*/ 19 h 53"/>
                <a:gd name="T14" fmla="*/ 10 w 68"/>
                <a:gd name="T15" fmla="*/ 34 h 53"/>
                <a:gd name="T16" fmla="*/ 24 w 68"/>
                <a:gd name="T17" fmla="*/ 43 h 53"/>
                <a:gd name="T18" fmla="*/ 34 w 68"/>
                <a:gd name="T19" fmla="*/ 53 h 53"/>
                <a:gd name="T20" fmla="*/ 48 w 68"/>
                <a:gd name="T21" fmla="*/ 53 h 53"/>
                <a:gd name="T22" fmla="*/ 63 w 68"/>
                <a:gd name="T23" fmla="*/ 53 h 53"/>
                <a:gd name="T24" fmla="*/ 68 w 68"/>
                <a:gd name="T25" fmla="*/ 43 h 53"/>
                <a:gd name="T26" fmla="*/ 68 w 68"/>
                <a:gd name="T27" fmla="*/ 29 h 53"/>
                <a:gd name="T28" fmla="*/ 53 w 68"/>
                <a:gd name="T29" fmla="*/ 4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8" h="53">
                  <a:moveTo>
                    <a:pt x="53" y="4"/>
                  </a:moveTo>
                  <a:lnTo>
                    <a:pt x="53" y="4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5" y="19"/>
                  </a:lnTo>
                  <a:lnTo>
                    <a:pt x="10" y="34"/>
                  </a:lnTo>
                  <a:lnTo>
                    <a:pt x="24" y="43"/>
                  </a:lnTo>
                  <a:lnTo>
                    <a:pt x="34" y="53"/>
                  </a:lnTo>
                  <a:lnTo>
                    <a:pt x="48" y="53"/>
                  </a:lnTo>
                  <a:lnTo>
                    <a:pt x="63" y="53"/>
                  </a:lnTo>
                  <a:lnTo>
                    <a:pt x="68" y="43"/>
                  </a:lnTo>
                  <a:lnTo>
                    <a:pt x="68" y="29"/>
                  </a:lnTo>
                  <a:lnTo>
                    <a:pt x="53" y="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3213" y="654"/>
              <a:ext cx="68" cy="77"/>
            </a:xfrm>
            <a:custGeom>
              <a:avLst/>
              <a:gdLst>
                <a:gd name="T0" fmla="*/ 34 w 68"/>
                <a:gd name="T1" fmla="*/ 9 h 77"/>
                <a:gd name="T2" fmla="*/ 34 w 68"/>
                <a:gd name="T3" fmla="*/ 9 h 77"/>
                <a:gd name="T4" fmla="*/ 34 w 68"/>
                <a:gd name="T5" fmla="*/ 4 h 77"/>
                <a:gd name="T6" fmla="*/ 30 w 68"/>
                <a:gd name="T7" fmla="*/ 0 h 77"/>
                <a:gd name="T8" fmla="*/ 30 w 68"/>
                <a:gd name="T9" fmla="*/ 0 h 77"/>
                <a:gd name="T10" fmla="*/ 10 w 68"/>
                <a:gd name="T11" fmla="*/ 9 h 77"/>
                <a:gd name="T12" fmla="*/ 0 w 68"/>
                <a:gd name="T13" fmla="*/ 24 h 77"/>
                <a:gd name="T14" fmla="*/ 0 w 68"/>
                <a:gd name="T15" fmla="*/ 38 h 77"/>
                <a:gd name="T16" fmla="*/ 5 w 68"/>
                <a:gd name="T17" fmla="*/ 53 h 77"/>
                <a:gd name="T18" fmla="*/ 15 w 68"/>
                <a:gd name="T19" fmla="*/ 62 h 77"/>
                <a:gd name="T20" fmla="*/ 25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9"/>
                  </a:moveTo>
                  <a:lnTo>
                    <a:pt x="34" y="9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10" y="9"/>
                  </a:lnTo>
                  <a:lnTo>
                    <a:pt x="0" y="24"/>
                  </a:lnTo>
                  <a:lnTo>
                    <a:pt x="0" y="38"/>
                  </a:lnTo>
                  <a:lnTo>
                    <a:pt x="5" y="53"/>
                  </a:lnTo>
                  <a:lnTo>
                    <a:pt x="15" y="62"/>
                  </a:lnTo>
                  <a:lnTo>
                    <a:pt x="25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9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2225" y="1206"/>
              <a:ext cx="131" cy="135"/>
            </a:xfrm>
            <a:custGeom>
              <a:avLst/>
              <a:gdLst>
                <a:gd name="T0" fmla="*/ 88 w 131"/>
                <a:gd name="T1" fmla="*/ 14 h 135"/>
                <a:gd name="T2" fmla="*/ 88 w 131"/>
                <a:gd name="T3" fmla="*/ 14 h 135"/>
                <a:gd name="T4" fmla="*/ 83 w 131"/>
                <a:gd name="T5" fmla="*/ 5 h 135"/>
                <a:gd name="T6" fmla="*/ 73 w 131"/>
                <a:gd name="T7" fmla="*/ 0 h 135"/>
                <a:gd name="T8" fmla="*/ 59 w 131"/>
                <a:gd name="T9" fmla="*/ 0 h 135"/>
                <a:gd name="T10" fmla="*/ 39 w 131"/>
                <a:gd name="T11" fmla="*/ 9 h 135"/>
                <a:gd name="T12" fmla="*/ 20 w 131"/>
                <a:gd name="T13" fmla="*/ 24 h 135"/>
                <a:gd name="T14" fmla="*/ 5 w 131"/>
                <a:gd name="T15" fmla="*/ 48 h 135"/>
                <a:gd name="T16" fmla="*/ 0 w 131"/>
                <a:gd name="T17" fmla="*/ 72 h 135"/>
                <a:gd name="T18" fmla="*/ 5 w 131"/>
                <a:gd name="T19" fmla="*/ 82 h 135"/>
                <a:gd name="T20" fmla="*/ 10 w 131"/>
                <a:gd name="T21" fmla="*/ 97 h 135"/>
                <a:gd name="T22" fmla="*/ 15 w 131"/>
                <a:gd name="T23" fmla="*/ 106 h 135"/>
                <a:gd name="T24" fmla="*/ 30 w 131"/>
                <a:gd name="T25" fmla="*/ 116 h 135"/>
                <a:gd name="T26" fmla="*/ 30 w 131"/>
                <a:gd name="T27" fmla="*/ 116 h 135"/>
                <a:gd name="T28" fmla="*/ 54 w 131"/>
                <a:gd name="T29" fmla="*/ 130 h 135"/>
                <a:gd name="T30" fmla="*/ 73 w 131"/>
                <a:gd name="T31" fmla="*/ 135 h 135"/>
                <a:gd name="T32" fmla="*/ 97 w 131"/>
                <a:gd name="T33" fmla="*/ 135 h 135"/>
                <a:gd name="T34" fmla="*/ 112 w 131"/>
                <a:gd name="T35" fmla="*/ 130 h 135"/>
                <a:gd name="T36" fmla="*/ 126 w 131"/>
                <a:gd name="T37" fmla="*/ 121 h 135"/>
                <a:gd name="T38" fmla="*/ 131 w 131"/>
                <a:gd name="T39" fmla="*/ 106 h 135"/>
                <a:gd name="T40" fmla="*/ 126 w 131"/>
                <a:gd name="T41" fmla="*/ 87 h 135"/>
                <a:gd name="T42" fmla="*/ 112 w 131"/>
                <a:gd name="T43" fmla="*/ 67 h 135"/>
                <a:gd name="T44" fmla="*/ 88 w 131"/>
                <a:gd name="T45" fmla="*/ 1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5">
                  <a:moveTo>
                    <a:pt x="88" y="14"/>
                  </a:moveTo>
                  <a:lnTo>
                    <a:pt x="88" y="14"/>
                  </a:lnTo>
                  <a:lnTo>
                    <a:pt x="83" y="5"/>
                  </a:lnTo>
                  <a:lnTo>
                    <a:pt x="73" y="0"/>
                  </a:lnTo>
                  <a:lnTo>
                    <a:pt x="59" y="0"/>
                  </a:lnTo>
                  <a:lnTo>
                    <a:pt x="39" y="9"/>
                  </a:lnTo>
                  <a:lnTo>
                    <a:pt x="20" y="24"/>
                  </a:lnTo>
                  <a:lnTo>
                    <a:pt x="5" y="48"/>
                  </a:lnTo>
                  <a:lnTo>
                    <a:pt x="0" y="72"/>
                  </a:lnTo>
                  <a:lnTo>
                    <a:pt x="5" y="82"/>
                  </a:lnTo>
                  <a:lnTo>
                    <a:pt x="10" y="97"/>
                  </a:lnTo>
                  <a:lnTo>
                    <a:pt x="15" y="106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54" y="130"/>
                  </a:lnTo>
                  <a:lnTo>
                    <a:pt x="73" y="135"/>
                  </a:lnTo>
                  <a:lnTo>
                    <a:pt x="97" y="135"/>
                  </a:lnTo>
                  <a:lnTo>
                    <a:pt x="112" y="130"/>
                  </a:lnTo>
                  <a:lnTo>
                    <a:pt x="126" y="121"/>
                  </a:lnTo>
                  <a:lnTo>
                    <a:pt x="131" y="106"/>
                  </a:lnTo>
                  <a:lnTo>
                    <a:pt x="126" y="87"/>
                  </a:lnTo>
                  <a:lnTo>
                    <a:pt x="112" y="67"/>
                  </a:lnTo>
                  <a:lnTo>
                    <a:pt x="88" y="1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3591" y="1075"/>
              <a:ext cx="63" cy="58"/>
            </a:xfrm>
            <a:custGeom>
              <a:avLst/>
              <a:gdLst>
                <a:gd name="T0" fmla="*/ 54 w 63"/>
                <a:gd name="T1" fmla="*/ 5 h 58"/>
                <a:gd name="T2" fmla="*/ 54 w 63"/>
                <a:gd name="T3" fmla="*/ 5 h 58"/>
                <a:gd name="T4" fmla="*/ 24 w 63"/>
                <a:gd name="T5" fmla="*/ 0 h 58"/>
                <a:gd name="T6" fmla="*/ 10 w 63"/>
                <a:gd name="T7" fmla="*/ 5 h 58"/>
                <a:gd name="T8" fmla="*/ 0 w 63"/>
                <a:gd name="T9" fmla="*/ 5 h 58"/>
                <a:gd name="T10" fmla="*/ 0 w 63"/>
                <a:gd name="T11" fmla="*/ 5 h 58"/>
                <a:gd name="T12" fmla="*/ 0 w 63"/>
                <a:gd name="T13" fmla="*/ 24 h 58"/>
                <a:gd name="T14" fmla="*/ 5 w 63"/>
                <a:gd name="T15" fmla="*/ 39 h 58"/>
                <a:gd name="T16" fmla="*/ 20 w 63"/>
                <a:gd name="T17" fmla="*/ 48 h 58"/>
                <a:gd name="T18" fmla="*/ 34 w 63"/>
                <a:gd name="T19" fmla="*/ 58 h 58"/>
                <a:gd name="T20" fmla="*/ 44 w 63"/>
                <a:gd name="T21" fmla="*/ 58 h 58"/>
                <a:gd name="T22" fmla="*/ 58 w 63"/>
                <a:gd name="T23" fmla="*/ 53 h 58"/>
                <a:gd name="T24" fmla="*/ 63 w 63"/>
                <a:gd name="T25" fmla="*/ 48 h 58"/>
                <a:gd name="T26" fmla="*/ 63 w 63"/>
                <a:gd name="T27" fmla="*/ 34 h 58"/>
                <a:gd name="T28" fmla="*/ 54 w 63"/>
                <a:gd name="T29" fmla="*/ 5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3" h="58">
                  <a:moveTo>
                    <a:pt x="54" y="5"/>
                  </a:moveTo>
                  <a:lnTo>
                    <a:pt x="54" y="5"/>
                  </a:lnTo>
                  <a:lnTo>
                    <a:pt x="24" y="0"/>
                  </a:lnTo>
                  <a:lnTo>
                    <a:pt x="1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24"/>
                  </a:lnTo>
                  <a:lnTo>
                    <a:pt x="5" y="39"/>
                  </a:lnTo>
                  <a:lnTo>
                    <a:pt x="20" y="48"/>
                  </a:lnTo>
                  <a:lnTo>
                    <a:pt x="34" y="58"/>
                  </a:lnTo>
                  <a:lnTo>
                    <a:pt x="44" y="58"/>
                  </a:lnTo>
                  <a:lnTo>
                    <a:pt x="58" y="53"/>
                  </a:lnTo>
                  <a:lnTo>
                    <a:pt x="63" y="48"/>
                  </a:lnTo>
                  <a:lnTo>
                    <a:pt x="63" y="34"/>
                  </a:lnTo>
                  <a:lnTo>
                    <a:pt x="5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3509" y="959"/>
              <a:ext cx="68" cy="77"/>
            </a:xfrm>
            <a:custGeom>
              <a:avLst/>
              <a:gdLst>
                <a:gd name="T0" fmla="*/ 34 w 68"/>
                <a:gd name="T1" fmla="*/ 5 h 77"/>
                <a:gd name="T2" fmla="*/ 34 w 68"/>
                <a:gd name="T3" fmla="*/ 5 h 77"/>
                <a:gd name="T4" fmla="*/ 34 w 68"/>
                <a:gd name="T5" fmla="*/ 0 h 77"/>
                <a:gd name="T6" fmla="*/ 29 w 68"/>
                <a:gd name="T7" fmla="*/ 0 h 77"/>
                <a:gd name="T8" fmla="*/ 29 w 68"/>
                <a:gd name="T9" fmla="*/ 0 h 77"/>
                <a:gd name="T10" fmla="*/ 10 w 68"/>
                <a:gd name="T11" fmla="*/ 9 h 77"/>
                <a:gd name="T12" fmla="*/ 5 w 68"/>
                <a:gd name="T13" fmla="*/ 24 h 77"/>
                <a:gd name="T14" fmla="*/ 0 w 68"/>
                <a:gd name="T15" fmla="*/ 38 h 77"/>
                <a:gd name="T16" fmla="*/ 5 w 68"/>
                <a:gd name="T17" fmla="*/ 48 h 77"/>
                <a:gd name="T18" fmla="*/ 14 w 68"/>
                <a:gd name="T19" fmla="*/ 63 h 77"/>
                <a:gd name="T20" fmla="*/ 24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5"/>
                  </a:moveTo>
                  <a:lnTo>
                    <a:pt x="34" y="5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0" y="9"/>
                  </a:lnTo>
                  <a:lnTo>
                    <a:pt x="5" y="24"/>
                  </a:lnTo>
                  <a:lnTo>
                    <a:pt x="0" y="38"/>
                  </a:lnTo>
                  <a:lnTo>
                    <a:pt x="5" y="48"/>
                  </a:lnTo>
                  <a:lnTo>
                    <a:pt x="14" y="63"/>
                  </a:lnTo>
                  <a:lnTo>
                    <a:pt x="24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8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9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1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2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3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4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5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6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7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8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9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0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1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2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3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4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5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6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7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8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9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0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1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2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3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4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5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6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7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8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9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0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1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2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3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4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65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66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9" name="Freeform 67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0" name="Freeform 68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1" name="Freeform 69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2" name="Freeform 70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3" name="Freeform 71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4" name="Freeform 72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5" name="Freeform 73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6" name="Freeform 74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7" name="Freeform 75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76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77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78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79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80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81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82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83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84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85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86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87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88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89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90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91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92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93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94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95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8" name="Freeform 96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9" name="Freeform 97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98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1" name="Freeform 109"/>
            <p:cNvSpPr>
              <a:spLocks/>
            </p:cNvSpPr>
            <p:nvPr/>
          </p:nvSpPr>
          <p:spPr bwMode="auto">
            <a:xfrm>
              <a:off x="3044" y="2242"/>
              <a:ext cx="252" cy="121"/>
            </a:xfrm>
            <a:custGeom>
              <a:avLst/>
              <a:gdLst>
                <a:gd name="T0" fmla="*/ 0 w 252"/>
                <a:gd name="T1" fmla="*/ 116 h 121"/>
                <a:gd name="T2" fmla="*/ 0 w 252"/>
                <a:gd name="T3" fmla="*/ 116 h 121"/>
                <a:gd name="T4" fmla="*/ 10 w 252"/>
                <a:gd name="T5" fmla="*/ 121 h 121"/>
                <a:gd name="T6" fmla="*/ 19 w 252"/>
                <a:gd name="T7" fmla="*/ 121 h 121"/>
                <a:gd name="T8" fmla="*/ 34 w 252"/>
                <a:gd name="T9" fmla="*/ 112 h 121"/>
                <a:gd name="T10" fmla="*/ 68 w 252"/>
                <a:gd name="T11" fmla="*/ 83 h 121"/>
                <a:gd name="T12" fmla="*/ 68 w 252"/>
                <a:gd name="T13" fmla="*/ 83 h 121"/>
                <a:gd name="T14" fmla="*/ 97 w 252"/>
                <a:gd name="T15" fmla="*/ 53 h 121"/>
                <a:gd name="T16" fmla="*/ 121 w 252"/>
                <a:gd name="T17" fmla="*/ 29 h 121"/>
                <a:gd name="T18" fmla="*/ 121 w 252"/>
                <a:gd name="T19" fmla="*/ 29 h 121"/>
                <a:gd name="T20" fmla="*/ 150 w 252"/>
                <a:gd name="T21" fmla="*/ 15 h 121"/>
                <a:gd name="T22" fmla="*/ 189 w 252"/>
                <a:gd name="T23" fmla="*/ 5 h 121"/>
                <a:gd name="T24" fmla="*/ 203 w 252"/>
                <a:gd name="T25" fmla="*/ 0 h 121"/>
                <a:gd name="T26" fmla="*/ 223 w 252"/>
                <a:gd name="T27" fmla="*/ 5 h 121"/>
                <a:gd name="T28" fmla="*/ 237 w 252"/>
                <a:gd name="T29" fmla="*/ 15 h 121"/>
                <a:gd name="T30" fmla="*/ 247 w 252"/>
                <a:gd name="T31" fmla="*/ 29 h 121"/>
                <a:gd name="T32" fmla="*/ 247 w 252"/>
                <a:gd name="T33" fmla="*/ 29 h 121"/>
                <a:gd name="T34" fmla="*/ 247 w 252"/>
                <a:gd name="T35" fmla="*/ 29 h 121"/>
                <a:gd name="T36" fmla="*/ 252 w 252"/>
                <a:gd name="T37" fmla="*/ 24 h 121"/>
                <a:gd name="T38" fmla="*/ 252 w 252"/>
                <a:gd name="T39" fmla="*/ 24 h 121"/>
                <a:gd name="T40" fmla="*/ 247 w 252"/>
                <a:gd name="T41" fmla="*/ 15 h 121"/>
                <a:gd name="T42" fmla="*/ 237 w 252"/>
                <a:gd name="T43" fmla="*/ 5 h 121"/>
                <a:gd name="T44" fmla="*/ 228 w 252"/>
                <a:gd name="T45" fmla="*/ 0 h 121"/>
                <a:gd name="T46" fmla="*/ 218 w 252"/>
                <a:gd name="T47" fmla="*/ 0 h 121"/>
                <a:gd name="T48" fmla="*/ 194 w 252"/>
                <a:gd name="T49" fmla="*/ 0 h 121"/>
                <a:gd name="T50" fmla="*/ 169 w 252"/>
                <a:gd name="T51" fmla="*/ 5 h 121"/>
                <a:gd name="T52" fmla="*/ 169 w 252"/>
                <a:gd name="T53" fmla="*/ 5 h 121"/>
                <a:gd name="T54" fmla="*/ 150 w 252"/>
                <a:gd name="T55" fmla="*/ 10 h 121"/>
                <a:gd name="T56" fmla="*/ 136 w 252"/>
                <a:gd name="T57" fmla="*/ 15 h 121"/>
                <a:gd name="T58" fmla="*/ 107 w 252"/>
                <a:gd name="T59" fmla="*/ 39 h 121"/>
                <a:gd name="T60" fmla="*/ 107 w 252"/>
                <a:gd name="T61" fmla="*/ 39 h 121"/>
                <a:gd name="T62" fmla="*/ 58 w 252"/>
                <a:gd name="T63" fmla="*/ 92 h 121"/>
                <a:gd name="T64" fmla="*/ 44 w 252"/>
                <a:gd name="T65" fmla="*/ 102 h 121"/>
                <a:gd name="T66" fmla="*/ 29 w 252"/>
                <a:gd name="T67" fmla="*/ 112 h 121"/>
                <a:gd name="T68" fmla="*/ 15 w 252"/>
                <a:gd name="T69" fmla="*/ 116 h 121"/>
                <a:gd name="T70" fmla="*/ 0 w 252"/>
                <a:gd name="T71" fmla="*/ 116 h 121"/>
                <a:gd name="T72" fmla="*/ 0 w 252"/>
                <a:gd name="T73" fmla="*/ 116 h 121"/>
                <a:gd name="T74" fmla="*/ 0 w 252"/>
                <a:gd name="T75" fmla="*/ 116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52" h="121">
                  <a:moveTo>
                    <a:pt x="0" y="116"/>
                  </a:moveTo>
                  <a:lnTo>
                    <a:pt x="0" y="116"/>
                  </a:lnTo>
                  <a:lnTo>
                    <a:pt x="10" y="121"/>
                  </a:lnTo>
                  <a:lnTo>
                    <a:pt x="19" y="121"/>
                  </a:lnTo>
                  <a:lnTo>
                    <a:pt x="34" y="112"/>
                  </a:lnTo>
                  <a:lnTo>
                    <a:pt x="68" y="83"/>
                  </a:lnTo>
                  <a:lnTo>
                    <a:pt x="68" y="83"/>
                  </a:lnTo>
                  <a:lnTo>
                    <a:pt x="97" y="53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50" y="15"/>
                  </a:lnTo>
                  <a:lnTo>
                    <a:pt x="189" y="5"/>
                  </a:lnTo>
                  <a:lnTo>
                    <a:pt x="203" y="0"/>
                  </a:lnTo>
                  <a:lnTo>
                    <a:pt x="223" y="5"/>
                  </a:lnTo>
                  <a:lnTo>
                    <a:pt x="237" y="15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52" y="24"/>
                  </a:lnTo>
                  <a:lnTo>
                    <a:pt x="252" y="24"/>
                  </a:lnTo>
                  <a:lnTo>
                    <a:pt x="247" y="15"/>
                  </a:lnTo>
                  <a:lnTo>
                    <a:pt x="237" y="5"/>
                  </a:lnTo>
                  <a:lnTo>
                    <a:pt x="228" y="0"/>
                  </a:lnTo>
                  <a:lnTo>
                    <a:pt x="218" y="0"/>
                  </a:lnTo>
                  <a:lnTo>
                    <a:pt x="194" y="0"/>
                  </a:lnTo>
                  <a:lnTo>
                    <a:pt x="169" y="5"/>
                  </a:lnTo>
                  <a:lnTo>
                    <a:pt x="169" y="5"/>
                  </a:lnTo>
                  <a:lnTo>
                    <a:pt x="150" y="10"/>
                  </a:lnTo>
                  <a:lnTo>
                    <a:pt x="136" y="15"/>
                  </a:lnTo>
                  <a:lnTo>
                    <a:pt x="107" y="39"/>
                  </a:lnTo>
                  <a:lnTo>
                    <a:pt x="107" y="39"/>
                  </a:lnTo>
                  <a:lnTo>
                    <a:pt x="58" y="92"/>
                  </a:lnTo>
                  <a:lnTo>
                    <a:pt x="44" y="102"/>
                  </a:lnTo>
                  <a:lnTo>
                    <a:pt x="29" y="112"/>
                  </a:lnTo>
                  <a:lnTo>
                    <a:pt x="15" y="116"/>
                  </a:lnTo>
                  <a:lnTo>
                    <a:pt x="0" y="116"/>
                  </a:lnTo>
                  <a:lnTo>
                    <a:pt x="0" y="116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5" name="Freeform 113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6" name="Freeform 114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147" name="Nadpis 4146"/>
          <p:cNvSpPr>
            <a:spLocks noGrp="1"/>
          </p:cNvSpPr>
          <p:nvPr>
            <p:ph type="title"/>
          </p:nvPr>
        </p:nvSpPr>
        <p:spPr>
          <a:xfrm>
            <a:off x="-22275" y="-59658"/>
            <a:ext cx="7059385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ROSTLIN - nadzemní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48" name="Zástupný symbol pro obsah 4147"/>
          <p:cNvSpPr>
            <a:spLocks noGrp="1"/>
          </p:cNvSpPr>
          <p:nvPr>
            <p:ph idx="1"/>
          </p:nvPr>
        </p:nvSpPr>
        <p:spPr>
          <a:xfrm>
            <a:off x="323528" y="764704"/>
            <a:ext cx="8291264" cy="609329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Listy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Jsou zelené - obsahují zelené barvivo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lv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                      </a:t>
            </a:r>
            <a:endParaRPr lang="cs-CZ" dirty="0"/>
          </a:p>
        </p:txBody>
      </p:sp>
      <p:cxnSp>
        <p:nvCxnSpPr>
          <p:cNvPr id="100" name="Přímá spojnice se šipkou 99"/>
          <p:cNvCxnSpPr/>
          <p:nvPr/>
        </p:nvCxnSpPr>
        <p:spPr>
          <a:xfrm flipH="1">
            <a:off x="2435622" y="2564043"/>
            <a:ext cx="1344314" cy="131446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se šipkou 103"/>
          <p:cNvCxnSpPr/>
          <p:nvPr/>
        </p:nvCxnSpPr>
        <p:spPr>
          <a:xfrm flipH="1">
            <a:off x="3059834" y="2481068"/>
            <a:ext cx="1944214" cy="181778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5" descr="C:\Users\Petra\AppData\Local\Microsoft\Windows\Temporary Internet Files\Content.IE5\O0O96ZXW\MC9004404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818" y="26318"/>
            <a:ext cx="1829460" cy="182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7" name="Přímá spojnice se šipkou 106"/>
          <p:cNvCxnSpPr/>
          <p:nvPr/>
        </p:nvCxnSpPr>
        <p:spPr>
          <a:xfrm>
            <a:off x="1115616" y="3479593"/>
            <a:ext cx="165872" cy="91559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se šipkou 107"/>
          <p:cNvCxnSpPr/>
          <p:nvPr/>
        </p:nvCxnSpPr>
        <p:spPr>
          <a:xfrm flipV="1">
            <a:off x="2890416" y="4107929"/>
            <a:ext cx="1321544" cy="904289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Obdélník 112"/>
          <p:cNvSpPr/>
          <p:nvPr/>
        </p:nvSpPr>
        <p:spPr>
          <a:xfrm>
            <a:off x="3694670" y="3573661"/>
            <a:ext cx="10345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0070C0"/>
                </a:solidFill>
              </a:rPr>
              <a:t>KYSLÍK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251045" y="3017928"/>
            <a:ext cx="20608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OXID UHLIČITÝ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2748576" y="2084304"/>
            <a:ext cx="25667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FFC000"/>
                </a:solidFill>
              </a:rPr>
              <a:t>SVĚTLO ZE SLUNCE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9517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4395800" y="992158"/>
            <a:ext cx="4822259" cy="5316399"/>
            <a:chOff x="1756" y="227"/>
            <a:chExt cx="2469" cy="2805"/>
          </a:xfrm>
        </p:grpSpPr>
        <p:sp>
          <p:nvSpPr>
            <p:cNvPr id="4" name="AutoShape 4"/>
            <p:cNvSpPr>
              <a:spLocks noChangeAspect="1" noChangeArrowheads="1" noTextEdit="1"/>
            </p:cNvSpPr>
            <p:nvPr/>
          </p:nvSpPr>
          <p:spPr bwMode="auto">
            <a:xfrm>
              <a:off x="1775" y="227"/>
              <a:ext cx="2450" cy="28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6"/>
            <p:cNvSpPr>
              <a:spLocks/>
            </p:cNvSpPr>
            <p:nvPr/>
          </p:nvSpPr>
          <p:spPr bwMode="auto">
            <a:xfrm>
              <a:off x="1756" y="247"/>
              <a:ext cx="2358" cy="1719"/>
            </a:xfrm>
            <a:custGeom>
              <a:avLst/>
              <a:gdLst>
                <a:gd name="T0" fmla="*/ 2281 w 2358"/>
                <a:gd name="T1" fmla="*/ 1152 h 1719"/>
                <a:gd name="T2" fmla="*/ 2208 w 2358"/>
                <a:gd name="T3" fmla="*/ 997 h 1719"/>
                <a:gd name="T4" fmla="*/ 2150 w 2358"/>
                <a:gd name="T5" fmla="*/ 959 h 1719"/>
                <a:gd name="T6" fmla="*/ 2189 w 2358"/>
                <a:gd name="T7" fmla="*/ 876 h 1719"/>
                <a:gd name="T8" fmla="*/ 2310 w 2358"/>
                <a:gd name="T9" fmla="*/ 760 h 1719"/>
                <a:gd name="T10" fmla="*/ 2286 w 2358"/>
                <a:gd name="T11" fmla="*/ 687 h 1719"/>
                <a:gd name="T12" fmla="*/ 2300 w 2358"/>
                <a:gd name="T13" fmla="*/ 532 h 1719"/>
                <a:gd name="T14" fmla="*/ 2160 w 2358"/>
                <a:gd name="T15" fmla="*/ 445 h 1719"/>
                <a:gd name="T16" fmla="*/ 1990 w 2358"/>
                <a:gd name="T17" fmla="*/ 421 h 1719"/>
                <a:gd name="T18" fmla="*/ 1884 w 2358"/>
                <a:gd name="T19" fmla="*/ 421 h 1719"/>
                <a:gd name="T20" fmla="*/ 1816 w 2358"/>
                <a:gd name="T21" fmla="*/ 426 h 1719"/>
                <a:gd name="T22" fmla="*/ 1777 w 2358"/>
                <a:gd name="T23" fmla="*/ 373 h 1719"/>
                <a:gd name="T24" fmla="*/ 1666 w 2358"/>
                <a:gd name="T25" fmla="*/ 329 h 1719"/>
                <a:gd name="T26" fmla="*/ 1593 w 2358"/>
                <a:gd name="T27" fmla="*/ 285 h 1719"/>
                <a:gd name="T28" fmla="*/ 1530 w 2358"/>
                <a:gd name="T29" fmla="*/ 218 h 1719"/>
                <a:gd name="T30" fmla="*/ 1457 w 2358"/>
                <a:gd name="T31" fmla="*/ 130 h 1719"/>
                <a:gd name="T32" fmla="*/ 1336 w 2358"/>
                <a:gd name="T33" fmla="*/ 0 h 1719"/>
                <a:gd name="T34" fmla="*/ 1172 w 2358"/>
                <a:gd name="T35" fmla="*/ 77 h 1719"/>
                <a:gd name="T36" fmla="*/ 1118 w 2358"/>
                <a:gd name="T37" fmla="*/ 208 h 1719"/>
                <a:gd name="T38" fmla="*/ 1017 w 2358"/>
                <a:gd name="T39" fmla="*/ 203 h 1719"/>
                <a:gd name="T40" fmla="*/ 881 w 2358"/>
                <a:gd name="T41" fmla="*/ 174 h 1719"/>
                <a:gd name="T42" fmla="*/ 731 w 2358"/>
                <a:gd name="T43" fmla="*/ 193 h 1719"/>
                <a:gd name="T44" fmla="*/ 605 w 2358"/>
                <a:gd name="T45" fmla="*/ 319 h 1719"/>
                <a:gd name="T46" fmla="*/ 377 w 2358"/>
                <a:gd name="T47" fmla="*/ 324 h 1719"/>
                <a:gd name="T48" fmla="*/ 305 w 2358"/>
                <a:gd name="T49" fmla="*/ 450 h 1719"/>
                <a:gd name="T50" fmla="*/ 314 w 2358"/>
                <a:gd name="T51" fmla="*/ 552 h 1719"/>
                <a:gd name="T52" fmla="*/ 203 w 2358"/>
                <a:gd name="T53" fmla="*/ 600 h 1719"/>
                <a:gd name="T54" fmla="*/ 174 w 2358"/>
                <a:gd name="T55" fmla="*/ 678 h 1719"/>
                <a:gd name="T56" fmla="*/ 179 w 2358"/>
                <a:gd name="T57" fmla="*/ 755 h 1719"/>
                <a:gd name="T58" fmla="*/ 48 w 2358"/>
                <a:gd name="T59" fmla="*/ 833 h 1719"/>
                <a:gd name="T60" fmla="*/ 9 w 2358"/>
                <a:gd name="T61" fmla="*/ 993 h 1719"/>
                <a:gd name="T62" fmla="*/ 184 w 2358"/>
                <a:gd name="T63" fmla="*/ 1094 h 1719"/>
                <a:gd name="T64" fmla="*/ 285 w 2358"/>
                <a:gd name="T65" fmla="*/ 1177 h 1719"/>
                <a:gd name="T66" fmla="*/ 334 w 2358"/>
                <a:gd name="T67" fmla="*/ 1278 h 1719"/>
                <a:gd name="T68" fmla="*/ 407 w 2358"/>
                <a:gd name="T69" fmla="*/ 1288 h 1719"/>
                <a:gd name="T70" fmla="*/ 305 w 2358"/>
                <a:gd name="T71" fmla="*/ 1332 h 1719"/>
                <a:gd name="T72" fmla="*/ 281 w 2358"/>
                <a:gd name="T73" fmla="*/ 1458 h 1719"/>
                <a:gd name="T74" fmla="*/ 460 w 2358"/>
                <a:gd name="T75" fmla="*/ 1525 h 1719"/>
                <a:gd name="T76" fmla="*/ 537 w 2358"/>
                <a:gd name="T77" fmla="*/ 1559 h 1719"/>
                <a:gd name="T78" fmla="*/ 591 w 2358"/>
                <a:gd name="T79" fmla="*/ 1608 h 1719"/>
                <a:gd name="T80" fmla="*/ 668 w 2358"/>
                <a:gd name="T81" fmla="*/ 1714 h 1719"/>
                <a:gd name="T82" fmla="*/ 779 w 2358"/>
                <a:gd name="T83" fmla="*/ 1666 h 1719"/>
                <a:gd name="T84" fmla="*/ 871 w 2358"/>
                <a:gd name="T85" fmla="*/ 1637 h 1719"/>
                <a:gd name="T86" fmla="*/ 905 w 2358"/>
                <a:gd name="T87" fmla="*/ 1530 h 1719"/>
                <a:gd name="T88" fmla="*/ 997 w 2358"/>
                <a:gd name="T89" fmla="*/ 1545 h 1719"/>
                <a:gd name="T90" fmla="*/ 901 w 2358"/>
                <a:gd name="T91" fmla="*/ 1341 h 1719"/>
                <a:gd name="T92" fmla="*/ 963 w 2358"/>
                <a:gd name="T93" fmla="*/ 1259 h 1719"/>
                <a:gd name="T94" fmla="*/ 1002 w 2358"/>
                <a:gd name="T95" fmla="*/ 1152 h 1719"/>
                <a:gd name="T96" fmla="*/ 1051 w 2358"/>
                <a:gd name="T97" fmla="*/ 1123 h 1719"/>
                <a:gd name="T98" fmla="*/ 1075 w 2358"/>
                <a:gd name="T99" fmla="*/ 1070 h 1719"/>
                <a:gd name="T100" fmla="*/ 1206 w 2358"/>
                <a:gd name="T101" fmla="*/ 1138 h 1719"/>
                <a:gd name="T102" fmla="*/ 1336 w 2358"/>
                <a:gd name="T103" fmla="*/ 1196 h 1719"/>
                <a:gd name="T104" fmla="*/ 1501 w 2358"/>
                <a:gd name="T105" fmla="*/ 1211 h 1719"/>
                <a:gd name="T106" fmla="*/ 1424 w 2358"/>
                <a:gd name="T107" fmla="*/ 1395 h 1719"/>
                <a:gd name="T108" fmla="*/ 1472 w 2358"/>
                <a:gd name="T109" fmla="*/ 1443 h 1719"/>
                <a:gd name="T110" fmla="*/ 1550 w 2358"/>
                <a:gd name="T111" fmla="*/ 1535 h 1719"/>
                <a:gd name="T112" fmla="*/ 1695 w 2358"/>
                <a:gd name="T113" fmla="*/ 1617 h 1719"/>
                <a:gd name="T114" fmla="*/ 1811 w 2358"/>
                <a:gd name="T115" fmla="*/ 1613 h 1719"/>
                <a:gd name="T116" fmla="*/ 1990 w 2358"/>
                <a:gd name="T117" fmla="*/ 1491 h 1719"/>
                <a:gd name="T118" fmla="*/ 2068 w 2358"/>
                <a:gd name="T119" fmla="*/ 1428 h 1719"/>
                <a:gd name="T120" fmla="*/ 2131 w 2358"/>
                <a:gd name="T121" fmla="*/ 1404 h 1719"/>
                <a:gd name="T122" fmla="*/ 2291 w 2358"/>
                <a:gd name="T123" fmla="*/ 1332 h 1719"/>
                <a:gd name="T124" fmla="*/ 2353 w 2358"/>
                <a:gd name="T125" fmla="*/ 1201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8" h="1719">
                  <a:moveTo>
                    <a:pt x="2353" y="1201"/>
                  </a:moveTo>
                  <a:lnTo>
                    <a:pt x="2353" y="1201"/>
                  </a:lnTo>
                  <a:lnTo>
                    <a:pt x="2349" y="1172"/>
                  </a:lnTo>
                  <a:lnTo>
                    <a:pt x="2344" y="1162"/>
                  </a:lnTo>
                  <a:lnTo>
                    <a:pt x="2339" y="1157"/>
                  </a:lnTo>
                  <a:lnTo>
                    <a:pt x="2315" y="1152"/>
                  </a:lnTo>
                  <a:lnTo>
                    <a:pt x="2281" y="1152"/>
                  </a:lnTo>
                  <a:lnTo>
                    <a:pt x="2281" y="1152"/>
                  </a:lnTo>
                  <a:lnTo>
                    <a:pt x="2276" y="1123"/>
                  </a:lnTo>
                  <a:lnTo>
                    <a:pt x="2266" y="1099"/>
                  </a:lnTo>
                  <a:lnTo>
                    <a:pt x="2232" y="1046"/>
                  </a:lnTo>
                  <a:lnTo>
                    <a:pt x="2232" y="1046"/>
                  </a:lnTo>
                  <a:lnTo>
                    <a:pt x="2218" y="1012"/>
                  </a:lnTo>
                  <a:lnTo>
                    <a:pt x="2208" y="997"/>
                  </a:lnTo>
                  <a:lnTo>
                    <a:pt x="2189" y="988"/>
                  </a:lnTo>
                  <a:lnTo>
                    <a:pt x="2189" y="988"/>
                  </a:lnTo>
                  <a:lnTo>
                    <a:pt x="2160" y="988"/>
                  </a:lnTo>
                  <a:lnTo>
                    <a:pt x="2136" y="988"/>
                  </a:lnTo>
                  <a:lnTo>
                    <a:pt x="2136" y="988"/>
                  </a:lnTo>
                  <a:lnTo>
                    <a:pt x="2140" y="973"/>
                  </a:lnTo>
                  <a:lnTo>
                    <a:pt x="2150" y="959"/>
                  </a:lnTo>
                  <a:lnTo>
                    <a:pt x="2160" y="949"/>
                  </a:lnTo>
                  <a:lnTo>
                    <a:pt x="2165" y="930"/>
                  </a:lnTo>
                  <a:lnTo>
                    <a:pt x="2165" y="930"/>
                  </a:lnTo>
                  <a:lnTo>
                    <a:pt x="2165" y="896"/>
                  </a:lnTo>
                  <a:lnTo>
                    <a:pt x="2174" y="886"/>
                  </a:lnTo>
                  <a:lnTo>
                    <a:pt x="2189" y="876"/>
                  </a:lnTo>
                  <a:lnTo>
                    <a:pt x="2189" y="876"/>
                  </a:lnTo>
                  <a:lnTo>
                    <a:pt x="2237" y="838"/>
                  </a:lnTo>
                  <a:lnTo>
                    <a:pt x="2291" y="794"/>
                  </a:lnTo>
                  <a:lnTo>
                    <a:pt x="2291" y="794"/>
                  </a:lnTo>
                  <a:lnTo>
                    <a:pt x="2305" y="779"/>
                  </a:lnTo>
                  <a:lnTo>
                    <a:pt x="2310" y="775"/>
                  </a:lnTo>
                  <a:lnTo>
                    <a:pt x="2310" y="760"/>
                  </a:lnTo>
                  <a:lnTo>
                    <a:pt x="2310" y="760"/>
                  </a:lnTo>
                  <a:lnTo>
                    <a:pt x="2300" y="746"/>
                  </a:lnTo>
                  <a:lnTo>
                    <a:pt x="2281" y="731"/>
                  </a:lnTo>
                  <a:lnTo>
                    <a:pt x="2261" y="717"/>
                  </a:lnTo>
                  <a:lnTo>
                    <a:pt x="2247" y="697"/>
                  </a:lnTo>
                  <a:lnTo>
                    <a:pt x="2247" y="697"/>
                  </a:lnTo>
                  <a:lnTo>
                    <a:pt x="2266" y="692"/>
                  </a:lnTo>
                  <a:lnTo>
                    <a:pt x="2286" y="687"/>
                  </a:lnTo>
                  <a:lnTo>
                    <a:pt x="2295" y="678"/>
                  </a:lnTo>
                  <a:lnTo>
                    <a:pt x="2305" y="663"/>
                  </a:lnTo>
                  <a:lnTo>
                    <a:pt x="2315" y="649"/>
                  </a:lnTo>
                  <a:lnTo>
                    <a:pt x="2320" y="634"/>
                  </a:lnTo>
                  <a:lnTo>
                    <a:pt x="2320" y="600"/>
                  </a:lnTo>
                  <a:lnTo>
                    <a:pt x="2315" y="566"/>
                  </a:lnTo>
                  <a:lnTo>
                    <a:pt x="2300" y="532"/>
                  </a:lnTo>
                  <a:lnTo>
                    <a:pt x="2281" y="503"/>
                  </a:lnTo>
                  <a:lnTo>
                    <a:pt x="2257" y="484"/>
                  </a:lnTo>
                  <a:lnTo>
                    <a:pt x="2257" y="484"/>
                  </a:lnTo>
                  <a:lnTo>
                    <a:pt x="2228" y="465"/>
                  </a:lnTo>
                  <a:lnTo>
                    <a:pt x="2194" y="450"/>
                  </a:lnTo>
                  <a:lnTo>
                    <a:pt x="2194" y="450"/>
                  </a:lnTo>
                  <a:lnTo>
                    <a:pt x="2160" y="445"/>
                  </a:lnTo>
                  <a:lnTo>
                    <a:pt x="2126" y="445"/>
                  </a:lnTo>
                  <a:lnTo>
                    <a:pt x="2092" y="445"/>
                  </a:lnTo>
                  <a:lnTo>
                    <a:pt x="2063" y="440"/>
                  </a:lnTo>
                  <a:lnTo>
                    <a:pt x="2063" y="440"/>
                  </a:lnTo>
                  <a:lnTo>
                    <a:pt x="2029" y="431"/>
                  </a:lnTo>
                  <a:lnTo>
                    <a:pt x="2010" y="426"/>
                  </a:lnTo>
                  <a:lnTo>
                    <a:pt x="1990" y="421"/>
                  </a:lnTo>
                  <a:lnTo>
                    <a:pt x="1990" y="421"/>
                  </a:lnTo>
                  <a:lnTo>
                    <a:pt x="1971" y="426"/>
                  </a:lnTo>
                  <a:lnTo>
                    <a:pt x="1942" y="431"/>
                  </a:lnTo>
                  <a:lnTo>
                    <a:pt x="1913" y="436"/>
                  </a:lnTo>
                  <a:lnTo>
                    <a:pt x="1893" y="431"/>
                  </a:lnTo>
                  <a:lnTo>
                    <a:pt x="1893" y="431"/>
                  </a:lnTo>
                  <a:lnTo>
                    <a:pt x="1884" y="421"/>
                  </a:lnTo>
                  <a:lnTo>
                    <a:pt x="1884" y="411"/>
                  </a:lnTo>
                  <a:lnTo>
                    <a:pt x="1879" y="402"/>
                  </a:lnTo>
                  <a:lnTo>
                    <a:pt x="1864" y="397"/>
                  </a:lnTo>
                  <a:lnTo>
                    <a:pt x="1864" y="397"/>
                  </a:lnTo>
                  <a:lnTo>
                    <a:pt x="1855" y="402"/>
                  </a:lnTo>
                  <a:lnTo>
                    <a:pt x="1840" y="407"/>
                  </a:lnTo>
                  <a:lnTo>
                    <a:pt x="1816" y="426"/>
                  </a:lnTo>
                  <a:lnTo>
                    <a:pt x="1777" y="465"/>
                  </a:lnTo>
                  <a:lnTo>
                    <a:pt x="1777" y="465"/>
                  </a:lnTo>
                  <a:lnTo>
                    <a:pt x="1782" y="450"/>
                  </a:lnTo>
                  <a:lnTo>
                    <a:pt x="1787" y="431"/>
                  </a:lnTo>
                  <a:lnTo>
                    <a:pt x="1782" y="392"/>
                  </a:lnTo>
                  <a:lnTo>
                    <a:pt x="1782" y="392"/>
                  </a:lnTo>
                  <a:lnTo>
                    <a:pt x="1777" y="373"/>
                  </a:lnTo>
                  <a:lnTo>
                    <a:pt x="1767" y="363"/>
                  </a:lnTo>
                  <a:lnTo>
                    <a:pt x="1753" y="353"/>
                  </a:lnTo>
                  <a:lnTo>
                    <a:pt x="1738" y="348"/>
                  </a:lnTo>
                  <a:lnTo>
                    <a:pt x="1700" y="344"/>
                  </a:lnTo>
                  <a:lnTo>
                    <a:pt x="1680" y="339"/>
                  </a:lnTo>
                  <a:lnTo>
                    <a:pt x="1666" y="329"/>
                  </a:lnTo>
                  <a:lnTo>
                    <a:pt x="1666" y="329"/>
                  </a:lnTo>
                  <a:lnTo>
                    <a:pt x="1656" y="319"/>
                  </a:lnTo>
                  <a:lnTo>
                    <a:pt x="1646" y="310"/>
                  </a:lnTo>
                  <a:lnTo>
                    <a:pt x="1632" y="295"/>
                  </a:lnTo>
                  <a:lnTo>
                    <a:pt x="1627" y="285"/>
                  </a:lnTo>
                  <a:lnTo>
                    <a:pt x="1617" y="285"/>
                  </a:lnTo>
                  <a:lnTo>
                    <a:pt x="1608" y="281"/>
                  </a:lnTo>
                  <a:lnTo>
                    <a:pt x="1593" y="285"/>
                  </a:lnTo>
                  <a:lnTo>
                    <a:pt x="1593" y="285"/>
                  </a:lnTo>
                  <a:lnTo>
                    <a:pt x="1588" y="295"/>
                  </a:lnTo>
                  <a:lnTo>
                    <a:pt x="1588" y="295"/>
                  </a:lnTo>
                  <a:lnTo>
                    <a:pt x="1579" y="271"/>
                  </a:lnTo>
                  <a:lnTo>
                    <a:pt x="1564" y="252"/>
                  </a:lnTo>
                  <a:lnTo>
                    <a:pt x="1550" y="232"/>
                  </a:lnTo>
                  <a:lnTo>
                    <a:pt x="1530" y="218"/>
                  </a:lnTo>
                  <a:lnTo>
                    <a:pt x="1511" y="208"/>
                  </a:lnTo>
                  <a:lnTo>
                    <a:pt x="1487" y="203"/>
                  </a:lnTo>
                  <a:lnTo>
                    <a:pt x="1462" y="198"/>
                  </a:lnTo>
                  <a:lnTo>
                    <a:pt x="1438" y="193"/>
                  </a:lnTo>
                  <a:lnTo>
                    <a:pt x="1438" y="193"/>
                  </a:lnTo>
                  <a:lnTo>
                    <a:pt x="1453" y="164"/>
                  </a:lnTo>
                  <a:lnTo>
                    <a:pt x="1457" y="130"/>
                  </a:lnTo>
                  <a:lnTo>
                    <a:pt x="1453" y="97"/>
                  </a:lnTo>
                  <a:lnTo>
                    <a:pt x="1443" y="67"/>
                  </a:lnTo>
                  <a:lnTo>
                    <a:pt x="1424" y="38"/>
                  </a:lnTo>
                  <a:lnTo>
                    <a:pt x="1399" y="19"/>
                  </a:lnTo>
                  <a:lnTo>
                    <a:pt x="1370" y="5"/>
                  </a:lnTo>
                  <a:lnTo>
                    <a:pt x="1336" y="0"/>
                  </a:lnTo>
                  <a:lnTo>
                    <a:pt x="1336" y="0"/>
                  </a:lnTo>
                  <a:lnTo>
                    <a:pt x="1288" y="0"/>
                  </a:lnTo>
                  <a:lnTo>
                    <a:pt x="1269" y="5"/>
                  </a:lnTo>
                  <a:lnTo>
                    <a:pt x="1249" y="9"/>
                  </a:lnTo>
                  <a:lnTo>
                    <a:pt x="1249" y="9"/>
                  </a:lnTo>
                  <a:lnTo>
                    <a:pt x="1206" y="38"/>
                  </a:lnTo>
                  <a:lnTo>
                    <a:pt x="1186" y="58"/>
                  </a:lnTo>
                  <a:lnTo>
                    <a:pt x="1172" y="77"/>
                  </a:lnTo>
                  <a:lnTo>
                    <a:pt x="1172" y="77"/>
                  </a:lnTo>
                  <a:lnTo>
                    <a:pt x="1148" y="111"/>
                  </a:lnTo>
                  <a:lnTo>
                    <a:pt x="1143" y="140"/>
                  </a:lnTo>
                  <a:lnTo>
                    <a:pt x="1143" y="174"/>
                  </a:lnTo>
                  <a:lnTo>
                    <a:pt x="1148" y="218"/>
                  </a:lnTo>
                  <a:lnTo>
                    <a:pt x="1148" y="218"/>
                  </a:lnTo>
                  <a:lnTo>
                    <a:pt x="1118" y="208"/>
                  </a:lnTo>
                  <a:lnTo>
                    <a:pt x="1094" y="198"/>
                  </a:lnTo>
                  <a:lnTo>
                    <a:pt x="1094" y="198"/>
                  </a:lnTo>
                  <a:lnTo>
                    <a:pt x="1075" y="198"/>
                  </a:lnTo>
                  <a:lnTo>
                    <a:pt x="1051" y="203"/>
                  </a:lnTo>
                  <a:lnTo>
                    <a:pt x="1031" y="203"/>
                  </a:lnTo>
                  <a:lnTo>
                    <a:pt x="1017" y="203"/>
                  </a:lnTo>
                  <a:lnTo>
                    <a:pt x="1017" y="203"/>
                  </a:lnTo>
                  <a:lnTo>
                    <a:pt x="997" y="203"/>
                  </a:lnTo>
                  <a:lnTo>
                    <a:pt x="983" y="193"/>
                  </a:lnTo>
                  <a:lnTo>
                    <a:pt x="963" y="189"/>
                  </a:lnTo>
                  <a:lnTo>
                    <a:pt x="944" y="184"/>
                  </a:lnTo>
                  <a:lnTo>
                    <a:pt x="944" y="184"/>
                  </a:lnTo>
                  <a:lnTo>
                    <a:pt x="915" y="184"/>
                  </a:lnTo>
                  <a:lnTo>
                    <a:pt x="881" y="174"/>
                  </a:lnTo>
                  <a:lnTo>
                    <a:pt x="881" y="174"/>
                  </a:lnTo>
                  <a:lnTo>
                    <a:pt x="838" y="164"/>
                  </a:lnTo>
                  <a:lnTo>
                    <a:pt x="813" y="164"/>
                  </a:lnTo>
                  <a:lnTo>
                    <a:pt x="794" y="164"/>
                  </a:lnTo>
                  <a:lnTo>
                    <a:pt x="770" y="169"/>
                  </a:lnTo>
                  <a:lnTo>
                    <a:pt x="750" y="179"/>
                  </a:lnTo>
                  <a:lnTo>
                    <a:pt x="731" y="193"/>
                  </a:lnTo>
                  <a:lnTo>
                    <a:pt x="716" y="208"/>
                  </a:lnTo>
                  <a:lnTo>
                    <a:pt x="716" y="208"/>
                  </a:lnTo>
                  <a:lnTo>
                    <a:pt x="668" y="266"/>
                  </a:lnTo>
                  <a:lnTo>
                    <a:pt x="649" y="295"/>
                  </a:lnTo>
                  <a:lnTo>
                    <a:pt x="629" y="329"/>
                  </a:lnTo>
                  <a:lnTo>
                    <a:pt x="629" y="329"/>
                  </a:lnTo>
                  <a:lnTo>
                    <a:pt x="605" y="319"/>
                  </a:lnTo>
                  <a:lnTo>
                    <a:pt x="576" y="310"/>
                  </a:lnTo>
                  <a:lnTo>
                    <a:pt x="547" y="295"/>
                  </a:lnTo>
                  <a:lnTo>
                    <a:pt x="518" y="285"/>
                  </a:lnTo>
                  <a:lnTo>
                    <a:pt x="518" y="285"/>
                  </a:lnTo>
                  <a:lnTo>
                    <a:pt x="484" y="290"/>
                  </a:lnTo>
                  <a:lnTo>
                    <a:pt x="445" y="300"/>
                  </a:lnTo>
                  <a:lnTo>
                    <a:pt x="377" y="324"/>
                  </a:lnTo>
                  <a:lnTo>
                    <a:pt x="377" y="324"/>
                  </a:lnTo>
                  <a:lnTo>
                    <a:pt x="339" y="344"/>
                  </a:lnTo>
                  <a:lnTo>
                    <a:pt x="324" y="353"/>
                  </a:lnTo>
                  <a:lnTo>
                    <a:pt x="314" y="368"/>
                  </a:lnTo>
                  <a:lnTo>
                    <a:pt x="305" y="392"/>
                  </a:lnTo>
                  <a:lnTo>
                    <a:pt x="300" y="421"/>
                  </a:lnTo>
                  <a:lnTo>
                    <a:pt x="305" y="450"/>
                  </a:lnTo>
                  <a:lnTo>
                    <a:pt x="319" y="484"/>
                  </a:lnTo>
                  <a:lnTo>
                    <a:pt x="334" y="513"/>
                  </a:lnTo>
                  <a:lnTo>
                    <a:pt x="353" y="542"/>
                  </a:lnTo>
                  <a:lnTo>
                    <a:pt x="353" y="542"/>
                  </a:lnTo>
                  <a:lnTo>
                    <a:pt x="339" y="537"/>
                  </a:lnTo>
                  <a:lnTo>
                    <a:pt x="329" y="542"/>
                  </a:lnTo>
                  <a:lnTo>
                    <a:pt x="314" y="552"/>
                  </a:lnTo>
                  <a:lnTo>
                    <a:pt x="305" y="571"/>
                  </a:lnTo>
                  <a:lnTo>
                    <a:pt x="285" y="586"/>
                  </a:lnTo>
                  <a:lnTo>
                    <a:pt x="285" y="586"/>
                  </a:lnTo>
                  <a:lnTo>
                    <a:pt x="266" y="591"/>
                  </a:lnTo>
                  <a:lnTo>
                    <a:pt x="247" y="591"/>
                  </a:lnTo>
                  <a:lnTo>
                    <a:pt x="222" y="591"/>
                  </a:lnTo>
                  <a:lnTo>
                    <a:pt x="203" y="600"/>
                  </a:lnTo>
                  <a:lnTo>
                    <a:pt x="203" y="600"/>
                  </a:lnTo>
                  <a:lnTo>
                    <a:pt x="189" y="620"/>
                  </a:lnTo>
                  <a:lnTo>
                    <a:pt x="174" y="639"/>
                  </a:lnTo>
                  <a:lnTo>
                    <a:pt x="174" y="639"/>
                  </a:lnTo>
                  <a:lnTo>
                    <a:pt x="169" y="658"/>
                  </a:lnTo>
                  <a:lnTo>
                    <a:pt x="174" y="678"/>
                  </a:lnTo>
                  <a:lnTo>
                    <a:pt x="174" y="678"/>
                  </a:lnTo>
                  <a:lnTo>
                    <a:pt x="189" y="692"/>
                  </a:lnTo>
                  <a:lnTo>
                    <a:pt x="208" y="707"/>
                  </a:lnTo>
                  <a:lnTo>
                    <a:pt x="222" y="721"/>
                  </a:lnTo>
                  <a:lnTo>
                    <a:pt x="232" y="741"/>
                  </a:lnTo>
                  <a:lnTo>
                    <a:pt x="232" y="741"/>
                  </a:lnTo>
                  <a:lnTo>
                    <a:pt x="208" y="750"/>
                  </a:lnTo>
                  <a:lnTo>
                    <a:pt x="179" y="755"/>
                  </a:lnTo>
                  <a:lnTo>
                    <a:pt x="150" y="760"/>
                  </a:lnTo>
                  <a:lnTo>
                    <a:pt x="121" y="770"/>
                  </a:lnTo>
                  <a:lnTo>
                    <a:pt x="121" y="770"/>
                  </a:lnTo>
                  <a:lnTo>
                    <a:pt x="101" y="779"/>
                  </a:lnTo>
                  <a:lnTo>
                    <a:pt x="77" y="794"/>
                  </a:lnTo>
                  <a:lnTo>
                    <a:pt x="63" y="813"/>
                  </a:lnTo>
                  <a:lnTo>
                    <a:pt x="48" y="833"/>
                  </a:lnTo>
                  <a:lnTo>
                    <a:pt x="24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5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9" y="993"/>
                  </a:lnTo>
                  <a:lnTo>
                    <a:pt x="29" y="1017"/>
                  </a:lnTo>
                  <a:lnTo>
                    <a:pt x="58" y="1031"/>
                  </a:lnTo>
                  <a:lnTo>
                    <a:pt x="87" y="1046"/>
                  </a:lnTo>
                  <a:lnTo>
                    <a:pt x="121" y="1056"/>
                  </a:lnTo>
                  <a:lnTo>
                    <a:pt x="189" y="1075"/>
                  </a:lnTo>
                  <a:lnTo>
                    <a:pt x="189" y="1075"/>
                  </a:lnTo>
                  <a:lnTo>
                    <a:pt x="184" y="1094"/>
                  </a:lnTo>
                  <a:lnTo>
                    <a:pt x="184" y="1114"/>
                  </a:lnTo>
                  <a:lnTo>
                    <a:pt x="189" y="1128"/>
                  </a:lnTo>
                  <a:lnTo>
                    <a:pt x="208" y="1148"/>
                  </a:lnTo>
                  <a:lnTo>
                    <a:pt x="208" y="1148"/>
                  </a:lnTo>
                  <a:lnTo>
                    <a:pt x="232" y="1162"/>
                  </a:lnTo>
                  <a:lnTo>
                    <a:pt x="261" y="1167"/>
                  </a:lnTo>
                  <a:lnTo>
                    <a:pt x="285" y="1177"/>
                  </a:lnTo>
                  <a:lnTo>
                    <a:pt x="314" y="1186"/>
                  </a:lnTo>
                  <a:lnTo>
                    <a:pt x="314" y="1186"/>
                  </a:lnTo>
                  <a:lnTo>
                    <a:pt x="314" y="1215"/>
                  </a:lnTo>
                  <a:lnTo>
                    <a:pt x="314" y="1244"/>
                  </a:lnTo>
                  <a:lnTo>
                    <a:pt x="319" y="1254"/>
                  </a:lnTo>
                  <a:lnTo>
                    <a:pt x="324" y="1269"/>
                  </a:lnTo>
                  <a:lnTo>
                    <a:pt x="334" y="1278"/>
                  </a:lnTo>
                  <a:lnTo>
                    <a:pt x="348" y="1283"/>
                  </a:lnTo>
                  <a:lnTo>
                    <a:pt x="348" y="1283"/>
                  </a:lnTo>
                  <a:lnTo>
                    <a:pt x="363" y="1288"/>
                  </a:lnTo>
                  <a:lnTo>
                    <a:pt x="377" y="1288"/>
                  </a:lnTo>
                  <a:lnTo>
                    <a:pt x="392" y="1288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373" y="1298"/>
                  </a:lnTo>
                  <a:lnTo>
                    <a:pt x="348" y="1303"/>
                  </a:lnTo>
                  <a:lnTo>
                    <a:pt x="324" y="1317"/>
                  </a:lnTo>
                  <a:lnTo>
                    <a:pt x="324" y="1317"/>
                  </a:lnTo>
                  <a:lnTo>
                    <a:pt x="305" y="1332"/>
                  </a:lnTo>
                  <a:lnTo>
                    <a:pt x="290" y="1356"/>
                  </a:lnTo>
                  <a:lnTo>
                    <a:pt x="276" y="1380"/>
                  </a:lnTo>
                  <a:lnTo>
                    <a:pt x="266" y="1404"/>
                  </a:lnTo>
                  <a:lnTo>
                    <a:pt x="266" y="1404"/>
                  </a:lnTo>
                  <a:lnTo>
                    <a:pt x="266" y="1419"/>
                  </a:lnTo>
                  <a:lnTo>
                    <a:pt x="271" y="1433"/>
                  </a:lnTo>
                  <a:lnTo>
                    <a:pt x="281" y="1458"/>
                  </a:lnTo>
                  <a:lnTo>
                    <a:pt x="305" y="1482"/>
                  </a:lnTo>
                  <a:lnTo>
                    <a:pt x="334" y="1501"/>
                  </a:lnTo>
                  <a:lnTo>
                    <a:pt x="368" y="1516"/>
                  </a:lnTo>
                  <a:lnTo>
                    <a:pt x="402" y="1525"/>
                  </a:lnTo>
                  <a:lnTo>
                    <a:pt x="431" y="152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65" y="1530"/>
                  </a:lnTo>
                  <a:lnTo>
                    <a:pt x="469" y="1535"/>
                  </a:lnTo>
                  <a:lnTo>
                    <a:pt x="489" y="1545"/>
                  </a:lnTo>
                  <a:lnTo>
                    <a:pt x="513" y="1550"/>
                  </a:lnTo>
                  <a:lnTo>
                    <a:pt x="532" y="1550"/>
                  </a:lnTo>
                  <a:lnTo>
                    <a:pt x="532" y="1550"/>
                  </a:lnTo>
                  <a:lnTo>
                    <a:pt x="537" y="1559"/>
                  </a:lnTo>
                  <a:lnTo>
                    <a:pt x="532" y="1569"/>
                  </a:lnTo>
                  <a:lnTo>
                    <a:pt x="528" y="1593"/>
                  </a:lnTo>
                  <a:lnTo>
                    <a:pt x="528" y="1593"/>
                  </a:lnTo>
                  <a:lnTo>
                    <a:pt x="542" y="1598"/>
                  </a:lnTo>
                  <a:lnTo>
                    <a:pt x="557" y="1603"/>
                  </a:lnTo>
                  <a:lnTo>
                    <a:pt x="591" y="1608"/>
                  </a:lnTo>
                  <a:lnTo>
                    <a:pt x="591" y="1608"/>
                  </a:lnTo>
                  <a:lnTo>
                    <a:pt x="595" y="1627"/>
                  </a:lnTo>
                  <a:lnTo>
                    <a:pt x="600" y="1642"/>
                  </a:lnTo>
                  <a:lnTo>
                    <a:pt x="615" y="1656"/>
                  </a:lnTo>
                  <a:lnTo>
                    <a:pt x="629" y="1666"/>
                  </a:lnTo>
                  <a:lnTo>
                    <a:pt x="654" y="1690"/>
                  </a:lnTo>
                  <a:lnTo>
                    <a:pt x="663" y="1700"/>
                  </a:lnTo>
                  <a:lnTo>
                    <a:pt x="668" y="1714"/>
                  </a:lnTo>
                  <a:lnTo>
                    <a:pt x="668" y="1714"/>
                  </a:lnTo>
                  <a:lnTo>
                    <a:pt x="692" y="1719"/>
                  </a:lnTo>
                  <a:lnTo>
                    <a:pt x="712" y="1714"/>
                  </a:lnTo>
                  <a:lnTo>
                    <a:pt x="731" y="1709"/>
                  </a:lnTo>
                  <a:lnTo>
                    <a:pt x="750" y="1695"/>
                  </a:lnTo>
                  <a:lnTo>
                    <a:pt x="765" y="1680"/>
                  </a:lnTo>
                  <a:lnTo>
                    <a:pt x="779" y="1666"/>
                  </a:lnTo>
                  <a:lnTo>
                    <a:pt x="789" y="1646"/>
                  </a:lnTo>
                  <a:lnTo>
                    <a:pt x="794" y="1627"/>
                  </a:lnTo>
                  <a:lnTo>
                    <a:pt x="794" y="1627"/>
                  </a:lnTo>
                  <a:lnTo>
                    <a:pt x="804" y="1632"/>
                  </a:lnTo>
                  <a:lnTo>
                    <a:pt x="818" y="1637"/>
                  </a:lnTo>
                  <a:lnTo>
                    <a:pt x="842" y="1642"/>
                  </a:lnTo>
                  <a:lnTo>
                    <a:pt x="871" y="1637"/>
                  </a:lnTo>
                  <a:lnTo>
                    <a:pt x="881" y="1627"/>
                  </a:lnTo>
                  <a:lnTo>
                    <a:pt x="891" y="1622"/>
                  </a:lnTo>
                  <a:lnTo>
                    <a:pt x="891" y="1622"/>
                  </a:lnTo>
                  <a:lnTo>
                    <a:pt x="901" y="1603"/>
                  </a:lnTo>
                  <a:lnTo>
                    <a:pt x="905" y="1579"/>
                  </a:lnTo>
                  <a:lnTo>
                    <a:pt x="905" y="1530"/>
                  </a:lnTo>
                  <a:lnTo>
                    <a:pt x="905" y="1530"/>
                  </a:lnTo>
                  <a:lnTo>
                    <a:pt x="920" y="1530"/>
                  </a:lnTo>
                  <a:lnTo>
                    <a:pt x="934" y="1535"/>
                  </a:lnTo>
                  <a:lnTo>
                    <a:pt x="954" y="1545"/>
                  </a:lnTo>
                  <a:lnTo>
                    <a:pt x="963" y="1550"/>
                  </a:lnTo>
                  <a:lnTo>
                    <a:pt x="973" y="1554"/>
                  </a:lnTo>
                  <a:lnTo>
                    <a:pt x="988" y="1550"/>
                  </a:lnTo>
                  <a:lnTo>
                    <a:pt x="997" y="1545"/>
                  </a:lnTo>
                  <a:lnTo>
                    <a:pt x="997" y="1545"/>
                  </a:lnTo>
                  <a:lnTo>
                    <a:pt x="988" y="1511"/>
                  </a:lnTo>
                  <a:lnTo>
                    <a:pt x="968" y="1482"/>
                  </a:lnTo>
                  <a:lnTo>
                    <a:pt x="939" y="1428"/>
                  </a:lnTo>
                  <a:lnTo>
                    <a:pt x="920" y="1399"/>
                  </a:lnTo>
                  <a:lnTo>
                    <a:pt x="910" y="1370"/>
                  </a:lnTo>
                  <a:lnTo>
                    <a:pt x="901" y="1341"/>
                  </a:lnTo>
                  <a:lnTo>
                    <a:pt x="896" y="1307"/>
                  </a:lnTo>
                  <a:lnTo>
                    <a:pt x="896" y="1307"/>
                  </a:lnTo>
                  <a:lnTo>
                    <a:pt x="896" y="1264"/>
                  </a:lnTo>
                  <a:lnTo>
                    <a:pt x="896" y="1264"/>
                  </a:lnTo>
                  <a:lnTo>
                    <a:pt x="930" y="1264"/>
                  </a:lnTo>
                  <a:lnTo>
                    <a:pt x="949" y="1264"/>
                  </a:lnTo>
                  <a:lnTo>
                    <a:pt x="963" y="1259"/>
                  </a:lnTo>
                  <a:lnTo>
                    <a:pt x="963" y="1259"/>
                  </a:lnTo>
                  <a:lnTo>
                    <a:pt x="978" y="1249"/>
                  </a:lnTo>
                  <a:lnTo>
                    <a:pt x="988" y="1240"/>
                  </a:lnTo>
                  <a:lnTo>
                    <a:pt x="993" y="1225"/>
                  </a:lnTo>
                  <a:lnTo>
                    <a:pt x="997" y="1215"/>
                  </a:lnTo>
                  <a:lnTo>
                    <a:pt x="1002" y="1186"/>
                  </a:lnTo>
                  <a:lnTo>
                    <a:pt x="1002" y="1152"/>
                  </a:lnTo>
                  <a:lnTo>
                    <a:pt x="1002" y="1152"/>
                  </a:lnTo>
                  <a:lnTo>
                    <a:pt x="1012" y="1152"/>
                  </a:lnTo>
                  <a:lnTo>
                    <a:pt x="1022" y="1148"/>
                  </a:lnTo>
                  <a:lnTo>
                    <a:pt x="1031" y="1138"/>
                  </a:lnTo>
                  <a:lnTo>
                    <a:pt x="1036" y="1128"/>
                  </a:lnTo>
                  <a:lnTo>
                    <a:pt x="1036" y="1128"/>
                  </a:lnTo>
                  <a:lnTo>
                    <a:pt x="1051" y="1123"/>
                  </a:lnTo>
                  <a:lnTo>
                    <a:pt x="1060" y="1119"/>
                  </a:lnTo>
                  <a:lnTo>
                    <a:pt x="1065" y="1109"/>
                  </a:lnTo>
                  <a:lnTo>
                    <a:pt x="1065" y="1104"/>
                  </a:lnTo>
                  <a:lnTo>
                    <a:pt x="1070" y="1085"/>
                  </a:lnTo>
                  <a:lnTo>
                    <a:pt x="1070" y="1080"/>
                  </a:lnTo>
                  <a:lnTo>
                    <a:pt x="1075" y="1070"/>
                  </a:lnTo>
                  <a:lnTo>
                    <a:pt x="1075" y="1070"/>
                  </a:lnTo>
                  <a:lnTo>
                    <a:pt x="1085" y="1065"/>
                  </a:lnTo>
                  <a:lnTo>
                    <a:pt x="1099" y="1065"/>
                  </a:lnTo>
                  <a:lnTo>
                    <a:pt x="1133" y="1060"/>
                  </a:lnTo>
                  <a:lnTo>
                    <a:pt x="1191" y="1070"/>
                  </a:lnTo>
                  <a:lnTo>
                    <a:pt x="1191" y="1070"/>
                  </a:lnTo>
                  <a:lnTo>
                    <a:pt x="1196" y="1109"/>
                  </a:lnTo>
                  <a:lnTo>
                    <a:pt x="1206" y="1138"/>
                  </a:lnTo>
                  <a:lnTo>
                    <a:pt x="1225" y="1162"/>
                  </a:lnTo>
                  <a:lnTo>
                    <a:pt x="1254" y="1186"/>
                  </a:lnTo>
                  <a:lnTo>
                    <a:pt x="1254" y="1186"/>
                  </a:lnTo>
                  <a:lnTo>
                    <a:pt x="1288" y="1206"/>
                  </a:lnTo>
                  <a:lnTo>
                    <a:pt x="1303" y="1211"/>
                  </a:lnTo>
                  <a:lnTo>
                    <a:pt x="1312" y="1206"/>
                  </a:lnTo>
                  <a:lnTo>
                    <a:pt x="1336" y="1196"/>
                  </a:lnTo>
                  <a:lnTo>
                    <a:pt x="1365" y="1172"/>
                  </a:lnTo>
                  <a:lnTo>
                    <a:pt x="1365" y="1172"/>
                  </a:lnTo>
                  <a:lnTo>
                    <a:pt x="1380" y="1181"/>
                  </a:lnTo>
                  <a:lnTo>
                    <a:pt x="1395" y="1191"/>
                  </a:lnTo>
                  <a:lnTo>
                    <a:pt x="1428" y="1201"/>
                  </a:lnTo>
                  <a:lnTo>
                    <a:pt x="1501" y="1211"/>
                  </a:lnTo>
                  <a:lnTo>
                    <a:pt x="1501" y="1211"/>
                  </a:lnTo>
                  <a:lnTo>
                    <a:pt x="1472" y="1254"/>
                  </a:lnTo>
                  <a:lnTo>
                    <a:pt x="1448" y="1298"/>
                  </a:lnTo>
                  <a:lnTo>
                    <a:pt x="1438" y="1322"/>
                  </a:lnTo>
                  <a:lnTo>
                    <a:pt x="1428" y="1346"/>
                  </a:lnTo>
                  <a:lnTo>
                    <a:pt x="1424" y="1370"/>
                  </a:lnTo>
                  <a:lnTo>
                    <a:pt x="1424" y="1395"/>
                  </a:lnTo>
                  <a:lnTo>
                    <a:pt x="1424" y="1395"/>
                  </a:lnTo>
                  <a:lnTo>
                    <a:pt x="1438" y="1395"/>
                  </a:lnTo>
                  <a:lnTo>
                    <a:pt x="1453" y="1399"/>
                  </a:lnTo>
                  <a:lnTo>
                    <a:pt x="1453" y="1399"/>
                  </a:lnTo>
                  <a:lnTo>
                    <a:pt x="1457" y="1419"/>
                  </a:lnTo>
                  <a:lnTo>
                    <a:pt x="1457" y="1438"/>
                  </a:lnTo>
                  <a:lnTo>
                    <a:pt x="1457" y="1438"/>
                  </a:lnTo>
                  <a:lnTo>
                    <a:pt x="1472" y="1443"/>
                  </a:lnTo>
                  <a:lnTo>
                    <a:pt x="1482" y="1453"/>
                  </a:lnTo>
                  <a:lnTo>
                    <a:pt x="1496" y="1477"/>
                  </a:lnTo>
                  <a:lnTo>
                    <a:pt x="1511" y="1506"/>
                  </a:lnTo>
                  <a:lnTo>
                    <a:pt x="1520" y="1516"/>
                  </a:lnTo>
                  <a:lnTo>
                    <a:pt x="1530" y="1525"/>
                  </a:lnTo>
                  <a:lnTo>
                    <a:pt x="1530" y="1525"/>
                  </a:lnTo>
                  <a:lnTo>
                    <a:pt x="1550" y="1535"/>
                  </a:lnTo>
                  <a:lnTo>
                    <a:pt x="1574" y="1540"/>
                  </a:lnTo>
                  <a:lnTo>
                    <a:pt x="1598" y="1540"/>
                  </a:lnTo>
                  <a:lnTo>
                    <a:pt x="1622" y="1535"/>
                  </a:lnTo>
                  <a:lnTo>
                    <a:pt x="1622" y="1535"/>
                  </a:lnTo>
                  <a:lnTo>
                    <a:pt x="1646" y="1564"/>
                  </a:lnTo>
                  <a:lnTo>
                    <a:pt x="1671" y="1593"/>
                  </a:lnTo>
                  <a:lnTo>
                    <a:pt x="1695" y="1617"/>
                  </a:lnTo>
                  <a:lnTo>
                    <a:pt x="1709" y="1627"/>
                  </a:lnTo>
                  <a:lnTo>
                    <a:pt x="1729" y="1637"/>
                  </a:lnTo>
                  <a:lnTo>
                    <a:pt x="1729" y="1637"/>
                  </a:lnTo>
                  <a:lnTo>
                    <a:pt x="1753" y="1637"/>
                  </a:lnTo>
                  <a:lnTo>
                    <a:pt x="1772" y="1632"/>
                  </a:lnTo>
                  <a:lnTo>
                    <a:pt x="1792" y="1622"/>
                  </a:lnTo>
                  <a:lnTo>
                    <a:pt x="1811" y="1613"/>
                  </a:lnTo>
                  <a:lnTo>
                    <a:pt x="1811" y="1613"/>
                  </a:lnTo>
                  <a:lnTo>
                    <a:pt x="1840" y="1593"/>
                  </a:lnTo>
                  <a:lnTo>
                    <a:pt x="1874" y="1579"/>
                  </a:lnTo>
                  <a:lnTo>
                    <a:pt x="1932" y="1554"/>
                  </a:lnTo>
                  <a:lnTo>
                    <a:pt x="1956" y="1535"/>
                  </a:lnTo>
                  <a:lnTo>
                    <a:pt x="1976" y="1516"/>
                  </a:lnTo>
                  <a:lnTo>
                    <a:pt x="1990" y="1491"/>
                  </a:lnTo>
                  <a:lnTo>
                    <a:pt x="1995" y="1453"/>
                  </a:lnTo>
                  <a:lnTo>
                    <a:pt x="1995" y="1453"/>
                  </a:lnTo>
                  <a:lnTo>
                    <a:pt x="2024" y="1453"/>
                  </a:lnTo>
                  <a:lnTo>
                    <a:pt x="2053" y="1443"/>
                  </a:lnTo>
                  <a:lnTo>
                    <a:pt x="2053" y="1443"/>
                  </a:lnTo>
                  <a:lnTo>
                    <a:pt x="2063" y="1438"/>
                  </a:lnTo>
                  <a:lnTo>
                    <a:pt x="2068" y="1428"/>
                  </a:lnTo>
                  <a:lnTo>
                    <a:pt x="2068" y="1428"/>
                  </a:lnTo>
                  <a:lnTo>
                    <a:pt x="2082" y="1424"/>
                  </a:lnTo>
                  <a:lnTo>
                    <a:pt x="2092" y="1424"/>
                  </a:lnTo>
                  <a:lnTo>
                    <a:pt x="2106" y="1424"/>
                  </a:lnTo>
                  <a:lnTo>
                    <a:pt x="2121" y="1414"/>
                  </a:lnTo>
                  <a:lnTo>
                    <a:pt x="2121" y="1414"/>
                  </a:lnTo>
                  <a:lnTo>
                    <a:pt x="2131" y="1404"/>
                  </a:lnTo>
                  <a:lnTo>
                    <a:pt x="2136" y="1390"/>
                  </a:lnTo>
                  <a:lnTo>
                    <a:pt x="2136" y="1356"/>
                  </a:lnTo>
                  <a:lnTo>
                    <a:pt x="2136" y="1356"/>
                  </a:lnTo>
                  <a:lnTo>
                    <a:pt x="2194" y="1351"/>
                  </a:lnTo>
                  <a:lnTo>
                    <a:pt x="2242" y="1346"/>
                  </a:lnTo>
                  <a:lnTo>
                    <a:pt x="2266" y="1341"/>
                  </a:lnTo>
                  <a:lnTo>
                    <a:pt x="2291" y="1332"/>
                  </a:lnTo>
                  <a:lnTo>
                    <a:pt x="2310" y="1312"/>
                  </a:lnTo>
                  <a:lnTo>
                    <a:pt x="2334" y="1293"/>
                  </a:lnTo>
                  <a:lnTo>
                    <a:pt x="2334" y="1293"/>
                  </a:lnTo>
                  <a:lnTo>
                    <a:pt x="2344" y="1269"/>
                  </a:lnTo>
                  <a:lnTo>
                    <a:pt x="2353" y="1249"/>
                  </a:lnTo>
                  <a:lnTo>
                    <a:pt x="2358" y="1225"/>
                  </a:lnTo>
                  <a:lnTo>
                    <a:pt x="2353" y="1201"/>
                  </a:lnTo>
                  <a:lnTo>
                    <a:pt x="2353" y="1201"/>
                  </a:lnTo>
                  <a:close/>
                </a:path>
              </a:pathLst>
            </a:custGeom>
            <a:solidFill>
              <a:srgbClr val="AFD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2347" y="1399"/>
              <a:ext cx="891" cy="625"/>
            </a:xfrm>
            <a:custGeom>
              <a:avLst/>
              <a:gdLst>
                <a:gd name="T0" fmla="*/ 0 w 891"/>
                <a:gd name="T1" fmla="*/ 146 h 625"/>
                <a:gd name="T2" fmla="*/ 0 w 891"/>
                <a:gd name="T3" fmla="*/ 214 h 625"/>
                <a:gd name="T4" fmla="*/ 4 w 891"/>
                <a:gd name="T5" fmla="*/ 247 h 625"/>
                <a:gd name="T6" fmla="*/ 38 w 891"/>
                <a:gd name="T7" fmla="*/ 291 h 625"/>
                <a:gd name="T8" fmla="*/ 111 w 891"/>
                <a:gd name="T9" fmla="*/ 335 h 625"/>
                <a:gd name="T10" fmla="*/ 164 w 891"/>
                <a:gd name="T11" fmla="*/ 359 h 625"/>
                <a:gd name="T12" fmla="*/ 145 w 891"/>
                <a:gd name="T13" fmla="*/ 388 h 625"/>
                <a:gd name="T14" fmla="*/ 116 w 891"/>
                <a:gd name="T15" fmla="*/ 422 h 625"/>
                <a:gd name="T16" fmla="*/ 106 w 891"/>
                <a:gd name="T17" fmla="*/ 451 h 625"/>
                <a:gd name="T18" fmla="*/ 106 w 891"/>
                <a:gd name="T19" fmla="*/ 470 h 625"/>
                <a:gd name="T20" fmla="*/ 135 w 891"/>
                <a:gd name="T21" fmla="*/ 519 h 625"/>
                <a:gd name="T22" fmla="*/ 193 w 891"/>
                <a:gd name="T23" fmla="*/ 562 h 625"/>
                <a:gd name="T24" fmla="*/ 251 w 891"/>
                <a:gd name="T25" fmla="*/ 572 h 625"/>
                <a:gd name="T26" fmla="*/ 295 w 891"/>
                <a:gd name="T27" fmla="*/ 562 h 625"/>
                <a:gd name="T28" fmla="*/ 339 w 891"/>
                <a:gd name="T29" fmla="*/ 533 h 625"/>
                <a:gd name="T30" fmla="*/ 363 w 891"/>
                <a:gd name="T31" fmla="*/ 514 h 625"/>
                <a:gd name="T32" fmla="*/ 411 w 891"/>
                <a:gd name="T33" fmla="*/ 553 h 625"/>
                <a:gd name="T34" fmla="*/ 489 w 891"/>
                <a:gd name="T35" fmla="*/ 606 h 625"/>
                <a:gd name="T36" fmla="*/ 542 w 891"/>
                <a:gd name="T37" fmla="*/ 625 h 625"/>
                <a:gd name="T38" fmla="*/ 571 w 891"/>
                <a:gd name="T39" fmla="*/ 620 h 625"/>
                <a:gd name="T40" fmla="*/ 610 w 891"/>
                <a:gd name="T41" fmla="*/ 601 h 625"/>
                <a:gd name="T42" fmla="*/ 629 w 891"/>
                <a:gd name="T43" fmla="*/ 577 h 625"/>
                <a:gd name="T44" fmla="*/ 653 w 891"/>
                <a:gd name="T45" fmla="*/ 533 h 625"/>
                <a:gd name="T46" fmla="*/ 663 w 891"/>
                <a:gd name="T47" fmla="*/ 519 h 625"/>
                <a:gd name="T48" fmla="*/ 697 w 891"/>
                <a:gd name="T49" fmla="*/ 499 h 625"/>
                <a:gd name="T50" fmla="*/ 784 w 891"/>
                <a:gd name="T51" fmla="*/ 480 h 625"/>
                <a:gd name="T52" fmla="*/ 823 w 891"/>
                <a:gd name="T53" fmla="*/ 470 h 625"/>
                <a:gd name="T54" fmla="*/ 866 w 891"/>
                <a:gd name="T55" fmla="*/ 441 h 625"/>
                <a:gd name="T56" fmla="*/ 891 w 891"/>
                <a:gd name="T57" fmla="*/ 402 h 625"/>
                <a:gd name="T58" fmla="*/ 891 w 891"/>
                <a:gd name="T59" fmla="*/ 359 h 625"/>
                <a:gd name="T60" fmla="*/ 871 w 891"/>
                <a:gd name="T61" fmla="*/ 306 h 625"/>
                <a:gd name="T62" fmla="*/ 857 w 891"/>
                <a:gd name="T63" fmla="*/ 281 h 625"/>
                <a:gd name="T64" fmla="*/ 808 w 891"/>
                <a:gd name="T65" fmla="*/ 218 h 625"/>
                <a:gd name="T66" fmla="*/ 736 w 891"/>
                <a:gd name="T67" fmla="*/ 141 h 625"/>
                <a:gd name="T68" fmla="*/ 721 w 891"/>
                <a:gd name="T69" fmla="*/ 122 h 625"/>
                <a:gd name="T70" fmla="*/ 716 w 891"/>
                <a:gd name="T71" fmla="*/ 97 h 625"/>
                <a:gd name="T72" fmla="*/ 639 w 891"/>
                <a:gd name="T73" fmla="*/ 68 h 625"/>
                <a:gd name="T74" fmla="*/ 537 w 891"/>
                <a:gd name="T75" fmla="*/ 20 h 625"/>
                <a:gd name="T76" fmla="*/ 460 w 891"/>
                <a:gd name="T77" fmla="*/ 0 h 625"/>
                <a:gd name="T78" fmla="*/ 0 w 891"/>
                <a:gd name="T79" fmla="*/ 146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91" h="625">
                  <a:moveTo>
                    <a:pt x="0" y="146"/>
                  </a:moveTo>
                  <a:lnTo>
                    <a:pt x="0" y="146"/>
                  </a:lnTo>
                  <a:lnTo>
                    <a:pt x="0" y="180"/>
                  </a:lnTo>
                  <a:lnTo>
                    <a:pt x="0" y="214"/>
                  </a:lnTo>
                  <a:lnTo>
                    <a:pt x="0" y="214"/>
                  </a:lnTo>
                  <a:lnTo>
                    <a:pt x="4" y="247"/>
                  </a:lnTo>
                  <a:lnTo>
                    <a:pt x="19" y="272"/>
                  </a:lnTo>
                  <a:lnTo>
                    <a:pt x="38" y="291"/>
                  </a:lnTo>
                  <a:lnTo>
                    <a:pt x="63" y="306"/>
                  </a:lnTo>
                  <a:lnTo>
                    <a:pt x="111" y="335"/>
                  </a:lnTo>
                  <a:lnTo>
                    <a:pt x="164" y="359"/>
                  </a:lnTo>
                  <a:lnTo>
                    <a:pt x="164" y="359"/>
                  </a:lnTo>
                  <a:lnTo>
                    <a:pt x="155" y="373"/>
                  </a:lnTo>
                  <a:lnTo>
                    <a:pt x="145" y="388"/>
                  </a:lnTo>
                  <a:lnTo>
                    <a:pt x="125" y="412"/>
                  </a:lnTo>
                  <a:lnTo>
                    <a:pt x="116" y="422"/>
                  </a:lnTo>
                  <a:lnTo>
                    <a:pt x="106" y="436"/>
                  </a:lnTo>
                  <a:lnTo>
                    <a:pt x="106" y="451"/>
                  </a:lnTo>
                  <a:lnTo>
                    <a:pt x="106" y="470"/>
                  </a:lnTo>
                  <a:lnTo>
                    <a:pt x="106" y="470"/>
                  </a:lnTo>
                  <a:lnTo>
                    <a:pt x="116" y="494"/>
                  </a:lnTo>
                  <a:lnTo>
                    <a:pt x="135" y="519"/>
                  </a:lnTo>
                  <a:lnTo>
                    <a:pt x="159" y="543"/>
                  </a:lnTo>
                  <a:lnTo>
                    <a:pt x="193" y="562"/>
                  </a:lnTo>
                  <a:lnTo>
                    <a:pt x="227" y="572"/>
                  </a:lnTo>
                  <a:lnTo>
                    <a:pt x="251" y="572"/>
                  </a:lnTo>
                  <a:lnTo>
                    <a:pt x="271" y="567"/>
                  </a:lnTo>
                  <a:lnTo>
                    <a:pt x="295" y="562"/>
                  </a:lnTo>
                  <a:lnTo>
                    <a:pt x="314" y="553"/>
                  </a:lnTo>
                  <a:lnTo>
                    <a:pt x="339" y="533"/>
                  </a:lnTo>
                  <a:lnTo>
                    <a:pt x="363" y="514"/>
                  </a:lnTo>
                  <a:lnTo>
                    <a:pt x="363" y="514"/>
                  </a:lnTo>
                  <a:lnTo>
                    <a:pt x="387" y="533"/>
                  </a:lnTo>
                  <a:lnTo>
                    <a:pt x="411" y="553"/>
                  </a:lnTo>
                  <a:lnTo>
                    <a:pt x="460" y="591"/>
                  </a:lnTo>
                  <a:lnTo>
                    <a:pt x="489" y="606"/>
                  </a:lnTo>
                  <a:lnTo>
                    <a:pt x="513" y="620"/>
                  </a:lnTo>
                  <a:lnTo>
                    <a:pt x="542" y="625"/>
                  </a:lnTo>
                  <a:lnTo>
                    <a:pt x="571" y="620"/>
                  </a:lnTo>
                  <a:lnTo>
                    <a:pt x="571" y="620"/>
                  </a:lnTo>
                  <a:lnTo>
                    <a:pt x="595" y="611"/>
                  </a:lnTo>
                  <a:lnTo>
                    <a:pt x="610" y="601"/>
                  </a:lnTo>
                  <a:lnTo>
                    <a:pt x="619" y="591"/>
                  </a:lnTo>
                  <a:lnTo>
                    <a:pt x="629" y="577"/>
                  </a:lnTo>
                  <a:lnTo>
                    <a:pt x="644" y="548"/>
                  </a:lnTo>
                  <a:lnTo>
                    <a:pt x="653" y="533"/>
                  </a:lnTo>
                  <a:lnTo>
                    <a:pt x="663" y="519"/>
                  </a:lnTo>
                  <a:lnTo>
                    <a:pt x="663" y="519"/>
                  </a:lnTo>
                  <a:lnTo>
                    <a:pt x="678" y="509"/>
                  </a:lnTo>
                  <a:lnTo>
                    <a:pt x="697" y="499"/>
                  </a:lnTo>
                  <a:lnTo>
                    <a:pt x="741" y="490"/>
                  </a:lnTo>
                  <a:lnTo>
                    <a:pt x="784" y="480"/>
                  </a:lnTo>
                  <a:lnTo>
                    <a:pt x="823" y="470"/>
                  </a:lnTo>
                  <a:lnTo>
                    <a:pt x="823" y="470"/>
                  </a:lnTo>
                  <a:lnTo>
                    <a:pt x="847" y="456"/>
                  </a:lnTo>
                  <a:lnTo>
                    <a:pt x="866" y="441"/>
                  </a:lnTo>
                  <a:lnTo>
                    <a:pt x="881" y="422"/>
                  </a:lnTo>
                  <a:lnTo>
                    <a:pt x="891" y="402"/>
                  </a:lnTo>
                  <a:lnTo>
                    <a:pt x="891" y="383"/>
                  </a:lnTo>
                  <a:lnTo>
                    <a:pt x="891" y="359"/>
                  </a:lnTo>
                  <a:lnTo>
                    <a:pt x="886" y="335"/>
                  </a:lnTo>
                  <a:lnTo>
                    <a:pt x="871" y="306"/>
                  </a:lnTo>
                  <a:lnTo>
                    <a:pt x="871" y="306"/>
                  </a:lnTo>
                  <a:lnTo>
                    <a:pt x="857" y="281"/>
                  </a:lnTo>
                  <a:lnTo>
                    <a:pt x="842" y="262"/>
                  </a:lnTo>
                  <a:lnTo>
                    <a:pt x="808" y="218"/>
                  </a:lnTo>
                  <a:lnTo>
                    <a:pt x="770" y="180"/>
                  </a:lnTo>
                  <a:lnTo>
                    <a:pt x="736" y="141"/>
                  </a:lnTo>
                  <a:lnTo>
                    <a:pt x="736" y="141"/>
                  </a:lnTo>
                  <a:lnTo>
                    <a:pt x="721" y="122"/>
                  </a:lnTo>
                  <a:lnTo>
                    <a:pt x="716" y="112"/>
                  </a:lnTo>
                  <a:lnTo>
                    <a:pt x="716" y="97"/>
                  </a:lnTo>
                  <a:lnTo>
                    <a:pt x="716" y="97"/>
                  </a:lnTo>
                  <a:lnTo>
                    <a:pt x="639" y="68"/>
                  </a:lnTo>
                  <a:lnTo>
                    <a:pt x="639" y="68"/>
                  </a:lnTo>
                  <a:lnTo>
                    <a:pt x="537" y="20"/>
                  </a:lnTo>
                  <a:lnTo>
                    <a:pt x="484" y="5"/>
                  </a:lnTo>
                  <a:lnTo>
                    <a:pt x="460" y="0"/>
                  </a:lnTo>
                  <a:lnTo>
                    <a:pt x="435" y="0"/>
                  </a:lnTo>
                  <a:lnTo>
                    <a:pt x="0" y="146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2826" y="1080"/>
              <a:ext cx="833" cy="978"/>
            </a:xfrm>
            <a:custGeom>
              <a:avLst/>
              <a:gdLst>
                <a:gd name="T0" fmla="*/ 203 w 833"/>
                <a:gd name="T1" fmla="*/ 232 h 978"/>
                <a:gd name="T2" fmla="*/ 63 w 833"/>
                <a:gd name="T3" fmla="*/ 344 h 978"/>
                <a:gd name="T4" fmla="*/ 19 w 833"/>
                <a:gd name="T5" fmla="*/ 387 h 978"/>
                <a:gd name="T6" fmla="*/ 0 w 833"/>
                <a:gd name="T7" fmla="*/ 441 h 978"/>
                <a:gd name="T8" fmla="*/ 0 w 833"/>
                <a:gd name="T9" fmla="*/ 499 h 978"/>
                <a:gd name="T10" fmla="*/ 10 w 833"/>
                <a:gd name="T11" fmla="*/ 533 h 978"/>
                <a:gd name="T12" fmla="*/ 39 w 833"/>
                <a:gd name="T13" fmla="*/ 581 h 978"/>
                <a:gd name="T14" fmla="*/ 102 w 833"/>
                <a:gd name="T15" fmla="*/ 634 h 978"/>
                <a:gd name="T16" fmla="*/ 150 w 833"/>
                <a:gd name="T17" fmla="*/ 668 h 978"/>
                <a:gd name="T18" fmla="*/ 140 w 833"/>
                <a:gd name="T19" fmla="*/ 683 h 978"/>
                <a:gd name="T20" fmla="*/ 107 w 833"/>
                <a:gd name="T21" fmla="*/ 717 h 978"/>
                <a:gd name="T22" fmla="*/ 78 w 833"/>
                <a:gd name="T23" fmla="*/ 750 h 978"/>
                <a:gd name="T24" fmla="*/ 73 w 833"/>
                <a:gd name="T25" fmla="*/ 765 h 978"/>
                <a:gd name="T26" fmla="*/ 68 w 833"/>
                <a:gd name="T27" fmla="*/ 838 h 978"/>
                <a:gd name="T28" fmla="*/ 78 w 833"/>
                <a:gd name="T29" fmla="*/ 905 h 978"/>
                <a:gd name="T30" fmla="*/ 87 w 833"/>
                <a:gd name="T31" fmla="*/ 930 h 978"/>
                <a:gd name="T32" fmla="*/ 121 w 833"/>
                <a:gd name="T33" fmla="*/ 964 h 978"/>
                <a:gd name="T34" fmla="*/ 150 w 833"/>
                <a:gd name="T35" fmla="*/ 973 h 978"/>
                <a:gd name="T36" fmla="*/ 208 w 833"/>
                <a:gd name="T37" fmla="*/ 973 h 978"/>
                <a:gd name="T38" fmla="*/ 252 w 833"/>
                <a:gd name="T39" fmla="*/ 959 h 978"/>
                <a:gd name="T40" fmla="*/ 281 w 833"/>
                <a:gd name="T41" fmla="*/ 925 h 978"/>
                <a:gd name="T42" fmla="*/ 305 w 833"/>
                <a:gd name="T43" fmla="*/ 867 h 978"/>
                <a:gd name="T44" fmla="*/ 329 w 833"/>
                <a:gd name="T45" fmla="*/ 886 h 978"/>
                <a:gd name="T46" fmla="*/ 392 w 833"/>
                <a:gd name="T47" fmla="*/ 910 h 978"/>
                <a:gd name="T48" fmla="*/ 460 w 833"/>
                <a:gd name="T49" fmla="*/ 910 h 978"/>
                <a:gd name="T50" fmla="*/ 518 w 833"/>
                <a:gd name="T51" fmla="*/ 886 h 978"/>
                <a:gd name="T52" fmla="*/ 533 w 833"/>
                <a:gd name="T53" fmla="*/ 857 h 978"/>
                <a:gd name="T54" fmla="*/ 538 w 833"/>
                <a:gd name="T55" fmla="*/ 847 h 978"/>
                <a:gd name="T56" fmla="*/ 533 w 833"/>
                <a:gd name="T57" fmla="*/ 828 h 978"/>
                <a:gd name="T58" fmla="*/ 538 w 833"/>
                <a:gd name="T59" fmla="*/ 818 h 978"/>
                <a:gd name="T60" fmla="*/ 557 w 833"/>
                <a:gd name="T61" fmla="*/ 799 h 978"/>
                <a:gd name="T62" fmla="*/ 610 w 833"/>
                <a:gd name="T63" fmla="*/ 789 h 978"/>
                <a:gd name="T64" fmla="*/ 673 w 833"/>
                <a:gd name="T65" fmla="*/ 789 h 978"/>
                <a:gd name="T66" fmla="*/ 712 w 833"/>
                <a:gd name="T67" fmla="*/ 775 h 978"/>
                <a:gd name="T68" fmla="*/ 731 w 833"/>
                <a:gd name="T69" fmla="*/ 755 h 978"/>
                <a:gd name="T70" fmla="*/ 736 w 833"/>
                <a:gd name="T71" fmla="*/ 741 h 978"/>
                <a:gd name="T72" fmla="*/ 731 w 833"/>
                <a:gd name="T73" fmla="*/ 692 h 978"/>
                <a:gd name="T74" fmla="*/ 702 w 833"/>
                <a:gd name="T75" fmla="*/ 644 h 978"/>
                <a:gd name="T76" fmla="*/ 654 w 833"/>
                <a:gd name="T77" fmla="*/ 576 h 978"/>
                <a:gd name="T78" fmla="*/ 649 w 833"/>
                <a:gd name="T79" fmla="*/ 557 h 978"/>
                <a:gd name="T80" fmla="*/ 668 w 833"/>
                <a:gd name="T81" fmla="*/ 518 h 978"/>
                <a:gd name="T82" fmla="*/ 707 w 833"/>
                <a:gd name="T83" fmla="*/ 489 h 978"/>
                <a:gd name="T84" fmla="*/ 775 w 833"/>
                <a:gd name="T85" fmla="*/ 450 h 978"/>
                <a:gd name="T86" fmla="*/ 789 w 833"/>
                <a:gd name="T87" fmla="*/ 436 h 978"/>
                <a:gd name="T88" fmla="*/ 828 w 833"/>
                <a:gd name="T89" fmla="*/ 382 h 978"/>
                <a:gd name="T90" fmla="*/ 833 w 833"/>
                <a:gd name="T91" fmla="*/ 348 h 978"/>
                <a:gd name="T92" fmla="*/ 823 w 833"/>
                <a:gd name="T93" fmla="*/ 295 h 978"/>
                <a:gd name="T94" fmla="*/ 780 w 833"/>
                <a:gd name="T95" fmla="*/ 227 h 978"/>
                <a:gd name="T96" fmla="*/ 707 w 833"/>
                <a:gd name="T97" fmla="*/ 169 h 978"/>
                <a:gd name="T98" fmla="*/ 538 w 833"/>
                <a:gd name="T99" fmla="*/ 63 h 978"/>
                <a:gd name="T100" fmla="*/ 203 w 833"/>
                <a:gd name="T101" fmla="*/ 232 h 9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33" h="978">
                  <a:moveTo>
                    <a:pt x="203" y="232"/>
                  </a:moveTo>
                  <a:lnTo>
                    <a:pt x="203" y="232"/>
                  </a:lnTo>
                  <a:lnTo>
                    <a:pt x="107" y="305"/>
                  </a:lnTo>
                  <a:lnTo>
                    <a:pt x="63" y="344"/>
                  </a:lnTo>
                  <a:lnTo>
                    <a:pt x="19" y="387"/>
                  </a:lnTo>
                  <a:lnTo>
                    <a:pt x="19" y="387"/>
                  </a:lnTo>
                  <a:lnTo>
                    <a:pt x="5" y="411"/>
                  </a:lnTo>
                  <a:lnTo>
                    <a:pt x="0" y="441"/>
                  </a:lnTo>
                  <a:lnTo>
                    <a:pt x="0" y="470"/>
                  </a:lnTo>
                  <a:lnTo>
                    <a:pt x="0" y="499"/>
                  </a:lnTo>
                  <a:lnTo>
                    <a:pt x="0" y="499"/>
                  </a:lnTo>
                  <a:lnTo>
                    <a:pt x="10" y="533"/>
                  </a:lnTo>
                  <a:lnTo>
                    <a:pt x="19" y="562"/>
                  </a:lnTo>
                  <a:lnTo>
                    <a:pt x="39" y="581"/>
                  </a:lnTo>
                  <a:lnTo>
                    <a:pt x="58" y="600"/>
                  </a:lnTo>
                  <a:lnTo>
                    <a:pt x="102" y="634"/>
                  </a:lnTo>
                  <a:lnTo>
                    <a:pt x="126" y="649"/>
                  </a:lnTo>
                  <a:lnTo>
                    <a:pt x="150" y="668"/>
                  </a:lnTo>
                  <a:lnTo>
                    <a:pt x="150" y="668"/>
                  </a:lnTo>
                  <a:lnTo>
                    <a:pt x="140" y="683"/>
                  </a:lnTo>
                  <a:lnTo>
                    <a:pt x="131" y="697"/>
                  </a:lnTo>
                  <a:lnTo>
                    <a:pt x="107" y="717"/>
                  </a:lnTo>
                  <a:lnTo>
                    <a:pt x="87" y="736"/>
                  </a:lnTo>
                  <a:lnTo>
                    <a:pt x="78" y="750"/>
                  </a:lnTo>
                  <a:lnTo>
                    <a:pt x="73" y="765"/>
                  </a:lnTo>
                  <a:lnTo>
                    <a:pt x="73" y="765"/>
                  </a:lnTo>
                  <a:lnTo>
                    <a:pt x="73" y="799"/>
                  </a:lnTo>
                  <a:lnTo>
                    <a:pt x="68" y="838"/>
                  </a:lnTo>
                  <a:lnTo>
                    <a:pt x="73" y="872"/>
                  </a:lnTo>
                  <a:lnTo>
                    <a:pt x="78" y="905"/>
                  </a:lnTo>
                  <a:lnTo>
                    <a:pt x="78" y="905"/>
                  </a:lnTo>
                  <a:lnTo>
                    <a:pt x="87" y="930"/>
                  </a:lnTo>
                  <a:lnTo>
                    <a:pt x="102" y="949"/>
                  </a:lnTo>
                  <a:lnTo>
                    <a:pt x="121" y="964"/>
                  </a:lnTo>
                  <a:lnTo>
                    <a:pt x="150" y="973"/>
                  </a:lnTo>
                  <a:lnTo>
                    <a:pt x="150" y="973"/>
                  </a:lnTo>
                  <a:lnTo>
                    <a:pt x="179" y="978"/>
                  </a:lnTo>
                  <a:lnTo>
                    <a:pt x="208" y="973"/>
                  </a:lnTo>
                  <a:lnTo>
                    <a:pt x="228" y="968"/>
                  </a:lnTo>
                  <a:lnTo>
                    <a:pt x="252" y="959"/>
                  </a:lnTo>
                  <a:lnTo>
                    <a:pt x="266" y="944"/>
                  </a:lnTo>
                  <a:lnTo>
                    <a:pt x="281" y="925"/>
                  </a:lnTo>
                  <a:lnTo>
                    <a:pt x="295" y="896"/>
                  </a:lnTo>
                  <a:lnTo>
                    <a:pt x="305" y="867"/>
                  </a:lnTo>
                  <a:lnTo>
                    <a:pt x="305" y="867"/>
                  </a:lnTo>
                  <a:lnTo>
                    <a:pt x="329" y="886"/>
                  </a:lnTo>
                  <a:lnTo>
                    <a:pt x="358" y="901"/>
                  </a:lnTo>
                  <a:lnTo>
                    <a:pt x="392" y="910"/>
                  </a:lnTo>
                  <a:lnTo>
                    <a:pt x="426" y="915"/>
                  </a:lnTo>
                  <a:lnTo>
                    <a:pt x="460" y="910"/>
                  </a:lnTo>
                  <a:lnTo>
                    <a:pt x="494" y="901"/>
                  </a:lnTo>
                  <a:lnTo>
                    <a:pt x="518" y="886"/>
                  </a:lnTo>
                  <a:lnTo>
                    <a:pt x="528" y="872"/>
                  </a:lnTo>
                  <a:lnTo>
                    <a:pt x="533" y="857"/>
                  </a:lnTo>
                  <a:lnTo>
                    <a:pt x="533" y="857"/>
                  </a:lnTo>
                  <a:lnTo>
                    <a:pt x="538" y="847"/>
                  </a:lnTo>
                  <a:lnTo>
                    <a:pt x="533" y="838"/>
                  </a:lnTo>
                  <a:lnTo>
                    <a:pt x="533" y="828"/>
                  </a:lnTo>
                  <a:lnTo>
                    <a:pt x="538" y="818"/>
                  </a:lnTo>
                  <a:lnTo>
                    <a:pt x="538" y="818"/>
                  </a:lnTo>
                  <a:lnTo>
                    <a:pt x="547" y="809"/>
                  </a:lnTo>
                  <a:lnTo>
                    <a:pt x="557" y="799"/>
                  </a:lnTo>
                  <a:lnTo>
                    <a:pt x="581" y="789"/>
                  </a:lnTo>
                  <a:lnTo>
                    <a:pt x="610" y="789"/>
                  </a:lnTo>
                  <a:lnTo>
                    <a:pt x="644" y="789"/>
                  </a:lnTo>
                  <a:lnTo>
                    <a:pt x="673" y="789"/>
                  </a:lnTo>
                  <a:lnTo>
                    <a:pt x="702" y="780"/>
                  </a:lnTo>
                  <a:lnTo>
                    <a:pt x="712" y="775"/>
                  </a:lnTo>
                  <a:lnTo>
                    <a:pt x="722" y="765"/>
                  </a:lnTo>
                  <a:lnTo>
                    <a:pt x="731" y="755"/>
                  </a:lnTo>
                  <a:lnTo>
                    <a:pt x="736" y="741"/>
                  </a:lnTo>
                  <a:lnTo>
                    <a:pt x="736" y="741"/>
                  </a:lnTo>
                  <a:lnTo>
                    <a:pt x="741" y="717"/>
                  </a:lnTo>
                  <a:lnTo>
                    <a:pt x="731" y="692"/>
                  </a:lnTo>
                  <a:lnTo>
                    <a:pt x="717" y="668"/>
                  </a:lnTo>
                  <a:lnTo>
                    <a:pt x="702" y="644"/>
                  </a:lnTo>
                  <a:lnTo>
                    <a:pt x="668" y="600"/>
                  </a:lnTo>
                  <a:lnTo>
                    <a:pt x="654" y="576"/>
                  </a:lnTo>
                  <a:lnTo>
                    <a:pt x="649" y="557"/>
                  </a:lnTo>
                  <a:lnTo>
                    <a:pt x="649" y="557"/>
                  </a:lnTo>
                  <a:lnTo>
                    <a:pt x="654" y="537"/>
                  </a:lnTo>
                  <a:lnTo>
                    <a:pt x="668" y="518"/>
                  </a:lnTo>
                  <a:lnTo>
                    <a:pt x="688" y="503"/>
                  </a:lnTo>
                  <a:lnTo>
                    <a:pt x="707" y="489"/>
                  </a:lnTo>
                  <a:lnTo>
                    <a:pt x="756" y="460"/>
                  </a:lnTo>
                  <a:lnTo>
                    <a:pt x="775" y="450"/>
                  </a:lnTo>
                  <a:lnTo>
                    <a:pt x="789" y="436"/>
                  </a:lnTo>
                  <a:lnTo>
                    <a:pt x="789" y="436"/>
                  </a:lnTo>
                  <a:lnTo>
                    <a:pt x="819" y="402"/>
                  </a:lnTo>
                  <a:lnTo>
                    <a:pt x="828" y="382"/>
                  </a:lnTo>
                  <a:lnTo>
                    <a:pt x="833" y="363"/>
                  </a:lnTo>
                  <a:lnTo>
                    <a:pt x="833" y="348"/>
                  </a:lnTo>
                  <a:lnTo>
                    <a:pt x="833" y="329"/>
                  </a:lnTo>
                  <a:lnTo>
                    <a:pt x="823" y="295"/>
                  </a:lnTo>
                  <a:lnTo>
                    <a:pt x="804" y="261"/>
                  </a:lnTo>
                  <a:lnTo>
                    <a:pt x="780" y="227"/>
                  </a:lnTo>
                  <a:lnTo>
                    <a:pt x="746" y="198"/>
                  </a:lnTo>
                  <a:lnTo>
                    <a:pt x="707" y="169"/>
                  </a:lnTo>
                  <a:lnTo>
                    <a:pt x="625" y="111"/>
                  </a:lnTo>
                  <a:lnTo>
                    <a:pt x="538" y="63"/>
                  </a:lnTo>
                  <a:lnTo>
                    <a:pt x="402" y="0"/>
                  </a:lnTo>
                  <a:lnTo>
                    <a:pt x="203" y="232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9"/>
            <p:cNvSpPr>
              <a:spLocks/>
            </p:cNvSpPr>
            <p:nvPr/>
          </p:nvSpPr>
          <p:spPr bwMode="auto">
            <a:xfrm>
              <a:off x="1969" y="833"/>
              <a:ext cx="1860" cy="1259"/>
            </a:xfrm>
            <a:custGeom>
              <a:avLst/>
              <a:gdLst>
                <a:gd name="T0" fmla="*/ 116 w 1860"/>
                <a:gd name="T1" fmla="*/ 121 h 1259"/>
                <a:gd name="T2" fmla="*/ 97 w 1860"/>
                <a:gd name="T3" fmla="*/ 169 h 1259"/>
                <a:gd name="T4" fmla="*/ 34 w 1860"/>
                <a:gd name="T5" fmla="*/ 223 h 1259"/>
                <a:gd name="T6" fmla="*/ 5 w 1860"/>
                <a:gd name="T7" fmla="*/ 315 h 1259"/>
                <a:gd name="T8" fmla="*/ 0 w 1860"/>
                <a:gd name="T9" fmla="*/ 373 h 1259"/>
                <a:gd name="T10" fmla="*/ 5 w 1860"/>
                <a:gd name="T11" fmla="*/ 402 h 1259"/>
                <a:gd name="T12" fmla="*/ 58 w 1860"/>
                <a:gd name="T13" fmla="*/ 436 h 1259"/>
                <a:gd name="T14" fmla="*/ 72 w 1860"/>
                <a:gd name="T15" fmla="*/ 465 h 1259"/>
                <a:gd name="T16" fmla="*/ 48 w 1860"/>
                <a:gd name="T17" fmla="*/ 533 h 1259"/>
                <a:gd name="T18" fmla="*/ 53 w 1860"/>
                <a:gd name="T19" fmla="*/ 562 h 1259"/>
                <a:gd name="T20" fmla="*/ 92 w 1860"/>
                <a:gd name="T21" fmla="*/ 600 h 1259"/>
                <a:gd name="T22" fmla="*/ 131 w 1860"/>
                <a:gd name="T23" fmla="*/ 639 h 1259"/>
                <a:gd name="T24" fmla="*/ 169 w 1860"/>
                <a:gd name="T25" fmla="*/ 717 h 1259"/>
                <a:gd name="T26" fmla="*/ 194 w 1860"/>
                <a:gd name="T27" fmla="*/ 736 h 1259"/>
                <a:gd name="T28" fmla="*/ 174 w 1860"/>
                <a:gd name="T29" fmla="*/ 784 h 1259"/>
                <a:gd name="T30" fmla="*/ 135 w 1860"/>
                <a:gd name="T31" fmla="*/ 833 h 1259"/>
                <a:gd name="T32" fmla="*/ 121 w 1860"/>
                <a:gd name="T33" fmla="*/ 872 h 1259"/>
                <a:gd name="T34" fmla="*/ 135 w 1860"/>
                <a:gd name="T35" fmla="*/ 925 h 1259"/>
                <a:gd name="T36" fmla="*/ 194 w 1860"/>
                <a:gd name="T37" fmla="*/ 964 h 1259"/>
                <a:gd name="T38" fmla="*/ 324 w 1860"/>
                <a:gd name="T39" fmla="*/ 968 h 1259"/>
                <a:gd name="T40" fmla="*/ 334 w 1860"/>
                <a:gd name="T41" fmla="*/ 1012 h 1259"/>
                <a:gd name="T42" fmla="*/ 387 w 1860"/>
                <a:gd name="T43" fmla="*/ 1065 h 1259"/>
                <a:gd name="T44" fmla="*/ 542 w 1860"/>
                <a:gd name="T45" fmla="*/ 1119 h 1259"/>
                <a:gd name="T46" fmla="*/ 654 w 1860"/>
                <a:gd name="T47" fmla="*/ 1123 h 1259"/>
                <a:gd name="T48" fmla="*/ 688 w 1860"/>
                <a:gd name="T49" fmla="*/ 1104 h 1259"/>
                <a:gd name="T50" fmla="*/ 712 w 1860"/>
                <a:gd name="T51" fmla="*/ 1172 h 1259"/>
                <a:gd name="T52" fmla="*/ 775 w 1860"/>
                <a:gd name="T53" fmla="*/ 1196 h 1259"/>
                <a:gd name="T54" fmla="*/ 930 w 1860"/>
                <a:gd name="T55" fmla="*/ 1206 h 1259"/>
                <a:gd name="T56" fmla="*/ 978 w 1860"/>
                <a:gd name="T57" fmla="*/ 1235 h 1259"/>
                <a:gd name="T58" fmla="*/ 1007 w 1860"/>
                <a:gd name="T59" fmla="*/ 1259 h 1259"/>
                <a:gd name="T60" fmla="*/ 1065 w 1860"/>
                <a:gd name="T61" fmla="*/ 1254 h 1259"/>
                <a:gd name="T62" fmla="*/ 1128 w 1860"/>
                <a:gd name="T63" fmla="*/ 1177 h 1259"/>
                <a:gd name="T64" fmla="*/ 1177 w 1860"/>
                <a:gd name="T65" fmla="*/ 1080 h 1259"/>
                <a:gd name="T66" fmla="*/ 1225 w 1860"/>
                <a:gd name="T67" fmla="*/ 1094 h 1259"/>
                <a:gd name="T68" fmla="*/ 1274 w 1860"/>
                <a:gd name="T69" fmla="*/ 1085 h 1259"/>
                <a:gd name="T70" fmla="*/ 1337 w 1860"/>
                <a:gd name="T71" fmla="*/ 1060 h 1259"/>
                <a:gd name="T72" fmla="*/ 1390 w 1860"/>
                <a:gd name="T73" fmla="*/ 1065 h 1259"/>
                <a:gd name="T74" fmla="*/ 1530 w 1860"/>
                <a:gd name="T75" fmla="*/ 1104 h 1259"/>
                <a:gd name="T76" fmla="*/ 1584 w 1860"/>
                <a:gd name="T77" fmla="*/ 1094 h 1259"/>
                <a:gd name="T78" fmla="*/ 1617 w 1860"/>
                <a:gd name="T79" fmla="*/ 1065 h 1259"/>
                <a:gd name="T80" fmla="*/ 1617 w 1860"/>
                <a:gd name="T81" fmla="*/ 997 h 1259"/>
                <a:gd name="T82" fmla="*/ 1613 w 1860"/>
                <a:gd name="T83" fmla="*/ 876 h 1259"/>
                <a:gd name="T84" fmla="*/ 1637 w 1860"/>
                <a:gd name="T85" fmla="*/ 842 h 1259"/>
                <a:gd name="T86" fmla="*/ 1709 w 1860"/>
                <a:gd name="T87" fmla="*/ 818 h 1259"/>
                <a:gd name="T88" fmla="*/ 1806 w 1860"/>
                <a:gd name="T89" fmla="*/ 794 h 1259"/>
                <a:gd name="T90" fmla="*/ 1845 w 1860"/>
                <a:gd name="T91" fmla="*/ 750 h 1259"/>
                <a:gd name="T92" fmla="*/ 1860 w 1860"/>
                <a:gd name="T93" fmla="*/ 668 h 1259"/>
                <a:gd name="T94" fmla="*/ 1816 w 1860"/>
                <a:gd name="T95" fmla="*/ 508 h 1259"/>
                <a:gd name="T96" fmla="*/ 1768 w 1860"/>
                <a:gd name="T97" fmla="*/ 358 h 1259"/>
                <a:gd name="T98" fmla="*/ 1768 w 1860"/>
                <a:gd name="T99" fmla="*/ 300 h 1259"/>
                <a:gd name="T100" fmla="*/ 1777 w 1860"/>
                <a:gd name="T101" fmla="*/ 198 h 1259"/>
                <a:gd name="T102" fmla="*/ 1719 w 1860"/>
                <a:gd name="T103" fmla="*/ 131 h 1259"/>
                <a:gd name="T104" fmla="*/ 1593 w 1860"/>
                <a:gd name="T105" fmla="*/ 58 h 1259"/>
                <a:gd name="T106" fmla="*/ 1448 w 1860"/>
                <a:gd name="T107" fmla="*/ 9 h 1259"/>
                <a:gd name="T108" fmla="*/ 101 w 1860"/>
                <a:gd name="T109" fmla="*/ 101 h 1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860" h="1259">
                  <a:moveTo>
                    <a:pt x="101" y="101"/>
                  </a:moveTo>
                  <a:lnTo>
                    <a:pt x="101" y="101"/>
                  </a:lnTo>
                  <a:lnTo>
                    <a:pt x="116" y="121"/>
                  </a:lnTo>
                  <a:lnTo>
                    <a:pt x="121" y="135"/>
                  </a:lnTo>
                  <a:lnTo>
                    <a:pt x="111" y="150"/>
                  </a:lnTo>
                  <a:lnTo>
                    <a:pt x="97" y="169"/>
                  </a:lnTo>
                  <a:lnTo>
                    <a:pt x="63" y="198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19" y="247"/>
                  </a:lnTo>
                  <a:lnTo>
                    <a:pt x="9" y="281"/>
                  </a:lnTo>
                  <a:lnTo>
                    <a:pt x="5" y="315"/>
                  </a:lnTo>
                  <a:lnTo>
                    <a:pt x="0" y="344"/>
                  </a:lnTo>
                  <a:lnTo>
                    <a:pt x="0" y="344"/>
                  </a:lnTo>
                  <a:lnTo>
                    <a:pt x="0" y="373"/>
                  </a:lnTo>
                  <a:lnTo>
                    <a:pt x="0" y="387"/>
                  </a:lnTo>
                  <a:lnTo>
                    <a:pt x="5" y="402"/>
                  </a:lnTo>
                  <a:lnTo>
                    <a:pt x="5" y="402"/>
                  </a:lnTo>
                  <a:lnTo>
                    <a:pt x="19" y="416"/>
                  </a:lnTo>
                  <a:lnTo>
                    <a:pt x="39" y="426"/>
                  </a:lnTo>
                  <a:lnTo>
                    <a:pt x="58" y="436"/>
                  </a:lnTo>
                  <a:lnTo>
                    <a:pt x="72" y="450"/>
                  </a:lnTo>
                  <a:lnTo>
                    <a:pt x="72" y="450"/>
                  </a:lnTo>
                  <a:lnTo>
                    <a:pt x="72" y="465"/>
                  </a:lnTo>
                  <a:lnTo>
                    <a:pt x="72" y="479"/>
                  </a:lnTo>
                  <a:lnTo>
                    <a:pt x="63" y="503"/>
                  </a:lnTo>
                  <a:lnTo>
                    <a:pt x="48" y="533"/>
                  </a:lnTo>
                  <a:lnTo>
                    <a:pt x="48" y="547"/>
                  </a:lnTo>
                  <a:lnTo>
                    <a:pt x="53" y="562"/>
                  </a:lnTo>
                  <a:lnTo>
                    <a:pt x="53" y="562"/>
                  </a:lnTo>
                  <a:lnTo>
                    <a:pt x="58" y="576"/>
                  </a:lnTo>
                  <a:lnTo>
                    <a:pt x="68" y="586"/>
                  </a:lnTo>
                  <a:lnTo>
                    <a:pt x="92" y="600"/>
                  </a:lnTo>
                  <a:lnTo>
                    <a:pt x="111" y="620"/>
                  </a:lnTo>
                  <a:lnTo>
                    <a:pt x="131" y="639"/>
                  </a:lnTo>
                  <a:lnTo>
                    <a:pt x="131" y="639"/>
                  </a:lnTo>
                  <a:lnTo>
                    <a:pt x="145" y="663"/>
                  </a:lnTo>
                  <a:lnTo>
                    <a:pt x="155" y="692"/>
                  </a:lnTo>
                  <a:lnTo>
                    <a:pt x="169" y="717"/>
                  </a:lnTo>
                  <a:lnTo>
                    <a:pt x="179" y="726"/>
                  </a:lnTo>
                  <a:lnTo>
                    <a:pt x="194" y="736"/>
                  </a:lnTo>
                  <a:lnTo>
                    <a:pt x="194" y="736"/>
                  </a:lnTo>
                  <a:lnTo>
                    <a:pt x="194" y="755"/>
                  </a:lnTo>
                  <a:lnTo>
                    <a:pt x="189" y="770"/>
                  </a:lnTo>
                  <a:lnTo>
                    <a:pt x="174" y="784"/>
                  </a:lnTo>
                  <a:lnTo>
                    <a:pt x="160" y="799"/>
                  </a:lnTo>
                  <a:lnTo>
                    <a:pt x="145" y="813"/>
                  </a:lnTo>
                  <a:lnTo>
                    <a:pt x="135" y="833"/>
                  </a:lnTo>
                  <a:lnTo>
                    <a:pt x="126" y="852"/>
                  </a:lnTo>
                  <a:lnTo>
                    <a:pt x="121" y="872"/>
                  </a:lnTo>
                  <a:lnTo>
                    <a:pt x="121" y="872"/>
                  </a:lnTo>
                  <a:lnTo>
                    <a:pt x="126" y="896"/>
                  </a:lnTo>
                  <a:lnTo>
                    <a:pt x="131" y="910"/>
                  </a:lnTo>
                  <a:lnTo>
                    <a:pt x="135" y="925"/>
                  </a:lnTo>
                  <a:lnTo>
                    <a:pt x="145" y="939"/>
                  </a:lnTo>
                  <a:lnTo>
                    <a:pt x="169" y="954"/>
                  </a:lnTo>
                  <a:lnTo>
                    <a:pt x="194" y="964"/>
                  </a:lnTo>
                  <a:lnTo>
                    <a:pt x="227" y="968"/>
                  </a:lnTo>
                  <a:lnTo>
                    <a:pt x="261" y="968"/>
                  </a:lnTo>
                  <a:lnTo>
                    <a:pt x="324" y="968"/>
                  </a:lnTo>
                  <a:lnTo>
                    <a:pt x="324" y="968"/>
                  </a:lnTo>
                  <a:lnTo>
                    <a:pt x="324" y="993"/>
                  </a:lnTo>
                  <a:lnTo>
                    <a:pt x="334" y="1012"/>
                  </a:lnTo>
                  <a:lnTo>
                    <a:pt x="348" y="1031"/>
                  </a:lnTo>
                  <a:lnTo>
                    <a:pt x="368" y="1046"/>
                  </a:lnTo>
                  <a:lnTo>
                    <a:pt x="387" y="1065"/>
                  </a:lnTo>
                  <a:lnTo>
                    <a:pt x="416" y="1080"/>
                  </a:lnTo>
                  <a:lnTo>
                    <a:pt x="474" y="1104"/>
                  </a:lnTo>
                  <a:lnTo>
                    <a:pt x="542" y="1119"/>
                  </a:lnTo>
                  <a:lnTo>
                    <a:pt x="600" y="1128"/>
                  </a:lnTo>
                  <a:lnTo>
                    <a:pt x="629" y="1128"/>
                  </a:lnTo>
                  <a:lnTo>
                    <a:pt x="654" y="1123"/>
                  </a:lnTo>
                  <a:lnTo>
                    <a:pt x="673" y="1114"/>
                  </a:lnTo>
                  <a:lnTo>
                    <a:pt x="688" y="1104"/>
                  </a:lnTo>
                  <a:lnTo>
                    <a:pt x="688" y="1104"/>
                  </a:lnTo>
                  <a:lnTo>
                    <a:pt x="692" y="1133"/>
                  </a:lnTo>
                  <a:lnTo>
                    <a:pt x="702" y="1157"/>
                  </a:lnTo>
                  <a:lnTo>
                    <a:pt x="712" y="1172"/>
                  </a:lnTo>
                  <a:lnTo>
                    <a:pt x="731" y="1182"/>
                  </a:lnTo>
                  <a:lnTo>
                    <a:pt x="750" y="1191"/>
                  </a:lnTo>
                  <a:lnTo>
                    <a:pt x="775" y="1196"/>
                  </a:lnTo>
                  <a:lnTo>
                    <a:pt x="828" y="1196"/>
                  </a:lnTo>
                  <a:lnTo>
                    <a:pt x="881" y="1196"/>
                  </a:lnTo>
                  <a:lnTo>
                    <a:pt x="930" y="1206"/>
                  </a:lnTo>
                  <a:lnTo>
                    <a:pt x="949" y="1211"/>
                  </a:lnTo>
                  <a:lnTo>
                    <a:pt x="968" y="1220"/>
                  </a:lnTo>
                  <a:lnTo>
                    <a:pt x="978" y="1235"/>
                  </a:lnTo>
                  <a:lnTo>
                    <a:pt x="983" y="1259"/>
                  </a:lnTo>
                  <a:lnTo>
                    <a:pt x="983" y="1259"/>
                  </a:lnTo>
                  <a:lnTo>
                    <a:pt x="1007" y="1259"/>
                  </a:lnTo>
                  <a:lnTo>
                    <a:pt x="1027" y="1259"/>
                  </a:lnTo>
                  <a:lnTo>
                    <a:pt x="1046" y="1259"/>
                  </a:lnTo>
                  <a:lnTo>
                    <a:pt x="1065" y="1254"/>
                  </a:lnTo>
                  <a:lnTo>
                    <a:pt x="1090" y="1235"/>
                  </a:lnTo>
                  <a:lnTo>
                    <a:pt x="1109" y="1206"/>
                  </a:lnTo>
                  <a:lnTo>
                    <a:pt x="1128" y="1177"/>
                  </a:lnTo>
                  <a:lnTo>
                    <a:pt x="1143" y="1143"/>
                  </a:lnTo>
                  <a:lnTo>
                    <a:pt x="1157" y="1109"/>
                  </a:lnTo>
                  <a:lnTo>
                    <a:pt x="1177" y="1080"/>
                  </a:lnTo>
                  <a:lnTo>
                    <a:pt x="1177" y="1080"/>
                  </a:lnTo>
                  <a:lnTo>
                    <a:pt x="1201" y="1090"/>
                  </a:lnTo>
                  <a:lnTo>
                    <a:pt x="1225" y="1094"/>
                  </a:lnTo>
                  <a:lnTo>
                    <a:pt x="1249" y="1090"/>
                  </a:lnTo>
                  <a:lnTo>
                    <a:pt x="1274" y="1085"/>
                  </a:lnTo>
                  <a:lnTo>
                    <a:pt x="1274" y="1085"/>
                  </a:lnTo>
                  <a:lnTo>
                    <a:pt x="1303" y="1070"/>
                  </a:lnTo>
                  <a:lnTo>
                    <a:pt x="1322" y="1065"/>
                  </a:lnTo>
                  <a:lnTo>
                    <a:pt x="1337" y="1060"/>
                  </a:lnTo>
                  <a:lnTo>
                    <a:pt x="1337" y="1060"/>
                  </a:lnTo>
                  <a:lnTo>
                    <a:pt x="1366" y="1060"/>
                  </a:lnTo>
                  <a:lnTo>
                    <a:pt x="1390" y="1065"/>
                  </a:lnTo>
                  <a:lnTo>
                    <a:pt x="1448" y="1085"/>
                  </a:lnTo>
                  <a:lnTo>
                    <a:pt x="1506" y="1099"/>
                  </a:lnTo>
                  <a:lnTo>
                    <a:pt x="1530" y="1104"/>
                  </a:lnTo>
                  <a:lnTo>
                    <a:pt x="1559" y="1099"/>
                  </a:lnTo>
                  <a:lnTo>
                    <a:pt x="1559" y="1099"/>
                  </a:lnTo>
                  <a:lnTo>
                    <a:pt x="1584" y="1094"/>
                  </a:lnTo>
                  <a:lnTo>
                    <a:pt x="1598" y="1090"/>
                  </a:lnTo>
                  <a:lnTo>
                    <a:pt x="1608" y="1075"/>
                  </a:lnTo>
                  <a:lnTo>
                    <a:pt x="1617" y="1065"/>
                  </a:lnTo>
                  <a:lnTo>
                    <a:pt x="1617" y="1051"/>
                  </a:lnTo>
                  <a:lnTo>
                    <a:pt x="1622" y="1031"/>
                  </a:lnTo>
                  <a:lnTo>
                    <a:pt x="1617" y="997"/>
                  </a:lnTo>
                  <a:lnTo>
                    <a:pt x="1608" y="925"/>
                  </a:lnTo>
                  <a:lnTo>
                    <a:pt x="1608" y="891"/>
                  </a:lnTo>
                  <a:lnTo>
                    <a:pt x="1613" y="876"/>
                  </a:lnTo>
                  <a:lnTo>
                    <a:pt x="1617" y="862"/>
                  </a:lnTo>
                  <a:lnTo>
                    <a:pt x="1617" y="862"/>
                  </a:lnTo>
                  <a:lnTo>
                    <a:pt x="1637" y="842"/>
                  </a:lnTo>
                  <a:lnTo>
                    <a:pt x="1656" y="828"/>
                  </a:lnTo>
                  <a:lnTo>
                    <a:pt x="1680" y="823"/>
                  </a:lnTo>
                  <a:lnTo>
                    <a:pt x="1709" y="818"/>
                  </a:lnTo>
                  <a:lnTo>
                    <a:pt x="1758" y="809"/>
                  </a:lnTo>
                  <a:lnTo>
                    <a:pt x="1782" y="804"/>
                  </a:lnTo>
                  <a:lnTo>
                    <a:pt x="1806" y="794"/>
                  </a:lnTo>
                  <a:lnTo>
                    <a:pt x="1806" y="794"/>
                  </a:lnTo>
                  <a:lnTo>
                    <a:pt x="1831" y="775"/>
                  </a:lnTo>
                  <a:lnTo>
                    <a:pt x="1845" y="750"/>
                  </a:lnTo>
                  <a:lnTo>
                    <a:pt x="1855" y="726"/>
                  </a:lnTo>
                  <a:lnTo>
                    <a:pt x="1860" y="697"/>
                  </a:lnTo>
                  <a:lnTo>
                    <a:pt x="1860" y="668"/>
                  </a:lnTo>
                  <a:lnTo>
                    <a:pt x="1860" y="639"/>
                  </a:lnTo>
                  <a:lnTo>
                    <a:pt x="1840" y="571"/>
                  </a:lnTo>
                  <a:lnTo>
                    <a:pt x="1816" y="508"/>
                  </a:lnTo>
                  <a:lnTo>
                    <a:pt x="1792" y="440"/>
                  </a:lnTo>
                  <a:lnTo>
                    <a:pt x="1777" y="382"/>
                  </a:lnTo>
                  <a:lnTo>
                    <a:pt x="1768" y="358"/>
                  </a:lnTo>
                  <a:lnTo>
                    <a:pt x="1768" y="334"/>
                  </a:lnTo>
                  <a:lnTo>
                    <a:pt x="1768" y="334"/>
                  </a:lnTo>
                  <a:lnTo>
                    <a:pt x="1768" y="300"/>
                  </a:lnTo>
                  <a:lnTo>
                    <a:pt x="1772" y="271"/>
                  </a:lnTo>
                  <a:lnTo>
                    <a:pt x="1782" y="218"/>
                  </a:lnTo>
                  <a:lnTo>
                    <a:pt x="1777" y="198"/>
                  </a:lnTo>
                  <a:lnTo>
                    <a:pt x="1768" y="174"/>
                  </a:lnTo>
                  <a:lnTo>
                    <a:pt x="1748" y="155"/>
                  </a:lnTo>
                  <a:lnTo>
                    <a:pt x="1719" y="131"/>
                  </a:lnTo>
                  <a:lnTo>
                    <a:pt x="1719" y="131"/>
                  </a:lnTo>
                  <a:lnTo>
                    <a:pt x="1637" y="82"/>
                  </a:lnTo>
                  <a:lnTo>
                    <a:pt x="1593" y="58"/>
                  </a:lnTo>
                  <a:lnTo>
                    <a:pt x="1545" y="38"/>
                  </a:lnTo>
                  <a:lnTo>
                    <a:pt x="1496" y="19"/>
                  </a:lnTo>
                  <a:lnTo>
                    <a:pt x="1448" y="9"/>
                  </a:lnTo>
                  <a:lnTo>
                    <a:pt x="1404" y="0"/>
                  </a:lnTo>
                  <a:lnTo>
                    <a:pt x="1356" y="0"/>
                  </a:lnTo>
                  <a:lnTo>
                    <a:pt x="101" y="101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0"/>
            <p:cNvSpPr>
              <a:spLocks/>
            </p:cNvSpPr>
            <p:nvPr/>
          </p:nvSpPr>
          <p:spPr bwMode="auto">
            <a:xfrm>
              <a:off x="2216" y="2547"/>
              <a:ext cx="1462" cy="402"/>
            </a:xfrm>
            <a:custGeom>
              <a:avLst/>
              <a:gdLst>
                <a:gd name="T0" fmla="*/ 610 w 1462"/>
                <a:gd name="T1" fmla="*/ 0 h 402"/>
                <a:gd name="T2" fmla="*/ 436 w 1462"/>
                <a:gd name="T3" fmla="*/ 10 h 402"/>
                <a:gd name="T4" fmla="*/ 324 w 1462"/>
                <a:gd name="T5" fmla="*/ 34 h 402"/>
                <a:gd name="T6" fmla="*/ 218 w 1462"/>
                <a:gd name="T7" fmla="*/ 73 h 402"/>
                <a:gd name="T8" fmla="*/ 169 w 1462"/>
                <a:gd name="T9" fmla="*/ 97 h 402"/>
                <a:gd name="T10" fmla="*/ 111 w 1462"/>
                <a:gd name="T11" fmla="*/ 136 h 402"/>
                <a:gd name="T12" fmla="*/ 63 w 1462"/>
                <a:gd name="T13" fmla="*/ 180 h 402"/>
                <a:gd name="T14" fmla="*/ 14 w 1462"/>
                <a:gd name="T15" fmla="*/ 218 h 402"/>
                <a:gd name="T16" fmla="*/ 0 w 1462"/>
                <a:gd name="T17" fmla="*/ 242 h 402"/>
                <a:gd name="T18" fmla="*/ 0 w 1462"/>
                <a:gd name="T19" fmla="*/ 272 h 402"/>
                <a:gd name="T20" fmla="*/ 0 w 1462"/>
                <a:gd name="T21" fmla="*/ 276 h 402"/>
                <a:gd name="T22" fmla="*/ 39 w 1462"/>
                <a:gd name="T23" fmla="*/ 286 h 402"/>
                <a:gd name="T24" fmla="*/ 116 w 1462"/>
                <a:gd name="T25" fmla="*/ 286 h 402"/>
                <a:gd name="T26" fmla="*/ 271 w 1462"/>
                <a:gd name="T27" fmla="*/ 257 h 402"/>
                <a:gd name="T28" fmla="*/ 344 w 1462"/>
                <a:gd name="T29" fmla="*/ 228 h 402"/>
                <a:gd name="T30" fmla="*/ 460 w 1462"/>
                <a:gd name="T31" fmla="*/ 199 h 402"/>
                <a:gd name="T32" fmla="*/ 528 w 1462"/>
                <a:gd name="T33" fmla="*/ 204 h 402"/>
                <a:gd name="T34" fmla="*/ 557 w 1462"/>
                <a:gd name="T35" fmla="*/ 223 h 402"/>
                <a:gd name="T36" fmla="*/ 586 w 1462"/>
                <a:gd name="T37" fmla="*/ 252 h 402"/>
                <a:gd name="T38" fmla="*/ 615 w 1462"/>
                <a:gd name="T39" fmla="*/ 281 h 402"/>
                <a:gd name="T40" fmla="*/ 673 w 1462"/>
                <a:gd name="T41" fmla="*/ 325 h 402"/>
                <a:gd name="T42" fmla="*/ 736 w 1462"/>
                <a:gd name="T43" fmla="*/ 359 h 402"/>
                <a:gd name="T44" fmla="*/ 881 w 1462"/>
                <a:gd name="T45" fmla="*/ 393 h 402"/>
                <a:gd name="T46" fmla="*/ 930 w 1462"/>
                <a:gd name="T47" fmla="*/ 402 h 402"/>
                <a:gd name="T48" fmla="*/ 1007 w 1462"/>
                <a:gd name="T49" fmla="*/ 402 h 402"/>
                <a:gd name="T50" fmla="*/ 1056 w 1462"/>
                <a:gd name="T51" fmla="*/ 388 h 402"/>
                <a:gd name="T52" fmla="*/ 1080 w 1462"/>
                <a:gd name="T53" fmla="*/ 373 h 402"/>
                <a:gd name="T54" fmla="*/ 1099 w 1462"/>
                <a:gd name="T55" fmla="*/ 349 h 402"/>
                <a:gd name="T56" fmla="*/ 1114 w 1462"/>
                <a:gd name="T57" fmla="*/ 315 h 402"/>
                <a:gd name="T58" fmla="*/ 1143 w 1462"/>
                <a:gd name="T59" fmla="*/ 296 h 402"/>
                <a:gd name="T60" fmla="*/ 1206 w 1462"/>
                <a:gd name="T61" fmla="*/ 267 h 402"/>
                <a:gd name="T62" fmla="*/ 1278 w 1462"/>
                <a:gd name="T63" fmla="*/ 262 h 402"/>
                <a:gd name="T64" fmla="*/ 1385 w 1462"/>
                <a:gd name="T65" fmla="*/ 267 h 402"/>
                <a:gd name="T66" fmla="*/ 1429 w 1462"/>
                <a:gd name="T67" fmla="*/ 267 h 402"/>
                <a:gd name="T68" fmla="*/ 1453 w 1462"/>
                <a:gd name="T69" fmla="*/ 257 h 402"/>
                <a:gd name="T70" fmla="*/ 1462 w 1462"/>
                <a:gd name="T71" fmla="*/ 238 h 402"/>
                <a:gd name="T72" fmla="*/ 1453 w 1462"/>
                <a:gd name="T73" fmla="*/ 194 h 402"/>
                <a:gd name="T74" fmla="*/ 1443 w 1462"/>
                <a:gd name="T75" fmla="*/ 170 h 402"/>
                <a:gd name="T76" fmla="*/ 1404 w 1462"/>
                <a:gd name="T77" fmla="*/ 136 h 402"/>
                <a:gd name="T78" fmla="*/ 1327 w 1462"/>
                <a:gd name="T79" fmla="*/ 107 h 402"/>
                <a:gd name="T80" fmla="*/ 1274 w 1462"/>
                <a:gd name="T81" fmla="*/ 97 h 402"/>
                <a:gd name="T82" fmla="*/ 968 w 1462"/>
                <a:gd name="T83" fmla="*/ 44 h 402"/>
                <a:gd name="T84" fmla="*/ 610 w 1462"/>
                <a:gd name="T85" fmla="*/ 0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462" h="402">
                  <a:moveTo>
                    <a:pt x="610" y="0"/>
                  </a:moveTo>
                  <a:lnTo>
                    <a:pt x="610" y="0"/>
                  </a:lnTo>
                  <a:lnTo>
                    <a:pt x="494" y="5"/>
                  </a:lnTo>
                  <a:lnTo>
                    <a:pt x="436" y="10"/>
                  </a:lnTo>
                  <a:lnTo>
                    <a:pt x="378" y="25"/>
                  </a:lnTo>
                  <a:lnTo>
                    <a:pt x="324" y="34"/>
                  </a:lnTo>
                  <a:lnTo>
                    <a:pt x="271" y="54"/>
                  </a:lnTo>
                  <a:lnTo>
                    <a:pt x="218" y="73"/>
                  </a:lnTo>
                  <a:lnTo>
                    <a:pt x="169" y="97"/>
                  </a:lnTo>
                  <a:lnTo>
                    <a:pt x="169" y="97"/>
                  </a:lnTo>
                  <a:lnTo>
                    <a:pt x="140" y="117"/>
                  </a:lnTo>
                  <a:lnTo>
                    <a:pt x="111" y="136"/>
                  </a:lnTo>
                  <a:lnTo>
                    <a:pt x="63" y="180"/>
                  </a:lnTo>
                  <a:lnTo>
                    <a:pt x="63" y="180"/>
                  </a:lnTo>
                  <a:lnTo>
                    <a:pt x="39" y="199"/>
                  </a:lnTo>
                  <a:lnTo>
                    <a:pt x="14" y="218"/>
                  </a:lnTo>
                  <a:lnTo>
                    <a:pt x="5" y="228"/>
                  </a:lnTo>
                  <a:lnTo>
                    <a:pt x="0" y="242"/>
                  </a:lnTo>
                  <a:lnTo>
                    <a:pt x="0" y="257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0" y="276"/>
                  </a:lnTo>
                  <a:lnTo>
                    <a:pt x="9" y="281"/>
                  </a:lnTo>
                  <a:lnTo>
                    <a:pt x="39" y="286"/>
                  </a:lnTo>
                  <a:lnTo>
                    <a:pt x="72" y="286"/>
                  </a:lnTo>
                  <a:lnTo>
                    <a:pt x="116" y="286"/>
                  </a:lnTo>
                  <a:lnTo>
                    <a:pt x="208" y="272"/>
                  </a:lnTo>
                  <a:lnTo>
                    <a:pt x="271" y="257"/>
                  </a:lnTo>
                  <a:lnTo>
                    <a:pt x="271" y="257"/>
                  </a:lnTo>
                  <a:lnTo>
                    <a:pt x="344" y="228"/>
                  </a:lnTo>
                  <a:lnTo>
                    <a:pt x="421" y="209"/>
                  </a:lnTo>
                  <a:lnTo>
                    <a:pt x="460" y="199"/>
                  </a:lnTo>
                  <a:lnTo>
                    <a:pt x="494" y="199"/>
                  </a:lnTo>
                  <a:lnTo>
                    <a:pt x="528" y="204"/>
                  </a:lnTo>
                  <a:lnTo>
                    <a:pt x="557" y="223"/>
                  </a:lnTo>
                  <a:lnTo>
                    <a:pt x="557" y="223"/>
                  </a:lnTo>
                  <a:lnTo>
                    <a:pt x="571" y="233"/>
                  </a:lnTo>
                  <a:lnTo>
                    <a:pt x="586" y="252"/>
                  </a:lnTo>
                  <a:lnTo>
                    <a:pt x="615" y="281"/>
                  </a:lnTo>
                  <a:lnTo>
                    <a:pt x="615" y="281"/>
                  </a:lnTo>
                  <a:lnTo>
                    <a:pt x="644" y="305"/>
                  </a:lnTo>
                  <a:lnTo>
                    <a:pt x="673" y="325"/>
                  </a:lnTo>
                  <a:lnTo>
                    <a:pt x="702" y="344"/>
                  </a:lnTo>
                  <a:lnTo>
                    <a:pt x="736" y="359"/>
                  </a:lnTo>
                  <a:lnTo>
                    <a:pt x="804" y="378"/>
                  </a:lnTo>
                  <a:lnTo>
                    <a:pt x="881" y="393"/>
                  </a:lnTo>
                  <a:lnTo>
                    <a:pt x="881" y="393"/>
                  </a:lnTo>
                  <a:lnTo>
                    <a:pt x="930" y="402"/>
                  </a:lnTo>
                  <a:lnTo>
                    <a:pt x="983" y="402"/>
                  </a:lnTo>
                  <a:lnTo>
                    <a:pt x="1007" y="402"/>
                  </a:lnTo>
                  <a:lnTo>
                    <a:pt x="1036" y="397"/>
                  </a:lnTo>
                  <a:lnTo>
                    <a:pt x="1056" y="388"/>
                  </a:lnTo>
                  <a:lnTo>
                    <a:pt x="1080" y="373"/>
                  </a:lnTo>
                  <a:lnTo>
                    <a:pt x="1080" y="373"/>
                  </a:lnTo>
                  <a:lnTo>
                    <a:pt x="1090" y="364"/>
                  </a:lnTo>
                  <a:lnTo>
                    <a:pt x="1099" y="349"/>
                  </a:lnTo>
                  <a:lnTo>
                    <a:pt x="1104" y="330"/>
                  </a:lnTo>
                  <a:lnTo>
                    <a:pt x="1114" y="315"/>
                  </a:lnTo>
                  <a:lnTo>
                    <a:pt x="1114" y="315"/>
                  </a:lnTo>
                  <a:lnTo>
                    <a:pt x="1143" y="296"/>
                  </a:lnTo>
                  <a:lnTo>
                    <a:pt x="1172" y="281"/>
                  </a:lnTo>
                  <a:lnTo>
                    <a:pt x="1206" y="267"/>
                  </a:lnTo>
                  <a:lnTo>
                    <a:pt x="1244" y="262"/>
                  </a:lnTo>
                  <a:lnTo>
                    <a:pt x="1278" y="262"/>
                  </a:lnTo>
                  <a:lnTo>
                    <a:pt x="1317" y="257"/>
                  </a:lnTo>
                  <a:lnTo>
                    <a:pt x="1385" y="267"/>
                  </a:lnTo>
                  <a:lnTo>
                    <a:pt x="1385" y="267"/>
                  </a:lnTo>
                  <a:lnTo>
                    <a:pt x="1429" y="267"/>
                  </a:lnTo>
                  <a:lnTo>
                    <a:pt x="1443" y="262"/>
                  </a:lnTo>
                  <a:lnTo>
                    <a:pt x="1453" y="257"/>
                  </a:lnTo>
                  <a:lnTo>
                    <a:pt x="1462" y="247"/>
                  </a:lnTo>
                  <a:lnTo>
                    <a:pt x="1462" y="238"/>
                  </a:lnTo>
                  <a:lnTo>
                    <a:pt x="1462" y="218"/>
                  </a:lnTo>
                  <a:lnTo>
                    <a:pt x="1453" y="194"/>
                  </a:lnTo>
                  <a:lnTo>
                    <a:pt x="1453" y="194"/>
                  </a:lnTo>
                  <a:lnTo>
                    <a:pt x="1443" y="170"/>
                  </a:lnTo>
                  <a:lnTo>
                    <a:pt x="1424" y="150"/>
                  </a:lnTo>
                  <a:lnTo>
                    <a:pt x="1404" y="136"/>
                  </a:lnTo>
                  <a:lnTo>
                    <a:pt x="1380" y="126"/>
                  </a:lnTo>
                  <a:lnTo>
                    <a:pt x="1327" y="107"/>
                  </a:lnTo>
                  <a:lnTo>
                    <a:pt x="1274" y="97"/>
                  </a:lnTo>
                  <a:lnTo>
                    <a:pt x="1274" y="97"/>
                  </a:lnTo>
                  <a:lnTo>
                    <a:pt x="1070" y="58"/>
                  </a:lnTo>
                  <a:lnTo>
                    <a:pt x="968" y="44"/>
                  </a:lnTo>
                  <a:lnTo>
                    <a:pt x="872" y="39"/>
                  </a:lnTo>
                  <a:lnTo>
                    <a:pt x="610" y="0"/>
                  </a:lnTo>
                  <a:close/>
                </a:path>
              </a:pathLst>
            </a:custGeom>
            <a:solidFill>
              <a:srgbClr val="B2D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1"/>
            <p:cNvSpPr>
              <a:spLocks/>
            </p:cNvSpPr>
            <p:nvPr/>
          </p:nvSpPr>
          <p:spPr bwMode="auto">
            <a:xfrm>
              <a:off x="2719" y="1094"/>
              <a:ext cx="601" cy="1138"/>
            </a:xfrm>
            <a:custGeom>
              <a:avLst/>
              <a:gdLst>
                <a:gd name="T0" fmla="*/ 548 w 601"/>
                <a:gd name="T1" fmla="*/ 417 h 1138"/>
                <a:gd name="T2" fmla="*/ 509 w 601"/>
                <a:gd name="T3" fmla="*/ 422 h 1138"/>
                <a:gd name="T4" fmla="*/ 490 w 601"/>
                <a:gd name="T5" fmla="*/ 441 h 1138"/>
                <a:gd name="T6" fmla="*/ 417 w 601"/>
                <a:gd name="T7" fmla="*/ 552 h 1138"/>
                <a:gd name="T8" fmla="*/ 325 w 601"/>
                <a:gd name="T9" fmla="*/ 703 h 1138"/>
                <a:gd name="T10" fmla="*/ 296 w 601"/>
                <a:gd name="T11" fmla="*/ 756 h 1138"/>
                <a:gd name="T12" fmla="*/ 272 w 601"/>
                <a:gd name="T13" fmla="*/ 770 h 1138"/>
                <a:gd name="T14" fmla="*/ 267 w 601"/>
                <a:gd name="T15" fmla="*/ 722 h 1138"/>
                <a:gd name="T16" fmla="*/ 291 w 601"/>
                <a:gd name="T17" fmla="*/ 640 h 1138"/>
                <a:gd name="T18" fmla="*/ 310 w 601"/>
                <a:gd name="T19" fmla="*/ 557 h 1138"/>
                <a:gd name="T20" fmla="*/ 378 w 601"/>
                <a:gd name="T21" fmla="*/ 305 h 1138"/>
                <a:gd name="T22" fmla="*/ 427 w 601"/>
                <a:gd name="T23" fmla="*/ 54 h 1138"/>
                <a:gd name="T24" fmla="*/ 412 w 601"/>
                <a:gd name="T25" fmla="*/ 87 h 1138"/>
                <a:gd name="T26" fmla="*/ 349 w 601"/>
                <a:gd name="T27" fmla="*/ 325 h 1138"/>
                <a:gd name="T28" fmla="*/ 349 w 601"/>
                <a:gd name="T29" fmla="*/ 291 h 1138"/>
                <a:gd name="T30" fmla="*/ 344 w 601"/>
                <a:gd name="T31" fmla="*/ 276 h 1138"/>
                <a:gd name="T32" fmla="*/ 344 w 601"/>
                <a:gd name="T33" fmla="*/ 199 h 1138"/>
                <a:gd name="T34" fmla="*/ 340 w 601"/>
                <a:gd name="T35" fmla="*/ 330 h 1138"/>
                <a:gd name="T36" fmla="*/ 330 w 601"/>
                <a:gd name="T37" fmla="*/ 368 h 1138"/>
                <a:gd name="T38" fmla="*/ 291 w 601"/>
                <a:gd name="T39" fmla="*/ 528 h 1138"/>
                <a:gd name="T40" fmla="*/ 238 w 601"/>
                <a:gd name="T41" fmla="*/ 644 h 1138"/>
                <a:gd name="T42" fmla="*/ 223 w 601"/>
                <a:gd name="T43" fmla="*/ 649 h 1138"/>
                <a:gd name="T44" fmla="*/ 175 w 601"/>
                <a:gd name="T45" fmla="*/ 577 h 1138"/>
                <a:gd name="T46" fmla="*/ 155 w 601"/>
                <a:gd name="T47" fmla="*/ 494 h 1138"/>
                <a:gd name="T48" fmla="*/ 73 w 601"/>
                <a:gd name="T49" fmla="*/ 194 h 1138"/>
                <a:gd name="T50" fmla="*/ 59 w 601"/>
                <a:gd name="T51" fmla="*/ 126 h 1138"/>
                <a:gd name="T52" fmla="*/ 5 w 601"/>
                <a:gd name="T53" fmla="*/ 0 h 1138"/>
                <a:gd name="T54" fmla="*/ 5 w 601"/>
                <a:gd name="T55" fmla="*/ 54 h 1138"/>
                <a:gd name="T56" fmla="*/ 97 w 601"/>
                <a:gd name="T57" fmla="*/ 470 h 1138"/>
                <a:gd name="T58" fmla="*/ 117 w 601"/>
                <a:gd name="T59" fmla="*/ 538 h 1138"/>
                <a:gd name="T60" fmla="*/ 165 w 601"/>
                <a:gd name="T61" fmla="*/ 804 h 1138"/>
                <a:gd name="T62" fmla="*/ 146 w 601"/>
                <a:gd name="T63" fmla="*/ 829 h 1138"/>
                <a:gd name="T64" fmla="*/ 131 w 601"/>
                <a:gd name="T65" fmla="*/ 814 h 1138"/>
                <a:gd name="T66" fmla="*/ 83 w 601"/>
                <a:gd name="T67" fmla="*/ 669 h 1138"/>
                <a:gd name="T68" fmla="*/ 49 w 601"/>
                <a:gd name="T69" fmla="*/ 412 h 1138"/>
                <a:gd name="T70" fmla="*/ 44 w 601"/>
                <a:gd name="T71" fmla="*/ 523 h 1138"/>
                <a:gd name="T72" fmla="*/ 44 w 601"/>
                <a:gd name="T73" fmla="*/ 635 h 1138"/>
                <a:gd name="T74" fmla="*/ 25 w 601"/>
                <a:gd name="T75" fmla="*/ 635 h 1138"/>
                <a:gd name="T76" fmla="*/ 5 w 601"/>
                <a:gd name="T77" fmla="*/ 630 h 1138"/>
                <a:gd name="T78" fmla="*/ 73 w 601"/>
                <a:gd name="T79" fmla="*/ 809 h 1138"/>
                <a:gd name="T80" fmla="*/ 131 w 601"/>
                <a:gd name="T81" fmla="*/ 1090 h 1138"/>
                <a:gd name="T82" fmla="*/ 185 w 601"/>
                <a:gd name="T83" fmla="*/ 1134 h 1138"/>
                <a:gd name="T84" fmla="*/ 262 w 601"/>
                <a:gd name="T85" fmla="*/ 1138 h 1138"/>
                <a:gd name="T86" fmla="*/ 296 w 601"/>
                <a:gd name="T87" fmla="*/ 1124 h 1138"/>
                <a:gd name="T88" fmla="*/ 340 w 601"/>
                <a:gd name="T89" fmla="*/ 906 h 1138"/>
                <a:gd name="T90" fmla="*/ 393 w 601"/>
                <a:gd name="T91" fmla="*/ 756 h 1138"/>
                <a:gd name="T92" fmla="*/ 494 w 601"/>
                <a:gd name="T93" fmla="*/ 606 h 1138"/>
                <a:gd name="T94" fmla="*/ 601 w 601"/>
                <a:gd name="T95" fmla="*/ 397 h 1138"/>
                <a:gd name="T96" fmla="*/ 577 w 601"/>
                <a:gd name="T97" fmla="*/ 407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01" h="1138">
                  <a:moveTo>
                    <a:pt x="577" y="407"/>
                  </a:moveTo>
                  <a:lnTo>
                    <a:pt x="577" y="407"/>
                  </a:lnTo>
                  <a:lnTo>
                    <a:pt x="548" y="417"/>
                  </a:lnTo>
                  <a:lnTo>
                    <a:pt x="519" y="422"/>
                  </a:lnTo>
                  <a:lnTo>
                    <a:pt x="519" y="422"/>
                  </a:lnTo>
                  <a:lnTo>
                    <a:pt x="509" y="422"/>
                  </a:lnTo>
                  <a:lnTo>
                    <a:pt x="499" y="422"/>
                  </a:lnTo>
                  <a:lnTo>
                    <a:pt x="499" y="422"/>
                  </a:lnTo>
                  <a:lnTo>
                    <a:pt x="490" y="441"/>
                  </a:lnTo>
                  <a:lnTo>
                    <a:pt x="475" y="460"/>
                  </a:lnTo>
                  <a:lnTo>
                    <a:pt x="475" y="460"/>
                  </a:lnTo>
                  <a:lnTo>
                    <a:pt x="417" y="552"/>
                  </a:lnTo>
                  <a:lnTo>
                    <a:pt x="364" y="644"/>
                  </a:lnTo>
                  <a:lnTo>
                    <a:pt x="364" y="644"/>
                  </a:lnTo>
                  <a:lnTo>
                    <a:pt x="325" y="703"/>
                  </a:lnTo>
                  <a:lnTo>
                    <a:pt x="325" y="703"/>
                  </a:lnTo>
                  <a:lnTo>
                    <a:pt x="315" y="732"/>
                  </a:lnTo>
                  <a:lnTo>
                    <a:pt x="296" y="756"/>
                  </a:lnTo>
                  <a:lnTo>
                    <a:pt x="296" y="756"/>
                  </a:lnTo>
                  <a:lnTo>
                    <a:pt x="281" y="766"/>
                  </a:lnTo>
                  <a:lnTo>
                    <a:pt x="272" y="770"/>
                  </a:lnTo>
                  <a:lnTo>
                    <a:pt x="272" y="770"/>
                  </a:lnTo>
                  <a:lnTo>
                    <a:pt x="267" y="746"/>
                  </a:lnTo>
                  <a:lnTo>
                    <a:pt x="267" y="722"/>
                  </a:lnTo>
                  <a:lnTo>
                    <a:pt x="267" y="722"/>
                  </a:lnTo>
                  <a:lnTo>
                    <a:pt x="281" y="683"/>
                  </a:lnTo>
                  <a:lnTo>
                    <a:pt x="291" y="640"/>
                  </a:lnTo>
                  <a:lnTo>
                    <a:pt x="301" y="596"/>
                  </a:lnTo>
                  <a:lnTo>
                    <a:pt x="310" y="557"/>
                  </a:lnTo>
                  <a:lnTo>
                    <a:pt x="310" y="557"/>
                  </a:lnTo>
                  <a:lnTo>
                    <a:pt x="325" y="528"/>
                  </a:lnTo>
                  <a:lnTo>
                    <a:pt x="340" y="470"/>
                  </a:lnTo>
                  <a:lnTo>
                    <a:pt x="378" y="305"/>
                  </a:lnTo>
                  <a:lnTo>
                    <a:pt x="412" y="146"/>
                  </a:lnTo>
                  <a:lnTo>
                    <a:pt x="422" y="87"/>
                  </a:lnTo>
                  <a:lnTo>
                    <a:pt x="427" y="54"/>
                  </a:lnTo>
                  <a:lnTo>
                    <a:pt x="427" y="54"/>
                  </a:lnTo>
                  <a:lnTo>
                    <a:pt x="422" y="58"/>
                  </a:lnTo>
                  <a:lnTo>
                    <a:pt x="412" y="87"/>
                  </a:lnTo>
                  <a:lnTo>
                    <a:pt x="388" y="189"/>
                  </a:lnTo>
                  <a:lnTo>
                    <a:pt x="349" y="325"/>
                  </a:lnTo>
                  <a:lnTo>
                    <a:pt x="349" y="325"/>
                  </a:lnTo>
                  <a:lnTo>
                    <a:pt x="354" y="305"/>
                  </a:lnTo>
                  <a:lnTo>
                    <a:pt x="349" y="301"/>
                  </a:lnTo>
                  <a:lnTo>
                    <a:pt x="349" y="291"/>
                  </a:lnTo>
                  <a:lnTo>
                    <a:pt x="344" y="272"/>
                  </a:lnTo>
                  <a:lnTo>
                    <a:pt x="344" y="272"/>
                  </a:lnTo>
                  <a:lnTo>
                    <a:pt x="344" y="276"/>
                  </a:lnTo>
                  <a:lnTo>
                    <a:pt x="344" y="272"/>
                  </a:lnTo>
                  <a:lnTo>
                    <a:pt x="344" y="233"/>
                  </a:lnTo>
                  <a:lnTo>
                    <a:pt x="344" y="199"/>
                  </a:lnTo>
                  <a:lnTo>
                    <a:pt x="344" y="199"/>
                  </a:lnTo>
                  <a:lnTo>
                    <a:pt x="344" y="267"/>
                  </a:lnTo>
                  <a:lnTo>
                    <a:pt x="340" y="330"/>
                  </a:lnTo>
                  <a:lnTo>
                    <a:pt x="340" y="330"/>
                  </a:lnTo>
                  <a:lnTo>
                    <a:pt x="335" y="349"/>
                  </a:lnTo>
                  <a:lnTo>
                    <a:pt x="330" y="368"/>
                  </a:lnTo>
                  <a:lnTo>
                    <a:pt x="330" y="368"/>
                  </a:lnTo>
                  <a:lnTo>
                    <a:pt x="315" y="427"/>
                  </a:lnTo>
                  <a:lnTo>
                    <a:pt x="291" y="528"/>
                  </a:lnTo>
                  <a:lnTo>
                    <a:pt x="272" y="577"/>
                  </a:lnTo>
                  <a:lnTo>
                    <a:pt x="257" y="620"/>
                  </a:lnTo>
                  <a:lnTo>
                    <a:pt x="238" y="644"/>
                  </a:lnTo>
                  <a:lnTo>
                    <a:pt x="233" y="649"/>
                  </a:lnTo>
                  <a:lnTo>
                    <a:pt x="223" y="649"/>
                  </a:lnTo>
                  <a:lnTo>
                    <a:pt x="223" y="649"/>
                  </a:lnTo>
                  <a:lnTo>
                    <a:pt x="209" y="635"/>
                  </a:lnTo>
                  <a:lnTo>
                    <a:pt x="194" y="620"/>
                  </a:lnTo>
                  <a:lnTo>
                    <a:pt x="175" y="577"/>
                  </a:lnTo>
                  <a:lnTo>
                    <a:pt x="160" y="533"/>
                  </a:lnTo>
                  <a:lnTo>
                    <a:pt x="155" y="494"/>
                  </a:lnTo>
                  <a:lnTo>
                    <a:pt x="155" y="494"/>
                  </a:lnTo>
                  <a:lnTo>
                    <a:pt x="136" y="427"/>
                  </a:lnTo>
                  <a:lnTo>
                    <a:pt x="107" y="310"/>
                  </a:lnTo>
                  <a:lnTo>
                    <a:pt x="73" y="194"/>
                  </a:lnTo>
                  <a:lnTo>
                    <a:pt x="63" y="150"/>
                  </a:lnTo>
                  <a:lnTo>
                    <a:pt x="59" y="126"/>
                  </a:lnTo>
                  <a:lnTo>
                    <a:pt x="59" y="126"/>
                  </a:lnTo>
                  <a:lnTo>
                    <a:pt x="20" y="20"/>
                  </a:lnTo>
                  <a:lnTo>
                    <a:pt x="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0"/>
                  </a:lnTo>
                  <a:lnTo>
                    <a:pt x="5" y="54"/>
                  </a:lnTo>
                  <a:lnTo>
                    <a:pt x="25" y="141"/>
                  </a:lnTo>
                  <a:lnTo>
                    <a:pt x="73" y="359"/>
                  </a:lnTo>
                  <a:lnTo>
                    <a:pt x="97" y="470"/>
                  </a:lnTo>
                  <a:lnTo>
                    <a:pt x="97" y="470"/>
                  </a:lnTo>
                  <a:lnTo>
                    <a:pt x="107" y="494"/>
                  </a:lnTo>
                  <a:lnTo>
                    <a:pt x="117" y="538"/>
                  </a:lnTo>
                  <a:lnTo>
                    <a:pt x="141" y="649"/>
                  </a:lnTo>
                  <a:lnTo>
                    <a:pt x="165" y="804"/>
                  </a:lnTo>
                  <a:lnTo>
                    <a:pt x="165" y="804"/>
                  </a:lnTo>
                  <a:lnTo>
                    <a:pt x="160" y="824"/>
                  </a:lnTo>
                  <a:lnTo>
                    <a:pt x="151" y="829"/>
                  </a:lnTo>
                  <a:lnTo>
                    <a:pt x="146" y="829"/>
                  </a:lnTo>
                  <a:lnTo>
                    <a:pt x="141" y="829"/>
                  </a:lnTo>
                  <a:lnTo>
                    <a:pt x="141" y="829"/>
                  </a:lnTo>
                  <a:lnTo>
                    <a:pt x="131" y="814"/>
                  </a:lnTo>
                  <a:lnTo>
                    <a:pt x="117" y="790"/>
                  </a:lnTo>
                  <a:lnTo>
                    <a:pt x="97" y="736"/>
                  </a:lnTo>
                  <a:lnTo>
                    <a:pt x="83" y="669"/>
                  </a:lnTo>
                  <a:lnTo>
                    <a:pt x="68" y="596"/>
                  </a:lnTo>
                  <a:lnTo>
                    <a:pt x="54" y="465"/>
                  </a:lnTo>
                  <a:lnTo>
                    <a:pt x="49" y="412"/>
                  </a:lnTo>
                  <a:lnTo>
                    <a:pt x="25" y="431"/>
                  </a:lnTo>
                  <a:lnTo>
                    <a:pt x="25" y="431"/>
                  </a:lnTo>
                  <a:lnTo>
                    <a:pt x="44" y="523"/>
                  </a:lnTo>
                  <a:lnTo>
                    <a:pt x="54" y="586"/>
                  </a:lnTo>
                  <a:lnTo>
                    <a:pt x="49" y="620"/>
                  </a:lnTo>
                  <a:lnTo>
                    <a:pt x="44" y="635"/>
                  </a:lnTo>
                  <a:lnTo>
                    <a:pt x="39" y="640"/>
                  </a:lnTo>
                  <a:lnTo>
                    <a:pt x="34" y="640"/>
                  </a:lnTo>
                  <a:lnTo>
                    <a:pt x="25" y="635"/>
                  </a:lnTo>
                  <a:lnTo>
                    <a:pt x="15" y="620"/>
                  </a:lnTo>
                  <a:lnTo>
                    <a:pt x="5" y="630"/>
                  </a:lnTo>
                  <a:lnTo>
                    <a:pt x="5" y="630"/>
                  </a:lnTo>
                  <a:lnTo>
                    <a:pt x="30" y="669"/>
                  </a:lnTo>
                  <a:lnTo>
                    <a:pt x="49" y="732"/>
                  </a:lnTo>
                  <a:lnTo>
                    <a:pt x="73" y="809"/>
                  </a:lnTo>
                  <a:lnTo>
                    <a:pt x="92" y="887"/>
                  </a:lnTo>
                  <a:lnTo>
                    <a:pt x="122" y="1027"/>
                  </a:lnTo>
                  <a:lnTo>
                    <a:pt x="131" y="1090"/>
                  </a:lnTo>
                  <a:lnTo>
                    <a:pt x="131" y="1090"/>
                  </a:lnTo>
                  <a:lnTo>
                    <a:pt x="155" y="1114"/>
                  </a:lnTo>
                  <a:lnTo>
                    <a:pt x="185" y="1134"/>
                  </a:lnTo>
                  <a:lnTo>
                    <a:pt x="214" y="1138"/>
                  </a:lnTo>
                  <a:lnTo>
                    <a:pt x="238" y="1138"/>
                  </a:lnTo>
                  <a:lnTo>
                    <a:pt x="262" y="1138"/>
                  </a:lnTo>
                  <a:lnTo>
                    <a:pt x="281" y="1129"/>
                  </a:lnTo>
                  <a:lnTo>
                    <a:pt x="296" y="1124"/>
                  </a:lnTo>
                  <a:lnTo>
                    <a:pt x="296" y="1124"/>
                  </a:lnTo>
                  <a:lnTo>
                    <a:pt x="310" y="1042"/>
                  </a:lnTo>
                  <a:lnTo>
                    <a:pt x="325" y="969"/>
                  </a:lnTo>
                  <a:lnTo>
                    <a:pt x="340" y="906"/>
                  </a:lnTo>
                  <a:lnTo>
                    <a:pt x="354" y="848"/>
                  </a:lnTo>
                  <a:lnTo>
                    <a:pt x="373" y="799"/>
                  </a:lnTo>
                  <a:lnTo>
                    <a:pt x="393" y="756"/>
                  </a:lnTo>
                  <a:lnTo>
                    <a:pt x="432" y="683"/>
                  </a:lnTo>
                  <a:lnTo>
                    <a:pt x="465" y="635"/>
                  </a:lnTo>
                  <a:lnTo>
                    <a:pt x="494" y="606"/>
                  </a:lnTo>
                  <a:lnTo>
                    <a:pt x="514" y="591"/>
                  </a:lnTo>
                  <a:lnTo>
                    <a:pt x="519" y="586"/>
                  </a:lnTo>
                  <a:lnTo>
                    <a:pt x="601" y="397"/>
                  </a:lnTo>
                  <a:lnTo>
                    <a:pt x="601" y="397"/>
                  </a:lnTo>
                  <a:lnTo>
                    <a:pt x="577" y="407"/>
                  </a:lnTo>
                  <a:lnTo>
                    <a:pt x="577" y="407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1809" y="247"/>
              <a:ext cx="2252" cy="1719"/>
            </a:xfrm>
            <a:custGeom>
              <a:avLst/>
              <a:gdLst>
                <a:gd name="T0" fmla="*/ 2179 w 2252"/>
                <a:gd name="T1" fmla="*/ 1152 h 1719"/>
                <a:gd name="T2" fmla="*/ 2112 w 2252"/>
                <a:gd name="T3" fmla="*/ 997 h 1719"/>
                <a:gd name="T4" fmla="*/ 2053 w 2252"/>
                <a:gd name="T5" fmla="*/ 959 h 1719"/>
                <a:gd name="T6" fmla="*/ 2092 w 2252"/>
                <a:gd name="T7" fmla="*/ 876 h 1719"/>
                <a:gd name="T8" fmla="*/ 2208 w 2252"/>
                <a:gd name="T9" fmla="*/ 760 h 1719"/>
                <a:gd name="T10" fmla="*/ 2184 w 2252"/>
                <a:gd name="T11" fmla="*/ 687 h 1719"/>
                <a:gd name="T12" fmla="*/ 2199 w 2252"/>
                <a:gd name="T13" fmla="*/ 532 h 1719"/>
                <a:gd name="T14" fmla="*/ 2063 w 2252"/>
                <a:gd name="T15" fmla="*/ 445 h 1719"/>
                <a:gd name="T16" fmla="*/ 1903 w 2252"/>
                <a:gd name="T17" fmla="*/ 421 h 1719"/>
                <a:gd name="T18" fmla="*/ 1802 w 2252"/>
                <a:gd name="T19" fmla="*/ 421 h 1719"/>
                <a:gd name="T20" fmla="*/ 1734 w 2252"/>
                <a:gd name="T21" fmla="*/ 426 h 1719"/>
                <a:gd name="T22" fmla="*/ 1695 w 2252"/>
                <a:gd name="T23" fmla="*/ 373 h 1719"/>
                <a:gd name="T24" fmla="*/ 1589 w 2252"/>
                <a:gd name="T25" fmla="*/ 329 h 1719"/>
                <a:gd name="T26" fmla="*/ 1521 w 2252"/>
                <a:gd name="T27" fmla="*/ 285 h 1719"/>
                <a:gd name="T28" fmla="*/ 1443 w 2252"/>
                <a:gd name="T29" fmla="*/ 208 h 1719"/>
                <a:gd name="T30" fmla="*/ 1390 w 2252"/>
                <a:gd name="T31" fmla="*/ 97 h 1719"/>
                <a:gd name="T32" fmla="*/ 1230 w 2252"/>
                <a:gd name="T33" fmla="*/ 0 h 1719"/>
                <a:gd name="T34" fmla="*/ 1119 w 2252"/>
                <a:gd name="T35" fmla="*/ 77 h 1719"/>
                <a:gd name="T36" fmla="*/ 1041 w 2252"/>
                <a:gd name="T37" fmla="*/ 198 h 1719"/>
                <a:gd name="T38" fmla="*/ 954 w 2252"/>
                <a:gd name="T39" fmla="*/ 203 h 1719"/>
                <a:gd name="T40" fmla="*/ 843 w 2252"/>
                <a:gd name="T41" fmla="*/ 174 h 1719"/>
                <a:gd name="T42" fmla="*/ 683 w 2252"/>
                <a:gd name="T43" fmla="*/ 208 h 1719"/>
                <a:gd name="T44" fmla="*/ 562 w 2252"/>
                <a:gd name="T45" fmla="*/ 334 h 1719"/>
                <a:gd name="T46" fmla="*/ 392 w 2252"/>
                <a:gd name="T47" fmla="*/ 315 h 1719"/>
                <a:gd name="T48" fmla="*/ 291 w 2252"/>
                <a:gd name="T49" fmla="*/ 450 h 1719"/>
                <a:gd name="T50" fmla="*/ 300 w 2252"/>
                <a:gd name="T51" fmla="*/ 552 h 1719"/>
                <a:gd name="T52" fmla="*/ 194 w 2252"/>
                <a:gd name="T53" fmla="*/ 600 h 1719"/>
                <a:gd name="T54" fmla="*/ 169 w 2252"/>
                <a:gd name="T55" fmla="*/ 678 h 1719"/>
                <a:gd name="T56" fmla="*/ 169 w 2252"/>
                <a:gd name="T57" fmla="*/ 755 h 1719"/>
                <a:gd name="T58" fmla="*/ 44 w 2252"/>
                <a:gd name="T59" fmla="*/ 833 h 1719"/>
                <a:gd name="T60" fmla="*/ 10 w 2252"/>
                <a:gd name="T61" fmla="*/ 993 h 1719"/>
                <a:gd name="T62" fmla="*/ 174 w 2252"/>
                <a:gd name="T63" fmla="*/ 1094 h 1719"/>
                <a:gd name="T64" fmla="*/ 276 w 2252"/>
                <a:gd name="T65" fmla="*/ 1177 h 1719"/>
                <a:gd name="T66" fmla="*/ 329 w 2252"/>
                <a:gd name="T67" fmla="*/ 1283 h 1719"/>
                <a:gd name="T68" fmla="*/ 402 w 2252"/>
                <a:gd name="T69" fmla="*/ 1298 h 1719"/>
                <a:gd name="T70" fmla="*/ 276 w 2252"/>
                <a:gd name="T71" fmla="*/ 1356 h 1719"/>
                <a:gd name="T72" fmla="*/ 291 w 2252"/>
                <a:gd name="T73" fmla="*/ 1482 h 1719"/>
                <a:gd name="T74" fmla="*/ 441 w 2252"/>
                <a:gd name="T75" fmla="*/ 1530 h 1719"/>
                <a:gd name="T76" fmla="*/ 508 w 2252"/>
                <a:gd name="T77" fmla="*/ 1569 h 1719"/>
                <a:gd name="T78" fmla="*/ 567 w 2252"/>
                <a:gd name="T79" fmla="*/ 1627 h 1719"/>
                <a:gd name="T80" fmla="*/ 639 w 2252"/>
                <a:gd name="T81" fmla="*/ 1714 h 1719"/>
                <a:gd name="T82" fmla="*/ 755 w 2252"/>
                <a:gd name="T83" fmla="*/ 1646 h 1719"/>
                <a:gd name="T84" fmla="*/ 843 w 2252"/>
                <a:gd name="T85" fmla="*/ 1627 h 1719"/>
                <a:gd name="T86" fmla="*/ 877 w 2252"/>
                <a:gd name="T87" fmla="*/ 1530 h 1719"/>
                <a:gd name="T88" fmla="*/ 954 w 2252"/>
                <a:gd name="T89" fmla="*/ 1545 h 1719"/>
                <a:gd name="T90" fmla="*/ 852 w 2252"/>
                <a:gd name="T91" fmla="*/ 1307 h 1719"/>
                <a:gd name="T92" fmla="*/ 935 w 2252"/>
                <a:gd name="T93" fmla="*/ 1249 h 1719"/>
                <a:gd name="T94" fmla="*/ 978 w 2252"/>
                <a:gd name="T95" fmla="*/ 1148 h 1719"/>
                <a:gd name="T96" fmla="*/ 1017 w 2252"/>
                <a:gd name="T97" fmla="*/ 1104 h 1719"/>
                <a:gd name="T98" fmla="*/ 1080 w 2252"/>
                <a:gd name="T99" fmla="*/ 1060 h 1719"/>
                <a:gd name="T100" fmla="*/ 1201 w 2252"/>
                <a:gd name="T101" fmla="*/ 1186 h 1719"/>
                <a:gd name="T102" fmla="*/ 1317 w 2252"/>
                <a:gd name="T103" fmla="*/ 1181 h 1719"/>
                <a:gd name="T104" fmla="*/ 1366 w 2252"/>
                <a:gd name="T105" fmla="*/ 1346 h 1719"/>
                <a:gd name="T106" fmla="*/ 1390 w 2252"/>
                <a:gd name="T107" fmla="*/ 1419 h 1719"/>
                <a:gd name="T108" fmla="*/ 1453 w 2252"/>
                <a:gd name="T109" fmla="*/ 1516 h 1719"/>
                <a:gd name="T110" fmla="*/ 1550 w 2252"/>
                <a:gd name="T111" fmla="*/ 1535 h 1719"/>
                <a:gd name="T112" fmla="*/ 1676 w 2252"/>
                <a:gd name="T113" fmla="*/ 1637 h 1719"/>
                <a:gd name="T114" fmla="*/ 1845 w 2252"/>
                <a:gd name="T115" fmla="*/ 1554 h 1719"/>
                <a:gd name="T116" fmla="*/ 1961 w 2252"/>
                <a:gd name="T117" fmla="*/ 1443 h 1719"/>
                <a:gd name="T118" fmla="*/ 2015 w 2252"/>
                <a:gd name="T119" fmla="*/ 1424 h 1719"/>
                <a:gd name="T120" fmla="*/ 2092 w 2252"/>
                <a:gd name="T121" fmla="*/ 1351 h 1719"/>
                <a:gd name="T122" fmla="*/ 2242 w 2252"/>
                <a:gd name="T123" fmla="*/ 1269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52" h="1719">
                  <a:moveTo>
                    <a:pt x="2252" y="1201"/>
                  </a:moveTo>
                  <a:lnTo>
                    <a:pt x="2252" y="1201"/>
                  </a:lnTo>
                  <a:lnTo>
                    <a:pt x="2247" y="1172"/>
                  </a:lnTo>
                  <a:lnTo>
                    <a:pt x="2242" y="1162"/>
                  </a:lnTo>
                  <a:lnTo>
                    <a:pt x="2233" y="1157"/>
                  </a:lnTo>
                  <a:lnTo>
                    <a:pt x="2208" y="1152"/>
                  </a:lnTo>
                  <a:lnTo>
                    <a:pt x="2179" y="1152"/>
                  </a:lnTo>
                  <a:lnTo>
                    <a:pt x="2179" y="1152"/>
                  </a:lnTo>
                  <a:lnTo>
                    <a:pt x="2175" y="1123"/>
                  </a:lnTo>
                  <a:lnTo>
                    <a:pt x="2165" y="1099"/>
                  </a:lnTo>
                  <a:lnTo>
                    <a:pt x="2136" y="1046"/>
                  </a:lnTo>
                  <a:lnTo>
                    <a:pt x="2136" y="1046"/>
                  </a:lnTo>
                  <a:lnTo>
                    <a:pt x="2121" y="1012"/>
                  </a:lnTo>
                  <a:lnTo>
                    <a:pt x="2112" y="997"/>
                  </a:lnTo>
                  <a:lnTo>
                    <a:pt x="2087" y="988"/>
                  </a:lnTo>
                  <a:lnTo>
                    <a:pt x="2087" y="988"/>
                  </a:lnTo>
                  <a:lnTo>
                    <a:pt x="2063" y="988"/>
                  </a:lnTo>
                  <a:lnTo>
                    <a:pt x="2039" y="988"/>
                  </a:lnTo>
                  <a:lnTo>
                    <a:pt x="2039" y="988"/>
                  </a:lnTo>
                  <a:lnTo>
                    <a:pt x="2044" y="973"/>
                  </a:lnTo>
                  <a:lnTo>
                    <a:pt x="2053" y="959"/>
                  </a:lnTo>
                  <a:lnTo>
                    <a:pt x="2063" y="949"/>
                  </a:lnTo>
                  <a:lnTo>
                    <a:pt x="2068" y="930"/>
                  </a:lnTo>
                  <a:lnTo>
                    <a:pt x="2068" y="930"/>
                  </a:lnTo>
                  <a:lnTo>
                    <a:pt x="2068" y="896"/>
                  </a:lnTo>
                  <a:lnTo>
                    <a:pt x="2073" y="886"/>
                  </a:lnTo>
                  <a:lnTo>
                    <a:pt x="2092" y="876"/>
                  </a:lnTo>
                  <a:lnTo>
                    <a:pt x="2092" y="876"/>
                  </a:lnTo>
                  <a:lnTo>
                    <a:pt x="2141" y="838"/>
                  </a:lnTo>
                  <a:lnTo>
                    <a:pt x="2184" y="794"/>
                  </a:lnTo>
                  <a:lnTo>
                    <a:pt x="2184" y="794"/>
                  </a:lnTo>
                  <a:lnTo>
                    <a:pt x="2204" y="779"/>
                  </a:lnTo>
                  <a:lnTo>
                    <a:pt x="2208" y="775"/>
                  </a:lnTo>
                  <a:lnTo>
                    <a:pt x="2208" y="760"/>
                  </a:lnTo>
                  <a:lnTo>
                    <a:pt x="2208" y="760"/>
                  </a:lnTo>
                  <a:lnTo>
                    <a:pt x="2199" y="746"/>
                  </a:lnTo>
                  <a:lnTo>
                    <a:pt x="2179" y="731"/>
                  </a:lnTo>
                  <a:lnTo>
                    <a:pt x="2160" y="717"/>
                  </a:lnTo>
                  <a:lnTo>
                    <a:pt x="2150" y="697"/>
                  </a:lnTo>
                  <a:lnTo>
                    <a:pt x="2150" y="697"/>
                  </a:lnTo>
                  <a:lnTo>
                    <a:pt x="2165" y="692"/>
                  </a:lnTo>
                  <a:lnTo>
                    <a:pt x="2184" y="687"/>
                  </a:lnTo>
                  <a:lnTo>
                    <a:pt x="2194" y="678"/>
                  </a:lnTo>
                  <a:lnTo>
                    <a:pt x="2204" y="663"/>
                  </a:lnTo>
                  <a:lnTo>
                    <a:pt x="2213" y="649"/>
                  </a:lnTo>
                  <a:lnTo>
                    <a:pt x="2213" y="634"/>
                  </a:lnTo>
                  <a:lnTo>
                    <a:pt x="2218" y="600"/>
                  </a:lnTo>
                  <a:lnTo>
                    <a:pt x="2208" y="566"/>
                  </a:lnTo>
                  <a:lnTo>
                    <a:pt x="2199" y="532"/>
                  </a:lnTo>
                  <a:lnTo>
                    <a:pt x="2179" y="503"/>
                  </a:lnTo>
                  <a:lnTo>
                    <a:pt x="2155" y="484"/>
                  </a:lnTo>
                  <a:lnTo>
                    <a:pt x="2155" y="484"/>
                  </a:lnTo>
                  <a:lnTo>
                    <a:pt x="2126" y="465"/>
                  </a:lnTo>
                  <a:lnTo>
                    <a:pt x="2097" y="450"/>
                  </a:lnTo>
                  <a:lnTo>
                    <a:pt x="2097" y="450"/>
                  </a:lnTo>
                  <a:lnTo>
                    <a:pt x="2063" y="445"/>
                  </a:lnTo>
                  <a:lnTo>
                    <a:pt x="2029" y="445"/>
                  </a:lnTo>
                  <a:lnTo>
                    <a:pt x="2000" y="445"/>
                  </a:lnTo>
                  <a:lnTo>
                    <a:pt x="1971" y="440"/>
                  </a:lnTo>
                  <a:lnTo>
                    <a:pt x="1971" y="440"/>
                  </a:lnTo>
                  <a:lnTo>
                    <a:pt x="1937" y="431"/>
                  </a:lnTo>
                  <a:lnTo>
                    <a:pt x="1923" y="426"/>
                  </a:lnTo>
                  <a:lnTo>
                    <a:pt x="1903" y="421"/>
                  </a:lnTo>
                  <a:lnTo>
                    <a:pt x="1903" y="421"/>
                  </a:lnTo>
                  <a:lnTo>
                    <a:pt x="1879" y="426"/>
                  </a:lnTo>
                  <a:lnTo>
                    <a:pt x="1855" y="431"/>
                  </a:lnTo>
                  <a:lnTo>
                    <a:pt x="1826" y="436"/>
                  </a:lnTo>
                  <a:lnTo>
                    <a:pt x="1811" y="431"/>
                  </a:lnTo>
                  <a:lnTo>
                    <a:pt x="1811" y="431"/>
                  </a:lnTo>
                  <a:lnTo>
                    <a:pt x="1802" y="421"/>
                  </a:lnTo>
                  <a:lnTo>
                    <a:pt x="1797" y="411"/>
                  </a:lnTo>
                  <a:lnTo>
                    <a:pt x="1792" y="402"/>
                  </a:lnTo>
                  <a:lnTo>
                    <a:pt x="1777" y="397"/>
                  </a:lnTo>
                  <a:lnTo>
                    <a:pt x="1777" y="397"/>
                  </a:lnTo>
                  <a:lnTo>
                    <a:pt x="1768" y="402"/>
                  </a:lnTo>
                  <a:lnTo>
                    <a:pt x="1758" y="407"/>
                  </a:lnTo>
                  <a:lnTo>
                    <a:pt x="1734" y="426"/>
                  </a:lnTo>
                  <a:lnTo>
                    <a:pt x="1700" y="465"/>
                  </a:lnTo>
                  <a:lnTo>
                    <a:pt x="1700" y="465"/>
                  </a:lnTo>
                  <a:lnTo>
                    <a:pt x="1705" y="450"/>
                  </a:lnTo>
                  <a:lnTo>
                    <a:pt x="1705" y="431"/>
                  </a:lnTo>
                  <a:lnTo>
                    <a:pt x="1705" y="392"/>
                  </a:lnTo>
                  <a:lnTo>
                    <a:pt x="1705" y="392"/>
                  </a:lnTo>
                  <a:lnTo>
                    <a:pt x="1695" y="373"/>
                  </a:lnTo>
                  <a:lnTo>
                    <a:pt x="1685" y="363"/>
                  </a:lnTo>
                  <a:lnTo>
                    <a:pt x="1676" y="353"/>
                  </a:lnTo>
                  <a:lnTo>
                    <a:pt x="1661" y="348"/>
                  </a:lnTo>
                  <a:lnTo>
                    <a:pt x="1627" y="344"/>
                  </a:lnTo>
                  <a:lnTo>
                    <a:pt x="1608" y="339"/>
                  </a:lnTo>
                  <a:lnTo>
                    <a:pt x="1589" y="329"/>
                  </a:lnTo>
                  <a:lnTo>
                    <a:pt x="1589" y="329"/>
                  </a:lnTo>
                  <a:lnTo>
                    <a:pt x="1574" y="310"/>
                  </a:lnTo>
                  <a:lnTo>
                    <a:pt x="1559" y="295"/>
                  </a:lnTo>
                  <a:lnTo>
                    <a:pt x="1555" y="285"/>
                  </a:lnTo>
                  <a:lnTo>
                    <a:pt x="1545" y="285"/>
                  </a:lnTo>
                  <a:lnTo>
                    <a:pt x="1535" y="281"/>
                  </a:lnTo>
                  <a:lnTo>
                    <a:pt x="1521" y="285"/>
                  </a:lnTo>
                  <a:lnTo>
                    <a:pt x="1521" y="285"/>
                  </a:lnTo>
                  <a:lnTo>
                    <a:pt x="1516" y="295"/>
                  </a:lnTo>
                  <a:lnTo>
                    <a:pt x="1516" y="295"/>
                  </a:lnTo>
                  <a:lnTo>
                    <a:pt x="1506" y="271"/>
                  </a:lnTo>
                  <a:lnTo>
                    <a:pt x="1497" y="252"/>
                  </a:lnTo>
                  <a:lnTo>
                    <a:pt x="1482" y="232"/>
                  </a:lnTo>
                  <a:lnTo>
                    <a:pt x="1463" y="218"/>
                  </a:lnTo>
                  <a:lnTo>
                    <a:pt x="1443" y="208"/>
                  </a:lnTo>
                  <a:lnTo>
                    <a:pt x="1419" y="203"/>
                  </a:lnTo>
                  <a:lnTo>
                    <a:pt x="1395" y="198"/>
                  </a:lnTo>
                  <a:lnTo>
                    <a:pt x="1371" y="193"/>
                  </a:lnTo>
                  <a:lnTo>
                    <a:pt x="1371" y="193"/>
                  </a:lnTo>
                  <a:lnTo>
                    <a:pt x="1385" y="164"/>
                  </a:lnTo>
                  <a:lnTo>
                    <a:pt x="1390" y="130"/>
                  </a:lnTo>
                  <a:lnTo>
                    <a:pt x="1390" y="97"/>
                  </a:lnTo>
                  <a:lnTo>
                    <a:pt x="1375" y="67"/>
                  </a:lnTo>
                  <a:lnTo>
                    <a:pt x="1361" y="38"/>
                  </a:lnTo>
                  <a:lnTo>
                    <a:pt x="1337" y="19"/>
                  </a:lnTo>
                  <a:lnTo>
                    <a:pt x="1308" y="5"/>
                  </a:lnTo>
                  <a:lnTo>
                    <a:pt x="1279" y="0"/>
                  </a:lnTo>
                  <a:lnTo>
                    <a:pt x="1279" y="0"/>
                  </a:lnTo>
                  <a:lnTo>
                    <a:pt x="1230" y="0"/>
                  </a:lnTo>
                  <a:lnTo>
                    <a:pt x="1211" y="5"/>
                  </a:lnTo>
                  <a:lnTo>
                    <a:pt x="1191" y="9"/>
                  </a:lnTo>
                  <a:lnTo>
                    <a:pt x="1191" y="9"/>
                  </a:lnTo>
                  <a:lnTo>
                    <a:pt x="1153" y="38"/>
                  </a:lnTo>
                  <a:lnTo>
                    <a:pt x="1133" y="58"/>
                  </a:lnTo>
                  <a:lnTo>
                    <a:pt x="1119" y="77"/>
                  </a:lnTo>
                  <a:lnTo>
                    <a:pt x="1119" y="77"/>
                  </a:lnTo>
                  <a:lnTo>
                    <a:pt x="1099" y="111"/>
                  </a:lnTo>
                  <a:lnTo>
                    <a:pt x="1090" y="140"/>
                  </a:lnTo>
                  <a:lnTo>
                    <a:pt x="1090" y="174"/>
                  </a:lnTo>
                  <a:lnTo>
                    <a:pt x="1099" y="218"/>
                  </a:lnTo>
                  <a:lnTo>
                    <a:pt x="1099" y="218"/>
                  </a:lnTo>
                  <a:lnTo>
                    <a:pt x="1070" y="208"/>
                  </a:lnTo>
                  <a:lnTo>
                    <a:pt x="1041" y="198"/>
                  </a:lnTo>
                  <a:lnTo>
                    <a:pt x="1041" y="198"/>
                  </a:lnTo>
                  <a:lnTo>
                    <a:pt x="1027" y="198"/>
                  </a:lnTo>
                  <a:lnTo>
                    <a:pt x="1007" y="203"/>
                  </a:lnTo>
                  <a:lnTo>
                    <a:pt x="988" y="203"/>
                  </a:lnTo>
                  <a:lnTo>
                    <a:pt x="969" y="203"/>
                  </a:lnTo>
                  <a:lnTo>
                    <a:pt x="969" y="203"/>
                  </a:lnTo>
                  <a:lnTo>
                    <a:pt x="954" y="203"/>
                  </a:lnTo>
                  <a:lnTo>
                    <a:pt x="940" y="193"/>
                  </a:lnTo>
                  <a:lnTo>
                    <a:pt x="920" y="189"/>
                  </a:lnTo>
                  <a:lnTo>
                    <a:pt x="906" y="184"/>
                  </a:lnTo>
                  <a:lnTo>
                    <a:pt x="906" y="184"/>
                  </a:lnTo>
                  <a:lnTo>
                    <a:pt x="872" y="184"/>
                  </a:lnTo>
                  <a:lnTo>
                    <a:pt x="843" y="174"/>
                  </a:lnTo>
                  <a:lnTo>
                    <a:pt x="843" y="174"/>
                  </a:lnTo>
                  <a:lnTo>
                    <a:pt x="799" y="164"/>
                  </a:lnTo>
                  <a:lnTo>
                    <a:pt x="780" y="164"/>
                  </a:lnTo>
                  <a:lnTo>
                    <a:pt x="755" y="164"/>
                  </a:lnTo>
                  <a:lnTo>
                    <a:pt x="736" y="169"/>
                  </a:lnTo>
                  <a:lnTo>
                    <a:pt x="717" y="179"/>
                  </a:lnTo>
                  <a:lnTo>
                    <a:pt x="702" y="193"/>
                  </a:lnTo>
                  <a:lnTo>
                    <a:pt x="683" y="208"/>
                  </a:lnTo>
                  <a:lnTo>
                    <a:pt x="683" y="208"/>
                  </a:lnTo>
                  <a:lnTo>
                    <a:pt x="654" y="242"/>
                  </a:lnTo>
                  <a:lnTo>
                    <a:pt x="630" y="271"/>
                  </a:lnTo>
                  <a:lnTo>
                    <a:pt x="601" y="305"/>
                  </a:lnTo>
                  <a:lnTo>
                    <a:pt x="581" y="339"/>
                  </a:lnTo>
                  <a:lnTo>
                    <a:pt x="581" y="339"/>
                  </a:lnTo>
                  <a:lnTo>
                    <a:pt x="562" y="334"/>
                  </a:lnTo>
                  <a:lnTo>
                    <a:pt x="538" y="324"/>
                  </a:lnTo>
                  <a:lnTo>
                    <a:pt x="513" y="315"/>
                  </a:lnTo>
                  <a:lnTo>
                    <a:pt x="489" y="310"/>
                  </a:lnTo>
                  <a:lnTo>
                    <a:pt x="489" y="310"/>
                  </a:lnTo>
                  <a:lnTo>
                    <a:pt x="455" y="310"/>
                  </a:lnTo>
                  <a:lnTo>
                    <a:pt x="421" y="310"/>
                  </a:lnTo>
                  <a:lnTo>
                    <a:pt x="392" y="315"/>
                  </a:lnTo>
                  <a:lnTo>
                    <a:pt x="358" y="324"/>
                  </a:lnTo>
                  <a:lnTo>
                    <a:pt x="358" y="324"/>
                  </a:lnTo>
                  <a:lnTo>
                    <a:pt x="324" y="344"/>
                  </a:lnTo>
                  <a:lnTo>
                    <a:pt x="300" y="368"/>
                  </a:lnTo>
                  <a:lnTo>
                    <a:pt x="291" y="392"/>
                  </a:lnTo>
                  <a:lnTo>
                    <a:pt x="286" y="421"/>
                  </a:lnTo>
                  <a:lnTo>
                    <a:pt x="291" y="450"/>
                  </a:lnTo>
                  <a:lnTo>
                    <a:pt x="305" y="484"/>
                  </a:lnTo>
                  <a:lnTo>
                    <a:pt x="320" y="513"/>
                  </a:lnTo>
                  <a:lnTo>
                    <a:pt x="339" y="542"/>
                  </a:lnTo>
                  <a:lnTo>
                    <a:pt x="339" y="542"/>
                  </a:lnTo>
                  <a:lnTo>
                    <a:pt x="324" y="537"/>
                  </a:lnTo>
                  <a:lnTo>
                    <a:pt x="315" y="542"/>
                  </a:lnTo>
                  <a:lnTo>
                    <a:pt x="300" y="552"/>
                  </a:lnTo>
                  <a:lnTo>
                    <a:pt x="291" y="571"/>
                  </a:lnTo>
                  <a:lnTo>
                    <a:pt x="271" y="586"/>
                  </a:lnTo>
                  <a:lnTo>
                    <a:pt x="271" y="586"/>
                  </a:lnTo>
                  <a:lnTo>
                    <a:pt x="257" y="591"/>
                  </a:lnTo>
                  <a:lnTo>
                    <a:pt x="232" y="591"/>
                  </a:lnTo>
                  <a:lnTo>
                    <a:pt x="213" y="591"/>
                  </a:lnTo>
                  <a:lnTo>
                    <a:pt x="194" y="600"/>
                  </a:lnTo>
                  <a:lnTo>
                    <a:pt x="194" y="600"/>
                  </a:lnTo>
                  <a:lnTo>
                    <a:pt x="179" y="620"/>
                  </a:lnTo>
                  <a:lnTo>
                    <a:pt x="165" y="639"/>
                  </a:lnTo>
                  <a:lnTo>
                    <a:pt x="165" y="639"/>
                  </a:lnTo>
                  <a:lnTo>
                    <a:pt x="160" y="658"/>
                  </a:lnTo>
                  <a:lnTo>
                    <a:pt x="169" y="678"/>
                  </a:lnTo>
                  <a:lnTo>
                    <a:pt x="169" y="678"/>
                  </a:lnTo>
                  <a:lnTo>
                    <a:pt x="179" y="692"/>
                  </a:lnTo>
                  <a:lnTo>
                    <a:pt x="194" y="707"/>
                  </a:lnTo>
                  <a:lnTo>
                    <a:pt x="213" y="72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9" y="750"/>
                  </a:lnTo>
                  <a:lnTo>
                    <a:pt x="169" y="755"/>
                  </a:lnTo>
                  <a:lnTo>
                    <a:pt x="145" y="760"/>
                  </a:lnTo>
                  <a:lnTo>
                    <a:pt x="116" y="770"/>
                  </a:lnTo>
                  <a:lnTo>
                    <a:pt x="116" y="770"/>
                  </a:lnTo>
                  <a:lnTo>
                    <a:pt x="97" y="779"/>
                  </a:lnTo>
                  <a:lnTo>
                    <a:pt x="73" y="794"/>
                  </a:lnTo>
                  <a:lnTo>
                    <a:pt x="58" y="813"/>
                  </a:lnTo>
                  <a:lnTo>
                    <a:pt x="44" y="833"/>
                  </a:lnTo>
                  <a:lnTo>
                    <a:pt x="19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0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10" y="993"/>
                  </a:lnTo>
                  <a:lnTo>
                    <a:pt x="29" y="1017"/>
                  </a:lnTo>
                  <a:lnTo>
                    <a:pt x="53" y="1031"/>
                  </a:lnTo>
                  <a:lnTo>
                    <a:pt x="82" y="1046"/>
                  </a:lnTo>
                  <a:lnTo>
                    <a:pt x="116" y="1056"/>
                  </a:lnTo>
                  <a:lnTo>
                    <a:pt x="179" y="1075"/>
                  </a:lnTo>
                  <a:lnTo>
                    <a:pt x="179" y="1075"/>
                  </a:lnTo>
                  <a:lnTo>
                    <a:pt x="174" y="1094"/>
                  </a:lnTo>
                  <a:lnTo>
                    <a:pt x="174" y="1114"/>
                  </a:lnTo>
                  <a:lnTo>
                    <a:pt x="179" y="1128"/>
                  </a:lnTo>
                  <a:lnTo>
                    <a:pt x="199" y="1148"/>
                  </a:lnTo>
                  <a:lnTo>
                    <a:pt x="199" y="1148"/>
                  </a:lnTo>
                  <a:lnTo>
                    <a:pt x="223" y="1162"/>
                  </a:lnTo>
                  <a:lnTo>
                    <a:pt x="247" y="1167"/>
                  </a:lnTo>
                  <a:lnTo>
                    <a:pt x="276" y="1177"/>
                  </a:lnTo>
                  <a:lnTo>
                    <a:pt x="300" y="1186"/>
                  </a:lnTo>
                  <a:lnTo>
                    <a:pt x="300" y="1186"/>
                  </a:lnTo>
                  <a:lnTo>
                    <a:pt x="300" y="1215"/>
                  </a:lnTo>
                  <a:lnTo>
                    <a:pt x="300" y="1244"/>
                  </a:lnTo>
                  <a:lnTo>
                    <a:pt x="310" y="1269"/>
                  </a:lnTo>
                  <a:lnTo>
                    <a:pt x="320" y="1278"/>
                  </a:lnTo>
                  <a:lnTo>
                    <a:pt x="329" y="1283"/>
                  </a:lnTo>
                  <a:lnTo>
                    <a:pt x="329" y="1283"/>
                  </a:lnTo>
                  <a:lnTo>
                    <a:pt x="344" y="1288"/>
                  </a:lnTo>
                  <a:lnTo>
                    <a:pt x="358" y="1288"/>
                  </a:lnTo>
                  <a:lnTo>
                    <a:pt x="373" y="1288"/>
                  </a:lnTo>
                  <a:lnTo>
                    <a:pt x="387" y="1288"/>
                  </a:lnTo>
                  <a:lnTo>
                    <a:pt x="387" y="1288"/>
                  </a:lnTo>
                  <a:lnTo>
                    <a:pt x="402" y="1298"/>
                  </a:lnTo>
                  <a:lnTo>
                    <a:pt x="402" y="1298"/>
                  </a:lnTo>
                  <a:lnTo>
                    <a:pt x="354" y="1298"/>
                  </a:lnTo>
                  <a:lnTo>
                    <a:pt x="329" y="1303"/>
                  </a:lnTo>
                  <a:lnTo>
                    <a:pt x="310" y="1317"/>
                  </a:lnTo>
                  <a:lnTo>
                    <a:pt x="310" y="1317"/>
                  </a:lnTo>
                  <a:lnTo>
                    <a:pt x="291" y="1332"/>
                  </a:lnTo>
                  <a:lnTo>
                    <a:pt x="276" y="1356"/>
                  </a:lnTo>
                  <a:lnTo>
                    <a:pt x="261" y="1380"/>
                  </a:lnTo>
                  <a:lnTo>
                    <a:pt x="257" y="1404"/>
                  </a:lnTo>
                  <a:lnTo>
                    <a:pt x="257" y="1404"/>
                  </a:lnTo>
                  <a:lnTo>
                    <a:pt x="252" y="1419"/>
                  </a:lnTo>
                  <a:lnTo>
                    <a:pt x="257" y="1433"/>
                  </a:lnTo>
                  <a:lnTo>
                    <a:pt x="271" y="1458"/>
                  </a:lnTo>
                  <a:lnTo>
                    <a:pt x="291" y="1482"/>
                  </a:lnTo>
                  <a:lnTo>
                    <a:pt x="320" y="1501"/>
                  </a:lnTo>
                  <a:lnTo>
                    <a:pt x="349" y="1516"/>
                  </a:lnTo>
                  <a:lnTo>
                    <a:pt x="383" y="1525"/>
                  </a:lnTo>
                  <a:lnTo>
                    <a:pt x="412" y="1525"/>
                  </a:lnTo>
                  <a:lnTo>
                    <a:pt x="441" y="1525"/>
                  </a:lnTo>
                  <a:lnTo>
                    <a:pt x="441" y="1525"/>
                  </a:lnTo>
                  <a:lnTo>
                    <a:pt x="441" y="1530"/>
                  </a:lnTo>
                  <a:lnTo>
                    <a:pt x="450" y="1535"/>
                  </a:lnTo>
                  <a:lnTo>
                    <a:pt x="470" y="1545"/>
                  </a:lnTo>
                  <a:lnTo>
                    <a:pt x="489" y="1550"/>
                  </a:lnTo>
                  <a:lnTo>
                    <a:pt x="508" y="1550"/>
                  </a:lnTo>
                  <a:lnTo>
                    <a:pt x="508" y="1550"/>
                  </a:lnTo>
                  <a:lnTo>
                    <a:pt x="513" y="1559"/>
                  </a:lnTo>
                  <a:lnTo>
                    <a:pt x="508" y="1569"/>
                  </a:lnTo>
                  <a:lnTo>
                    <a:pt x="504" y="1593"/>
                  </a:lnTo>
                  <a:lnTo>
                    <a:pt x="504" y="1593"/>
                  </a:lnTo>
                  <a:lnTo>
                    <a:pt x="518" y="1598"/>
                  </a:lnTo>
                  <a:lnTo>
                    <a:pt x="533" y="1603"/>
                  </a:lnTo>
                  <a:lnTo>
                    <a:pt x="567" y="1608"/>
                  </a:lnTo>
                  <a:lnTo>
                    <a:pt x="567" y="1608"/>
                  </a:lnTo>
                  <a:lnTo>
                    <a:pt x="567" y="1627"/>
                  </a:lnTo>
                  <a:lnTo>
                    <a:pt x="576" y="1642"/>
                  </a:lnTo>
                  <a:lnTo>
                    <a:pt x="586" y="1656"/>
                  </a:lnTo>
                  <a:lnTo>
                    <a:pt x="601" y="1666"/>
                  </a:lnTo>
                  <a:lnTo>
                    <a:pt x="625" y="1690"/>
                  </a:lnTo>
                  <a:lnTo>
                    <a:pt x="634" y="1700"/>
                  </a:lnTo>
                  <a:lnTo>
                    <a:pt x="639" y="1714"/>
                  </a:lnTo>
                  <a:lnTo>
                    <a:pt x="639" y="1714"/>
                  </a:lnTo>
                  <a:lnTo>
                    <a:pt x="659" y="1719"/>
                  </a:lnTo>
                  <a:lnTo>
                    <a:pt x="683" y="1714"/>
                  </a:lnTo>
                  <a:lnTo>
                    <a:pt x="702" y="1709"/>
                  </a:lnTo>
                  <a:lnTo>
                    <a:pt x="717" y="1695"/>
                  </a:lnTo>
                  <a:lnTo>
                    <a:pt x="731" y="1685"/>
                  </a:lnTo>
                  <a:lnTo>
                    <a:pt x="746" y="1666"/>
                  </a:lnTo>
                  <a:lnTo>
                    <a:pt x="755" y="1646"/>
                  </a:lnTo>
                  <a:lnTo>
                    <a:pt x="760" y="1627"/>
                  </a:lnTo>
                  <a:lnTo>
                    <a:pt x="760" y="1627"/>
                  </a:lnTo>
                  <a:lnTo>
                    <a:pt x="770" y="1637"/>
                  </a:lnTo>
                  <a:lnTo>
                    <a:pt x="780" y="1637"/>
                  </a:lnTo>
                  <a:lnTo>
                    <a:pt x="804" y="1642"/>
                  </a:lnTo>
                  <a:lnTo>
                    <a:pt x="833" y="1637"/>
                  </a:lnTo>
                  <a:lnTo>
                    <a:pt x="843" y="1627"/>
                  </a:lnTo>
                  <a:lnTo>
                    <a:pt x="848" y="1622"/>
                  </a:lnTo>
                  <a:lnTo>
                    <a:pt x="848" y="1622"/>
                  </a:lnTo>
                  <a:lnTo>
                    <a:pt x="857" y="1603"/>
                  </a:lnTo>
                  <a:lnTo>
                    <a:pt x="862" y="1579"/>
                  </a:lnTo>
                  <a:lnTo>
                    <a:pt x="862" y="1530"/>
                  </a:lnTo>
                  <a:lnTo>
                    <a:pt x="862" y="1530"/>
                  </a:lnTo>
                  <a:lnTo>
                    <a:pt x="877" y="1530"/>
                  </a:lnTo>
                  <a:lnTo>
                    <a:pt x="891" y="1535"/>
                  </a:lnTo>
                  <a:lnTo>
                    <a:pt x="910" y="1545"/>
                  </a:lnTo>
                  <a:lnTo>
                    <a:pt x="920" y="1550"/>
                  </a:lnTo>
                  <a:lnTo>
                    <a:pt x="930" y="1554"/>
                  </a:lnTo>
                  <a:lnTo>
                    <a:pt x="940" y="1550"/>
                  </a:lnTo>
                  <a:lnTo>
                    <a:pt x="954" y="1545"/>
                  </a:lnTo>
                  <a:lnTo>
                    <a:pt x="954" y="1545"/>
                  </a:lnTo>
                  <a:lnTo>
                    <a:pt x="940" y="1511"/>
                  </a:lnTo>
                  <a:lnTo>
                    <a:pt x="925" y="1482"/>
                  </a:lnTo>
                  <a:lnTo>
                    <a:pt x="896" y="1428"/>
                  </a:lnTo>
                  <a:lnTo>
                    <a:pt x="867" y="1370"/>
                  </a:lnTo>
                  <a:lnTo>
                    <a:pt x="857" y="1341"/>
                  </a:lnTo>
                  <a:lnTo>
                    <a:pt x="852" y="1307"/>
                  </a:lnTo>
                  <a:lnTo>
                    <a:pt x="852" y="1307"/>
                  </a:lnTo>
                  <a:lnTo>
                    <a:pt x="852" y="1264"/>
                  </a:lnTo>
                  <a:lnTo>
                    <a:pt x="852" y="1264"/>
                  </a:lnTo>
                  <a:lnTo>
                    <a:pt x="891" y="1264"/>
                  </a:lnTo>
                  <a:lnTo>
                    <a:pt x="906" y="1264"/>
                  </a:lnTo>
                  <a:lnTo>
                    <a:pt x="920" y="1259"/>
                  </a:lnTo>
                  <a:lnTo>
                    <a:pt x="920" y="1259"/>
                  </a:lnTo>
                  <a:lnTo>
                    <a:pt x="935" y="1249"/>
                  </a:lnTo>
                  <a:lnTo>
                    <a:pt x="944" y="1240"/>
                  </a:lnTo>
                  <a:lnTo>
                    <a:pt x="954" y="1215"/>
                  </a:lnTo>
                  <a:lnTo>
                    <a:pt x="954" y="1186"/>
                  </a:lnTo>
                  <a:lnTo>
                    <a:pt x="954" y="1152"/>
                  </a:lnTo>
                  <a:lnTo>
                    <a:pt x="954" y="1152"/>
                  </a:lnTo>
                  <a:lnTo>
                    <a:pt x="969" y="1152"/>
                  </a:lnTo>
                  <a:lnTo>
                    <a:pt x="978" y="1148"/>
                  </a:lnTo>
                  <a:lnTo>
                    <a:pt x="983" y="1138"/>
                  </a:lnTo>
                  <a:lnTo>
                    <a:pt x="988" y="1128"/>
                  </a:lnTo>
                  <a:lnTo>
                    <a:pt x="988" y="1128"/>
                  </a:lnTo>
                  <a:lnTo>
                    <a:pt x="1002" y="1123"/>
                  </a:lnTo>
                  <a:lnTo>
                    <a:pt x="1012" y="1119"/>
                  </a:lnTo>
                  <a:lnTo>
                    <a:pt x="1017" y="1109"/>
                  </a:lnTo>
                  <a:lnTo>
                    <a:pt x="1017" y="1104"/>
                  </a:lnTo>
                  <a:lnTo>
                    <a:pt x="1022" y="1085"/>
                  </a:lnTo>
                  <a:lnTo>
                    <a:pt x="1022" y="1080"/>
                  </a:lnTo>
                  <a:lnTo>
                    <a:pt x="1027" y="1070"/>
                  </a:lnTo>
                  <a:lnTo>
                    <a:pt x="1027" y="1070"/>
                  </a:lnTo>
                  <a:lnTo>
                    <a:pt x="1036" y="1065"/>
                  </a:lnTo>
                  <a:lnTo>
                    <a:pt x="1051" y="1065"/>
                  </a:lnTo>
                  <a:lnTo>
                    <a:pt x="1080" y="1060"/>
                  </a:lnTo>
                  <a:lnTo>
                    <a:pt x="1138" y="1070"/>
                  </a:lnTo>
                  <a:lnTo>
                    <a:pt x="1138" y="1070"/>
                  </a:lnTo>
                  <a:lnTo>
                    <a:pt x="1143" y="1109"/>
                  </a:lnTo>
                  <a:lnTo>
                    <a:pt x="1153" y="1138"/>
                  </a:lnTo>
                  <a:lnTo>
                    <a:pt x="1172" y="1162"/>
                  </a:lnTo>
                  <a:lnTo>
                    <a:pt x="1201" y="1186"/>
                  </a:lnTo>
                  <a:lnTo>
                    <a:pt x="1201" y="1186"/>
                  </a:lnTo>
                  <a:lnTo>
                    <a:pt x="1230" y="1206"/>
                  </a:lnTo>
                  <a:lnTo>
                    <a:pt x="1245" y="1211"/>
                  </a:lnTo>
                  <a:lnTo>
                    <a:pt x="1254" y="1206"/>
                  </a:lnTo>
                  <a:lnTo>
                    <a:pt x="1274" y="1196"/>
                  </a:lnTo>
                  <a:lnTo>
                    <a:pt x="1308" y="1172"/>
                  </a:lnTo>
                  <a:lnTo>
                    <a:pt x="1308" y="1172"/>
                  </a:lnTo>
                  <a:lnTo>
                    <a:pt x="1317" y="1181"/>
                  </a:lnTo>
                  <a:lnTo>
                    <a:pt x="1332" y="1191"/>
                  </a:lnTo>
                  <a:lnTo>
                    <a:pt x="1366" y="1201"/>
                  </a:lnTo>
                  <a:lnTo>
                    <a:pt x="1434" y="1211"/>
                  </a:lnTo>
                  <a:lnTo>
                    <a:pt x="1434" y="1211"/>
                  </a:lnTo>
                  <a:lnTo>
                    <a:pt x="1409" y="1254"/>
                  </a:lnTo>
                  <a:lnTo>
                    <a:pt x="1385" y="1298"/>
                  </a:lnTo>
                  <a:lnTo>
                    <a:pt x="1366" y="1346"/>
                  </a:lnTo>
                  <a:lnTo>
                    <a:pt x="1361" y="1370"/>
                  </a:lnTo>
                  <a:lnTo>
                    <a:pt x="1361" y="1395"/>
                  </a:lnTo>
                  <a:lnTo>
                    <a:pt x="1361" y="1395"/>
                  </a:lnTo>
                  <a:lnTo>
                    <a:pt x="1375" y="1395"/>
                  </a:lnTo>
                  <a:lnTo>
                    <a:pt x="1385" y="1399"/>
                  </a:lnTo>
                  <a:lnTo>
                    <a:pt x="1385" y="1399"/>
                  </a:lnTo>
                  <a:lnTo>
                    <a:pt x="1390" y="1419"/>
                  </a:lnTo>
                  <a:lnTo>
                    <a:pt x="1395" y="1438"/>
                  </a:lnTo>
                  <a:lnTo>
                    <a:pt x="1395" y="1438"/>
                  </a:lnTo>
                  <a:lnTo>
                    <a:pt x="1404" y="1443"/>
                  </a:lnTo>
                  <a:lnTo>
                    <a:pt x="1414" y="1453"/>
                  </a:lnTo>
                  <a:lnTo>
                    <a:pt x="1429" y="1477"/>
                  </a:lnTo>
                  <a:lnTo>
                    <a:pt x="1443" y="1506"/>
                  </a:lnTo>
                  <a:lnTo>
                    <a:pt x="1453" y="1516"/>
                  </a:lnTo>
                  <a:lnTo>
                    <a:pt x="1463" y="1525"/>
                  </a:lnTo>
                  <a:lnTo>
                    <a:pt x="1463" y="1525"/>
                  </a:lnTo>
                  <a:lnTo>
                    <a:pt x="1482" y="1535"/>
                  </a:lnTo>
                  <a:lnTo>
                    <a:pt x="1506" y="1540"/>
                  </a:lnTo>
                  <a:lnTo>
                    <a:pt x="1526" y="1540"/>
                  </a:lnTo>
                  <a:lnTo>
                    <a:pt x="1550" y="1535"/>
                  </a:lnTo>
                  <a:lnTo>
                    <a:pt x="1550" y="1535"/>
                  </a:lnTo>
                  <a:lnTo>
                    <a:pt x="1574" y="1564"/>
                  </a:lnTo>
                  <a:lnTo>
                    <a:pt x="1593" y="1593"/>
                  </a:lnTo>
                  <a:lnTo>
                    <a:pt x="1618" y="1617"/>
                  </a:lnTo>
                  <a:lnTo>
                    <a:pt x="1632" y="1627"/>
                  </a:lnTo>
                  <a:lnTo>
                    <a:pt x="1651" y="1637"/>
                  </a:lnTo>
                  <a:lnTo>
                    <a:pt x="1651" y="1637"/>
                  </a:lnTo>
                  <a:lnTo>
                    <a:pt x="1676" y="1637"/>
                  </a:lnTo>
                  <a:lnTo>
                    <a:pt x="1695" y="1632"/>
                  </a:lnTo>
                  <a:lnTo>
                    <a:pt x="1714" y="1622"/>
                  </a:lnTo>
                  <a:lnTo>
                    <a:pt x="1729" y="1613"/>
                  </a:lnTo>
                  <a:lnTo>
                    <a:pt x="1729" y="1613"/>
                  </a:lnTo>
                  <a:lnTo>
                    <a:pt x="1758" y="1593"/>
                  </a:lnTo>
                  <a:lnTo>
                    <a:pt x="1787" y="1579"/>
                  </a:lnTo>
                  <a:lnTo>
                    <a:pt x="1845" y="1554"/>
                  </a:lnTo>
                  <a:lnTo>
                    <a:pt x="1869" y="1535"/>
                  </a:lnTo>
                  <a:lnTo>
                    <a:pt x="1889" y="1516"/>
                  </a:lnTo>
                  <a:lnTo>
                    <a:pt x="1903" y="1491"/>
                  </a:lnTo>
                  <a:lnTo>
                    <a:pt x="1908" y="1453"/>
                  </a:lnTo>
                  <a:lnTo>
                    <a:pt x="1908" y="1453"/>
                  </a:lnTo>
                  <a:lnTo>
                    <a:pt x="1932" y="1453"/>
                  </a:lnTo>
                  <a:lnTo>
                    <a:pt x="1961" y="1443"/>
                  </a:lnTo>
                  <a:lnTo>
                    <a:pt x="1961" y="1443"/>
                  </a:lnTo>
                  <a:lnTo>
                    <a:pt x="1971" y="1438"/>
                  </a:lnTo>
                  <a:lnTo>
                    <a:pt x="1976" y="1428"/>
                  </a:lnTo>
                  <a:lnTo>
                    <a:pt x="1976" y="1428"/>
                  </a:lnTo>
                  <a:lnTo>
                    <a:pt x="1991" y="1424"/>
                  </a:lnTo>
                  <a:lnTo>
                    <a:pt x="2000" y="1424"/>
                  </a:lnTo>
                  <a:lnTo>
                    <a:pt x="2015" y="1424"/>
                  </a:lnTo>
                  <a:lnTo>
                    <a:pt x="2024" y="1414"/>
                  </a:lnTo>
                  <a:lnTo>
                    <a:pt x="2024" y="1414"/>
                  </a:lnTo>
                  <a:lnTo>
                    <a:pt x="2034" y="1404"/>
                  </a:lnTo>
                  <a:lnTo>
                    <a:pt x="2039" y="1390"/>
                  </a:lnTo>
                  <a:lnTo>
                    <a:pt x="2039" y="1356"/>
                  </a:lnTo>
                  <a:lnTo>
                    <a:pt x="2039" y="1356"/>
                  </a:lnTo>
                  <a:lnTo>
                    <a:pt x="2092" y="1351"/>
                  </a:lnTo>
                  <a:lnTo>
                    <a:pt x="2141" y="1346"/>
                  </a:lnTo>
                  <a:lnTo>
                    <a:pt x="2165" y="1341"/>
                  </a:lnTo>
                  <a:lnTo>
                    <a:pt x="2189" y="1332"/>
                  </a:lnTo>
                  <a:lnTo>
                    <a:pt x="2208" y="1312"/>
                  </a:lnTo>
                  <a:lnTo>
                    <a:pt x="2228" y="1293"/>
                  </a:lnTo>
                  <a:lnTo>
                    <a:pt x="2228" y="1293"/>
                  </a:lnTo>
                  <a:lnTo>
                    <a:pt x="2242" y="1269"/>
                  </a:lnTo>
                  <a:lnTo>
                    <a:pt x="2247" y="1249"/>
                  </a:lnTo>
                  <a:lnTo>
                    <a:pt x="2252" y="1225"/>
                  </a:lnTo>
                  <a:lnTo>
                    <a:pt x="2252" y="1201"/>
                  </a:lnTo>
                  <a:lnTo>
                    <a:pt x="2252" y="1201"/>
                  </a:lnTo>
                  <a:close/>
                </a:path>
              </a:pathLst>
            </a:custGeom>
            <a:solidFill>
              <a:srgbClr val="85C6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230" y="649"/>
              <a:ext cx="1245" cy="649"/>
            </a:xfrm>
            <a:custGeom>
              <a:avLst/>
              <a:gdLst>
                <a:gd name="T0" fmla="*/ 92 w 1245"/>
                <a:gd name="T1" fmla="*/ 470 h 649"/>
                <a:gd name="T2" fmla="*/ 29 w 1245"/>
                <a:gd name="T3" fmla="*/ 426 h 649"/>
                <a:gd name="T4" fmla="*/ 0 w 1245"/>
                <a:gd name="T5" fmla="*/ 363 h 649"/>
                <a:gd name="T6" fmla="*/ 15 w 1245"/>
                <a:gd name="T7" fmla="*/ 334 h 649"/>
                <a:gd name="T8" fmla="*/ 107 w 1245"/>
                <a:gd name="T9" fmla="*/ 315 h 649"/>
                <a:gd name="T10" fmla="*/ 165 w 1245"/>
                <a:gd name="T11" fmla="*/ 295 h 649"/>
                <a:gd name="T12" fmla="*/ 175 w 1245"/>
                <a:gd name="T13" fmla="*/ 266 h 649"/>
                <a:gd name="T14" fmla="*/ 170 w 1245"/>
                <a:gd name="T15" fmla="*/ 242 h 649"/>
                <a:gd name="T16" fmla="*/ 121 w 1245"/>
                <a:gd name="T17" fmla="*/ 164 h 649"/>
                <a:gd name="T18" fmla="*/ 117 w 1245"/>
                <a:gd name="T19" fmla="*/ 130 h 649"/>
                <a:gd name="T20" fmla="*/ 136 w 1245"/>
                <a:gd name="T21" fmla="*/ 72 h 649"/>
                <a:gd name="T22" fmla="*/ 184 w 1245"/>
                <a:gd name="T23" fmla="*/ 34 h 649"/>
                <a:gd name="T24" fmla="*/ 276 w 1245"/>
                <a:gd name="T25" fmla="*/ 0 h 649"/>
                <a:gd name="T26" fmla="*/ 334 w 1245"/>
                <a:gd name="T27" fmla="*/ 9 h 649"/>
                <a:gd name="T28" fmla="*/ 383 w 1245"/>
                <a:gd name="T29" fmla="*/ 43 h 649"/>
                <a:gd name="T30" fmla="*/ 451 w 1245"/>
                <a:gd name="T31" fmla="*/ 92 h 649"/>
                <a:gd name="T32" fmla="*/ 528 w 1245"/>
                <a:gd name="T33" fmla="*/ 106 h 649"/>
                <a:gd name="T34" fmla="*/ 596 w 1245"/>
                <a:gd name="T35" fmla="*/ 130 h 649"/>
                <a:gd name="T36" fmla="*/ 625 w 1245"/>
                <a:gd name="T37" fmla="*/ 160 h 649"/>
                <a:gd name="T38" fmla="*/ 654 w 1245"/>
                <a:gd name="T39" fmla="*/ 218 h 649"/>
                <a:gd name="T40" fmla="*/ 717 w 1245"/>
                <a:gd name="T41" fmla="*/ 271 h 649"/>
                <a:gd name="T42" fmla="*/ 761 w 1245"/>
                <a:gd name="T43" fmla="*/ 281 h 649"/>
                <a:gd name="T44" fmla="*/ 862 w 1245"/>
                <a:gd name="T45" fmla="*/ 261 h 649"/>
                <a:gd name="T46" fmla="*/ 964 w 1245"/>
                <a:gd name="T47" fmla="*/ 256 h 649"/>
                <a:gd name="T48" fmla="*/ 1046 w 1245"/>
                <a:gd name="T49" fmla="*/ 276 h 649"/>
                <a:gd name="T50" fmla="*/ 1100 w 1245"/>
                <a:gd name="T51" fmla="*/ 334 h 649"/>
                <a:gd name="T52" fmla="*/ 1114 w 1245"/>
                <a:gd name="T53" fmla="*/ 377 h 649"/>
                <a:gd name="T54" fmla="*/ 1134 w 1245"/>
                <a:gd name="T55" fmla="*/ 407 h 649"/>
                <a:gd name="T56" fmla="*/ 1177 w 1245"/>
                <a:gd name="T57" fmla="*/ 426 h 649"/>
                <a:gd name="T58" fmla="*/ 1240 w 1245"/>
                <a:gd name="T59" fmla="*/ 479 h 649"/>
                <a:gd name="T60" fmla="*/ 1245 w 1245"/>
                <a:gd name="T61" fmla="*/ 513 h 649"/>
                <a:gd name="T62" fmla="*/ 1221 w 1245"/>
                <a:gd name="T63" fmla="*/ 562 h 649"/>
                <a:gd name="T64" fmla="*/ 1172 w 1245"/>
                <a:gd name="T65" fmla="*/ 600 h 649"/>
                <a:gd name="T66" fmla="*/ 1076 w 1245"/>
                <a:gd name="T67" fmla="*/ 634 h 649"/>
                <a:gd name="T68" fmla="*/ 1046 w 1245"/>
                <a:gd name="T69" fmla="*/ 629 h 649"/>
                <a:gd name="T70" fmla="*/ 1013 w 1245"/>
                <a:gd name="T71" fmla="*/ 562 h 649"/>
                <a:gd name="T72" fmla="*/ 988 w 1245"/>
                <a:gd name="T73" fmla="*/ 532 h 649"/>
                <a:gd name="T74" fmla="*/ 906 w 1245"/>
                <a:gd name="T75" fmla="*/ 537 h 649"/>
                <a:gd name="T76" fmla="*/ 819 w 1245"/>
                <a:gd name="T77" fmla="*/ 547 h 649"/>
                <a:gd name="T78" fmla="*/ 722 w 1245"/>
                <a:gd name="T79" fmla="*/ 600 h 649"/>
                <a:gd name="T80" fmla="*/ 674 w 1245"/>
                <a:gd name="T81" fmla="*/ 634 h 649"/>
                <a:gd name="T82" fmla="*/ 620 w 1245"/>
                <a:gd name="T83" fmla="*/ 649 h 649"/>
                <a:gd name="T84" fmla="*/ 528 w 1245"/>
                <a:gd name="T85" fmla="*/ 624 h 649"/>
                <a:gd name="T86" fmla="*/ 436 w 1245"/>
                <a:gd name="T87" fmla="*/ 581 h 649"/>
                <a:gd name="T88" fmla="*/ 393 w 1245"/>
                <a:gd name="T89" fmla="*/ 576 h 649"/>
                <a:gd name="T90" fmla="*/ 354 w 1245"/>
                <a:gd name="T91" fmla="*/ 595 h 649"/>
                <a:gd name="T92" fmla="*/ 301 w 1245"/>
                <a:gd name="T93" fmla="*/ 610 h 649"/>
                <a:gd name="T94" fmla="*/ 242 w 1245"/>
                <a:gd name="T95" fmla="*/ 620 h 649"/>
                <a:gd name="T96" fmla="*/ 204 w 1245"/>
                <a:gd name="T97" fmla="*/ 605 h 649"/>
                <a:gd name="T98" fmla="*/ 160 w 1245"/>
                <a:gd name="T99" fmla="*/ 566 h 649"/>
                <a:gd name="T100" fmla="*/ 150 w 1245"/>
                <a:gd name="T101" fmla="*/ 552 h 6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45" h="649">
                  <a:moveTo>
                    <a:pt x="112" y="474"/>
                  </a:moveTo>
                  <a:lnTo>
                    <a:pt x="112" y="474"/>
                  </a:lnTo>
                  <a:lnTo>
                    <a:pt x="92" y="470"/>
                  </a:lnTo>
                  <a:lnTo>
                    <a:pt x="73" y="460"/>
                  </a:lnTo>
                  <a:lnTo>
                    <a:pt x="49" y="445"/>
                  </a:lnTo>
                  <a:lnTo>
                    <a:pt x="29" y="426"/>
                  </a:lnTo>
                  <a:lnTo>
                    <a:pt x="15" y="407"/>
                  </a:lnTo>
                  <a:lnTo>
                    <a:pt x="0" y="387"/>
                  </a:lnTo>
                  <a:lnTo>
                    <a:pt x="0" y="363"/>
                  </a:lnTo>
                  <a:lnTo>
                    <a:pt x="5" y="344"/>
                  </a:lnTo>
                  <a:lnTo>
                    <a:pt x="5" y="344"/>
                  </a:lnTo>
                  <a:lnTo>
                    <a:pt x="15" y="334"/>
                  </a:lnTo>
                  <a:lnTo>
                    <a:pt x="25" y="329"/>
                  </a:lnTo>
                  <a:lnTo>
                    <a:pt x="49" y="319"/>
                  </a:lnTo>
                  <a:lnTo>
                    <a:pt x="107" y="315"/>
                  </a:lnTo>
                  <a:lnTo>
                    <a:pt x="131" y="310"/>
                  </a:lnTo>
                  <a:lnTo>
                    <a:pt x="155" y="305"/>
                  </a:lnTo>
                  <a:lnTo>
                    <a:pt x="165" y="295"/>
                  </a:lnTo>
                  <a:lnTo>
                    <a:pt x="170" y="290"/>
                  </a:lnTo>
                  <a:lnTo>
                    <a:pt x="175" y="281"/>
                  </a:lnTo>
                  <a:lnTo>
                    <a:pt x="175" y="266"/>
                  </a:lnTo>
                  <a:lnTo>
                    <a:pt x="175" y="266"/>
                  </a:lnTo>
                  <a:lnTo>
                    <a:pt x="175" y="256"/>
                  </a:lnTo>
                  <a:lnTo>
                    <a:pt x="170" y="242"/>
                  </a:lnTo>
                  <a:lnTo>
                    <a:pt x="155" y="218"/>
                  </a:lnTo>
                  <a:lnTo>
                    <a:pt x="136" y="189"/>
                  </a:lnTo>
                  <a:lnTo>
                    <a:pt x="121" y="164"/>
                  </a:lnTo>
                  <a:lnTo>
                    <a:pt x="121" y="164"/>
                  </a:lnTo>
                  <a:lnTo>
                    <a:pt x="117" y="150"/>
                  </a:lnTo>
                  <a:lnTo>
                    <a:pt x="117" y="130"/>
                  </a:lnTo>
                  <a:lnTo>
                    <a:pt x="117" y="116"/>
                  </a:lnTo>
                  <a:lnTo>
                    <a:pt x="121" y="101"/>
                  </a:lnTo>
                  <a:lnTo>
                    <a:pt x="136" y="72"/>
                  </a:lnTo>
                  <a:lnTo>
                    <a:pt x="160" y="48"/>
                  </a:lnTo>
                  <a:lnTo>
                    <a:pt x="160" y="48"/>
                  </a:lnTo>
                  <a:lnTo>
                    <a:pt x="184" y="34"/>
                  </a:lnTo>
                  <a:lnTo>
                    <a:pt x="218" y="19"/>
                  </a:lnTo>
                  <a:lnTo>
                    <a:pt x="247" y="5"/>
                  </a:lnTo>
                  <a:lnTo>
                    <a:pt x="276" y="0"/>
                  </a:lnTo>
                  <a:lnTo>
                    <a:pt x="276" y="0"/>
                  </a:lnTo>
                  <a:lnTo>
                    <a:pt x="305" y="0"/>
                  </a:lnTo>
                  <a:lnTo>
                    <a:pt x="334" y="9"/>
                  </a:lnTo>
                  <a:lnTo>
                    <a:pt x="359" y="24"/>
                  </a:lnTo>
                  <a:lnTo>
                    <a:pt x="383" y="43"/>
                  </a:lnTo>
                  <a:lnTo>
                    <a:pt x="383" y="43"/>
                  </a:lnTo>
                  <a:lnTo>
                    <a:pt x="412" y="72"/>
                  </a:lnTo>
                  <a:lnTo>
                    <a:pt x="431" y="82"/>
                  </a:lnTo>
                  <a:lnTo>
                    <a:pt x="451" y="92"/>
                  </a:lnTo>
                  <a:lnTo>
                    <a:pt x="451" y="92"/>
                  </a:lnTo>
                  <a:lnTo>
                    <a:pt x="489" y="97"/>
                  </a:lnTo>
                  <a:lnTo>
                    <a:pt x="528" y="106"/>
                  </a:lnTo>
                  <a:lnTo>
                    <a:pt x="562" y="111"/>
                  </a:lnTo>
                  <a:lnTo>
                    <a:pt x="581" y="121"/>
                  </a:lnTo>
                  <a:lnTo>
                    <a:pt x="596" y="130"/>
                  </a:lnTo>
                  <a:lnTo>
                    <a:pt x="596" y="130"/>
                  </a:lnTo>
                  <a:lnTo>
                    <a:pt x="611" y="145"/>
                  </a:lnTo>
                  <a:lnTo>
                    <a:pt x="625" y="160"/>
                  </a:lnTo>
                  <a:lnTo>
                    <a:pt x="640" y="193"/>
                  </a:lnTo>
                  <a:lnTo>
                    <a:pt x="640" y="193"/>
                  </a:lnTo>
                  <a:lnTo>
                    <a:pt x="654" y="218"/>
                  </a:lnTo>
                  <a:lnTo>
                    <a:pt x="669" y="237"/>
                  </a:lnTo>
                  <a:lnTo>
                    <a:pt x="688" y="256"/>
                  </a:lnTo>
                  <a:lnTo>
                    <a:pt x="717" y="271"/>
                  </a:lnTo>
                  <a:lnTo>
                    <a:pt x="717" y="271"/>
                  </a:lnTo>
                  <a:lnTo>
                    <a:pt x="736" y="276"/>
                  </a:lnTo>
                  <a:lnTo>
                    <a:pt x="761" y="281"/>
                  </a:lnTo>
                  <a:lnTo>
                    <a:pt x="790" y="276"/>
                  </a:lnTo>
                  <a:lnTo>
                    <a:pt x="814" y="271"/>
                  </a:lnTo>
                  <a:lnTo>
                    <a:pt x="862" y="261"/>
                  </a:lnTo>
                  <a:lnTo>
                    <a:pt x="911" y="252"/>
                  </a:lnTo>
                  <a:lnTo>
                    <a:pt x="911" y="252"/>
                  </a:lnTo>
                  <a:lnTo>
                    <a:pt x="964" y="256"/>
                  </a:lnTo>
                  <a:lnTo>
                    <a:pt x="993" y="261"/>
                  </a:lnTo>
                  <a:lnTo>
                    <a:pt x="1017" y="266"/>
                  </a:lnTo>
                  <a:lnTo>
                    <a:pt x="1046" y="276"/>
                  </a:lnTo>
                  <a:lnTo>
                    <a:pt x="1066" y="290"/>
                  </a:lnTo>
                  <a:lnTo>
                    <a:pt x="1085" y="310"/>
                  </a:lnTo>
                  <a:lnTo>
                    <a:pt x="1100" y="334"/>
                  </a:lnTo>
                  <a:lnTo>
                    <a:pt x="1100" y="334"/>
                  </a:lnTo>
                  <a:lnTo>
                    <a:pt x="1109" y="363"/>
                  </a:lnTo>
                  <a:lnTo>
                    <a:pt x="1114" y="377"/>
                  </a:lnTo>
                  <a:lnTo>
                    <a:pt x="1124" y="392"/>
                  </a:lnTo>
                  <a:lnTo>
                    <a:pt x="1124" y="392"/>
                  </a:lnTo>
                  <a:lnTo>
                    <a:pt x="1134" y="407"/>
                  </a:lnTo>
                  <a:lnTo>
                    <a:pt x="1148" y="411"/>
                  </a:lnTo>
                  <a:lnTo>
                    <a:pt x="1177" y="426"/>
                  </a:lnTo>
                  <a:lnTo>
                    <a:pt x="1177" y="426"/>
                  </a:lnTo>
                  <a:lnTo>
                    <a:pt x="1216" y="450"/>
                  </a:lnTo>
                  <a:lnTo>
                    <a:pt x="1226" y="465"/>
                  </a:lnTo>
                  <a:lnTo>
                    <a:pt x="1240" y="479"/>
                  </a:lnTo>
                  <a:lnTo>
                    <a:pt x="1240" y="479"/>
                  </a:lnTo>
                  <a:lnTo>
                    <a:pt x="1245" y="499"/>
                  </a:lnTo>
                  <a:lnTo>
                    <a:pt x="1245" y="513"/>
                  </a:lnTo>
                  <a:lnTo>
                    <a:pt x="1245" y="528"/>
                  </a:lnTo>
                  <a:lnTo>
                    <a:pt x="1240" y="537"/>
                  </a:lnTo>
                  <a:lnTo>
                    <a:pt x="1221" y="562"/>
                  </a:lnTo>
                  <a:lnTo>
                    <a:pt x="1197" y="586"/>
                  </a:lnTo>
                  <a:lnTo>
                    <a:pt x="1197" y="586"/>
                  </a:lnTo>
                  <a:lnTo>
                    <a:pt x="1172" y="600"/>
                  </a:lnTo>
                  <a:lnTo>
                    <a:pt x="1138" y="615"/>
                  </a:lnTo>
                  <a:lnTo>
                    <a:pt x="1109" y="629"/>
                  </a:lnTo>
                  <a:lnTo>
                    <a:pt x="1076" y="634"/>
                  </a:lnTo>
                  <a:lnTo>
                    <a:pt x="1076" y="634"/>
                  </a:lnTo>
                  <a:lnTo>
                    <a:pt x="1056" y="634"/>
                  </a:lnTo>
                  <a:lnTo>
                    <a:pt x="1046" y="629"/>
                  </a:lnTo>
                  <a:lnTo>
                    <a:pt x="1037" y="615"/>
                  </a:lnTo>
                  <a:lnTo>
                    <a:pt x="1027" y="600"/>
                  </a:lnTo>
                  <a:lnTo>
                    <a:pt x="1013" y="562"/>
                  </a:lnTo>
                  <a:lnTo>
                    <a:pt x="1003" y="547"/>
                  </a:lnTo>
                  <a:lnTo>
                    <a:pt x="988" y="532"/>
                  </a:lnTo>
                  <a:lnTo>
                    <a:pt x="988" y="532"/>
                  </a:lnTo>
                  <a:lnTo>
                    <a:pt x="974" y="528"/>
                  </a:lnTo>
                  <a:lnTo>
                    <a:pt x="950" y="528"/>
                  </a:lnTo>
                  <a:lnTo>
                    <a:pt x="906" y="537"/>
                  </a:lnTo>
                  <a:lnTo>
                    <a:pt x="853" y="542"/>
                  </a:lnTo>
                  <a:lnTo>
                    <a:pt x="819" y="547"/>
                  </a:lnTo>
                  <a:lnTo>
                    <a:pt x="819" y="547"/>
                  </a:lnTo>
                  <a:lnTo>
                    <a:pt x="790" y="557"/>
                  </a:lnTo>
                  <a:lnTo>
                    <a:pt x="766" y="566"/>
                  </a:lnTo>
                  <a:lnTo>
                    <a:pt x="722" y="600"/>
                  </a:lnTo>
                  <a:lnTo>
                    <a:pt x="722" y="600"/>
                  </a:lnTo>
                  <a:lnTo>
                    <a:pt x="688" y="624"/>
                  </a:lnTo>
                  <a:lnTo>
                    <a:pt x="674" y="634"/>
                  </a:lnTo>
                  <a:lnTo>
                    <a:pt x="654" y="644"/>
                  </a:lnTo>
                  <a:lnTo>
                    <a:pt x="654" y="644"/>
                  </a:lnTo>
                  <a:lnTo>
                    <a:pt x="620" y="649"/>
                  </a:lnTo>
                  <a:lnTo>
                    <a:pt x="586" y="644"/>
                  </a:lnTo>
                  <a:lnTo>
                    <a:pt x="557" y="634"/>
                  </a:lnTo>
                  <a:lnTo>
                    <a:pt x="528" y="624"/>
                  </a:lnTo>
                  <a:lnTo>
                    <a:pt x="528" y="624"/>
                  </a:lnTo>
                  <a:lnTo>
                    <a:pt x="480" y="600"/>
                  </a:lnTo>
                  <a:lnTo>
                    <a:pt x="436" y="581"/>
                  </a:lnTo>
                  <a:lnTo>
                    <a:pt x="436" y="581"/>
                  </a:lnTo>
                  <a:lnTo>
                    <a:pt x="412" y="576"/>
                  </a:lnTo>
                  <a:lnTo>
                    <a:pt x="393" y="576"/>
                  </a:lnTo>
                  <a:lnTo>
                    <a:pt x="373" y="586"/>
                  </a:lnTo>
                  <a:lnTo>
                    <a:pt x="354" y="595"/>
                  </a:lnTo>
                  <a:lnTo>
                    <a:pt x="354" y="595"/>
                  </a:lnTo>
                  <a:lnTo>
                    <a:pt x="344" y="605"/>
                  </a:lnTo>
                  <a:lnTo>
                    <a:pt x="330" y="605"/>
                  </a:lnTo>
                  <a:lnTo>
                    <a:pt x="301" y="610"/>
                  </a:lnTo>
                  <a:lnTo>
                    <a:pt x="301" y="610"/>
                  </a:lnTo>
                  <a:lnTo>
                    <a:pt x="262" y="620"/>
                  </a:lnTo>
                  <a:lnTo>
                    <a:pt x="242" y="620"/>
                  </a:lnTo>
                  <a:lnTo>
                    <a:pt x="223" y="615"/>
                  </a:lnTo>
                  <a:lnTo>
                    <a:pt x="223" y="615"/>
                  </a:lnTo>
                  <a:lnTo>
                    <a:pt x="204" y="605"/>
                  </a:lnTo>
                  <a:lnTo>
                    <a:pt x="184" y="591"/>
                  </a:lnTo>
                  <a:lnTo>
                    <a:pt x="165" y="576"/>
                  </a:lnTo>
                  <a:lnTo>
                    <a:pt x="160" y="566"/>
                  </a:lnTo>
                  <a:lnTo>
                    <a:pt x="160" y="552"/>
                  </a:lnTo>
                  <a:lnTo>
                    <a:pt x="160" y="552"/>
                  </a:lnTo>
                  <a:lnTo>
                    <a:pt x="150" y="552"/>
                  </a:lnTo>
                  <a:lnTo>
                    <a:pt x="112" y="47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0"/>
            <p:cNvSpPr>
              <a:spLocks/>
            </p:cNvSpPr>
            <p:nvPr/>
          </p:nvSpPr>
          <p:spPr bwMode="auto">
            <a:xfrm>
              <a:off x="2560" y="2242"/>
              <a:ext cx="692" cy="489"/>
            </a:xfrm>
            <a:custGeom>
              <a:avLst/>
              <a:gdLst>
                <a:gd name="T0" fmla="*/ 24 w 692"/>
                <a:gd name="T1" fmla="*/ 378 h 489"/>
                <a:gd name="T2" fmla="*/ 53 w 692"/>
                <a:gd name="T3" fmla="*/ 363 h 489"/>
                <a:gd name="T4" fmla="*/ 135 w 692"/>
                <a:gd name="T5" fmla="*/ 368 h 489"/>
                <a:gd name="T6" fmla="*/ 92 w 692"/>
                <a:gd name="T7" fmla="*/ 412 h 489"/>
                <a:gd name="T8" fmla="*/ 77 w 692"/>
                <a:gd name="T9" fmla="*/ 441 h 489"/>
                <a:gd name="T10" fmla="*/ 67 w 692"/>
                <a:gd name="T11" fmla="*/ 455 h 489"/>
                <a:gd name="T12" fmla="*/ 121 w 692"/>
                <a:gd name="T13" fmla="*/ 441 h 489"/>
                <a:gd name="T14" fmla="*/ 145 w 692"/>
                <a:gd name="T15" fmla="*/ 426 h 489"/>
                <a:gd name="T16" fmla="*/ 164 w 692"/>
                <a:gd name="T17" fmla="*/ 407 h 489"/>
                <a:gd name="T18" fmla="*/ 193 w 692"/>
                <a:gd name="T19" fmla="*/ 392 h 489"/>
                <a:gd name="T20" fmla="*/ 242 w 692"/>
                <a:gd name="T21" fmla="*/ 383 h 489"/>
                <a:gd name="T22" fmla="*/ 290 w 692"/>
                <a:gd name="T23" fmla="*/ 397 h 489"/>
                <a:gd name="T24" fmla="*/ 324 w 692"/>
                <a:gd name="T25" fmla="*/ 412 h 489"/>
                <a:gd name="T26" fmla="*/ 348 w 692"/>
                <a:gd name="T27" fmla="*/ 436 h 489"/>
                <a:gd name="T28" fmla="*/ 373 w 692"/>
                <a:gd name="T29" fmla="*/ 489 h 489"/>
                <a:gd name="T30" fmla="*/ 363 w 692"/>
                <a:gd name="T31" fmla="*/ 451 h 489"/>
                <a:gd name="T32" fmla="*/ 353 w 692"/>
                <a:gd name="T33" fmla="*/ 407 h 489"/>
                <a:gd name="T34" fmla="*/ 450 w 692"/>
                <a:gd name="T35" fmla="*/ 417 h 489"/>
                <a:gd name="T36" fmla="*/ 513 w 692"/>
                <a:gd name="T37" fmla="*/ 446 h 489"/>
                <a:gd name="T38" fmla="*/ 557 w 692"/>
                <a:gd name="T39" fmla="*/ 475 h 489"/>
                <a:gd name="T40" fmla="*/ 576 w 692"/>
                <a:gd name="T41" fmla="*/ 480 h 489"/>
                <a:gd name="T42" fmla="*/ 552 w 692"/>
                <a:gd name="T43" fmla="*/ 451 h 489"/>
                <a:gd name="T44" fmla="*/ 528 w 692"/>
                <a:gd name="T45" fmla="*/ 426 h 489"/>
                <a:gd name="T46" fmla="*/ 552 w 692"/>
                <a:gd name="T47" fmla="*/ 417 h 489"/>
                <a:gd name="T48" fmla="*/ 629 w 692"/>
                <a:gd name="T49" fmla="*/ 436 h 489"/>
                <a:gd name="T50" fmla="*/ 692 w 692"/>
                <a:gd name="T51" fmla="*/ 470 h 489"/>
                <a:gd name="T52" fmla="*/ 658 w 692"/>
                <a:gd name="T53" fmla="*/ 446 h 489"/>
                <a:gd name="T54" fmla="*/ 586 w 692"/>
                <a:gd name="T55" fmla="*/ 412 h 489"/>
                <a:gd name="T56" fmla="*/ 576 w 692"/>
                <a:gd name="T57" fmla="*/ 392 h 489"/>
                <a:gd name="T58" fmla="*/ 605 w 692"/>
                <a:gd name="T59" fmla="*/ 383 h 489"/>
                <a:gd name="T60" fmla="*/ 639 w 692"/>
                <a:gd name="T61" fmla="*/ 373 h 489"/>
                <a:gd name="T62" fmla="*/ 687 w 692"/>
                <a:gd name="T63" fmla="*/ 373 h 489"/>
                <a:gd name="T64" fmla="*/ 658 w 692"/>
                <a:gd name="T65" fmla="*/ 359 h 489"/>
                <a:gd name="T66" fmla="*/ 571 w 692"/>
                <a:gd name="T67" fmla="*/ 349 h 489"/>
                <a:gd name="T68" fmla="*/ 537 w 692"/>
                <a:gd name="T69" fmla="*/ 339 h 489"/>
                <a:gd name="T70" fmla="*/ 479 w 692"/>
                <a:gd name="T71" fmla="*/ 262 h 489"/>
                <a:gd name="T72" fmla="*/ 455 w 692"/>
                <a:gd name="T73" fmla="*/ 208 h 489"/>
                <a:gd name="T74" fmla="*/ 445 w 692"/>
                <a:gd name="T75" fmla="*/ 126 h 489"/>
                <a:gd name="T76" fmla="*/ 445 w 692"/>
                <a:gd name="T77" fmla="*/ 39 h 489"/>
                <a:gd name="T78" fmla="*/ 431 w 692"/>
                <a:gd name="T79" fmla="*/ 34 h 489"/>
                <a:gd name="T80" fmla="*/ 392 w 692"/>
                <a:gd name="T81" fmla="*/ 29 h 489"/>
                <a:gd name="T82" fmla="*/ 348 w 692"/>
                <a:gd name="T83" fmla="*/ 24 h 489"/>
                <a:gd name="T84" fmla="*/ 305 w 692"/>
                <a:gd name="T85" fmla="*/ 10 h 489"/>
                <a:gd name="T86" fmla="*/ 295 w 692"/>
                <a:gd name="T87" fmla="*/ 0 h 489"/>
                <a:gd name="T88" fmla="*/ 281 w 692"/>
                <a:gd name="T89" fmla="*/ 155 h 489"/>
                <a:gd name="T90" fmla="*/ 247 w 692"/>
                <a:gd name="T91" fmla="*/ 262 h 489"/>
                <a:gd name="T92" fmla="*/ 208 w 692"/>
                <a:gd name="T93" fmla="*/ 310 h 489"/>
                <a:gd name="T94" fmla="*/ 150 w 692"/>
                <a:gd name="T95" fmla="*/ 334 h 489"/>
                <a:gd name="T96" fmla="*/ 0 w 692"/>
                <a:gd name="T97" fmla="*/ 402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92" h="489">
                  <a:moveTo>
                    <a:pt x="0" y="402"/>
                  </a:moveTo>
                  <a:lnTo>
                    <a:pt x="0" y="402"/>
                  </a:lnTo>
                  <a:lnTo>
                    <a:pt x="24" y="378"/>
                  </a:lnTo>
                  <a:lnTo>
                    <a:pt x="38" y="368"/>
                  </a:lnTo>
                  <a:lnTo>
                    <a:pt x="53" y="363"/>
                  </a:lnTo>
                  <a:lnTo>
                    <a:pt x="53" y="363"/>
                  </a:lnTo>
                  <a:lnTo>
                    <a:pt x="92" y="363"/>
                  </a:lnTo>
                  <a:lnTo>
                    <a:pt x="135" y="368"/>
                  </a:lnTo>
                  <a:lnTo>
                    <a:pt x="135" y="368"/>
                  </a:lnTo>
                  <a:lnTo>
                    <a:pt x="106" y="397"/>
                  </a:lnTo>
                  <a:lnTo>
                    <a:pt x="106" y="397"/>
                  </a:lnTo>
                  <a:lnTo>
                    <a:pt x="92" y="412"/>
                  </a:lnTo>
                  <a:lnTo>
                    <a:pt x="82" y="426"/>
                  </a:lnTo>
                  <a:lnTo>
                    <a:pt x="82" y="426"/>
                  </a:lnTo>
                  <a:lnTo>
                    <a:pt x="77" y="441"/>
                  </a:lnTo>
                  <a:lnTo>
                    <a:pt x="72" y="446"/>
                  </a:lnTo>
                  <a:lnTo>
                    <a:pt x="67" y="455"/>
                  </a:lnTo>
                  <a:lnTo>
                    <a:pt x="67" y="455"/>
                  </a:lnTo>
                  <a:lnTo>
                    <a:pt x="82" y="451"/>
                  </a:lnTo>
                  <a:lnTo>
                    <a:pt x="101" y="446"/>
                  </a:lnTo>
                  <a:lnTo>
                    <a:pt x="121" y="441"/>
                  </a:lnTo>
                  <a:lnTo>
                    <a:pt x="140" y="436"/>
                  </a:lnTo>
                  <a:lnTo>
                    <a:pt x="140" y="436"/>
                  </a:lnTo>
                  <a:lnTo>
                    <a:pt x="145" y="426"/>
                  </a:lnTo>
                  <a:lnTo>
                    <a:pt x="150" y="417"/>
                  </a:lnTo>
                  <a:lnTo>
                    <a:pt x="150" y="417"/>
                  </a:lnTo>
                  <a:lnTo>
                    <a:pt x="164" y="407"/>
                  </a:lnTo>
                  <a:lnTo>
                    <a:pt x="179" y="402"/>
                  </a:lnTo>
                  <a:lnTo>
                    <a:pt x="179" y="402"/>
                  </a:lnTo>
                  <a:lnTo>
                    <a:pt x="193" y="392"/>
                  </a:lnTo>
                  <a:lnTo>
                    <a:pt x="208" y="388"/>
                  </a:lnTo>
                  <a:lnTo>
                    <a:pt x="208" y="388"/>
                  </a:lnTo>
                  <a:lnTo>
                    <a:pt x="242" y="383"/>
                  </a:lnTo>
                  <a:lnTo>
                    <a:pt x="281" y="388"/>
                  </a:lnTo>
                  <a:lnTo>
                    <a:pt x="281" y="388"/>
                  </a:lnTo>
                  <a:lnTo>
                    <a:pt x="290" y="397"/>
                  </a:lnTo>
                  <a:lnTo>
                    <a:pt x="305" y="402"/>
                  </a:lnTo>
                  <a:lnTo>
                    <a:pt x="305" y="402"/>
                  </a:lnTo>
                  <a:lnTo>
                    <a:pt x="324" y="412"/>
                  </a:lnTo>
                  <a:lnTo>
                    <a:pt x="324" y="412"/>
                  </a:lnTo>
                  <a:lnTo>
                    <a:pt x="339" y="422"/>
                  </a:lnTo>
                  <a:lnTo>
                    <a:pt x="348" y="436"/>
                  </a:lnTo>
                  <a:lnTo>
                    <a:pt x="348" y="436"/>
                  </a:lnTo>
                  <a:lnTo>
                    <a:pt x="358" y="460"/>
                  </a:lnTo>
                  <a:lnTo>
                    <a:pt x="373" y="489"/>
                  </a:lnTo>
                  <a:lnTo>
                    <a:pt x="373" y="489"/>
                  </a:lnTo>
                  <a:lnTo>
                    <a:pt x="368" y="465"/>
                  </a:lnTo>
                  <a:lnTo>
                    <a:pt x="363" y="451"/>
                  </a:lnTo>
                  <a:lnTo>
                    <a:pt x="353" y="431"/>
                  </a:lnTo>
                  <a:lnTo>
                    <a:pt x="353" y="407"/>
                  </a:lnTo>
                  <a:lnTo>
                    <a:pt x="353" y="407"/>
                  </a:lnTo>
                  <a:lnTo>
                    <a:pt x="387" y="407"/>
                  </a:lnTo>
                  <a:lnTo>
                    <a:pt x="421" y="412"/>
                  </a:lnTo>
                  <a:lnTo>
                    <a:pt x="450" y="417"/>
                  </a:lnTo>
                  <a:lnTo>
                    <a:pt x="484" y="431"/>
                  </a:lnTo>
                  <a:lnTo>
                    <a:pt x="484" y="431"/>
                  </a:lnTo>
                  <a:lnTo>
                    <a:pt x="513" y="446"/>
                  </a:lnTo>
                  <a:lnTo>
                    <a:pt x="542" y="460"/>
                  </a:lnTo>
                  <a:lnTo>
                    <a:pt x="542" y="460"/>
                  </a:lnTo>
                  <a:lnTo>
                    <a:pt x="557" y="475"/>
                  </a:lnTo>
                  <a:lnTo>
                    <a:pt x="566" y="480"/>
                  </a:lnTo>
                  <a:lnTo>
                    <a:pt x="576" y="480"/>
                  </a:lnTo>
                  <a:lnTo>
                    <a:pt x="576" y="480"/>
                  </a:lnTo>
                  <a:lnTo>
                    <a:pt x="566" y="465"/>
                  </a:lnTo>
                  <a:lnTo>
                    <a:pt x="552" y="451"/>
                  </a:lnTo>
                  <a:lnTo>
                    <a:pt x="552" y="451"/>
                  </a:lnTo>
                  <a:lnTo>
                    <a:pt x="542" y="436"/>
                  </a:lnTo>
                  <a:lnTo>
                    <a:pt x="537" y="431"/>
                  </a:lnTo>
                  <a:lnTo>
                    <a:pt x="528" y="426"/>
                  </a:lnTo>
                  <a:lnTo>
                    <a:pt x="528" y="426"/>
                  </a:lnTo>
                  <a:lnTo>
                    <a:pt x="537" y="417"/>
                  </a:lnTo>
                  <a:lnTo>
                    <a:pt x="552" y="417"/>
                  </a:lnTo>
                  <a:lnTo>
                    <a:pt x="576" y="422"/>
                  </a:lnTo>
                  <a:lnTo>
                    <a:pt x="629" y="436"/>
                  </a:lnTo>
                  <a:lnTo>
                    <a:pt x="629" y="436"/>
                  </a:lnTo>
                  <a:lnTo>
                    <a:pt x="668" y="455"/>
                  </a:lnTo>
                  <a:lnTo>
                    <a:pt x="668" y="455"/>
                  </a:lnTo>
                  <a:lnTo>
                    <a:pt x="692" y="470"/>
                  </a:lnTo>
                  <a:lnTo>
                    <a:pt x="692" y="470"/>
                  </a:lnTo>
                  <a:lnTo>
                    <a:pt x="678" y="455"/>
                  </a:lnTo>
                  <a:lnTo>
                    <a:pt x="658" y="446"/>
                  </a:lnTo>
                  <a:lnTo>
                    <a:pt x="620" y="422"/>
                  </a:lnTo>
                  <a:lnTo>
                    <a:pt x="620" y="422"/>
                  </a:lnTo>
                  <a:lnTo>
                    <a:pt x="586" y="412"/>
                  </a:lnTo>
                  <a:lnTo>
                    <a:pt x="576" y="407"/>
                  </a:lnTo>
                  <a:lnTo>
                    <a:pt x="571" y="402"/>
                  </a:lnTo>
                  <a:lnTo>
                    <a:pt x="576" y="392"/>
                  </a:lnTo>
                  <a:lnTo>
                    <a:pt x="576" y="392"/>
                  </a:lnTo>
                  <a:lnTo>
                    <a:pt x="591" y="388"/>
                  </a:lnTo>
                  <a:lnTo>
                    <a:pt x="605" y="383"/>
                  </a:lnTo>
                  <a:lnTo>
                    <a:pt x="605" y="383"/>
                  </a:lnTo>
                  <a:lnTo>
                    <a:pt x="620" y="378"/>
                  </a:lnTo>
                  <a:lnTo>
                    <a:pt x="639" y="373"/>
                  </a:lnTo>
                  <a:lnTo>
                    <a:pt x="639" y="373"/>
                  </a:lnTo>
                  <a:lnTo>
                    <a:pt x="663" y="373"/>
                  </a:lnTo>
                  <a:lnTo>
                    <a:pt x="687" y="373"/>
                  </a:lnTo>
                  <a:lnTo>
                    <a:pt x="687" y="373"/>
                  </a:lnTo>
                  <a:lnTo>
                    <a:pt x="673" y="363"/>
                  </a:lnTo>
                  <a:lnTo>
                    <a:pt x="658" y="359"/>
                  </a:lnTo>
                  <a:lnTo>
                    <a:pt x="624" y="354"/>
                  </a:lnTo>
                  <a:lnTo>
                    <a:pt x="586" y="354"/>
                  </a:lnTo>
                  <a:lnTo>
                    <a:pt x="571" y="349"/>
                  </a:lnTo>
                  <a:lnTo>
                    <a:pt x="552" y="344"/>
                  </a:lnTo>
                  <a:lnTo>
                    <a:pt x="552" y="344"/>
                  </a:lnTo>
                  <a:lnTo>
                    <a:pt x="537" y="339"/>
                  </a:lnTo>
                  <a:lnTo>
                    <a:pt x="528" y="330"/>
                  </a:lnTo>
                  <a:lnTo>
                    <a:pt x="503" y="296"/>
                  </a:lnTo>
                  <a:lnTo>
                    <a:pt x="479" y="262"/>
                  </a:lnTo>
                  <a:lnTo>
                    <a:pt x="465" y="233"/>
                  </a:lnTo>
                  <a:lnTo>
                    <a:pt x="465" y="233"/>
                  </a:lnTo>
                  <a:lnTo>
                    <a:pt x="455" y="208"/>
                  </a:lnTo>
                  <a:lnTo>
                    <a:pt x="450" y="179"/>
                  </a:lnTo>
                  <a:lnTo>
                    <a:pt x="445" y="126"/>
                  </a:lnTo>
                  <a:lnTo>
                    <a:pt x="445" y="126"/>
                  </a:lnTo>
                  <a:lnTo>
                    <a:pt x="450" y="83"/>
                  </a:lnTo>
                  <a:lnTo>
                    <a:pt x="450" y="58"/>
                  </a:lnTo>
                  <a:lnTo>
                    <a:pt x="445" y="39"/>
                  </a:lnTo>
                  <a:lnTo>
                    <a:pt x="445" y="39"/>
                  </a:lnTo>
                  <a:lnTo>
                    <a:pt x="445" y="34"/>
                  </a:lnTo>
                  <a:lnTo>
                    <a:pt x="431" y="34"/>
                  </a:lnTo>
                  <a:lnTo>
                    <a:pt x="431" y="34"/>
                  </a:lnTo>
                  <a:lnTo>
                    <a:pt x="411" y="29"/>
                  </a:lnTo>
                  <a:lnTo>
                    <a:pt x="392" y="29"/>
                  </a:lnTo>
                  <a:lnTo>
                    <a:pt x="368" y="29"/>
                  </a:lnTo>
                  <a:lnTo>
                    <a:pt x="348" y="24"/>
                  </a:lnTo>
                  <a:lnTo>
                    <a:pt x="348" y="24"/>
                  </a:lnTo>
                  <a:lnTo>
                    <a:pt x="329" y="20"/>
                  </a:lnTo>
                  <a:lnTo>
                    <a:pt x="305" y="10"/>
                  </a:lnTo>
                  <a:lnTo>
                    <a:pt x="305" y="10"/>
                  </a:lnTo>
                  <a:lnTo>
                    <a:pt x="300" y="5"/>
                  </a:lnTo>
                  <a:lnTo>
                    <a:pt x="300" y="0"/>
                  </a:lnTo>
                  <a:lnTo>
                    <a:pt x="295" y="0"/>
                  </a:lnTo>
                  <a:lnTo>
                    <a:pt x="295" y="0"/>
                  </a:lnTo>
                  <a:lnTo>
                    <a:pt x="290" y="78"/>
                  </a:lnTo>
                  <a:lnTo>
                    <a:pt x="281" y="155"/>
                  </a:lnTo>
                  <a:lnTo>
                    <a:pt x="276" y="194"/>
                  </a:lnTo>
                  <a:lnTo>
                    <a:pt x="261" y="228"/>
                  </a:lnTo>
                  <a:lnTo>
                    <a:pt x="247" y="262"/>
                  </a:lnTo>
                  <a:lnTo>
                    <a:pt x="227" y="296"/>
                  </a:lnTo>
                  <a:lnTo>
                    <a:pt x="227" y="296"/>
                  </a:lnTo>
                  <a:lnTo>
                    <a:pt x="208" y="310"/>
                  </a:lnTo>
                  <a:lnTo>
                    <a:pt x="189" y="320"/>
                  </a:lnTo>
                  <a:lnTo>
                    <a:pt x="169" y="330"/>
                  </a:lnTo>
                  <a:lnTo>
                    <a:pt x="150" y="334"/>
                  </a:lnTo>
                  <a:lnTo>
                    <a:pt x="106" y="339"/>
                  </a:lnTo>
                  <a:lnTo>
                    <a:pt x="63" y="344"/>
                  </a:lnTo>
                  <a:lnTo>
                    <a:pt x="0" y="402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"/>
            <p:cNvSpPr>
              <a:spLocks/>
            </p:cNvSpPr>
            <p:nvPr/>
          </p:nvSpPr>
          <p:spPr bwMode="auto">
            <a:xfrm>
              <a:off x="3010" y="634"/>
              <a:ext cx="131" cy="136"/>
            </a:xfrm>
            <a:custGeom>
              <a:avLst/>
              <a:gdLst>
                <a:gd name="T0" fmla="*/ 87 w 131"/>
                <a:gd name="T1" fmla="*/ 15 h 136"/>
                <a:gd name="T2" fmla="*/ 87 w 131"/>
                <a:gd name="T3" fmla="*/ 15 h 136"/>
                <a:gd name="T4" fmla="*/ 78 w 131"/>
                <a:gd name="T5" fmla="*/ 10 h 136"/>
                <a:gd name="T6" fmla="*/ 73 w 131"/>
                <a:gd name="T7" fmla="*/ 5 h 136"/>
                <a:gd name="T8" fmla="*/ 53 w 131"/>
                <a:gd name="T9" fmla="*/ 0 h 136"/>
                <a:gd name="T10" fmla="*/ 34 w 131"/>
                <a:gd name="T11" fmla="*/ 10 h 136"/>
                <a:gd name="T12" fmla="*/ 19 w 131"/>
                <a:gd name="T13" fmla="*/ 29 h 136"/>
                <a:gd name="T14" fmla="*/ 5 w 131"/>
                <a:gd name="T15" fmla="*/ 49 h 136"/>
                <a:gd name="T16" fmla="*/ 0 w 131"/>
                <a:gd name="T17" fmla="*/ 73 h 136"/>
                <a:gd name="T18" fmla="*/ 0 w 131"/>
                <a:gd name="T19" fmla="*/ 87 h 136"/>
                <a:gd name="T20" fmla="*/ 5 w 131"/>
                <a:gd name="T21" fmla="*/ 97 h 136"/>
                <a:gd name="T22" fmla="*/ 15 w 131"/>
                <a:gd name="T23" fmla="*/ 107 h 136"/>
                <a:gd name="T24" fmla="*/ 29 w 131"/>
                <a:gd name="T25" fmla="*/ 121 h 136"/>
                <a:gd name="T26" fmla="*/ 29 w 131"/>
                <a:gd name="T27" fmla="*/ 121 h 136"/>
                <a:gd name="T28" fmla="*/ 49 w 131"/>
                <a:gd name="T29" fmla="*/ 131 h 136"/>
                <a:gd name="T30" fmla="*/ 73 w 131"/>
                <a:gd name="T31" fmla="*/ 136 h 136"/>
                <a:gd name="T32" fmla="*/ 97 w 131"/>
                <a:gd name="T33" fmla="*/ 136 h 136"/>
                <a:gd name="T34" fmla="*/ 111 w 131"/>
                <a:gd name="T35" fmla="*/ 131 h 136"/>
                <a:gd name="T36" fmla="*/ 126 w 131"/>
                <a:gd name="T37" fmla="*/ 121 h 136"/>
                <a:gd name="T38" fmla="*/ 131 w 131"/>
                <a:gd name="T39" fmla="*/ 107 h 136"/>
                <a:gd name="T40" fmla="*/ 126 w 131"/>
                <a:gd name="T41" fmla="*/ 92 h 136"/>
                <a:gd name="T42" fmla="*/ 111 w 131"/>
                <a:gd name="T43" fmla="*/ 68 h 136"/>
                <a:gd name="T44" fmla="*/ 87 w 131"/>
                <a:gd name="T45" fmla="*/ 1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6">
                  <a:moveTo>
                    <a:pt x="87" y="15"/>
                  </a:moveTo>
                  <a:lnTo>
                    <a:pt x="87" y="15"/>
                  </a:lnTo>
                  <a:lnTo>
                    <a:pt x="78" y="10"/>
                  </a:lnTo>
                  <a:lnTo>
                    <a:pt x="73" y="5"/>
                  </a:lnTo>
                  <a:lnTo>
                    <a:pt x="53" y="0"/>
                  </a:lnTo>
                  <a:lnTo>
                    <a:pt x="34" y="10"/>
                  </a:lnTo>
                  <a:lnTo>
                    <a:pt x="19" y="29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0" y="87"/>
                  </a:lnTo>
                  <a:lnTo>
                    <a:pt x="5" y="97"/>
                  </a:lnTo>
                  <a:lnTo>
                    <a:pt x="15" y="107"/>
                  </a:lnTo>
                  <a:lnTo>
                    <a:pt x="29" y="121"/>
                  </a:lnTo>
                  <a:lnTo>
                    <a:pt x="29" y="121"/>
                  </a:lnTo>
                  <a:lnTo>
                    <a:pt x="49" y="131"/>
                  </a:lnTo>
                  <a:lnTo>
                    <a:pt x="73" y="136"/>
                  </a:lnTo>
                  <a:lnTo>
                    <a:pt x="97" y="136"/>
                  </a:lnTo>
                  <a:lnTo>
                    <a:pt x="111" y="131"/>
                  </a:lnTo>
                  <a:lnTo>
                    <a:pt x="126" y="121"/>
                  </a:lnTo>
                  <a:lnTo>
                    <a:pt x="131" y="107"/>
                  </a:lnTo>
                  <a:lnTo>
                    <a:pt x="126" y="92"/>
                  </a:lnTo>
                  <a:lnTo>
                    <a:pt x="111" y="68"/>
                  </a:lnTo>
                  <a:lnTo>
                    <a:pt x="87" y="1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"/>
            <p:cNvSpPr>
              <a:spLocks/>
            </p:cNvSpPr>
            <p:nvPr/>
          </p:nvSpPr>
          <p:spPr bwMode="auto">
            <a:xfrm>
              <a:off x="3291" y="775"/>
              <a:ext cx="68" cy="53"/>
            </a:xfrm>
            <a:custGeom>
              <a:avLst/>
              <a:gdLst>
                <a:gd name="T0" fmla="*/ 53 w 68"/>
                <a:gd name="T1" fmla="*/ 4 h 53"/>
                <a:gd name="T2" fmla="*/ 53 w 68"/>
                <a:gd name="T3" fmla="*/ 4 h 53"/>
                <a:gd name="T4" fmla="*/ 29 w 68"/>
                <a:gd name="T5" fmla="*/ 0 h 53"/>
                <a:gd name="T6" fmla="*/ 15 w 68"/>
                <a:gd name="T7" fmla="*/ 0 h 53"/>
                <a:gd name="T8" fmla="*/ 0 w 68"/>
                <a:gd name="T9" fmla="*/ 4 h 53"/>
                <a:gd name="T10" fmla="*/ 0 w 68"/>
                <a:gd name="T11" fmla="*/ 4 h 53"/>
                <a:gd name="T12" fmla="*/ 5 w 68"/>
                <a:gd name="T13" fmla="*/ 19 h 53"/>
                <a:gd name="T14" fmla="*/ 10 w 68"/>
                <a:gd name="T15" fmla="*/ 34 h 53"/>
                <a:gd name="T16" fmla="*/ 24 w 68"/>
                <a:gd name="T17" fmla="*/ 43 h 53"/>
                <a:gd name="T18" fmla="*/ 34 w 68"/>
                <a:gd name="T19" fmla="*/ 53 h 53"/>
                <a:gd name="T20" fmla="*/ 48 w 68"/>
                <a:gd name="T21" fmla="*/ 53 h 53"/>
                <a:gd name="T22" fmla="*/ 63 w 68"/>
                <a:gd name="T23" fmla="*/ 53 h 53"/>
                <a:gd name="T24" fmla="*/ 68 w 68"/>
                <a:gd name="T25" fmla="*/ 43 h 53"/>
                <a:gd name="T26" fmla="*/ 68 w 68"/>
                <a:gd name="T27" fmla="*/ 29 h 53"/>
                <a:gd name="T28" fmla="*/ 53 w 68"/>
                <a:gd name="T29" fmla="*/ 4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8" h="53">
                  <a:moveTo>
                    <a:pt x="53" y="4"/>
                  </a:moveTo>
                  <a:lnTo>
                    <a:pt x="53" y="4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5" y="19"/>
                  </a:lnTo>
                  <a:lnTo>
                    <a:pt x="10" y="34"/>
                  </a:lnTo>
                  <a:lnTo>
                    <a:pt x="24" y="43"/>
                  </a:lnTo>
                  <a:lnTo>
                    <a:pt x="34" y="53"/>
                  </a:lnTo>
                  <a:lnTo>
                    <a:pt x="48" y="53"/>
                  </a:lnTo>
                  <a:lnTo>
                    <a:pt x="63" y="53"/>
                  </a:lnTo>
                  <a:lnTo>
                    <a:pt x="68" y="43"/>
                  </a:lnTo>
                  <a:lnTo>
                    <a:pt x="68" y="29"/>
                  </a:lnTo>
                  <a:lnTo>
                    <a:pt x="53" y="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3213" y="654"/>
              <a:ext cx="68" cy="77"/>
            </a:xfrm>
            <a:custGeom>
              <a:avLst/>
              <a:gdLst>
                <a:gd name="T0" fmla="*/ 34 w 68"/>
                <a:gd name="T1" fmla="*/ 9 h 77"/>
                <a:gd name="T2" fmla="*/ 34 w 68"/>
                <a:gd name="T3" fmla="*/ 9 h 77"/>
                <a:gd name="T4" fmla="*/ 34 w 68"/>
                <a:gd name="T5" fmla="*/ 4 h 77"/>
                <a:gd name="T6" fmla="*/ 30 w 68"/>
                <a:gd name="T7" fmla="*/ 0 h 77"/>
                <a:gd name="T8" fmla="*/ 30 w 68"/>
                <a:gd name="T9" fmla="*/ 0 h 77"/>
                <a:gd name="T10" fmla="*/ 10 w 68"/>
                <a:gd name="T11" fmla="*/ 9 h 77"/>
                <a:gd name="T12" fmla="*/ 0 w 68"/>
                <a:gd name="T13" fmla="*/ 24 h 77"/>
                <a:gd name="T14" fmla="*/ 0 w 68"/>
                <a:gd name="T15" fmla="*/ 38 h 77"/>
                <a:gd name="T16" fmla="*/ 5 w 68"/>
                <a:gd name="T17" fmla="*/ 53 h 77"/>
                <a:gd name="T18" fmla="*/ 15 w 68"/>
                <a:gd name="T19" fmla="*/ 62 h 77"/>
                <a:gd name="T20" fmla="*/ 25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9"/>
                  </a:moveTo>
                  <a:lnTo>
                    <a:pt x="34" y="9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10" y="9"/>
                  </a:lnTo>
                  <a:lnTo>
                    <a:pt x="0" y="24"/>
                  </a:lnTo>
                  <a:lnTo>
                    <a:pt x="0" y="38"/>
                  </a:lnTo>
                  <a:lnTo>
                    <a:pt x="5" y="53"/>
                  </a:lnTo>
                  <a:lnTo>
                    <a:pt x="15" y="62"/>
                  </a:lnTo>
                  <a:lnTo>
                    <a:pt x="25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9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2225" y="1206"/>
              <a:ext cx="131" cy="135"/>
            </a:xfrm>
            <a:custGeom>
              <a:avLst/>
              <a:gdLst>
                <a:gd name="T0" fmla="*/ 88 w 131"/>
                <a:gd name="T1" fmla="*/ 14 h 135"/>
                <a:gd name="T2" fmla="*/ 88 w 131"/>
                <a:gd name="T3" fmla="*/ 14 h 135"/>
                <a:gd name="T4" fmla="*/ 83 w 131"/>
                <a:gd name="T5" fmla="*/ 5 h 135"/>
                <a:gd name="T6" fmla="*/ 73 w 131"/>
                <a:gd name="T7" fmla="*/ 0 h 135"/>
                <a:gd name="T8" fmla="*/ 59 w 131"/>
                <a:gd name="T9" fmla="*/ 0 h 135"/>
                <a:gd name="T10" fmla="*/ 39 w 131"/>
                <a:gd name="T11" fmla="*/ 9 h 135"/>
                <a:gd name="T12" fmla="*/ 20 w 131"/>
                <a:gd name="T13" fmla="*/ 24 h 135"/>
                <a:gd name="T14" fmla="*/ 5 w 131"/>
                <a:gd name="T15" fmla="*/ 48 h 135"/>
                <a:gd name="T16" fmla="*/ 0 w 131"/>
                <a:gd name="T17" fmla="*/ 72 h 135"/>
                <a:gd name="T18" fmla="*/ 5 w 131"/>
                <a:gd name="T19" fmla="*/ 82 h 135"/>
                <a:gd name="T20" fmla="*/ 10 w 131"/>
                <a:gd name="T21" fmla="*/ 97 h 135"/>
                <a:gd name="T22" fmla="*/ 15 w 131"/>
                <a:gd name="T23" fmla="*/ 106 h 135"/>
                <a:gd name="T24" fmla="*/ 30 w 131"/>
                <a:gd name="T25" fmla="*/ 116 h 135"/>
                <a:gd name="T26" fmla="*/ 30 w 131"/>
                <a:gd name="T27" fmla="*/ 116 h 135"/>
                <a:gd name="T28" fmla="*/ 54 w 131"/>
                <a:gd name="T29" fmla="*/ 130 h 135"/>
                <a:gd name="T30" fmla="*/ 73 w 131"/>
                <a:gd name="T31" fmla="*/ 135 h 135"/>
                <a:gd name="T32" fmla="*/ 97 w 131"/>
                <a:gd name="T33" fmla="*/ 135 h 135"/>
                <a:gd name="T34" fmla="*/ 112 w 131"/>
                <a:gd name="T35" fmla="*/ 130 h 135"/>
                <a:gd name="T36" fmla="*/ 126 w 131"/>
                <a:gd name="T37" fmla="*/ 121 h 135"/>
                <a:gd name="T38" fmla="*/ 131 w 131"/>
                <a:gd name="T39" fmla="*/ 106 h 135"/>
                <a:gd name="T40" fmla="*/ 126 w 131"/>
                <a:gd name="T41" fmla="*/ 87 h 135"/>
                <a:gd name="T42" fmla="*/ 112 w 131"/>
                <a:gd name="T43" fmla="*/ 67 h 135"/>
                <a:gd name="T44" fmla="*/ 88 w 131"/>
                <a:gd name="T45" fmla="*/ 1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5">
                  <a:moveTo>
                    <a:pt x="88" y="14"/>
                  </a:moveTo>
                  <a:lnTo>
                    <a:pt x="88" y="14"/>
                  </a:lnTo>
                  <a:lnTo>
                    <a:pt x="83" y="5"/>
                  </a:lnTo>
                  <a:lnTo>
                    <a:pt x="73" y="0"/>
                  </a:lnTo>
                  <a:lnTo>
                    <a:pt x="59" y="0"/>
                  </a:lnTo>
                  <a:lnTo>
                    <a:pt x="39" y="9"/>
                  </a:lnTo>
                  <a:lnTo>
                    <a:pt x="20" y="24"/>
                  </a:lnTo>
                  <a:lnTo>
                    <a:pt x="5" y="48"/>
                  </a:lnTo>
                  <a:lnTo>
                    <a:pt x="0" y="72"/>
                  </a:lnTo>
                  <a:lnTo>
                    <a:pt x="5" y="82"/>
                  </a:lnTo>
                  <a:lnTo>
                    <a:pt x="10" y="97"/>
                  </a:lnTo>
                  <a:lnTo>
                    <a:pt x="15" y="106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54" y="130"/>
                  </a:lnTo>
                  <a:lnTo>
                    <a:pt x="73" y="135"/>
                  </a:lnTo>
                  <a:lnTo>
                    <a:pt x="97" y="135"/>
                  </a:lnTo>
                  <a:lnTo>
                    <a:pt x="112" y="130"/>
                  </a:lnTo>
                  <a:lnTo>
                    <a:pt x="126" y="121"/>
                  </a:lnTo>
                  <a:lnTo>
                    <a:pt x="131" y="106"/>
                  </a:lnTo>
                  <a:lnTo>
                    <a:pt x="126" y="87"/>
                  </a:lnTo>
                  <a:lnTo>
                    <a:pt x="112" y="67"/>
                  </a:lnTo>
                  <a:lnTo>
                    <a:pt x="88" y="1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3591" y="1075"/>
              <a:ext cx="63" cy="58"/>
            </a:xfrm>
            <a:custGeom>
              <a:avLst/>
              <a:gdLst>
                <a:gd name="T0" fmla="*/ 54 w 63"/>
                <a:gd name="T1" fmla="*/ 5 h 58"/>
                <a:gd name="T2" fmla="*/ 54 w 63"/>
                <a:gd name="T3" fmla="*/ 5 h 58"/>
                <a:gd name="T4" fmla="*/ 24 w 63"/>
                <a:gd name="T5" fmla="*/ 0 h 58"/>
                <a:gd name="T6" fmla="*/ 10 w 63"/>
                <a:gd name="T7" fmla="*/ 5 h 58"/>
                <a:gd name="T8" fmla="*/ 0 w 63"/>
                <a:gd name="T9" fmla="*/ 5 h 58"/>
                <a:gd name="T10" fmla="*/ 0 w 63"/>
                <a:gd name="T11" fmla="*/ 5 h 58"/>
                <a:gd name="T12" fmla="*/ 0 w 63"/>
                <a:gd name="T13" fmla="*/ 24 h 58"/>
                <a:gd name="T14" fmla="*/ 5 w 63"/>
                <a:gd name="T15" fmla="*/ 39 h 58"/>
                <a:gd name="T16" fmla="*/ 20 w 63"/>
                <a:gd name="T17" fmla="*/ 48 h 58"/>
                <a:gd name="T18" fmla="*/ 34 w 63"/>
                <a:gd name="T19" fmla="*/ 58 h 58"/>
                <a:gd name="T20" fmla="*/ 44 w 63"/>
                <a:gd name="T21" fmla="*/ 58 h 58"/>
                <a:gd name="T22" fmla="*/ 58 w 63"/>
                <a:gd name="T23" fmla="*/ 53 h 58"/>
                <a:gd name="T24" fmla="*/ 63 w 63"/>
                <a:gd name="T25" fmla="*/ 48 h 58"/>
                <a:gd name="T26" fmla="*/ 63 w 63"/>
                <a:gd name="T27" fmla="*/ 34 h 58"/>
                <a:gd name="T28" fmla="*/ 54 w 63"/>
                <a:gd name="T29" fmla="*/ 5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3" h="58">
                  <a:moveTo>
                    <a:pt x="54" y="5"/>
                  </a:moveTo>
                  <a:lnTo>
                    <a:pt x="54" y="5"/>
                  </a:lnTo>
                  <a:lnTo>
                    <a:pt x="24" y="0"/>
                  </a:lnTo>
                  <a:lnTo>
                    <a:pt x="1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24"/>
                  </a:lnTo>
                  <a:lnTo>
                    <a:pt x="5" y="39"/>
                  </a:lnTo>
                  <a:lnTo>
                    <a:pt x="20" y="48"/>
                  </a:lnTo>
                  <a:lnTo>
                    <a:pt x="34" y="58"/>
                  </a:lnTo>
                  <a:lnTo>
                    <a:pt x="44" y="58"/>
                  </a:lnTo>
                  <a:lnTo>
                    <a:pt x="58" y="53"/>
                  </a:lnTo>
                  <a:lnTo>
                    <a:pt x="63" y="48"/>
                  </a:lnTo>
                  <a:lnTo>
                    <a:pt x="63" y="34"/>
                  </a:lnTo>
                  <a:lnTo>
                    <a:pt x="5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3509" y="959"/>
              <a:ext cx="68" cy="77"/>
            </a:xfrm>
            <a:custGeom>
              <a:avLst/>
              <a:gdLst>
                <a:gd name="T0" fmla="*/ 34 w 68"/>
                <a:gd name="T1" fmla="*/ 5 h 77"/>
                <a:gd name="T2" fmla="*/ 34 w 68"/>
                <a:gd name="T3" fmla="*/ 5 h 77"/>
                <a:gd name="T4" fmla="*/ 34 w 68"/>
                <a:gd name="T5" fmla="*/ 0 h 77"/>
                <a:gd name="T6" fmla="*/ 29 w 68"/>
                <a:gd name="T7" fmla="*/ 0 h 77"/>
                <a:gd name="T8" fmla="*/ 29 w 68"/>
                <a:gd name="T9" fmla="*/ 0 h 77"/>
                <a:gd name="T10" fmla="*/ 10 w 68"/>
                <a:gd name="T11" fmla="*/ 9 h 77"/>
                <a:gd name="T12" fmla="*/ 5 w 68"/>
                <a:gd name="T13" fmla="*/ 24 h 77"/>
                <a:gd name="T14" fmla="*/ 0 w 68"/>
                <a:gd name="T15" fmla="*/ 38 h 77"/>
                <a:gd name="T16" fmla="*/ 5 w 68"/>
                <a:gd name="T17" fmla="*/ 48 h 77"/>
                <a:gd name="T18" fmla="*/ 14 w 68"/>
                <a:gd name="T19" fmla="*/ 63 h 77"/>
                <a:gd name="T20" fmla="*/ 24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5"/>
                  </a:moveTo>
                  <a:lnTo>
                    <a:pt x="34" y="5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0" y="9"/>
                  </a:lnTo>
                  <a:lnTo>
                    <a:pt x="5" y="24"/>
                  </a:lnTo>
                  <a:lnTo>
                    <a:pt x="0" y="38"/>
                  </a:lnTo>
                  <a:lnTo>
                    <a:pt x="5" y="48"/>
                  </a:lnTo>
                  <a:lnTo>
                    <a:pt x="14" y="63"/>
                  </a:lnTo>
                  <a:lnTo>
                    <a:pt x="24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8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9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1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2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3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4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5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6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7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8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9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0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1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2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3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4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5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6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7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8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9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0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1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2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3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4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5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6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7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8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9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0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1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2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3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4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65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66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9" name="Freeform 67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0" name="Freeform 68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1" name="Freeform 69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2" name="Freeform 70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3" name="Freeform 71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4" name="Freeform 72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5" name="Freeform 73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6" name="Freeform 74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7" name="Freeform 75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76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77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78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79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80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81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82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83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84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85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86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87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88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89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90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91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92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93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94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95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8" name="Freeform 96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9" name="Freeform 97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98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1" name="Freeform 109"/>
            <p:cNvSpPr>
              <a:spLocks/>
            </p:cNvSpPr>
            <p:nvPr/>
          </p:nvSpPr>
          <p:spPr bwMode="auto">
            <a:xfrm>
              <a:off x="3044" y="2242"/>
              <a:ext cx="252" cy="121"/>
            </a:xfrm>
            <a:custGeom>
              <a:avLst/>
              <a:gdLst>
                <a:gd name="T0" fmla="*/ 0 w 252"/>
                <a:gd name="T1" fmla="*/ 116 h 121"/>
                <a:gd name="T2" fmla="*/ 0 w 252"/>
                <a:gd name="T3" fmla="*/ 116 h 121"/>
                <a:gd name="T4" fmla="*/ 10 w 252"/>
                <a:gd name="T5" fmla="*/ 121 h 121"/>
                <a:gd name="T6" fmla="*/ 19 w 252"/>
                <a:gd name="T7" fmla="*/ 121 h 121"/>
                <a:gd name="T8" fmla="*/ 34 w 252"/>
                <a:gd name="T9" fmla="*/ 112 h 121"/>
                <a:gd name="T10" fmla="*/ 68 w 252"/>
                <a:gd name="T11" fmla="*/ 83 h 121"/>
                <a:gd name="T12" fmla="*/ 68 w 252"/>
                <a:gd name="T13" fmla="*/ 83 h 121"/>
                <a:gd name="T14" fmla="*/ 97 w 252"/>
                <a:gd name="T15" fmla="*/ 53 h 121"/>
                <a:gd name="T16" fmla="*/ 121 w 252"/>
                <a:gd name="T17" fmla="*/ 29 h 121"/>
                <a:gd name="T18" fmla="*/ 121 w 252"/>
                <a:gd name="T19" fmla="*/ 29 h 121"/>
                <a:gd name="T20" fmla="*/ 150 w 252"/>
                <a:gd name="T21" fmla="*/ 15 h 121"/>
                <a:gd name="T22" fmla="*/ 189 w 252"/>
                <a:gd name="T23" fmla="*/ 5 h 121"/>
                <a:gd name="T24" fmla="*/ 203 w 252"/>
                <a:gd name="T25" fmla="*/ 0 h 121"/>
                <a:gd name="T26" fmla="*/ 223 w 252"/>
                <a:gd name="T27" fmla="*/ 5 h 121"/>
                <a:gd name="T28" fmla="*/ 237 w 252"/>
                <a:gd name="T29" fmla="*/ 15 h 121"/>
                <a:gd name="T30" fmla="*/ 247 w 252"/>
                <a:gd name="T31" fmla="*/ 29 h 121"/>
                <a:gd name="T32" fmla="*/ 247 w 252"/>
                <a:gd name="T33" fmla="*/ 29 h 121"/>
                <a:gd name="T34" fmla="*/ 247 w 252"/>
                <a:gd name="T35" fmla="*/ 29 h 121"/>
                <a:gd name="T36" fmla="*/ 252 w 252"/>
                <a:gd name="T37" fmla="*/ 24 h 121"/>
                <a:gd name="T38" fmla="*/ 252 w 252"/>
                <a:gd name="T39" fmla="*/ 24 h 121"/>
                <a:gd name="T40" fmla="*/ 247 w 252"/>
                <a:gd name="T41" fmla="*/ 15 h 121"/>
                <a:gd name="T42" fmla="*/ 237 w 252"/>
                <a:gd name="T43" fmla="*/ 5 h 121"/>
                <a:gd name="T44" fmla="*/ 228 w 252"/>
                <a:gd name="T45" fmla="*/ 0 h 121"/>
                <a:gd name="T46" fmla="*/ 218 w 252"/>
                <a:gd name="T47" fmla="*/ 0 h 121"/>
                <a:gd name="T48" fmla="*/ 194 w 252"/>
                <a:gd name="T49" fmla="*/ 0 h 121"/>
                <a:gd name="T50" fmla="*/ 169 w 252"/>
                <a:gd name="T51" fmla="*/ 5 h 121"/>
                <a:gd name="T52" fmla="*/ 169 w 252"/>
                <a:gd name="T53" fmla="*/ 5 h 121"/>
                <a:gd name="T54" fmla="*/ 150 w 252"/>
                <a:gd name="T55" fmla="*/ 10 h 121"/>
                <a:gd name="T56" fmla="*/ 136 w 252"/>
                <a:gd name="T57" fmla="*/ 15 h 121"/>
                <a:gd name="T58" fmla="*/ 107 w 252"/>
                <a:gd name="T59" fmla="*/ 39 h 121"/>
                <a:gd name="T60" fmla="*/ 107 w 252"/>
                <a:gd name="T61" fmla="*/ 39 h 121"/>
                <a:gd name="T62" fmla="*/ 58 w 252"/>
                <a:gd name="T63" fmla="*/ 92 h 121"/>
                <a:gd name="T64" fmla="*/ 44 w 252"/>
                <a:gd name="T65" fmla="*/ 102 h 121"/>
                <a:gd name="T66" fmla="*/ 29 w 252"/>
                <a:gd name="T67" fmla="*/ 112 h 121"/>
                <a:gd name="T68" fmla="*/ 15 w 252"/>
                <a:gd name="T69" fmla="*/ 116 h 121"/>
                <a:gd name="T70" fmla="*/ 0 w 252"/>
                <a:gd name="T71" fmla="*/ 116 h 121"/>
                <a:gd name="T72" fmla="*/ 0 w 252"/>
                <a:gd name="T73" fmla="*/ 116 h 121"/>
                <a:gd name="T74" fmla="*/ 0 w 252"/>
                <a:gd name="T75" fmla="*/ 116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52" h="121">
                  <a:moveTo>
                    <a:pt x="0" y="116"/>
                  </a:moveTo>
                  <a:lnTo>
                    <a:pt x="0" y="116"/>
                  </a:lnTo>
                  <a:lnTo>
                    <a:pt x="10" y="121"/>
                  </a:lnTo>
                  <a:lnTo>
                    <a:pt x="19" y="121"/>
                  </a:lnTo>
                  <a:lnTo>
                    <a:pt x="34" y="112"/>
                  </a:lnTo>
                  <a:lnTo>
                    <a:pt x="68" y="83"/>
                  </a:lnTo>
                  <a:lnTo>
                    <a:pt x="68" y="83"/>
                  </a:lnTo>
                  <a:lnTo>
                    <a:pt x="97" y="53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50" y="15"/>
                  </a:lnTo>
                  <a:lnTo>
                    <a:pt x="189" y="5"/>
                  </a:lnTo>
                  <a:lnTo>
                    <a:pt x="203" y="0"/>
                  </a:lnTo>
                  <a:lnTo>
                    <a:pt x="223" y="5"/>
                  </a:lnTo>
                  <a:lnTo>
                    <a:pt x="237" y="15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52" y="24"/>
                  </a:lnTo>
                  <a:lnTo>
                    <a:pt x="252" y="24"/>
                  </a:lnTo>
                  <a:lnTo>
                    <a:pt x="247" y="15"/>
                  </a:lnTo>
                  <a:lnTo>
                    <a:pt x="237" y="5"/>
                  </a:lnTo>
                  <a:lnTo>
                    <a:pt x="228" y="0"/>
                  </a:lnTo>
                  <a:lnTo>
                    <a:pt x="218" y="0"/>
                  </a:lnTo>
                  <a:lnTo>
                    <a:pt x="194" y="0"/>
                  </a:lnTo>
                  <a:lnTo>
                    <a:pt x="169" y="5"/>
                  </a:lnTo>
                  <a:lnTo>
                    <a:pt x="169" y="5"/>
                  </a:lnTo>
                  <a:lnTo>
                    <a:pt x="150" y="10"/>
                  </a:lnTo>
                  <a:lnTo>
                    <a:pt x="136" y="15"/>
                  </a:lnTo>
                  <a:lnTo>
                    <a:pt x="107" y="39"/>
                  </a:lnTo>
                  <a:lnTo>
                    <a:pt x="107" y="39"/>
                  </a:lnTo>
                  <a:lnTo>
                    <a:pt x="58" y="92"/>
                  </a:lnTo>
                  <a:lnTo>
                    <a:pt x="44" y="102"/>
                  </a:lnTo>
                  <a:lnTo>
                    <a:pt x="29" y="112"/>
                  </a:lnTo>
                  <a:lnTo>
                    <a:pt x="15" y="116"/>
                  </a:lnTo>
                  <a:lnTo>
                    <a:pt x="0" y="116"/>
                  </a:lnTo>
                  <a:lnTo>
                    <a:pt x="0" y="116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5" name="Freeform 113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6" name="Freeform 114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147" name="Nadpis 4146"/>
          <p:cNvSpPr>
            <a:spLocks noGrp="1"/>
          </p:cNvSpPr>
          <p:nvPr>
            <p:ph type="title"/>
          </p:nvPr>
        </p:nvSpPr>
        <p:spPr>
          <a:xfrm>
            <a:off x="-22275" y="-59658"/>
            <a:ext cx="7059385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ROSTLIN - nadzemní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48" name="Zástupný symbol pro obsah 4147"/>
          <p:cNvSpPr>
            <a:spLocks noGrp="1"/>
          </p:cNvSpPr>
          <p:nvPr>
            <p:ph idx="1"/>
          </p:nvPr>
        </p:nvSpPr>
        <p:spPr>
          <a:xfrm>
            <a:off x="323528" y="952247"/>
            <a:ext cx="8291264" cy="590575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Květ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louží k rozmnožování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kvetoucích rostlin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věty opyluje hmyz,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vítr, déšť – po opylení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květ upadne a začne se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vyvíjet plod</a:t>
            </a:r>
          </a:p>
        </p:txBody>
      </p:sp>
      <p:grpSp>
        <p:nvGrpSpPr>
          <p:cNvPr id="15" name="Group 6"/>
          <p:cNvGrpSpPr>
            <a:grpSpLocks noChangeAspect="1"/>
          </p:cNvGrpSpPr>
          <p:nvPr/>
        </p:nvGrpSpPr>
        <p:grpSpPr bwMode="auto">
          <a:xfrm>
            <a:off x="6939661" y="1660901"/>
            <a:ext cx="520588" cy="1240688"/>
            <a:chOff x="1962" y="45"/>
            <a:chExt cx="2252" cy="4230"/>
          </a:xfrm>
        </p:grpSpPr>
        <p:sp>
          <p:nvSpPr>
            <p:cNvPr id="16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8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3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4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9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2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4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50" name="Group 6"/>
          <p:cNvGrpSpPr>
            <a:grpSpLocks noChangeAspect="1"/>
          </p:cNvGrpSpPr>
          <p:nvPr/>
        </p:nvGrpSpPr>
        <p:grpSpPr bwMode="auto">
          <a:xfrm>
            <a:off x="7416647" y="3306817"/>
            <a:ext cx="737302" cy="1757170"/>
            <a:chOff x="1962" y="45"/>
            <a:chExt cx="2252" cy="4230"/>
          </a:xfrm>
        </p:grpSpPr>
        <p:sp>
          <p:nvSpPr>
            <p:cNvPr id="151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65" name="Group 6"/>
          <p:cNvGrpSpPr>
            <a:grpSpLocks noChangeAspect="1"/>
          </p:cNvGrpSpPr>
          <p:nvPr/>
        </p:nvGrpSpPr>
        <p:grpSpPr bwMode="auto">
          <a:xfrm>
            <a:off x="5120851" y="1809607"/>
            <a:ext cx="737302" cy="1757170"/>
            <a:chOff x="1962" y="45"/>
            <a:chExt cx="2252" cy="4230"/>
          </a:xfrm>
        </p:grpSpPr>
        <p:sp>
          <p:nvSpPr>
            <p:cNvPr id="166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80" name="Group 6"/>
          <p:cNvGrpSpPr>
            <a:grpSpLocks noChangeAspect="1"/>
          </p:cNvGrpSpPr>
          <p:nvPr/>
        </p:nvGrpSpPr>
        <p:grpSpPr bwMode="auto">
          <a:xfrm>
            <a:off x="6713182" y="2395151"/>
            <a:ext cx="737302" cy="1757170"/>
            <a:chOff x="1962" y="45"/>
            <a:chExt cx="2252" cy="4230"/>
          </a:xfrm>
        </p:grpSpPr>
        <p:sp>
          <p:nvSpPr>
            <p:cNvPr id="181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95" name="Group 6"/>
          <p:cNvGrpSpPr>
            <a:grpSpLocks noChangeAspect="1"/>
          </p:cNvGrpSpPr>
          <p:nvPr/>
        </p:nvGrpSpPr>
        <p:grpSpPr bwMode="auto">
          <a:xfrm>
            <a:off x="7921496" y="2080779"/>
            <a:ext cx="737302" cy="1757170"/>
            <a:chOff x="1962" y="45"/>
            <a:chExt cx="2252" cy="4230"/>
          </a:xfrm>
        </p:grpSpPr>
        <p:sp>
          <p:nvSpPr>
            <p:cNvPr id="196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7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8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9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0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1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2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3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10" name="Group 6"/>
          <p:cNvGrpSpPr>
            <a:grpSpLocks noChangeAspect="1"/>
          </p:cNvGrpSpPr>
          <p:nvPr/>
        </p:nvGrpSpPr>
        <p:grpSpPr bwMode="auto">
          <a:xfrm>
            <a:off x="7706405" y="2711384"/>
            <a:ext cx="479311" cy="1142315"/>
            <a:chOff x="1962" y="45"/>
            <a:chExt cx="2252" cy="4230"/>
          </a:xfrm>
        </p:grpSpPr>
        <p:sp>
          <p:nvSpPr>
            <p:cNvPr id="2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8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9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0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1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2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3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4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25" name="Group 6"/>
          <p:cNvGrpSpPr>
            <a:grpSpLocks noChangeAspect="1"/>
          </p:cNvGrpSpPr>
          <p:nvPr/>
        </p:nvGrpSpPr>
        <p:grpSpPr bwMode="auto">
          <a:xfrm>
            <a:off x="5959831" y="2404246"/>
            <a:ext cx="415451" cy="990121"/>
            <a:chOff x="1962" y="45"/>
            <a:chExt cx="2252" cy="4230"/>
          </a:xfrm>
        </p:grpSpPr>
        <p:sp>
          <p:nvSpPr>
            <p:cNvPr id="226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7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8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9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40" name="Group 6"/>
          <p:cNvGrpSpPr>
            <a:grpSpLocks noChangeAspect="1"/>
          </p:cNvGrpSpPr>
          <p:nvPr/>
        </p:nvGrpSpPr>
        <p:grpSpPr bwMode="auto">
          <a:xfrm>
            <a:off x="5195537" y="3470210"/>
            <a:ext cx="650004" cy="1549118"/>
            <a:chOff x="1962" y="45"/>
            <a:chExt cx="2252" cy="4230"/>
          </a:xfrm>
        </p:grpSpPr>
        <p:sp>
          <p:nvSpPr>
            <p:cNvPr id="241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4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5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6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7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8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9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0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1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2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3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4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55" name="Group 6"/>
          <p:cNvGrpSpPr>
            <a:grpSpLocks noChangeAspect="1"/>
          </p:cNvGrpSpPr>
          <p:nvPr/>
        </p:nvGrpSpPr>
        <p:grpSpPr bwMode="auto">
          <a:xfrm>
            <a:off x="5952259" y="1642641"/>
            <a:ext cx="737302" cy="1757170"/>
            <a:chOff x="1962" y="45"/>
            <a:chExt cx="2252" cy="4230"/>
          </a:xfrm>
        </p:grpSpPr>
        <p:sp>
          <p:nvSpPr>
            <p:cNvPr id="256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7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8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9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0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1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2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3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4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5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6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7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8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9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70" name="Group 6"/>
          <p:cNvGrpSpPr>
            <a:grpSpLocks noChangeAspect="1"/>
          </p:cNvGrpSpPr>
          <p:nvPr/>
        </p:nvGrpSpPr>
        <p:grpSpPr bwMode="auto">
          <a:xfrm>
            <a:off x="4954758" y="2667901"/>
            <a:ext cx="550953" cy="1313056"/>
            <a:chOff x="1962" y="45"/>
            <a:chExt cx="2252" cy="4230"/>
          </a:xfrm>
        </p:grpSpPr>
        <p:sp>
          <p:nvSpPr>
            <p:cNvPr id="271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2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3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4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5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6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7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8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9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0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1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2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3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4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85" name="Group 6"/>
          <p:cNvGrpSpPr>
            <a:grpSpLocks noChangeAspect="1"/>
          </p:cNvGrpSpPr>
          <p:nvPr/>
        </p:nvGrpSpPr>
        <p:grpSpPr bwMode="auto">
          <a:xfrm>
            <a:off x="5861620" y="2882405"/>
            <a:ext cx="737302" cy="1757170"/>
            <a:chOff x="1962" y="45"/>
            <a:chExt cx="2252" cy="4230"/>
          </a:xfrm>
        </p:grpSpPr>
        <p:sp>
          <p:nvSpPr>
            <p:cNvPr id="286" name="AutoShape 5"/>
            <p:cNvSpPr>
              <a:spLocks noChangeAspect="1" noChangeArrowheads="1" noTextEdit="1"/>
            </p:cNvSpPr>
            <p:nvPr/>
          </p:nvSpPr>
          <p:spPr bwMode="auto">
            <a:xfrm>
              <a:off x="1962" y="1391"/>
              <a:ext cx="2083" cy="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7" name="Freeform 8"/>
            <p:cNvSpPr>
              <a:spLocks/>
            </p:cNvSpPr>
            <p:nvPr/>
          </p:nvSpPr>
          <p:spPr bwMode="auto">
            <a:xfrm>
              <a:off x="2320" y="45"/>
              <a:ext cx="1894" cy="1279"/>
            </a:xfrm>
            <a:custGeom>
              <a:avLst/>
              <a:gdLst>
                <a:gd name="T0" fmla="*/ 927 w 1894"/>
                <a:gd name="T1" fmla="*/ 300 h 1279"/>
                <a:gd name="T2" fmla="*/ 934 w 1894"/>
                <a:gd name="T3" fmla="*/ 459 h 1279"/>
                <a:gd name="T4" fmla="*/ 991 w 1894"/>
                <a:gd name="T5" fmla="*/ 256 h 1279"/>
                <a:gd name="T6" fmla="*/ 1164 w 1894"/>
                <a:gd name="T7" fmla="*/ 70 h 1279"/>
                <a:gd name="T8" fmla="*/ 1292 w 1894"/>
                <a:gd name="T9" fmla="*/ 117 h 1279"/>
                <a:gd name="T10" fmla="*/ 1490 w 1894"/>
                <a:gd name="T11" fmla="*/ 205 h 1279"/>
                <a:gd name="T12" fmla="*/ 1521 w 1894"/>
                <a:gd name="T13" fmla="*/ 359 h 1279"/>
                <a:gd name="T14" fmla="*/ 1637 w 1894"/>
                <a:gd name="T15" fmla="*/ 403 h 1279"/>
                <a:gd name="T16" fmla="*/ 1668 w 1894"/>
                <a:gd name="T17" fmla="*/ 526 h 1279"/>
                <a:gd name="T18" fmla="*/ 1479 w 1894"/>
                <a:gd name="T19" fmla="*/ 676 h 1279"/>
                <a:gd name="T20" fmla="*/ 1324 w 1894"/>
                <a:gd name="T21" fmla="*/ 660 h 1279"/>
                <a:gd name="T22" fmla="*/ 1367 w 1894"/>
                <a:gd name="T23" fmla="*/ 693 h 1279"/>
                <a:gd name="T24" fmla="*/ 1518 w 1894"/>
                <a:gd name="T25" fmla="*/ 724 h 1279"/>
                <a:gd name="T26" fmla="*/ 1774 w 1894"/>
                <a:gd name="T27" fmla="*/ 747 h 1279"/>
                <a:gd name="T28" fmla="*/ 1891 w 1894"/>
                <a:gd name="T29" fmla="*/ 836 h 1279"/>
                <a:gd name="T30" fmla="*/ 1780 w 1894"/>
                <a:gd name="T31" fmla="*/ 988 h 1279"/>
                <a:gd name="T32" fmla="*/ 1671 w 1894"/>
                <a:gd name="T33" fmla="*/ 1139 h 1279"/>
                <a:gd name="T34" fmla="*/ 1587 w 1894"/>
                <a:gd name="T35" fmla="*/ 1176 h 1279"/>
                <a:gd name="T36" fmla="*/ 1470 w 1894"/>
                <a:gd name="T37" fmla="*/ 1204 h 1279"/>
                <a:gd name="T38" fmla="*/ 1392 w 1894"/>
                <a:gd name="T39" fmla="*/ 1190 h 1279"/>
                <a:gd name="T40" fmla="*/ 1279 w 1894"/>
                <a:gd name="T41" fmla="*/ 1140 h 1279"/>
                <a:gd name="T42" fmla="*/ 1215 w 1894"/>
                <a:gd name="T43" fmla="*/ 1031 h 1279"/>
                <a:gd name="T44" fmla="*/ 1142 w 1894"/>
                <a:gd name="T45" fmla="*/ 935 h 1279"/>
                <a:gd name="T46" fmla="*/ 1103 w 1894"/>
                <a:gd name="T47" fmla="*/ 930 h 1279"/>
                <a:gd name="T48" fmla="*/ 1179 w 1894"/>
                <a:gd name="T49" fmla="*/ 1041 h 1279"/>
                <a:gd name="T50" fmla="*/ 1232 w 1894"/>
                <a:gd name="T51" fmla="*/ 1190 h 1279"/>
                <a:gd name="T52" fmla="*/ 1179 w 1894"/>
                <a:gd name="T53" fmla="*/ 1279 h 1279"/>
                <a:gd name="T54" fmla="*/ 1080 w 1894"/>
                <a:gd name="T55" fmla="*/ 1225 h 1279"/>
                <a:gd name="T56" fmla="*/ 992 w 1894"/>
                <a:gd name="T57" fmla="*/ 1236 h 1279"/>
                <a:gd name="T58" fmla="*/ 886 w 1894"/>
                <a:gd name="T59" fmla="*/ 1197 h 1279"/>
                <a:gd name="T60" fmla="*/ 768 w 1894"/>
                <a:gd name="T61" fmla="*/ 1193 h 1279"/>
                <a:gd name="T62" fmla="*/ 640 w 1894"/>
                <a:gd name="T63" fmla="*/ 1207 h 1279"/>
                <a:gd name="T64" fmla="*/ 562 w 1894"/>
                <a:gd name="T65" fmla="*/ 1147 h 1279"/>
                <a:gd name="T66" fmla="*/ 543 w 1894"/>
                <a:gd name="T67" fmla="*/ 1070 h 1279"/>
                <a:gd name="T68" fmla="*/ 572 w 1894"/>
                <a:gd name="T69" fmla="*/ 959 h 1279"/>
                <a:gd name="T70" fmla="*/ 691 w 1894"/>
                <a:gd name="T71" fmla="*/ 885 h 1279"/>
                <a:gd name="T72" fmla="*/ 766 w 1894"/>
                <a:gd name="T73" fmla="*/ 830 h 1279"/>
                <a:gd name="T74" fmla="*/ 699 w 1894"/>
                <a:gd name="T75" fmla="*/ 846 h 1279"/>
                <a:gd name="T76" fmla="*/ 566 w 1894"/>
                <a:gd name="T77" fmla="*/ 917 h 1279"/>
                <a:gd name="T78" fmla="*/ 438 w 1894"/>
                <a:gd name="T79" fmla="*/ 958 h 1279"/>
                <a:gd name="T80" fmla="*/ 337 w 1894"/>
                <a:gd name="T81" fmla="*/ 964 h 1279"/>
                <a:gd name="T82" fmla="*/ 211 w 1894"/>
                <a:gd name="T83" fmla="*/ 938 h 1279"/>
                <a:gd name="T84" fmla="*/ 147 w 1894"/>
                <a:gd name="T85" fmla="*/ 858 h 1279"/>
                <a:gd name="T86" fmla="*/ 108 w 1894"/>
                <a:gd name="T87" fmla="*/ 761 h 1279"/>
                <a:gd name="T88" fmla="*/ 19 w 1894"/>
                <a:gd name="T89" fmla="*/ 746 h 1279"/>
                <a:gd name="T90" fmla="*/ 40 w 1894"/>
                <a:gd name="T91" fmla="*/ 646 h 1279"/>
                <a:gd name="T92" fmla="*/ 36 w 1894"/>
                <a:gd name="T93" fmla="*/ 515 h 1279"/>
                <a:gd name="T94" fmla="*/ 59 w 1894"/>
                <a:gd name="T95" fmla="*/ 462 h 1279"/>
                <a:gd name="T96" fmla="*/ 201 w 1894"/>
                <a:gd name="T97" fmla="*/ 396 h 1279"/>
                <a:gd name="T98" fmla="*/ 390 w 1894"/>
                <a:gd name="T99" fmla="*/ 465 h 1279"/>
                <a:gd name="T100" fmla="*/ 470 w 1894"/>
                <a:gd name="T101" fmla="*/ 502 h 1279"/>
                <a:gd name="T102" fmla="*/ 680 w 1894"/>
                <a:gd name="T103" fmla="*/ 587 h 1279"/>
                <a:gd name="T104" fmla="*/ 722 w 1894"/>
                <a:gd name="T105" fmla="*/ 599 h 1279"/>
                <a:gd name="T106" fmla="*/ 551 w 1894"/>
                <a:gd name="T107" fmla="*/ 495 h 1279"/>
                <a:gd name="T108" fmla="*/ 473 w 1894"/>
                <a:gd name="T109" fmla="*/ 471 h 1279"/>
                <a:gd name="T110" fmla="*/ 360 w 1894"/>
                <a:gd name="T111" fmla="*/ 412 h 1279"/>
                <a:gd name="T112" fmla="*/ 296 w 1894"/>
                <a:gd name="T113" fmla="*/ 342 h 1279"/>
                <a:gd name="T114" fmla="*/ 264 w 1894"/>
                <a:gd name="T115" fmla="*/ 205 h 1279"/>
                <a:gd name="T116" fmla="*/ 346 w 1894"/>
                <a:gd name="T117" fmla="*/ 114 h 1279"/>
                <a:gd name="T118" fmla="*/ 577 w 1894"/>
                <a:gd name="T119" fmla="*/ 122 h 1279"/>
                <a:gd name="T120" fmla="*/ 658 w 1894"/>
                <a:gd name="T121" fmla="*/ 45 h 1279"/>
                <a:gd name="T122" fmla="*/ 785 w 1894"/>
                <a:gd name="T123" fmla="*/ 6 h 1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894" h="1279">
                  <a:moveTo>
                    <a:pt x="847" y="88"/>
                  </a:moveTo>
                  <a:lnTo>
                    <a:pt x="861" y="106"/>
                  </a:lnTo>
                  <a:lnTo>
                    <a:pt x="874" y="125"/>
                  </a:lnTo>
                  <a:lnTo>
                    <a:pt x="885" y="145"/>
                  </a:lnTo>
                  <a:lnTo>
                    <a:pt x="894" y="166"/>
                  </a:lnTo>
                  <a:lnTo>
                    <a:pt x="902" y="187"/>
                  </a:lnTo>
                  <a:lnTo>
                    <a:pt x="908" y="209"/>
                  </a:lnTo>
                  <a:lnTo>
                    <a:pt x="914" y="231"/>
                  </a:lnTo>
                  <a:lnTo>
                    <a:pt x="920" y="253"/>
                  </a:lnTo>
                  <a:lnTo>
                    <a:pt x="924" y="276"/>
                  </a:lnTo>
                  <a:lnTo>
                    <a:pt x="927" y="300"/>
                  </a:lnTo>
                  <a:lnTo>
                    <a:pt x="928" y="323"/>
                  </a:lnTo>
                  <a:lnTo>
                    <a:pt x="930" y="348"/>
                  </a:lnTo>
                  <a:lnTo>
                    <a:pt x="930" y="371"/>
                  </a:lnTo>
                  <a:lnTo>
                    <a:pt x="928" y="396"/>
                  </a:lnTo>
                  <a:lnTo>
                    <a:pt x="927" y="420"/>
                  </a:lnTo>
                  <a:lnTo>
                    <a:pt x="925" y="445"/>
                  </a:lnTo>
                  <a:lnTo>
                    <a:pt x="925" y="448"/>
                  </a:lnTo>
                  <a:lnTo>
                    <a:pt x="927" y="451"/>
                  </a:lnTo>
                  <a:lnTo>
                    <a:pt x="928" y="454"/>
                  </a:lnTo>
                  <a:lnTo>
                    <a:pt x="931" y="457"/>
                  </a:lnTo>
                  <a:lnTo>
                    <a:pt x="934" y="459"/>
                  </a:lnTo>
                  <a:lnTo>
                    <a:pt x="939" y="459"/>
                  </a:lnTo>
                  <a:lnTo>
                    <a:pt x="942" y="459"/>
                  </a:lnTo>
                  <a:lnTo>
                    <a:pt x="945" y="456"/>
                  </a:lnTo>
                  <a:lnTo>
                    <a:pt x="944" y="429"/>
                  </a:lnTo>
                  <a:lnTo>
                    <a:pt x="945" y="403"/>
                  </a:lnTo>
                  <a:lnTo>
                    <a:pt x="948" y="376"/>
                  </a:lnTo>
                  <a:lnTo>
                    <a:pt x="955" y="351"/>
                  </a:lnTo>
                  <a:lnTo>
                    <a:pt x="961" y="326"/>
                  </a:lnTo>
                  <a:lnTo>
                    <a:pt x="970" y="303"/>
                  </a:lnTo>
                  <a:lnTo>
                    <a:pt x="980" y="279"/>
                  </a:lnTo>
                  <a:lnTo>
                    <a:pt x="991" y="256"/>
                  </a:lnTo>
                  <a:lnTo>
                    <a:pt x="1005" y="234"/>
                  </a:lnTo>
                  <a:lnTo>
                    <a:pt x="1019" y="212"/>
                  </a:lnTo>
                  <a:lnTo>
                    <a:pt x="1033" y="191"/>
                  </a:lnTo>
                  <a:lnTo>
                    <a:pt x="1050" y="170"/>
                  </a:lnTo>
                  <a:lnTo>
                    <a:pt x="1066" y="150"/>
                  </a:lnTo>
                  <a:lnTo>
                    <a:pt x="1084" y="131"/>
                  </a:lnTo>
                  <a:lnTo>
                    <a:pt x="1103" y="111"/>
                  </a:lnTo>
                  <a:lnTo>
                    <a:pt x="1122" y="92"/>
                  </a:lnTo>
                  <a:lnTo>
                    <a:pt x="1134" y="84"/>
                  </a:lnTo>
                  <a:lnTo>
                    <a:pt x="1150" y="77"/>
                  </a:lnTo>
                  <a:lnTo>
                    <a:pt x="1164" y="70"/>
                  </a:lnTo>
                  <a:lnTo>
                    <a:pt x="1181" y="66"/>
                  </a:lnTo>
                  <a:lnTo>
                    <a:pt x="1197" y="64"/>
                  </a:lnTo>
                  <a:lnTo>
                    <a:pt x="1212" y="64"/>
                  </a:lnTo>
                  <a:lnTo>
                    <a:pt x="1220" y="66"/>
                  </a:lnTo>
                  <a:lnTo>
                    <a:pt x="1228" y="67"/>
                  </a:lnTo>
                  <a:lnTo>
                    <a:pt x="1236" y="70"/>
                  </a:lnTo>
                  <a:lnTo>
                    <a:pt x="1243" y="75"/>
                  </a:lnTo>
                  <a:lnTo>
                    <a:pt x="1254" y="88"/>
                  </a:lnTo>
                  <a:lnTo>
                    <a:pt x="1267" y="97"/>
                  </a:lnTo>
                  <a:lnTo>
                    <a:pt x="1279" y="108"/>
                  </a:lnTo>
                  <a:lnTo>
                    <a:pt x="1292" y="117"/>
                  </a:lnTo>
                  <a:lnTo>
                    <a:pt x="1317" y="133"/>
                  </a:lnTo>
                  <a:lnTo>
                    <a:pt x="1345" y="147"/>
                  </a:lnTo>
                  <a:lnTo>
                    <a:pt x="1374" y="158"/>
                  </a:lnTo>
                  <a:lnTo>
                    <a:pt x="1404" y="167"/>
                  </a:lnTo>
                  <a:lnTo>
                    <a:pt x="1435" y="172"/>
                  </a:lnTo>
                  <a:lnTo>
                    <a:pt x="1466" y="176"/>
                  </a:lnTo>
                  <a:lnTo>
                    <a:pt x="1473" y="180"/>
                  </a:lnTo>
                  <a:lnTo>
                    <a:pt x="1479" y="184"/>
                  </a:lnTo>
                  <a:lnTo>
                    <a:pt x="1484" y="191"/>
                  </a:lnTo>
                  <a:lnTo>
                    <a:pt x="1487" y="197"/>
                  </a:lnTo>
                  <a:lnTo>
                    <a:pt x="1490" y="205"/>
                  </a:lnTo>
                  <a:lnTo>
                    <a:pt x="1491" y="212"/>
                  </a:lnTo>
                  <a:lnTo>
                    <a:pt x="1491" y="220"/>
                  </a:lnTo>
                  <a:lnTo>
                    <a:pt x="1490" y="226"/>
                  </a:lnTo>
                  <a:lnTo>
                    <a:pt x="1463" y="262"/>
                  </a:lnTo>
                  <a:lnTo>
                    <a:pt x="1470" y="281"/>
                  </a:lnTo>
                  <a:lnTo>
                    <a:pt x="1477" y="300"/>
                  </a:lnTo>
                  <a:lnTo>
                    <a:pt x="1488" y="318"/>
                  </a:lnTo>
                  <a:lnTo>
                    <a:pt x="1499" y="337"/>
                  </a:lnTo>
                  <a:lnTo>
                    <a:pt x="1507" y="345"/>
                  </a:lnTo>
                  <a:lnTo>
                    <a:pt x="1513" y="353"/>
                  </a:lnTo>
                  <a:lnTo>
                    <a:pt x="1521" y="359"/>
                  </a:lnTo>
                  <a:lnTo>
                    <a:pt x="1530" y="365"/>
                  </a:lnTo>
                  <a:lnTo>
                    <a:pt x="1540" y="370"/>
                  </a:lnTo>
                  <a:lnTo>
                    <a:pt x="1549" y="375"/>
                  </a:lnTo>
                  <a:lnTo>
                    <a:pt x="1560" y="376"/>
                  </a:lnTo>
                  <a:lnTo>
                    <a:pt x="1571" y="378"/>
                  </a:lnTo>
                  <a:lnTo>
                    <a:pt x="1580" y="384"/>
                  </a:lnTo>
                  <a:lnTo>
                    <a:pt x="1593" y="387"/>
                  </a:lnTo>
                  <a:lnTo>
                    <a:pt x="1604" y="390"/>
                  </a:lnTo>
                  <a:lnTo>
                    <a:pt x="1615" y="393"/>
                  </a:lnTo>
                  <a:lnTo>
                    <a:pt x="1627" y="398"/>
                  </a:lnTo>
                  <a:lnTo>
                    <a:pt x="1637" y="403"/>
                  </a:lnTo>
                  <a:lnTo>
                    <a:pt x="1646" y="410"/>
                  </a:lnTo>
                  <a:lnTo>
                    <a:pt x="1654" y="420"/>
                  </a:lnTo>
                  <a:lnTo>
                    <a:pt x="1658" y="429"/>
                  </a:lnTo>
                  <a:lnTo>
                    <a:pt x="1665" y="440"/>
                  </a:lnTo>
                  <a:lnTo>
                    <a:pt x="1671" y="449"/>
                  </a:lnTo>
                  <a:lnTo>
                    <a:pt x="1676" y="460"/>
                  </a:lnTo>
                  <a:lnTo>
                    <a:pt x="1679" y="471"/>
                  </a:lnTo>
                  <a:lnTo>
                    <a:pt x="1682" y="482"/>
                  </a:lnTo>
                  <a:lnTo>
                    <a:pt x="1680" y="495"/>
                  </a:lnTo>
                  <a:lnTo>
                    <a:pt x="1677" y="507"/>
                  </a:lnTo>
                  <a:lnTo>
                    <a:pt x="1668" y="526"/>
                  </a:lnTo>
                  <a:lnTo>
                    <a:pt x="1658" y="545"/>
                  </a:lnTo>
                  <a:lnTo>
                    <a:pt x="1647" y="563"/>
                  </a:lnTo>
                  <a:lnTo>
                    <a:pt x="1635" y="582"/>
                  </a:lnTo>
                  <a:lnTo>
                    <a:pt x="1622" y="599"/>
                  </a:lnTo>
                  <a:lnTo>
                    <a:pt x="1608" y="615"/>
                  </a:lnTo>
                  <a:lnTo>
                    <a:pt x="1593" y="630"/>
                  </a:lnTo>
                  <a:lnTo>
                    <a:pt x="1576" y="643"/>
                  </a:lnTo>
                  <a:lnTo>
                    <a:pt x="1554" y="652"/>
                  </a:lnTo>
                  <a:lnTo>
                    <a:pt x="1529" y="662"/>
                  </a:lnTo>
                  <a:lnTo>
                    <a:pt x="1504" y="669"/>
                  </a:lnTo>
                  <a:lnTo>
                    <a:pt x="1479" y="676"/>
                  </a:lnTo>
                  <a:lnTo>
                    <a:pt x="1454" y="679"/>
                  </a:lnTo>
                  <a:lnTo>
                    <a:pt x="1427" y="679"/>
                  </a:lnTo>
                  <a:lnTo>
                    <a:pt x="1415" y="677"/>
                  </a:lnTo>
                  <a:lnTo>
                    <a:pt x="1403" y="674"/>
                  </a:lnTo>
                  <a:lnTo>
                    <a:pt x="1388" y="671"/>
                  </a:lnTo>
                  <a:lnTo>
                    <a:pt x="1376" y="666"/>
                  </a:lnTo>
                  <a:lnTo>
                    <a:pt x="1367" y="666"/>
                  </a:lnTo>
                  <a:lnTo>
                    <a:pt x="1356" y="665"/>
                  </a:lnTo>
                  <a:lnTo>
                    <a:pt x="1345" y="663"/>
                  </a:lnTo>
                  <a:lnTo>
                    <a:pt x="1335" y="662"/>
                  </a:lnTo>
                  <a:lnTo>
                    <a:pt x="1324" y="660"/>
                  </a:lnTo>
                  <a:lnTo>
                    <a:pt x="1315" y="660"/>
                  </a:lnTo>
                  <a:lnTo>
                    <a:pt x="1306" y="660"/>
                  </a:lnTo>
                  <a:lnTo>
                    <a:pt x="1296" y="663"/>
                  </a:lnTo>
                  <a:lnTo>
                    <a:pt x="1300" y="671"/>
                  </a:lnTo>
                  <a:lnTo>
                    <a:pt x="1303" y="677"/>
                  </a:lnTo>
                  <a:lnTo>
                    <a:pt x="1307" y="682"/>
                  </a:lnTo>
                  <a:lnTo>
                    <a:pt x="1312" y="685"/>
                  </a:lnTo>
                  <a:lnTo>
                    <a:pt x="1324" y="688"/>
                  </a:lnTo>
                  <a:lnTo>
                    <a:pt x="1337" y="690"/>
                  </a:lnTo>
                  <a:lnTo>
                    <a:pt x="1353" y="691"/>
                  </a:lnTo>
                  <a:lnTo>
                    <a:pt x="1367" y="693"/>
                  </a:lnTo>
                  <a:lnTo>
                    <a:pt x="1373" y="694"/>
                  </a:lnTo>
                  <a:lnTo>
                    <a:pt x="1379" y="697"/>
                  </a:lnTo>
                  <a:lnTo>
                    <a:pt x="1384" y="701"/>
                  </a:lnTo>
                  <a:lnTo>
                    <a:pt x="1388" y="705"/>
                  </a:lnTo>
                  <a:lnTo>
                    <a:pt x="1401" y="713"/>
                  </a:lnTo>
                  <a:lnTo>
                    <a:pt x="1413" y="718"/>
                  </a:lnTo>
                  <a:lnTo>
                    <a:pt x="1426" y="722"/>
                  </a:lnTo>
                  <a:lnTo>
                    <a:pt x="1438" y="726"/>
                  </a:lnTo>
                  <a:lnTo>
                    <a:pt x="1465" y="727"/>
                  </a:lnTo>
                  <a:lnTo>
                    <a:pt x="1491" y="726"/>
                  </a:lnTo>
                  <a:lnTo>
                    <a:pt x="1518" y="724"/>
                  </a:lnTo>
                  <a:lnTo>
                    <a:pt x="1544" y="724"/>
                  </a:lnTo>
                  <a:lnTo>
                    <a:pt x="1559" y="724"/>
                  </a:lnTo>
                  <a:lnTo>
                    <a:pt x="1571" y="727"/>
                  </a:lnTo>
                  <a:lnTo>
                    <a:pt x="1585" y="730"/>
                  </a:lnTo>
                  <a:lnTo>
                    <a:pt x="1598" y="735"/>
                  </a:lnTo>
                  <a:lnTo>
                    <a:pt x="1640" y="738"/>
                  </a:lnTo>
                  <a:lnTo>
                    <a:pt x="1683" y="740"/>
                  </a:lnTo>
                  <a:lnTo>
                    <a:pt x="1707" y="741"/>
                  </a:lnTo>
                  <a:lnTo>
                    <a:pt x="1729" y="743"/>
                  </a:lnTo>
                  <a:lnTo>
                    <a:pt x="1752" y="744"/>
                  </a:lnTo>
                  <a:lnTo>
                    <a:pt x="1774" y="747"/>
                  </a:lnTo>
                  <a:lnTo>
                    <a:pt x="1794" y="752"/>
                  </a:lnTo>
                  <a:lnTo>
                    <a:pt x="1814" y="758"/>
                  </a:lnTo>
                  <a:lnTo>
                    <a:pt x="1833" y="766"/>
                  </a:lnTo>
                  <a:lnTo>
                    <a:pt x="1850" y="775"/>
                  </a:lnTo>
                  <a:lnTo>
                    <a:pt x="1858" y="782"/>
                  </a:lnTo>
                  <a:lnTo>
                    <a:pt x="1864" y="789"/>
                  </a:lnTo>
                  <a:lnTo>
                    <a:pt x="1871" y="797"/>
                  </a:lnTo>
                  <a:lnTo>
                    <a:pt x="1877" y="805"/>
                  </a:lnTo>
                  <a:lnTo>
                    <a:pt x="1883" y="814"/>
                  </a:lnTo>
                  <a:lnTo>
                    <a:pt x="1888" y="825"/>
                  </a:lnTo>
                  <a:lnTo>
                    <a:pt x="1891" y="836"/>
                  </a:lnTo>
                  <a:lnTo>
                    <a:pt x="1894" y="847"/>
                  </a:lnTo>
                  <a:lnTo>
                    <a:pt x="1889" y="866"/>
                  </a:lnTo>
                  <a:lnTo>
                    <a:pt x="1881" y="883"/>
                  </a:lnTo>
                  <a:lnTo>
                    <a:pt x="1872" y="899"/>
                  </a:lnTo>
                  <a:lnTo>
                    <a:pt x="1860" y="914"/>
                  </a:lnTo>
                  <a:lnTo>
                    <a:pt x="1847" y="930"/>
                  </a:lnTo>
                  <a:lnTo>
                    <a:pt x="1835" y="942"/>
                  </a:lnTo>
                  <a:lnTo>
                    <a:pt x="1819" y="955"/>
                  </a:lnTo>
                  <a:lnTo>
                    <a:pt x="1805" y="964"/>
                  </a:lnTo>
                  <a:lnTo>
                    <a:pt x="1793" y="975"/>
                  </a:lnTo>
                  <a:lnTo>
                    <a:pt x="1780" y="988"/>
                  </a:lnTo>
                  <a:lnTo>
                    <a:pt x="1769" y="1000"/>
                  </a:lnTo>
                  <a:lnTo>
                    <a:pt x="1760" y="1014"/>
                  </a:lnTo>
                  <a:lnTo>
                    <a:pt x="1752" y="1028"/>
                  </a:lnTo>
                  <a:lnTo>
                    <a:pt x="1746" y="1044"/>
                  </a:lnTo>
                  <a:lnTo>
                    <a:pt x="1740" y="1059"/>
                  </a:lnTo>
                  <a:lnTo>
                    <a:pt x="1733" y="1073"/>
                  </a:lnTo>
                  <a:lnTo>
                    <a:pt x="1721" y="1087"/>
                  </a:lnTo>
                  <a:lnTo>
                    <a:pt x="1710" y="1100"/>
                  </a:lnTo>
                  <a:lnTo>
                    <a:pt x="1697" y="1114"/>
                  </a:lnTo>
                  <a:lnTo>
                    <a:pt x="1683" y="1128"/>
                  </a:lnTo>
                  <a:lnTo>
                    <a:pt x="1671" y="1139"/>
                  </a:lnTo>
                  <a:lnTo>
                    <a:pt x="1655" y="1148"/>
                  </a:lnTo>
                  <a:lnTo>
                    <a:pt x="1647" y="1151"/>
                  </a:lnTo>
                  <a:lnTo>
                    <a:pt x="1640" y="1154"/>
                  </a:lnTo>
                  <a:lnTo>
                    <a:pt x="1630" y="1156"/>
                  </a:lnTo>
                  <a:lnTo>
                    <a:pt x="1621" y="1158"/>
                  </a:lnTo>
                  <a:lnTo>
                    <a:pt x="1616" y="1164"/>
                  </a:lnTo>
                  <a:lnTo>
                    <a:pt x="1612" y="1169"/>
                  </a:lnTo>
                  <a:lnTo>
                    <a:pt x="1605" y="1172"/>
                  </a:lnTo>
                  <a:lnTo>
                    <a:pt x="1599" y="1173"/>
                  </a:lnTo>
                  <a:lnTo>
                    <a:pt x="1593" y="1175"/>
                  </a:lnTo>
                  <a:lnTo>
                    <a:pt x="1587" y="1176"/>
                  </a:lnTo>
                  <a:lnTo>
                    <a:pt x="1582" y="1179"/>
                  </a:lnTo>
                  <a:lnTo>
                    <a:pt x="1576" y="1184"/>
                  </a:lnTo>
                  <a:lnTo>
                    <a:pt x="1562" y="1184"/>
                  </a:lnTo>
                  <a:lnTo>
                    <a:pt x="1548" y="1187"/>
                  </a:lnTo>
                  <a:lnTo>
                    <a:pt x="1534" y="1192"/>
                  </a:lnTo>
                  <a:lnTo>
                    <a:pt x="1520" y="1197"/>
                  </a:lnTo>
                  <a:lnTo>
                    <a:pt x="1505" y="1201"/>
                  </a:lnTo>
                  <a:lnTo>
                    <a:pt x="1491" y="1204"/>
                  </a:lnTo>
                  <a:lnTo>
                    <a:pt x="1484" y="1204"/>
                  </a:lnTo>
                  <a:lnTo>
                    <a:pt x="1477" y="1204"/>
                  </a:lnTo>
                  <a:lnTo>
                    <a:pt x="1470" y="1204"/>
                  </a:lnTo>
                  <a:lnTo>
                    <a:pt x="1463" y="1203"/>
                  </a:lnTo>
                  <a:lnTo>
                    <a:pt x="1459" y="1204"/>
                  </a:lnTo>
                  <a:lnTo>
                    <a:pt x="1454" y="1207"/>
                  </a:lnTo>
                  <a:lnTo>
                    <a:pt x="1449" y="1207"/>
                  </a:lnTo>
                  <a:lnTo>
                    <a:pt x="1445" y="1209"/>
                  </a:lnTo>
                  <a:lnTo>
                    <a:pt x="1435" y="1207"/>
                  </a:lnTo>
                  <a:lnTo>
                    <a:pt x="1427" y="1204"/>
                  </a:lnTo>
                  <a:lnTo>
                    <a:pt x="1418" y="1200"/>
                  </a:lnTo>
                  <a:lnTo>
                    <a:pt x="1409" y="1197"/>
                  </a:lnTo>
                  <a:lnTo>
                    <a:pt x="1401" y="1192"/>
                  </a:lnTo>
                  <a:lnTo>
                    <a:pt x="1392" y="1190"/>
                  </a:lnTo>
                  <a:lnTo>
                    <a:pt x="1379" y="1186"/>
                  </a:lnTo>
                  <a:lnTo>
                    <a:pt x="1365" y="1183"/>
                  </a:lnTo>
                  <a:lnTo>
                    <a:pt x="1354" y="1178"/>
                  </a:lnTo>
                  <a:lnTo>
                    <a:pt x="1342" y="1173"/>
                  </a:lnTo>
                  <a:lnTo>
                    <a:pt x="1331" y="1169"/>
                  </a:lnTo>
                  <a:lnTo>
                    <a:pt x="1318" y="1162"/>
                  </a:lnTo>
                  <a:lnTo>
                    <a:pt x="1307" y="1154"/>
                  </a:lnTo>
                  <a:lnTo>
                    <a:pt x="1296" y="1145"/>
                  </a:lnTo>
                  <a:lnTo>
                    <a:pt x="1293" y="1148"/>
                  </a:lnTo>
                  <a:lnTo>
                    <a:pt x="1285" y="1145"/>
                  </a:lnTo>
                  <a:lnTo>
                    <a:pt x="1279" y="1140"/>
                  </a:lnTo>
                  <a:lnTo>
                    <a:pt x="1275" y="1136"/>
                  </a:lnTo>
                  <a:lnTo>
                    <a:pt x="1270" y="1130"/>
                  </a:lnTo>
                  <a:lnTo>
                    <a:pt x="1262" y="1117"/>
                  </a:lnTo>
                  <a:lnTo>
                    <a:pt x="1256" y="1103"/>
                  </a:lnTo>
                  <a:lnTo>
                    <a:pt x="1251" y="1089"/>
                  </a:lnTo>
                  <a:lnTo>
                    <a:pt x="1246" y="1073"/>
                  </a:lnTo>
                  <a:lnTo>
                    <a:pt x="1240" y="1059"/>
                  </a:lnTo>
                  <a:lnTo>
                    <a:pt x="1231" y="1047"/>
                  </a:lnTo>
                  <a:lnTo>
                    <a:pt x="1225" y="1042"/>
                  </a:lnTo>
                  <a:lnTo>
                    <a:pt x="1220" y="1036"/>
                  </a:lnTo>
                  <a:lnTo>
                    <a:pt x="1215" y="1031"/>
                  </a:lnTo>
                  <a:lnTo>
                    <a:pt x="1211" y="1025"/>
                  </a:lnTo>
                  <a:lnTo>
                    <a:pt x="1206" y="1019"/>
                  </a:lnTo>
                  <a:lnTo>
                    <a:pt x="1201" y="1014"/>
                  </a:lnTo>
                  <a:lnTo>
                    <a:pt x="1197" y="1008"/>
                  </a:lnTo>
                  <a:lnTo>
                    <a:pt x="1189" y="1003"/>
                  </a:lnTo>
                  <a:lnTo>
                    <a:pt x="1183" y="991"/>
                  </a:lnTo>
                  <a:lnTo>
                    <a:pt x="1175" y="978"/>
                  </a:lnTo>
                  <a:lnTo>
                    <a:pt x="1167" y="967"/>
                  </a:lnTo>
                  <a:lnTo>
                    <a:pt x="1158" y="956"/>
                  </a:lnTo>
                  <a:lnTo>
                    <a:pt x="1150" y="945"/>
                  </a:lnTo>
                  <a:lnTo>
                    <a:pt x="1142" y="935"/>
                  </a:lnTo>
                  <a:lnTo>
                    <a:pt x="1134" y="924"/>
                  </a:lnTo>
                  <a:lnTo>
                    <a:pt x="1126" y="910"/>
                  </a:lnTo>
                  <a:lnTo>
                    <a:pt x="1122" y="910"/>
                  </a:lnTo>
                  <a:lnTo>
                    <a:pt x="1119" y="910"/>
                  </a:lnTo>
                  <a:lnTo>
                    <a:pt x="1114" y="911"/>
                  </a:lnTo>
                  <a:lnTo>
                    <a:pt x="1111" y="913"/>
                  </a:lnTo>
                  <a:lnTo>
                    <a:pt x="1108" y="916"/>
                  </a:lnTo>
                  <a:lnTo>
                    <a:pt x="1105" y="919"/>
                  </a:lnTo>
                  <a:lnTo>
                    <a:pt x="1103" y="922"/>
                  </a:lnTo>
                  <a:lnTo>
                    <a:pt x="1100" y="925"/>
                  </a:lnTo>
                  <a:lnTo>
                    <a:pt x="1103" y="930"/>
                  </a:lnTo>
                  <a:lnTo>
                    <a:pt x="1105" y="935"/>
                  </a:lnTo>
                  <a:lnTo>
                    <a:pt x="1105" y="941"/>
                  </a:lnTo>
                  <a:lnTo>
                    <a:pt x="1106" y="945"/>
                  </a:lnTo>
                  <a:lnTo>
                    <a:pt x="1109" y="950"/>
                  </a:lnTo>
                  <a:lnTo>
                    <a:pt x="1111" y="953"/>
                  </a:lnTo>
                  <a:lnTo>
                    <a:pt x="1115" y="956"/>
                  </a:lnTo>
                  <a:lnTo>
                    <a:pt x="1122" y="958"/>
                  </a:lnTo>
                  <a:lnTo>
                    <a:pt x="1134" y="980"/>
                  </a:lnTo>
                  <a:lnTo>
                    <a:pt x="1150" y="1000"/>
                  </a:lnTo>
                  <a:lnTo>
                    <a:pt x="1165" y="1020"/>
                  </a:lnTo>
                  <a:lnTo>
                    <a:pt x="1179" y="1041"/>
                  </a:lnTo>
                  <a:lnTo>
                    <a:pt x="1193" y="1061"/>
                  </a:lnTo>
                  <a:lnTo>
                    <a:pt x="1206" y="1083"/>
                  </a:lnTo>
                  <a:lnTo>
                    <a:pt x="1217" y="1105"/>
                  </a:lnTo>
                  <a:lnTo>
                    <a:pt x="1225" y="1128"/>
                  </a:lnTo>
                  <a:lnTo>
                    <a:pt x="1228" y="1136"/>
                  </a:lnTo>
                  <a:lnTo>
                    <a:pt x="1229" y="1145"/>
                  </a:lnTo>
                  <a:lnTo>
                    <a:pt x="1232" y="1154"/>
                  </a:lnTo>
                  <a:lnTo>
                    <a:pt x="1234" y="1162"/>
                  </a:lnTo>
                  <a:lnTo>
                    <a:pt x="1234" y="1172"/>
                  </a:lnTo>
                  <a:lnTo>
                    <a:pt x="1234" y="1181"/>
                  </a:lnTo>
                  <a:lnTo>
                    <a:pt x="1232" y="1190"/>
                  </a:lnTo>
                  <a:lnTo>
                    <a:pt x="1231" y="1200"/>
                  </a:lnTo>
                  <a:lnTo>
                    <a:pt x="1229" y="1209"/>
                  </a:lnTo>
                  <a:lnTo>
                    <a:pt x="1228" y="1218"/>
                  </a:lnTo>
                  <a:lnTo>
                    <a:pt x="1225" y="1228"/>
                  </a:lnTo>
                  <a:lnTo>
                    <a:pt x="1222" y="1239"/>
                  </a:lnTo>
                  <a:lnTo>
                    <a:pt x="1218" y="1246"/>
                  </a:lnTo>
                  <a:lnTo>
                    <a:pt x="1214" y="1256"/>
                  </a:lnTo>
                  <a:lnTo>
                    <a:pt x="1207" y="1265"/>
                  </a:lnTo>
                  <a:lnTo>
                    <a:pt x="1201" y="1273"/>
                  </a:lnTo>
                  <a:lnTo>
                    <a:pt x="1190" y="1278"/>
                  </a:lnTo>
                  <a:lnTo>
                    <a:pt x="1179" y="1279"/>
                  </a:lnTo>
                  <a:lnTo>
                    <a:pt x="1170" y="1278"/>
                  </a:lnTo>
                  <a:lnTo>
                    <a:pt x="1162" y="1276"/>
                  </a:lnTo>
                  <a:lnTo>
                    <a:pt x="1154" y="1271"/>
                  </a:lnTo>
                  <a:lnTo>
                    <a:pt x="1147" y="1267"/>
                  </a:lnTo>
                  <a:lnTo>
                    <a:pt x="1140" y="1261"/>
                  </a:lnTo>
                  <a:lnTo>
                    <a:pt x="1134" y="1254"/>
                  </a:lnTo>
                  <a:lnTo>
                    <a:pt x="1120" y="1242"/>
                  </a:lnTo>
                  <a:lnTo>
                    <a:pt x="1106" y="1231"/>
                  </a:lnTo>
                  <a:lnTo>
                    <a:pt x="1098" y="1228"/>
                  </a:lnTo>
                  <a:lnTo>
                    <a:pt x="1089" y="1225"/>
                  </a:lnTo>
                  <a:lnTo>
                    <a:pt x="1080" y="1225"/>
                  </a:lnTo>
                  <a:lnTo>
                    <a:pt x="1067" y="1226"/>
                  </a:lnTo>
                  <a:lnTo>
                    <a:pt x="1059" y="1226"/>
                  </a:lnTo>
                  <a:lnTo>
                    <a:pt x="1051" y="1228"/>
                  </a:lnTo>
                  <a:lnTo>
                    <a:pt x="1044" y="1229"/>
                  </a:lnTo>
                  <a:lnTo>
                    <a:pt x="1034" y="1231"/>
                  </a:lnTo>
                  <a:lnTo>
                    <a:pt x="1026" y="1231"/>
                  </a:lnTo>
                  <a:lnTo>
                    <a:pt x="1019" y="1232"/>
                  </a:lnTo>
                  <a:lnTo>
                    <a:pt x="1012" y="1231"/>
                  </a:lnTo>
                  <a:lnTo>
                    <a:pt x="1005" y="1229"/>
                  </a:lnTo>
                  <a:lnTo>
                    <a:pt x="998" y="1232"/>
                  </a:lnTo>
                  <a:lnTo>
                    <a:pt x="992" y="1236"/>
                  </a:lnTo>
                  <a:lnTo>
                    <a:pt x="984" y="1237"/>
                  </a:lnTo>
                  <a:lnTo>
                    <a:pt x="978" y="1239"/>
                  </a:lnTo>
                  <a:lnTo>
                    <a:pt x="964" y="1237"/>
                  </a:lnTo>
                  <a:lnTo>
                    <a:pt x="952" y="1232"/>
                  </a:lnTo>
                  <a:lnTo>
                    <a:pt x="939" y="1225"/>
                  </a:lnTo>
                  <a:lnTo>
                    <a:pt x="927" y="1217"/>
                  </a:lnTo>
                  <a:lnTo>
                    <a:pt x="916" y="1209"/>
                  </a:lnTo>
                  <a:lnTo>
                    <a:pt x="903" y="1203"/>
                  </a:lnTo>
                  <a:lnTo>
                    <a:pt x="897" y="1201"/>
                  </a:lnTo>
                  <a:lnTo>
                    <a:pt x="891" y="1200"/>
                  </a:lnTo>
                  <a:lnTo>
                    <a:pt x="886" y="1197"/>
                  </a:lnTo>
                  <a:lnTo>
                    <a:pt x="880" y="1193"/>
                  </a:lnTo>
                  <a:lnTo>
                    <a:pt x="875" y="1190"/>
                  </a:lnTo>
                  <a:lnTo>
                    <a:pt x="869" y="1186"/>
                  </a:lnTo>
                  <a:lnTo>
                    <a:pt x="864" y="1183"/>
                  </a:lnTo>
                  <a:lnTo>
                    <a:pt x="860" y="1178"/>
                  </a:lnTo>
                  <a:lnTo>
                    <a:pt x="842" y="1176"/>
                  </a:lnTo>
                  <a:lnTo>
                    <a:pt x="827" y="1176"/>
                  </a:lnTo>
                  <a:lnTo>
                    <a:pt x="811" y="1179"/>
                  </a:lnTo>
                  <a:lnTo>
                    <a:pt x="797" y="1184"/>
                  </a:lnTo>
                  <a:lnTo>
                    <a:pt x="782" y="1189"/>
                  </a:lnTo>
                  <a:lnTo>
                    <a:pt x="768" y="1193"/>
                  </a:lnTo>
                  <a:lnTo>
                    <a:pt x="752" y="1198"/>
                  </a:lnTo>
                  <a:lnTo>
                    <a:pt x="738" y="1203"/>
                  </a:lnTo>
                  <a:lnTo>
                    <a:pt x="727" y="1207"/>
                  </a:lnTo>
                  <a:lnTo>
                    <a:pt x="716" y="1211"/>
                  </a:lnTo>
                  <a:lnTo>
                    <a:pt x="704" y="1211"/>
                  </a:lnTo>
                  <a:lnTo>
                    <a:pt x="691" y="1212"/>
                  </a:lnTo>
                  <a:lnTo>
                    <a:pt x="679" y="1211"/>
                  </a:lnTo>
                  <a:lnTo>
                    <a:pt x="666" y="1211"/>
                  </a:lnTo>
                  <a:lnTo>
                    <a:pt x="654" y="1211"/>
                  </a:lnTo>
                  <a:lnTo>
                    <a:pt x="643" y="1211"/>
                  </a:lnTo>
                  <a:lnTo>
                    <a:pt x="640" y="1207"/>
                  </a:lnTo>
                  <a:lnTo>
                    <a:pt x="635" y="1204"/>
                  </a:lnTo>
                  <a:lnTo>
                    <a:pt x="630" y="1203"/>
                  </a:lnTo>
                  <a:lnTo>
                    <a:pt x="627" y="1203"/>
                  </a:lnTo>
                  <a:lnTo>
                    <a:pt x="621" y="1201"/>
                  </a:lnTo>
                  <a:lnTo>
                    <a:pt x="616" y="1201"/>
                  </a:lnTo>
                  <a:lnTo>
                    <a:pt x="611" y="1203"/>
                  </a:lnTo>
                  <a:lnTo>
                    <a:pt x="607" y="1203"/>
                  </a:lnTo>
                  <a:lnTo>
                    <a:pt x="594" y="1190"/>
                  </a:lnTo>
                  <a:lnTo>
                    <a:pt x="582" y="1176"/>
                  </a:lnTo>
                  <a:lnTo>
                    <a:pt x="571" y="1162"/>
                  </a:lnTo>
                  <a:lnTo>
                    <a:pt x="562" y="1147"/>
                  </a:lnTo>
                  <a:lnTo>
                    <a:pt x="557" y="1139"/>
                  </a:lnTo>
                  <a:lnTo>
                    <a:pt x="554" y="1131"/>
                  </a:lnTo>
                  <a:lnTo>
                    <a:pt x="551" y="1123"/>
                  </a:lnTo>
                  <a:lnTo>
                    <a:pt x="549" y="1115"/>
                  </a:lnTo>
                  <a:lnTo>
                    <a:pt x="549" y="1106"/>
                  </a:lnTo>
                  <a:lnTo>
                    <a:pt x="549" y="1098"/>
                  </a:lnTo>
                  <a:lnTo>
                    <a:pt x="551" y="1089"/>
                  </a:lnTo>
                  <a:lnTo>
                    <a:pt x="554" y="1080"/>
                  </a:lnTo>
                  <a:lnTo>
                    <a:pt x="549" y="1076"/>
                  </a:lnTo>
                  <a:lnTo>
                    <a:pt x="546" y="1073"/>
                  </a:lnTo>
                  <a:lnTo>
                    <a:pt x="543" y="1070"/>
                  </a:lnTo>
                  <a:lnTo>
                    <a:pt x="543" y="1066"/>
                  </a:lnTo>
                  <a:lnTo>
                    <a:pt x="541" y="1058"/>
                  </a:lnTo>
                  <a:lnTo>
                    <a:pt x="541" y="1048"/>
                  </a:lnTo>
                  <a:lnTo>
                    <a:pt x="543" y="1039"/>
                  </a:lnTo>
                  <a:lnTo>
                    <a:pt x="546" y="1030"/>
                  </a:lnTo>
                  <a:lnTo>
                    <a:pt x="548" y="1020"/>
                  </a:lnTo>
                  <a:lnTo>
                    <a:pt x="548" y="1011"/>
                  </a:lnTo>
                  <a:lnTo>
                    <a:pt x="552" y="998"/>
                  </a:lnTo>
                  <a:lnTo>
                    <a:pt x="557" y="986"/>
                  </a:lnTo>
                  <a:lnTo>
                    <a:pt x="565" y="972"/>
                  </a:lnTo>
                  <a:lnTo>
                    <a:pt x="572" y="959"/>
                  </a:lnTo>
                  <a:lnTo>
                    <a:pt x="582" y="949"/>
                  </a:lnTo>
                  <a:lnTo>
                    <a:pt x="591" y="939"/>
                  </a:lnTo>
                  <a:lnTo>
                    <a:pt x="597" y="935"/>
                  </a:lnTo>
                  <a:lnTo>
                    <a:pt x="605" y="931"/>
                  </a:lnTo>
                  <a:lnTo>
                    <a:pt x="611" y="930"/>
                  </a:lnTo>
                  <a:lnTo>
                    <a:pt x="619" y="928"/>
                  </a:lnTo>
                  <a:lnTo>
                    <a:pt x="624" y="919"/>
                  </a:lnTo>
                  <a:lnTo>
                    <a:pt x="643" y="913"/>
                  </a:lnTo>
                  <a:lnTo>
                    <a:pt x="658" y="905"/>
                  </a:lnTo>
                  <a:lnTo>
                    <a:pt x="675" y="896"/>
                  </a:lnTo>
                  <a:lnTo>
                    <a:pt x="691" y="885"/>
                  </a:lnTo>
                  <a:lnTo>
                    <a:pt x="708" y="875"/>
                  </a:lnTo>
                  <a:lnTo>
                    <a:pt x="725" y="866"/>
                  </a:lnTo>
                  <a:lnTo>
                    <a:pt x="743" y="860"/>
                  </a:lnTo>
                  <a:lnTo>
                    <a:pt x="761" y="855"/>
                  </a:lnTo>
                  <a:lnTo>
                    <a:pt x="764" y="850"/>
                  </a:lnTo>
                  <a:lnTo>
                    <a:pt x="766" y="847"/>
                  </a:lnTo>
                  <a:lnTo>
                    <a:pt x="768" y="844"/>
                  </a:lnTo>
                  <a:lnTo>
                    <a:pt x="769" y="841"/>
                  </a:lnTo>
                  <a:lnTo>
                    <a:pt x="768" y="838"/>
                  </a:lnTo>
                  <a:lnTo>
                    <a:pt x="768" y="835"/>
                  </a:lnTo>
                  <a:lnTo>
                    <a:pt x="766" y="830"/>
                  </a:lnTo>
                  <a:lnTo>
                    <a:pt x="764" y="827"/>
                  </a:lnTo>
                  <a:lnTo>
                    <a:pt x="760" y="825"/>
                  </a:lnTo>
                  <a:lnTo>
                    <a:pt x="755" y="824"/>
                  </a:lnTo>
                  <a:lnTo>
                    <a:pt x="750" y="824"/>
                  </a:lnTo>
                  <a:lnTo>
                    <a:pt x="747" y="825"/>
                  </a:lnTo>
                  <a:lnTo>
                    <a:pt x="738" y="828"/>
                  </a:lnTo>
                  <a:lnTo>
                    <a:pt x="730" y="833"/>
                  </a:lnTo>
                  <a:lnTo>
                    <a:pt x="722" y="838"/>
                  </a:lnTo>
                  <a:lnTo>
                    <a:pt x="714" y="843"/>
                  </a:lnTo>
                  <a:lnTo>
                    <a:pt x="707" y="844"/>
                  </a:lnTo>
                  <a:lnTo>
                    <a:pt x="699" y="846"/>
                  </a:lnTo>
                  <a:lnTo>
                    <a:pt x="691" y="852"/>
                  </a:lnTo>
                  <a:lnTo>
                    <a:pt x="683" y="858"/>
                  </a:lnTo>
                  <a:lnTo>
                    <a:pt x="674" y="864"/>
                  </a:lnTo>
                  <a:lnTo>
                    <a:pt x="666" y="869"/>
                  </a:lnTo>
                  <a:lnTo>
                    <a:pt x="647" y="877"/>
                  </a:lnTo>
                  <a:lnTo>
                    <a:pt x="629" y="885"/>
                  </a:lnTo>
                  <a:lnTo>
                    <a:pt x="610" y="892"/>
                  </a:lnTo>
                  <a:lnTo>
                    <a:pt x="593" y="900"/>
                  </a:lnTo>
                  <a:lnTo>
                    <a:pt x="583" y="906"/>
                  </a:lnTo>
                  <a:lnTo>
                    <a:pt x="576" y="911"/>
                  </a:lnTo>
                  <a:lnTo>
                    <a:pt x="566" y="917"/>
                  </a:lnTo>
                  <a:lnTo>
                    <a:pt x="558" y="925"/>
                  </a:lnTo>
                  <a:lnTo>
                    <a:pt x="544" y="927"/>
                  </a:lnTo>
                  <a:lnTo>
                    <a:pt x="530" y="930"/>
                  </a:lnTo>
                  <a:lnTo>
                    <a:pt x="518" y="935"/>
                  </a:lnTo>
                  <a:lnTo>
                    <a:pt x="505" y="939"/>
                  </a:lnTo>
                  <a:lnTo>
                    <a:pt x="493" y="944"/>
                  </a:lnTo>
                  <a:lnTo>
                    <a:pt x="480" y="949"/>
                  </a:lnTo>
                  <a:lnTo>
                    <a:pt x="466" y="952"/>
                  </a:lnTo>
                  <a:lnTo>
                    <a:pt x="452" y="952"/>
                  </a:lnTo>
                  <a:lnTo>
                    <a:pt x="446" y="955"/>
                  </a:lnTo>
                  <a:lnTo>
                    <a:pt x="438" y="958"/>
                  </a:lnTo>
                  <a:lnTo>
                    <a:pt x="431" y="958"/>
                  </a:lnTo>
                  <a:lnTo>
                    <a:pt x="423" y="958"/>
                  </a:lnTo>
                  <a:lnTo>
                    <a:pt x="415" y="958"/>
                  </a:lnTo>
                  <a:lnTo>
                    <a:pt x="407" y="958"/>
                  </a:lnTo>
                  <a:lnTo>
                    <a:pt x="399" y="959"/>
                  </a:lnTo>
                  <a:lnTo>
                    <a:pt x="393" y="961"/>
                  </a:lnTo>
                  <a:lnTo>
                    <a:pt x="381" y="964"/>
                  </a:lnTo>
                  <a:lnTo>
                    <a:pt x="370" y="966"/>
                  </a:lnTo>
                  <a:lnTo>
                    <a:pt x="359" y="967"/>
                  </a:lnTo>
                  <a:lnTo>
                    <a:pt x="348" y="966"/>
                  </a:lnTo>
                  <a:lnTo>
                    <a:pt x="337" y="964"/>
                  </a:lnTo>
                  <a:lnTo>
                    <a:pt x="326" y="964"/>
                  </a:lnTo>
                  <a:lnTo>
                    <a:pt x="315" y="963"/>
                  </a:lnTo>
                  <a:lnTo>
                    <a:pt x="304" y="964"/>
                  </a:lnTo>
                  <a:lnTo>
                    <a:pt x="292" y="963"/>
                  </a:lnTo>
                  <a:lnTo>
                    <a:pt x="279" y="958"/>
                  </a:lnTo>
                  <a:lnTo>
                    <a:pt x="268" y="955"/>
                  </a:lnTo>
                  <a:lnTo>
                    <a:pt x="256" y="949"/>
                  </a:lnTo>
                  <a:lnTo>
                    <a:pt x="245" y="944"/>
                  </a:lnTo>
                  <a:lnTo>
                    <a:pt x="234" y="941"/>
                  </a:lnTo>
                  <a:lnTo>
                    <a:pt x="223" y="938"/>
                  </a:lnTo>
                  <a:lnTo>
                    <a:pt x="211" y="938"/>
                  </a:lnTo>
                  <a:lnTo>
                    <a:pt x="203" y="928"/>
                  </a:lnTo>
                  <a:lnTo>
                    <a:pt x="192" y="920"/>
                  </a:lnTo>
                  <a:lnTo>
                    <a:pt x="181" y="914"/>
                  </a:lnTo>
                  <a:lnTo>
                    <a:pt x="170" y="908"/>
                  </a:lnTo>
                  <a:lnTo>
                    <a:pt x="161" y="902"/>
                  </a:lnTo>
                  <a:lnTo>
                    <a:pt x="153" y="894"/>
                  </a:lnTo>
                  <a:lnTo>
                    <a:pt x="150" y="888"/>
                  </a:lnTo>
                  <a:lnTo>
                    <a:pt x="148" y="883"/>
                  </a:lnTo>
                  <a:lnTo>
                    <a:pt x="147" y="877"/>
                  </a:lnTo>
                  <a:lnTo>
                    <a:pt x="147" y="869"/>
                  </a:lnTo>
                  <a:lnTo>
                    <a:pt x="147" y="858"/>
                  </a:lnTo>
                  <a:lnTo>
                    <a:pt x="147" y="849"/>
                  </a:lnTo>
                  <a:lnTo>
                    <a:pt x="145" y="838"/>
                  </a:lnTo>
                  <a:lnTo>
                    <a:pt x="143" y="828"/>
                  </a:lnTo>
                  <a:lnTo>
                    <a:pt x="140" y="818"/>
                  </a:lnTo>
                  <a:lnTo>
                    <a:pt x="137" y="808"/>
                  </a:lnTo>
                  <a:lnTo>
                    <a:pt x="134" y="799"/>
                  </a:lnTo>
                  <a:lnTo>
                    <a:pt x="131" y="788"/>
                  </a:lnTo>
                  <a:lnTo>
                    <a:pt x="126" y="782"/>
                  </a:lnTo>
                  <a:lnTo>
                    <a:pt x="120" y="774"/>
                  </a:lnTo>
                  <a:lnTo>
                    <a:pt x="114" y="768"/>
                  </a:lnTo>
                  <a:lnTo>
                    <a:pt x="108" y="761"/>
                  </a:lnTo>
                  <a:lnTo>
                    <a:pt x="100" y="757"/>
                  </a:lnTo>
                  <a:lnTo>
                    <a:pt x="92" y="752"/>
                  </a:lnTo>
                  <a:lnTo>
                    <a:pt x="84" y="749"/>
                  </a:lnTo>
                  <a:lnTo>
                    <a:pt x="75" y="747"/>
                  </a:lnTo>
                  <a:lnTo>
                    <a:pt x="65" y="747"/>
                  </a:lnTo>
                  <a:lnTo>
                    <a:pt x="58" y="749"/>
                  </a:lnTo>
                  <a:lnTo>
                    <a:pt x="50" y="750"/>
                  </a:lnTo>
                  <a:lnTo>
                    <a:pt x="42" y="750"/>
                  </a:lnTo>
                  <a:lnTo>
                    <a:pt x="34" y="750"/>
                  </a:lnTo>
                  <a:lnTo>
                    <a:pt x="26" y="749"/>
                  </a:lnTo>
                  <a:lnTo>
                    <a:pt x="19" y="746"/>
                  </a:lnTo>
                  <a:lnTo>
                    <a:pt x="12" y="741"/>
                  </a:lnTo>
                  <a:lnTo>
                    <a:pt x="6" y="732"/>
                  </a:lnTo>
                  <a:lnTo>
                    <a:pt x="1" y="724"/>
                  </a:lnTo>
                  <a:lnTo>
                    <a:pt x="0" y="716"/>
                  </a:lnTo>
                  <a:lnTo>
                    <a:pt x="0" y="707"/>
                  </a:lnTo>
                  <a:lnTo>
                    <a:pt x="1" y="699"/>
                  </a:lnTo>
                  <a:lnTo>
                    <a:pt x="5" y="691"/>
                  </a:lnTo>
                  <a:lnTo>
                    <a:pt x="9" y="683"/>
                  </a:lnTo>
                  <a:lnTo>
                    <a:pt x="15" y="676"/>
                  </a:lnTo>
                  <a:lnTo>
                    <a:pt x="28" y="662"/>
                  </a:lnTo>
                  <a:lnTo>
                    <a:pt x="40" y="646"/>
                  </a:lnTo>
                  <a:lnTo>
                    <a:pt x="45" y="638"/>
                  </a:lnTo>
                  <a:lnTo>
                    <a:pt x="50" y="630"/>
                  </a:lnTo>
                  <a:lnTo>
                    <a:pt x="54" y="621"/>
                  </a:lnTo>
                  <a:lnTo>
                    <a:pt x="56" y="613"/>
                  </a:lnTo>
                  <a:lnTo>
                    <a:pt x="53" y="599"/>
                  </a:lnTo>
                  <a:lnTo>
                    <a:pt x="48" y="584"/>
                  </a:lnTo>
                  <a:lnTo>
                    <a:pt x="44" y="568"/>
                  </a:lnTo>
                  <a:lnTo>
                    <a:pt x="39" y="554"/>
                  </a:lnTo>
                  <a:lnTo>
                    <a:pt x="36" y="538"/>
                  </a:lnTo>
                  <a:lnTo>
                    <a:pt x="36" y="523"/>
                  </a:lnTo>
                  <a:lnTo>
                    <a:pt x="36" y="515"/>
                  </a:lnTo>
                  <a:lnTo>
                    <a:pt x="39" y="507"/>
                  </a:lnTo>
                  <a:lnTo>
                    <a:pt x="40" y="499"/>
                  </a:lnTo>
                  <a:lnTo>
                    <a:pt x="45" y="492"/>
                  </a:lnTo>
                  <a:lnTo>
                    <a:pt x="42" y="487"/>
                  </a:lnTo>
                  <a:lnTo>
                    <a:pt x="42" y="481"/>
                  </a:lnTo>
                  <a:lnTo>
                    <a:pt x="42" y="476"/>
                  </a:lnTo>
                  <a:lnTo>
                    <a:pt x="44" y="473"/>
                  </a:lnTo>
                  <a:lnTo>
                    <a:pt x="47" y="468"/>
                  </a:lnTo>
                  <a:lnTo>
                    <a:pt x="50" y="465"/>
                  </a:lnTo>
                  <a:lnTo>
                    <a:pt x="54" y="463"/>
                  </a:lnTo>
                  <a:lnTo>
                    <a:pt x="59" y="462"/>
                  </a:lnTo>
                  <a:lnTo>
                    <a:pt x="70" y="449"/>
                  </a:lnTo>
                  <a:lnTo>
                    <a:pt x="81" y="440"/>
                  </a:lnTo>
                  <a:lnTo>
                    <a:pt x="94" y="431"/>
                  </a:lnTo>
                  <a:lnTo>
                    <a:pt x="104" y="423"/>
                  </a:lnTo>
                  <a:lnTo>
                    <a:pt x="118" y="417"/>
                  </a:lnTo>
                  <a:lnTo>
                    <a:pt x="131" y="410"/>
                  </a:lnTo>
                  <a:lnTo>
                    <a:pt x="145" y="406"/>
                  </a:lnTo>
                  <a:lnTo>
                    <a:pt x="157" y="403"/>
                  </a:lnTo>
                  <a:lnTo>
                    <a:pt x="172" y="400"/>
                  </a:lnTo>
                  <a:lnTo>
                    <a:pt x="187" y="396"/>
                  </a:lnTo>
                  <a:lnTo>
                    <a:pt x="201" y="396"/>
                  </a:lnTo>
                  <a:lnTo>
                    <a:pt x="215" y="395"/>
                  </a:lnTo>
                  <a:lnTo>
                    <a:pt x="246" y="396"/>
                  </a:lnTo>
                  <a:lnTo>
                    <a:pt x="276" y="400"/>
                  </a:lnTo>
                  <a:lnTo>
                    <a:pt x="290" y="407"/>
                  </a:lnTo>
                  <a:lnTo>
                    <a:pt x="306" y="415"/>
                  </a:lnTo>
                  <a:lnTo>
                    <a:pt x="320" y="423"/>
                  </a:lnTo>
                  <a:lnTo>
                    <a:pt x="334" y="429"/>
                  </a:lnTo>
                  <a:lnTo>
                    <a:pt x="348" y="437"/>
                  </a:lnTo>
                  <a:lnTo>
                    <a:pt x="362" y="445"/>
                  </a:lnTo>
                  <a:lnTo>
                    <a:pt x="376" y="454"/>
                  </a:lnTo>
                  <a:lnTo>
                    <a:pt x="390" y="465"/>
                  </a:lnTo>
                  <a:lnTo>
                    <a:pt x="396" y="465"/>
                  </a:lnTo>
                  <a:lnTo>
                    <a:pt x="402" y="465"/>
                  </a:lnTo>
                  <a:lnTo>
                    <a:pt x="409" y="467"/>
                  </a:lnTo>
                  <a:lnTo>
                    <a:pt x="413" y="470"/>
                  </a:lnTo>
                  <a:lnTo>
                    <a:pt x="424" y="478"/>
                  </a:lnTo>
                  <a:lnTo>
                    <a:pt x="432" y="485"/>
                  </a:lnTo>
                  <a:lnTo>
                    <a:pt x="441" y="493"/>
                  </a:lnTo>
                  <a:lnTo>
                    <a:pt x="451" y="499"/>
                  </a:lnTo>
                  <a:lnTo>
                    <a:pt x="457" y="502"/>
                  </a:lnTo>
                  <a:lnTo>
                    <a:pt x="463" y="502"/>
                  </a:lnTo>
                  <a:lnTo>
                    <a:pt x="470" y="502"/>
                  </a:lnTo>
                  <a:lnTo>
                    <a:pt x="476" y="501"/>
                  </a:lnTo>
                  <a:lnTo>
                    <a:pt x="502" y="507"/>
                  </a:lnTo>
                  <a:lnTo>
                    <a:pt x="527" y="515"/>
                  </a:lnTo>
                  <a:lnTo>
                    <a:pt x="552" y="524"/>
                  </a:lnTo>
                  <a:lnTo>
                    <a:pt x="577" y="534"/>
                  </a:lnTo>
                  <a:lnTo>
                    <a:pt x="602" y="545"/>
                  </a:lnTo>
                  <a:lnTo>
                    <a:pt x="626" y="556"/>
                  </a:lnTo>
                  <a:lnTo>
                    <a:pt x="650" y="566"/>
                  </a:lnTo>
                  <a:lnTo>
                    <a:pt x="675" y="577"/>
                  </a:lnTo>
                  <a:lnTo>
                    <a:pt x="677" y="584"/>
                  </a:lnTo>
                  <a:lnTo>
                    <a:pt x="680" y="587"/>
                  </a:lnTo>
                  <a:lnTo>
                    <a:pt x="685" y="590"/>
                  </a:lnTo>
                  <a:lnTo>
                    <a:pt x="689" y="593"/>
                  </a:lnTo>
                  <a:lnTo>
                    <a:pt x="694" y="595"/>
                  </a:lnTo>
                  <a:lnTo>
                    <a:pt x="699" y="598"/>
                  </a:lnTo>
                  <a:lnTo>
                    <a:pt x="704" y="601"/>
                  </a:lnTo>
                  <a:lnTo>
                    <a:pt x="708" y="604"/>
                  </a:lnTo>
                  <a:lnTo>
                    <a:pt x="710" y="604"/>
                  </a:lnTo>
                  <a:lnTo>
                    <a:pt x="713" y="602"/>
                  </a:lnTo>
                  <a:lnTo>
                    <a:pt x="716" y="601"/>
                  </a:lnTo>
                  <a:lnTo>
                    <a:pt x="719" y="601"/>
                  </a:lnTo>
                  <a:lnTo>
                    <a:pt x="722" y="599"/>
                  </a:lnTo>
                  <a:lnTo>
                    <a:pt x="724" y="598"/>
                  </a:lnTo>
                  <a:lnTo>
                    <a:pt x="727" y="595"/>
                  </a:lnTo>
                  <a:lnTo>
                    <a:pt x="729" y="593"/>
                  </a:lnTo>
                  <a:lnTo>
                    <a:pt x="708" y="577"/>
                  </a:lnTo>
                  <a:lnTo>
                    <a:pt x="685" y="565"/>
                  </a:lnTo>
                  <a:lnTo>
                    <a:pt x="663" y="554"/>
                  </a:lnTo>
                  <a:lnTo>
                    <a:pt x="640" y="543"/>
                  </a:lnTo>
                  <a:lnTo>
                    <a:pt x="616" y="532"/>
                  </a:lnTo>
                  <a:lnTo>
                    <a:pt x="593" y="521"/>
                  </a:lnTo>
                  <a:lnTo>
                    <a:pt x="571" y="509"/>
                  </a:lnTo>
                  <a:lnTo>
                    <a:pt x="551" y="495"/>
                  </a:lnTo>
                  <a:lnTo>
                    <a:pt x="546" y="495"/>
                  </a:lnTo>
                  <a:lnTo>
                    <a:pt x="541" y="495"/>
                  </a:lnTo>
                  <a:lnTo>
                    <a:pt x="537" y="495"/>
                  </a:lnTo>
                  <a:lnTo>
                    <a:pt x="532" y="493"/>
                  </a:lnTo>
                  <a:lnTo>
                    <a:pt x="529" y="492"/>
                  </a:lnTo>
                  <a:lnTo>
                    <a:pt x="526" y="490"/>
                  </a:lnTo>
                  <a:lnTo>
                    <a:pt x="523" y="487"/>
                  </a:lnTo>
                  <a:lnTo>
                    <a:pt x="521" y="482"/>
                  </a:lnTo>
                  <a:lnTo>
                    <a:pt x="504" y="479"/>
                  </a:lnTo>
                  <a:lnTo>
                    <a:pt x="488" y="476"/>
                  </a:lnTo>
                  <a:lnTo>
                    <a:pt x="473" y="471"/>
                  </a:lnTo>
                  <a:lnTo>
                    <a:pt x="457" y="467"/>
                  </a:lnTo>
                  <a:lnTo>
                    <a:pt x="443" y="460"/>
                  </a:lnTo>
                  <a:lnTo>
                    <a:pt x="427" y="454"/>
                  </a:lnTo>
                  <a:lnTo>
                    <a:pt x="413" y="448"/>
                  </a:lnTo>
                  <a:lnTo>
                    <a:pt x="398" y="440"/>
                  </a:lnTo>
                  <a:lnTo>
                    <a:pt x="395" y="434"/>
                  </a:lnTo>
                  <a:lnTo>
                    <a:pt x="388" y="429"/>
                  </a:lnTo>
                  <a:lnTo>
                    <a:pt x="382" y="424"/>
                  </a:lnTo>
                  <a:lnTo>
                    <a:pt x="374" y="421"/>
                  </a:lnTo>
                  <a:lnTo>
                    <a:pt x="367" y="417"/>
                  </a:lnTo>
                  <a:lnTo>
                    <a:pt x="360" y="412"/>
                  </a:lnTo>
                  <a:lnTo>
                    <a:pt x="354" y="407"/>
                  </a:lnTo>
                  <a:lnTo>
                    <a:pt x="348" y="400"/>
                  </a:lnTo>
                  <a:lnTo>
                    <a:pt x="342" y="395"/>
                  </a:lnTo>
                  <a:lnTo>
                    <a:pt x="335" y="390"/>
                  </a:lnTo>
                  <a:lnTo>
                    <a:pt x="331" y="384"/>
                  </a:lnTo>
                  <a:lnTo>
                    <a:pt x="324" y="378"/>
                  </a:lnTo>
                  <a:lnTo>
                    <a:pt x="320" y="371"/>
                  </a:lnTo>
                  <a:lnTo>
                    <a:pt x="313" y="364"/>
                  </a:lnTo>
                  <a:lnTo>
                    <a:pt x="309" y="357"/>
                  </a:lnTo>
                  <a:lnTo>
                    <a:pt x="304" y="351"/>
                  </a:lnTo>
                  <a:lnTo>
                    <a:pt x="296" y="342"/>
                  </a:lnTo>
                  <a:lnTo>
                    <a:pt x="290" y="331"/>
                  </a:lnTo>
                  <a:lnTo>
                    <a:pt x="285" y="320"/>
                  </a:lnTo>
                  <a:lnTo>
                    <a:pt x="282" y="308"/>
                  </a:lnTo>
                  <a:lnTo>
                    <a:pt x="281" y="295"/>
                  </a:lnTo>
                  <a:lnTo>
                    <a:pt x="278" y="283"/>
                  </a:lnTo>
                  <a:lnTo>
                    <a:pt x="273" y="270"/>
                  </a:lnTo>
                  <a:lnTo>
                    <a:pt x="268" y="259"/>
                  </a:lnTo>
                  <a:lnTo>
                    <a:pt x="267" y="247"/>
                  </a:lnTo>
                  <a:lnTo>
                    <a:pt x="265" y="233"/>
                  </a:lnTo>
                  <a:lnTo>
                    <a:pt x="265" y="219"/>
                  </a:lnTo>
                  <a:lnTo>
                    <a:pt x="264" y="205"/>
                  </a:lnTo>
                  <a:lnTo>
                    <a:pt x="264" y="191"/>
                  </a:lnTo>
                  <a:lnTo>
                    <a:pt x="267" y="176"/>
                  </a:lnTo>
                  <a:lnTo>
                    <a:pt x="270" y="164"/>
                  </a:lnTo>
                  <a:lnTo>
                    <a:pt x="276" y="153"/>
                  </a:lnTo>
                  <a:lnTo>
                    <a:pt x="285" y="144"/>
                  </a:lnTo>
                  <a:lnTo>
                    <a:pt x="295" y="136"/>
                  </a:lnTo>
                  <a:lnTo>
                    <a:pt x="306" y="130"/>
                  </a:lnTo>
                  <a:lnTo>
                    <a:pt x="315" y="125"/>
                  </a:lnTo>
                  <a:lnTo>
                    <a:pt x="326" y="120"/>
                  </a:lnTo>
                  <a:lnTo>
                    <a:pt x="335" y="117"/>
                  </a:lnTo>
                  <a:lnTo>
                    <a:pt x="346" y="114"/>
                  </a:lnTo>
                  <a:lnTo>
                    <a:pt x="357" y="113"/>
                  </a:lnTo>
                  <a:lnTo>
                    <a:pt x="377" y="111"/>
                  </a:lnTo>
                  <a:lnTo>
                    <a:pt x="399" y="111"/>
                  </a:lnTo>
                  <a:lnTo>
                    <a:pt x="423" y="114"/>
                  </a:lnTo>
                  <a:lnTo>
                    <a:pt x="445" y="117"/>
                  </a:lnTo>
                  <a:lnTo>
                    <a:pt x="468" y="120"/>
                  </a:lnTo>
                  <a:lnTo>
                    <a:pt x="490" y="123"/>
                  </a:lnTo>
                  <a:lnTo>
                    <a:pt x="513" y="127"/>
                  </a:lnTo>
                  <a:lnTo>
                    <a:pt x="535" y="127"/>
                  </a:lnTo>
                  <a:lnTo>
                    <a:pt x="557" y="125"/>
                  </a:lnTo>
                  <a:lnTo>
                    <a:pt x="577" y="122"/>
                  </a:lnTo>
                  <a:lnTo>
                    <a:pt x="588" y="119"/>
                  </a:lnTo>
                  <a:lnTo>
                    <a:pt x="599" y="114"/>
                  </a:lnTo>
                  <a:lnTo>
                    <a:pt x="608" y="108"/>
                  </a:lnTo>
                  <a:lnTo>
                    <a:pt x="619" y="102"/>
                  </a:lnTo>
                  <a:lnTo>
                    <a:pt x="626" y="95"/>
                  </a:lnTo>
                  <a:lnTo>
                    <a:pt x="632" y="88"/>
                  </a:lnTo>
                  <a:lnTo>
                    <a:pt x="638" y="80"/>
                  </a:lnTo>
                  <a:lnTo>
                    <a:pt x="644" y="72"/>
                  </a:lnTo>
                  <a:lnTo>
                    <a:pt x="649" y="63"/>
                  </a:lnTo>
                  <a:lnTo>
                    <a:pt x="655" y="55"/>
                  </a:lnTo>
                  <a:lnTo>
                    <a:pt x="658" y="45"/>
                  </a:lnTo>
                  <a:lnTo>
                    <a:pt x="663" y="36"/>
                  </a:lnTo>
                  <a:lnTo>
                    <a:pt x="675" y="28"/>
                  </a:lnTo>
                  <a:lnTo>
                    <a:pt x="689" y="19"/>
                  </a:lnTo>
                  <a:lnTo>
                    <a:pt x="705" y="13"/>
                  </a:lnTo>
                  <a:lnTo>
                    <a:pt x="721" y="6"/>
                  </a:lnTo>
                  <a:lnTo>
                    <a:pt x="736" y="2"/>
                  </a:lnTo>
                  <a:lnTo>
                    <a:pt x="753" y="0"/>
                  </a:lnTo>
                  <a:lnTo>
                    <a:pt x="761" y="0"/>
                  </a:lnTo>
                  <a:lnTo>
                    <a:pt x="769" y="2"/>
                  </a:lnTo>
                  <a:lnTo>
                    <a:pt x="777" y="3"/>
                  </a:lnTo>
                  <a:lnTo>
                    <a:pt x="785" y="6"/>
                  </a:lnTo>
                  <a:lnTo>
                    <a:pt x="797" y="14"/>
                  </a:lnTo>
                  <a:lnTo>
                    <a:pt x="807" y="22"/>
                  </a:lnTo>
                  <a:lnTo>
                    <a:pt x="813" y="33"/>
                  </a:lnTo>
                  <a:lnTo>
                    <a:pt x="819" y="44"/>
                  </a:lnTo>
                  <a:lnTo>
                    <a:pt x="825" y="55"/>
                  </a:lnTo>
                  <a:lnTo>
                    <a:pt x="831" y="67"/>
                  </a:lnTo>
                  <a:lnTo>
                    <a:pt x="839" y="77"/>
                  </a:lnTo>
                  <a:lnTo>
                    <a:pt x="847" y="8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8" name="Freeform 9"/>
            <p:cNvSpPr>
              <a:spLocks noEditPoints="1"/>
            </p:cNvSpPr>
            <p:nvPr/>
          </p:nvSpPr>
          <p:spPr bwMode="auto">
            <a:xfrm>
              <a:off x="2445" y="133"/>
              <a:ext cx="1638" cy="1138"/>
            </a:xfrm>
            <a:custGeom>
              <a:avLst/>
              <a:gdLst>
                <a:gd name="T0" fmla="*/ 249 w 1638"/>
                <a:gd name="T1" fmla="*/ 201 h 1138"/>
                <a:gd name="T2" fmla="*/ 357 w 1638"/>
                <a:gd name="T3" fmla="*/ 173 h 1138"/>
                <a:gd name="T4" fmla="*/ 391 w 1638"/>
                <a:gd name="T5" fmla="*/ 132 h 1138"/>
                <a:gd name="T6" fmla="*/ 494 w 1638"/>
                <a:gd name="T7" fmla="*/ 117 h 1138"/>
                <a:gd name="T8" fmla="*/ 555 w 1638"/>
                <a:gd name="T9" fmla="*/ 142 h 1138"/>
                <a:gd name="T10" fmla="*/ 664 w 1638"/>
                <a:gd name="T11" fmla="*/ 14 h 1138"/>
                <a:gd name="T12" fmla="*/ 786 w 1638"/>
                <a:gd name="T13" fmla="*/ 229 h 1138"/>
                <a:gd name="T14" fmla="*/ 800 w 1638"/>
                <a:gd name="T15" fmla="*/ 357 h 1138"/>
                <a:gd name="T16" fmla="*/ 820 w 1638"/>
                <a:gd name="T17" fmla="*/ 336 h 1138"/>
                <a:gd name="T18" fmla="*/ 962 w 1638"/>
                <a:gd name="T19" fmla="*/ 165 h 1138"/>
                <a:gd name="T20" fmla="*/ 992 w 1638"/>
                <a:gd name="T21" fmla="*/ 163 h 1138"/>
                <a:gd name="T22" fmla="*/ 1120 w 1638"/>
                <a:gd name="T23" fmla="*/ 118 h 1138"/>
                <a:gd name="T24" fmla="*/ 1185 w 1638"/>
                <a:gd name="T25" fmla="*/ 205 h 1138"/>
                <a:gd name="T26" fmla="*/ 1265 w 1638"/>
                <a:gd name="T27" fmla="*/ 243 h 1138"/>
                <a:gd name="T28" fmla="*/ 1343 w 1638"/>
                <a:gd name="T29" fmla="*/ 346 h 1138"/>
                <a:gd name="T30" fmla="*/ 1529 w 1638"/>
                <a:gd name="T31" fmla="*/ 463 h 1138"/>
                <a:gd name="T32" fmla="*/ 1301 w 1638"/>
                <a:gd name="T33" fmla="*/ 577 h 1138"/>
                <a:gd name="T34" fmla="*/ 1210 w 1638"/>
                <a:gd name="T35" fmla="*/ 574 h 1138"/>
                <a:gd name="T36" fmla="*/ 1182 w 1638"/>
                <a:gd name="T37" fmla="*/ 595 h 1138"/>
                <a:gd name="T38" fmla="*/ 1196 w 1638"/>
                <a:gd name="T39" fmla="*/ 628 h 1138"/>
                <a:gd name="T40" fmla="*/ 1448 w 1638"/>
                <a:gd name="T41" fmla="*/ 683 h 1138"/>
                <a:gd name="T42" fmla="*/ 1611 w 1638"/>
                <a:gd name="T43" fmla="*/ 762 h 1138"/>
                <a:gd name="T44" fmla="*/ 1560 w 1638"/>
                <a:gd name="T45" fmla="*/ 822 h 1138"/>
                <a:gd name="T46" fmla="*/ 1405 w 1638"/>
                <a:gd name="T47" fmla="*/ 931 h 1138"/>
                <a:gd name="T48" fmla="*/ 1284 w 1638"/>
                <a:gd name="T49" fmla="*/ 1029 h 1138"/>
                <a:gd name="T50" fmla="*/ 1198 w 1638"/>
                <a:gd name="T51" fmla="*/ 1015 h 1138"/>
                <a:gd name="T52" fmla="*/ 1132 w 1638"/>
                <a:gd name="T53" fmla="*/ 978 h 1138"/>
                <a:gd name="T54" fmla="*/ 1093 w 1638"/>
                <a:gd name="T55" fmla="*/ 946 h 1138"/>
                <a:gd name="T56" fmla="*/ 1081 w 1638"/>
                <a:gd name="T57" fmla="*/ 931 h 1138"/>
                <a:gd name="T58" fmla="*/ 1001 w 1638"/>
                <a:gd name="T59" fmla="*/ 822 h 1138"/>
                <a:gd name="T60" fmla="*/ 984 w 1638"/>
                <a:gd name="T61" fmla="*/ 862 h 1138"/>
                <a:gd name="T62" fmla="*/ 1039 w 1638"/>
                <a:gd name="T63" fmla="*/ 1105 h 1138"/>
                <a:gd name="T64" fmla="*/ 965 w 1638"/>
                <a:gd name="T65" fmla="*/ 1123 h 1138"/>
                <a:gd name="T66" fmla="*/ 942 w 1638"/>
                <a:gd name="T67" fmla="*/ 1138 h 1138"/>
                <a:gd name="T68" fmla="*/ 900 w 1638"/>
                <a:gd name="T69" fmla="*/ 1054 h 1138"/>
                <a:gd name="T70" fmla="*/ 845 w 1638"/>
                <a:gd name="T71" fmla="*/ 1034 h 1138"/>
                <a:gd name="T72" fmla="*/ 803 w 1638"/>
                <a:gd name="T73" fmla="*/ 1006 h 1138"/>
                <a:gd name="T74" fmla="*/ 716 w 1638"/>
                <a:gd name="T75" fmla="*/ 1004 h 1138"/>
                <a:gd name="T76" fmla="*/ 611 w 1638"/>
                <a:gd name="T77" fmla="*/ 1040 h 1138"/>
                <a:gd name="T78" fmla="*/ 501 w 1638"/>
                <a:gd name="T79" fmla="*/ 999 h 1138"/>
                <a:gd name="T80" fmla="*/ 452 w 1638"/>
                <a:gd name="T81" fmla="*/ 878 h 1138"/>
                <a:gd name="T82" fmla="*/ 550 w 1638"/>
                <a:gd name="T83" fmla="*/ 808 h 1138"/>
                <a:gd name="T84" fmla="*/ 639 w 1638"/>
                <a:gd name="T85" fmla="*/ 739 h 1138"/>
                <a:gd name="T86" fmla="*/ 549 w 1638"/>
                <a:gd name="T87" fmla="*/ 776 h 1138"/>
                <a:gd name="T88" fmla="*/ 407 w 1638"/>
                <a:gd name="T89" fmla="*/ 840 h 1138"/>
                <a:gd name="T90" fmla="*/ 34 w 1638"/>
                <a:gd name="T91" fmla="*/ 794 h 1138"/>
                <a:gd name="T92" fmla="*/ 40 w 1638"/>
                <a:gd name="T93" fmla="*/ 695 h 1138"/>
                <a:gd name="T94" fmla="*/ 104 w 1638"/>
                <a:gd name="T95" fmla="*/ 581 h 1138"/>
                <a:gd name="T96" fmla="*/ 25 w 1638"/>
                <a:gd name="T97" fmla="*/ 521 h 1138"/>
                <a:gd name="T98" fmla="*/ 185 w 1638"/>
                <a:gd name="T99" fmla="*/ 419 h 1138"/>
                <a:gd name="T100" fmla="*/ 212 w 1638"/>
                <a:gd name="T101" fmla="*/ 366 h 1138"/>
                <a:gd name="T102" fmla="*/ 238 w 1638"/>
                <a:gd name="T103" fmla="*/ 358 h 1138"/>
                <a:gd name="T104" fmla="*/ 315 w 1638"/>
                <a:gd name="T105" fmla="*/ 404 h 1138"/>
                <a:gd name="T106" fmla="*/ 348 w 1638"/>
                <a:gd name="T107" fmla="*/ 419 h 1138"/>
                <a:gd name="T108" fmla="*/ 491 w 1638"/>
                <a:gd name="T109" fmla="*/ 463 h 1138"/>
                <a:gd name="T110" fmla="*/ 588 w 1638"/>
                <a:gd name="T111" fmla="*/ 514 h 1138"/>
                <a:gd name="T112" fmla="*/ 446 w 1638"/>
                <a:gd name="T113" fmla="*/ 421 h 1138"/>
                <a:gd name="T114" fmla="*/ 388 w 1638"/>
                <a:gd name="T115" fmla="*/ 393 h 1138"/>
                <a:gd name="T116" fmla="*/ 332 w 1638"/>
                <a:gd name="T117" fmla="*/ 324 h 1138"/>
                <a:gd name="T118" fmla="*/ 279 w 1638"/>
                <a:gd name="T119" fmla="*/ 351 h 1138"/>
                <a:gd name="T120" fmla="*/ 273 w 1638"/>
                <a:gd name="T121" fmla="*/ 352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38" h="1138">
                  <a:moveTo>
                    <a:pt x="348" y="316"/>
                  </a:moveTo>
                  <a:lnTo>
                    <a:pt x="334" y="312"/>
                  </a:lnTo>
                  <a:lnTo>
                    <a:pt x="321" y="305"/>
                  </a:lnTo>
                  <a:lnTo>
                    <a:pt x="310" y="299"/>
                  </a:lnTo>
                  <a:lnTo>
                    <a:pt x="299" y="290"/>
                  </a:lnTo>
                  <a:lnTo>
                    <a:pt x="290" y="282"/>
                  </a:lnTo>
                  <a:lnTo>
                    <a:pt x="282" y="273"/>
                  </a:lnTo>
                  <a:lnTo>
                    <a:pt x="274" y="262"/>
                  </a:lnTo>
                  <a:lnTo>
                    <a:pt x="268" y="251"/>
                  </a:lnTo>
                  <a:lnTo>
                    <a:pt x="262" y="238"/>
                  </a:lnTo>
                  <a:lnTo>
                    <a:pt x="257" y="227"/>
                  </a:lnTo>
                  <a:lnTo>
                    <a:pt x="252" y="213"/>
                  </a:lnTo>
                  <a:lnTo>
                    <a:pt x="249" y="201"/>
                  </a:lnTo>
                  <a:lnTo>
                    <a:pt x="245" y="174"/>
                  </a:lnTo>
                  <a:lnTo>
                    <a:pt x="243" y="146"/>
                  </a:lnTo>
                  <a:lnTo>
                    <a:pt x="260" y="148"/>
                  </a:lnTo>
                  <a:lnTo>
                    <a:pt x="274" y="151"/>
                  </a:lnTo>
                  <a:lnTo>
                    <a:pt x="288" y="157"/>
                  </a:lnTo>
                  <a:lnTo>
                    <a:pt x="302" y="163"/>
                  </a:lnTo>
                  <a:lnTo>
                    <a:pt x="315" y="171"/>
                  </a:lnTo>
                  <a:lnTo>
                    <a:pt x="327" y="181"/>
                  </a:lnTo>
                  <a:lnTo>
                    <a:pt x="341" y="190"/>
                  </a:lnTo>
                  <a:lnTo>
                    <a:pt x="354" y="198"/>
                  </a:lnTo>
                  <a:lnTo>
                    <a:pt x="355" y="190"/>
                  </a:lnTo>
                  <a:lnTo>
                    <a:pt x="355" y="182"/>
                  </a:lnTo>
                  <a:lnTo>
                    <a:pt x="357" y="173"/>
                  </a:lnTo>
                  <a:lnTo>
                    <a:pt x="359" y="165"/>
                  </a:lnTo>
                  <a:lnTo>
                    <a:pt x="362" y="159"/>
                  </a:lnTo>
                  <a:lnTo>
                    <a:pt x="363" y="151"/>
                  </a:lnTo>
                  <a:lnTo>
                    <a:pt x="366" y="145"/>
                  </a:lnTo>
                  <a:lnTo>
                    <a:pt x="369" y="138"/>
                  </a:lnTo>
                  <a:lnTo>
                    <a:pt x="373" y="138"/>
                  </a:lnTo>
                  <a:lnTo>
                    <a:pt x="374" y="138"/>
                  </a:lnTo>
                  <a:lnTo>
                    <a:pt x="377" y="137"/>
                  </a:lnTo>
                  <a:lnTo>
                    <a:pt x="380" y="135"/>
                  </a:lnTo>
                  <a:lnTo>
                    <a:pt x="384" y="134"/>
                  </a:lnTo>
                  <a:lnTo>
                    <a:pt x="385" y="132"/>
                  </a:lnTo>
                  <a:lnTo>
                    <a:pt x="388" y="132"/>
                  </a:lnTo>
                  <a:lnTo>
                    <a:pt x="391" y="132"/>
                  </a:lnTo>
                  <a:lnTo>
                    <a:pt x="401" y="132"/>
                  </a:lnTo>
                  <a:lnTo>
                    <a:pt x="410" y="134"/>
                  </a:lnTo>
                  <a:lnTo>
                    <a:pt x="419" y="138"/>
                  </a:lnTo>
                  <a:lnTo>
                    <a:pt x="427" y="143"/>
                  </a:lnTo>
                  <a:lnTo>
                    <a:pt x="435" y="148"/>
                  </a:lnTo>
                  <a:lnTo>
                    <a:pt x="443" y="154"/>
                  </a:lnTo>
                  <a:lnTo>
                    <a:pt x="451" y="162"/>
                  </a:lnTo>
                  <a:lnTo>
                    <a:pt x="457" y="170"/>
                  </a:lnTo>
                  <a:lnTo>
                    <a:pt x="469" y="185"/>
                  </a:lnTo>
                  <a:lnTo>
                    <a:pt x="479" y="202"/>
                  </a:lnTo>
                  <a:lnTo>
                    <a:pt x="488" y="220"/>
                  </a:lnTo>
                  <a:lnTo>
                    <a:pt x="494" y="235"/>
                  </a:lnTo>
                  <a:lnTo>
                    <a:pt x="494" y="117"/>
                  </a:lnTo>
                  <a:lnTo>
                    <a:pt x="501" y="117"/>
                  </a:lnTo>
                  <a:lnTo>
                    <a:pt x="505" y="118"/>
                  </a:lnTo>
                  <a:lnTo>
                    <a:pt x="508" y="121"/>
                  </a:lnTo>
                  <a:lnTo>
                    <a:pt x="513" y="124"/>
                  </a:lnTo>
                  <a:lnTo>
                    <a:pt x="521" y="131"/>
                  </a:lnTo>
                  <a:lnTo>
                    <a:pt x="527" y="138"/>
                  </a:lnTo>
                  <a:lnTo>
                    <a:pt x="533" y="148"/>
                  </a:lnTo>
                  <a:lnTo>
                    <a:pt x="540" y="154"/>
                  </a:lnTo>
                  <a:lnTo>
                    <a:pt x="543" y="157"/>
                  </a:lnTo>
                  <a:lnTo>
                    <a:pt x="546" y="159"/>
                  </a:lnTo>
                  <a:lnTo>
                    <a:pt x="549" y="160"/>
                  </a:lnTo>
                  <a:lnTo>
                    <a:pt x="554" y="162"/>
                  </a:lnTo>
                  <a:lnTo>
                    <a:pt x="555" y="142"/>
                  </a:lnTo>
                  <a:lnTo>
                    <a:pt x="558" y="121"/>
                  </a:lnTo>
                  <a:lnTo>
                    <a:pt x="563" y="101"/>
                  </a:lnTo>
                  <a:lnTo>
                    <a:pt x="569" y="81"/>
                  </a:lnTo>
                  <a:lnTo>
                    <a:pt x="575" y="59"/>
                  </a:lnTo>
                  <a:lnTo>
                    <a:pt x="582" y="39"/>
                  </a:lnTo>
                  <a:lnTo>
                    <a:pt x="586" y="18"/>
                  </a:lnTo>
                  <a:lnTo>
                    <a:pt x="591" y="0"/>
                  </a:lnTo>
                  <a:lnTo>
                    <a:pt x="604" y="0"/>
                  </a:lnTo>
                  <a:lnTo>
                    <a:pt x="614" y="1"/>
                  </a:lnTo>
                  <a:lnTo>
                    <a:pt x="627" y="4"/>
                  </a:lnTo>
                  <a:lnTo>
                    <a:pt x="638" y="7"/>
                  </a:lnTo>
                  <a:lnTo>
                    <a:pt x="650" y="10"/>
                  </a:lnTo>
                  <a:lnTo>
                    <a:pt x="664" y="14"/>
                  </a:lnTo>
                  <a:lnTo>
                    <a:pt x="682" y="18"/>
                  </a:lnTo>
                  <a:lnTo>
                    <a:pt x="702" y="21"/>
                  </a:lnTo>
                  <a:lnTo>
                    <a:pt x="708" y="40"/>
                  </a:lnTo>
                  <a:lnTo>
                    <a:pt x="717" y="65"/>
                  </a:lnTo>
                  <a:lnTo>
                    <a:pt x="728" y="92"/>
                  </a:lnTo>
                  <a:lnTo>
                    <a:pt x="739" y="120"/>
                  </a:lnTo>
                  <a:lnTo>
                    <a:pt x="750" y="148"/>
                  </a:lnTo>
                  <a:lnTo>
                    <a:pt x="760" y="173"/>
                  </a:lnTo>
                  <a:lnTo>
                    <a:pt x="766" y="196"/>
                  </a:lnTo>
                  <a:lnTo>
                    <a:pt x="767" y="213"/>
                  </a:lnTo>
                  <a:lnTo>
                    <a:pt x="775" y="218"/>
                  </a:lnTo>
                  <a:lnTo>
                    <a:pt x="781" y="223"/>
                  </a:lnTo>
                  <a:lnTo>
                    <a:pt x="786" y="229"/>
                  </a:lnTo>
                  <a:lnTo>
                    <a:pt x="791" y="235"/>
                  </a:lnTo>
                  <a:lnTo>
                    <a:pt x="795" y="241"/>
                  </a:lnTo>
                  <a:lnTo>
                    <a:pt x="799" y="248"/>
                  </a:lnTo>
                  <a:lnTo>
                    <a:pt x="802" y="254"/>
                  </a:lnTo>
                  <a:lnTo>
                    <a:pt x="805" y="260"/>
                  </a:lnTo>
                  <a:lnTo>
                    <a:pt x="805" y="273"/>
                  </a:lnTo>
                  <a:lnTo>
                    <a:pt x="805" y="285"/>
                  </a:lnTo>
                  <a:lnTo>
                    <a:pt x="805" y="296"/>
                  </a:lnTo>
                  <a:lnTo>
                    <a:pt x="803" y="308"/>
                  </a:lnTo>
                  <a:lnTo>
                    <a:pt x="803" y="321"/>
                  </a:lnTo>
                  <a:lnTo>
                    <a:pt x="802" y="332"/>
                  </a:lnTo>
                  <a:lnTo>
                    <a:pt x="802" y="344"/>
                  </a:lnTo>
                  <a:lnTo>
                    <a:pt x="800" y="357"/>
                  </a:lnTo>
                  <a:lnTo>
                    <a:pt x="800" y="360"/>
                  </a:lnTo>
                  <a:lnTo>
                    <a:pt x="802" y="363"/>
                  </a:lnTo>
                  <a:lnTo>
                    <a:pt x="803" y="366"/>
                  </a:lnTo>
                  <a:lnTo>
                    <a:pt x="806" y="369"/>
                  </a:lnTo>
                  <a:lnTo>
                    <a:pt x="809" y="371"/>
                  </a:lnTo>
                  <a:lnTo>
                    <a:pt x="814" y="371"/>
                  </a:lnTo>
                  <a:lnTo>
                    <a:pt x="817" y="371"/>
                  </a:lnTo>
                  <a:lnTo>
                    <a:pt x="820" y="368"/>
                  </a:lnTo>
                  <a:lnTo>
                    <a:pt x="820" y="361"/>
                  </a:lnTo>
                  <a:lnTo>
                    <a:pt x="820" y="355"/>
                  </a:lnTo>
                  <a:lnTo>
                    <a:pt x="820" y="349"/>
                  </a:lnTo>
                  <a:lnTo>
                    <a:pt x="819" y="343"/>
                  </a:lnTo>
                  <a:lnTo>
                    <a:pt x="820" y="336"/>
                  </a:lnTo>
                  <a:lnTo>
                    <a:pt x="820" y="330"/>
                  </a:lnTo>
                  <a:lnTo>
                    <a:pt x="820" y="324"/>
                  </a:lnTo>
                  <a:lnTo>
                    <a:pt x="820" y="319"/>
                  </a:lnTo>
                  <a:lnTo>
                    <a:pt x="833" y="299"/>
                  </a:lnTo>
                  <a:lnTo>
                    <a:pt x="845" y="279"/>
                  </a:lnTo>
                  <a:lnTo>
                    <a:pt x="861" y="259"/>
                  </a:lnTo>
                  <a:lnTo>
                    <a:pt x="878" y="238"/>
                  </a:lnTo>
                  <a:lnTo>
                    <a:pt x="895" y="220"/>
                  </a:lnTo>
                  <a:lnTo>
                    <a:pt x="912" y="201"/>
                  </a:lnTo>
                  <a:lnTo>
                    <a:pt x="930" y="184"/>
                  </a:lnTo>
                  <a:lnTo>
                    <a:pt x="945" y="168"/>
                  </a:lnTo>
                  <a:lnTo>
                    <a:pt x="953" y="168"/>
                  </a:lnTo>
                  <a:lnTo>
                    <a:pt x="962" y="165"/>
                  </a:lnTo>
                  <a:lnTo>
                    <a:pt x="972" y="162"/>
                  </a:lnTo>
                  <a:lnTo>
                    <a:pt x="981" y="157"/>
                  </a:lnTo>
                  <a:lnTo>
                    <a:pt x="990" y="151"/>
                  </a:lnTo>
                  <a:lnTo>
                    <a:pt x="1001" y="146"/>
                  </a:lnTo>
                  <a:lnTo>
                    <a:pt x="1009" y="143"/>
                  </a:lnTo>
                  <a:lnTo>
                    <a:pt x="1019" y="138"/>
                  </a:lnTo>
                  <a:lnTo>
                    <a:pt x="1011" y="132"/>
                  </a:lnTo>
                  <a:lnTo>
                    <a:pt x="1011" y="135"/>
                  </a:lnTo>
                  <a:lnTo>
                    <a:pt x="1008" y="140"/>
                  </a:lnTo>
                  <a:lnTo>
                    <a:pt x="1004" y="145"/>
                  </a:lnTo>
                  <a:lnTo>
                    <a:pt x="1000" y="151"/>
                  </a:lnTo>
                  <a:lnTo>
                    <a:pt x="995" y="157"/>
                  </a:lnTo>
                  <a:lnTo>
                    <a:pt x="992" y="163"/>
                  </a:lnTo>
                  <a:lnTo>
                    <a:pt x="990" y="170"/>
                  </a:lnTo>
                  <a:lnTo>
                    <a:pt x="989" y="176"/>
                  </a:lnTo>
                  <a:lnTo>
                    <a:pt x="997" y="176"/>
                  </a:lnTo>
                  <a:lnTo>
                    <a:pt x="1003" y="173"/>
                  </a:lnTo>
                  <a:lnTo>
                    <a:pt x="1012" y="170"/>
                  </a:lnTo>
                  <a:lnTo>
                    <a:pt x="1020" y="166"/>
                  </a:lnTo>
                  <a:lnTo>
                    <a:pt x="1037" y="157"/>
                  </a:lnTo>
                  <a:lnTo>
                    <a:pt x="1056" y="146"/>
                  </a:lnTo>
                  <a:lnTo>
                    <a:pt x="1075" y="135"/>
                  </a:lnTo>
                  <a:lnTo>
                    <a:pt x="1093" y="126"/>
                  </a:lnTo>
                  <a:lnTo>
                    <a:pt x="1103" y="123"/>
                  </a:lnTo>
                  <a:lnTo>
                    <a:pt x="1112" y="120"/>
                  </a:lnTo>
                  <a:lnTo>
                    <a:pt x="1120" y="118"/>
                  </a:lnTo>
                  <a:lnTo>
                    <a:pt x="1129" y="117"/>
                  </a:lnTo>
                  <a:lnTo>
                    <a:pt x="1128" y="127"/>
                  </a:lnTo>
                  <a:lnTo>
                    <a:pt x="1125" y="140"/>
                  </a:lnTo>
                  <a:lnTo>
                    <a:pt x="1120" y="152"/>
                  </a:lnTo>
                  <a:lnTo>
                    <a:pt x="1114" y="165"/>
                  </a:lnTo>
                  <a:lnTo>
                    <a:pt x="1109" y="177"/>
                  </a:lnTo>
                  <a:lnTo>
                    <a:pt x="1104" y="190"/>
                  </a:lnTo>
                  <a:lnTo>
                    <a:pt x="1101" y="201"/>
                  </a:lnTo>
                  <a:lnTo>
                    <a:pt x="1100" y="213"/>
                  </a:lnTo>
                  <a:lnTo>
                    <a:pt x="1120" y="212"/>
                  </a:lnTo>
                  <a:lnTo>
                    <a:pt x="1140" y="210"/>
                  </a:lnTo>
                  <a:lnTo>
                    <a:pt x="1162" y="209"/>
                  </a:lnTo>
                  <a:lnTo>
                    <a:pt x="1185" y="205"/>
                  </a:lnTo>
                  <a:lnTo>
                    <a:pt x="1209" y="202"/>
                  </a:lnTo>
                  <a:lnTo>
                    <a:pt x="1231" y="201"/>
                  </a:lnTo>
                  <a:lnTo>
                    <a:pt x="1254" y="199"/>
                  </a:lnTo>
                  <a:lnTo>
                    <a:pt x="1276" y="198"/>
                  </a:lnTo>
                  <a:lnTo>
                    <a:pt x="1276" y="202"/>
                  </a:lnTo>
                  <a:lnTo>
                    <a:pt x="1273" y="207"/>
                  </a:lnTo>
                  <a:lnTo>
                    <a:pt x="1270" y="213"/>
                  </a:lnTo>
                  <a:lnTo>
                    <a:pt x="1265" y="220"/>
                  </a:lnTo>
                  <a:lnTo>
                    <a:pt x="1262" y="227"/>
                  </a:lnTo>
                  <a:lnTo>
                    <a:pt x="1257" y="234"/>
                  </a:lnTo>
                  <a:lnTo>
                    <a:pt x="1256" y="238"/>
                  </a:lnTo>
                  <a:lnTo>
                    <a:pt x="1254" y="243"/>
                  </a:lnTo>
                  <a:lnTo>
                    <a:pt x="1265" y="243"/>
                  </a:lnTo>
                  <a:lnTo>
                    <a:pt x="1276" y="244"/>
                  </a:lnTo>
                  <a:lnTo>
                    <a:pt x="1285" y="248"/>
                  </a:lnTo>
                  <a:lnTo>
                    <a:pt x="1293" y="251"/>
                  </a:lnTo>
                  <a:lnTo>
                    <a:pt x="1301" y="255"/>
                  </a:lnTo>
                  <a:lnTo>
                    <a:pt x="1309" y="262"/>
                  </a:lnTo>
                  <a:lnTo>
                    <a:pt x="1315" y="268"/>
                  </a:lnTo>
                  <a:lnTo>
                    <a:pt x="1321" y="274"/>
                  </a:lnTo>
                  <a:lnTo>
                    <a:pt x="1326" y="282"/>
                  </a:lnTo>
                  <a:lnTo>
                    <a:pt x="1331" y="290"/>
                  </a:lnTo>
                  <a:lnTo>
                    <a:pt x="1334" y="299"/>
                  </a:lnTo>
                  <a:lnTo>
                    <a:pt x="1337" y="307"/>
                  </a:lnTo>
                  <a:lnTo>
                    <a:pt x="1341" y="326"/>
                  </a:lnTo>
                  <a:lnTo>
                    <a:pt x="1343" y="346"/>
                  </a:lnTo>
                  <a:lnTo>
                    <a:pt x="1497" y="346"/>
                  </a:lnTo>
                  <a:lnTo>
                    <a:pt x="1512" y="360"/>
                  </a:lnTo>
                  <a:lnTo>
                    <a:pt x="1521" y="372"/>
                  </a:lnTo>
                  <a:lnTo>
                    <a:pt x="1529" y="386"/>
                  </a:lnTo>
                  <a:lnTo>
                    <a:pt x="1535" y="399"/>
                  </a:lnTo>
                  <a:lnTo>
                    <a:pt x="1540" y="411"/>
                  </a:lnTo>
                  <a:lnTo>
                    <a:pt x="1541" y="422"/>
                  </a:lnTo>
                  <a:lnTo>
                    <a:pt x="1541" y="435"/>
                  </a:lnTo>
                  <a:lnTo>
                    <a:pt x="1538" y="446"/>
                  </a:lnTo>
                  <a:lnTo>
                    <a:pt x="1536" y="450"/>
                  </a:lnTo>
                  <a:lnTo>
                    <a:pt x="1533" y="453"/>
                  </a:lnTo>
                  <a:lnTo>
                    <a:pt x="1532" y="458"/>
                  </a:lnTo>
                  <a:lnTo>
                    <a:pt x="1529" y="463"/>
                  </a:lnTo>
                  <a:lnTo>
                    <a:pt x="1526" y="468"/>
                  </a:lnTo>
                  <a:lnTo>
                    <a:pt x="1524" y="472"/>
                  </a:lnTo>
                  <a:lnTo>
                    <a:pt x="1521" y="477"/>
                  </a:lnTo>
                  <a:lnTo>
                    <a:pt x="1518" y="482"/>
                  </a:lnTo>
                  <a:lnTo>
                    <a:pt x="1508" y="491"/>
                  </a:lnTo>
                  <a:lnTo>
                    <a:pt x="1497" y="500"/>
                  </a:lnTo>
                  <a:lnTo>
                    <a:pt x="1485" y="510"/>
                  </a:lnTo>
                  <a:lnTo>
                    <a:pt x="1471" y="517"/>
                  </a:lnTo>
                  <a:lnTo>
                    <a:pt x="1441" y="533"/>
                  </a:lnTo>
                  <a:lnTo>
                    <a:pt x="1409" y="547"/>
                  </a:lnTo>
                  <a:lnTo>
                    <a:pt x="1373" y="558"/>
                  </a:lnTo>
                  <a:lnTo>
                    <a:pt x="1337" y="569"/>
                  </a:lnTo>
                  <a:lnTo>
                    <a:pt x="1301" y="577"/>
                  </a:lnTo>
                  <a:lnTo>
                    <a:pt x="1267" y="584"/>
                  </a:lnTo>
                  <a:lnTo>
                    <a:pt x="1265" y="584"/>
                  </a:lnTo>
                  <a:lnTo>
                    <a:pt x="1263" y="583"/>
                  </a:lnTo>
                  <a:lnTo>
                    <a:pt x="1262" y="583"/>
                  </a:lnTo>
                  <a:lnTo>
                    <a:pt x="1259" y="581"/>
                  </a:lnTo>
                  <a:lnTo>
                    <a:pt x="1257" y="581"/>
                  </a:lnTo>
                  <a:lnTo>
                    <a:pt x="1256" y="580"/>
                  </a:lnTo>
                  <a:lnTo>
                    <a:pt x="1254" y="580"/>
                  </a:lnTo>
                  <a:lnTo>
                    <a:pt x="1251" y="578"/>
                  </a:lnTo>
                  <a:lnTo>
                    <a:pt x="1242" y="578"/>
                  </a:lnTo>
                  <a:lnTo>
                    <a:pt x="1231" y="577"/>
                  </a:lnTo>
                  <a:lnTo>
                    <a:pt x="1220" y="575"/>
                  </a:lnTo>
                  <a:lnTo>
                    <a:pt x="1210" y="574"/>
                  </a:lnTo>
                  <a:lnTo>
                    <a:pt x="1199" y="572"/>
                  </a:lnTo>
                  <a:lnTo>
                    <a:pt x="1190" y="572"/>
                  </a:lnTo>
                  <a:lnTo>
                    <a:pt x="1181" y="572"/>
                  </a:lnTo>
                  <a:lnTo>
                    <a:pt x="1171" y="575"/>
                  </a:lnTo>
                  <a:lnTo>
                    <a:pt x="1173" y="580"/>
                  </a:lnTo>
                  <a:lnTo>
                    <a:pt x="1175" y="583"/>
                  </a:lnTo>
                  <a:lnTo>
                    <a:pt x="1175" y="586"/>
                  </a:lnTo>
                  <a:lnTo>
                    <a:pt x="1176" y="588"/>
                  </a:lnTo>
                  <a:lnTo>
                    <a:pt x="1178" y="591"/>
                  </a:lnTo>
                  <a:lnTo>
                    <a:pt x="1181" y="592"/>
                  </a:lnTo>
                  <a:lnTo>
                    <a:pt x="1182" y="594"/>
                  </a:lnTo>
                  <a:lnTo>
                    <a:pt x="1184" y="595"/>
                  </a:lnTo>
                  <a:lnTo>
                    <a:pt x="1182" y="595"/>
                  </a:lnTo>
                  <a:lnTo>
                    <a:pt x="1179" y="595"/>
                  </a:lnTo>
                  <a:lnTo>
                    <a:pt x="1176" y="595"/>
                  </a:lnTo>
                  <a:lnTo>
                    <a:pt x="1175" y="595"/>
                  </a:lnTo>
                  <a:lnTo>
                    <a:pt x="1171" y="595"/>
                  </a:lnTo>
                  <a:lnTo>
                    <a:pt x="1170" y="595"/>
                  </a:lnTo>
                  <a:lnTo>
                    <a:pt x="1168" y="595"/>
                  </a:lnTo>
                  <a:lnTo>
                    <a:pt x="1165" y="595"/>
                  </a:lnTo>
                  <a:lnTo>
                    <a:pt x="1167" y="602"/>
                  </a:lnTo>
                  <a:lnTo>
                    <a:pt x="1168" y="605"/>
                  </a:lnTo>
                  <a:lnTo>
                    <a:pt x="1171" y="609"/>
                  </a:lnTo>
                  <a:lnTo>
                    <a:pt x="1175" y="614"/>
                  </a:lnTo>
                  <a:lnTo>
                    <a:pt x="1184" y="622"/>
                  </a:lnTo>
                  <a:lnTo>
                    <a:pt x="1196" y="628"/>
                  </a:lnTo>
                  <a:lnTo>
                    <a:pt x="1210" y="634"/>
                  </a:lnTo>
                  <a:lnTo>
                    <a:pt x="1228" y="639"/>
                  </a:lnTo>
                  <a:lnTo>
                    <a:pt x="1246" y="645"/>
                  </a:lnTo>
                  <a:lnTo>
                    <a:pt x="1265" y="648"/>
                  </a:lnTo>
                  <a:lnTo>
                    <a:pt x="1302" y="655"/>
                  </a:lnTo>
                  <a:lnTo>
                    <a:pt x="1337" y="659"/>
                  </a:lnTo>
                  <a:lnTo>
                    <a:pt x="1365" y="662"/>
                  </a:lnTo>
                  <a:lnTo>
                    <a:pt x="1380" y="662"/>
                  </a:lnTo>
                  <a:lnTo>
                    <a:pt x="1385" y="664"/>
                  </a:lnTo>
                  <a:lnTo>
                    <a:pt x="1396" y="667"/>
                  </a:lnTo>
                  <a:lnTo>
                    <a:pt x="1413" y="672"/>
                  </a:lnTo>
                  <a:lnTo>
                    <a:pt x="1432" y="677"/>
                  </a:lnTo>
                  <a:lnTo>
                    <a:pt x="1448" y="683"/>
                  </a:lnTo>
                  <a:lnTo>
                    <a:pt x="1460" y="687"/>
                  </a:lnTo>
                  <a:lnTo>
                    <a:pt x="1465" y="689"/>
                  </a:lnTo>
                  <a:lnTo>
                    <a:pt x="1466" y="691"/>
                  </a:lnTo>
                  <a:lnTo>
                    <a:pt x="1465" y="692"/>
                  </a:lnTo>
                  <a:lnTo>
                    <a:pt x="1462" y="692"/>
                  </a:lnTo>
                  <a:lnTo>
                    <a:pt x="1446" y="706"/>
                  </a:lnTo>
                  <a:lnTo>
                    <a:pt x="1468" y="716"/>
                  </a:lnTo>
                  <a:lnTo>
                    <a:pt x="1493" y="722"/>
                  </a:lnTo>
                  <a:lnTo>
                    <a:pt x="1519" y="730"/>
                  </a:lnTo>
                  <a:lnTo>
                    <a:pt x="1547" y="739"/>
                  </a:lnTo>
                  <a:lnTo>
                    <a:pt x="1576" y="747"/>
                  </a:lnTo>
                  <a:lnTo>
                    <a:pt x="1600" y="756"/>
                  </a:lnTo>
                  <a:lnTo>
                    <a:pt x="1611" y="762"/>
                  </a:lnTo>
                  <a:lnTo>
                    <a:pt x="1621" y="767"/>
                  </a:lnTo>
                  <a:lnTo>
                    <a:pt x="1630" y="773"/>
                  </a:lnTo>
                  <a:lnTo>
                    <a:pt x="1638" y="781"/>
                  </a:lnTo>
                  <a:lnTo>
                    <a:pt x="1630" y="783"/>
                  </a:lnTo>
                  <a:lnTo>
                    <a:pt x="1621" y="786"/>
                  </a:lnTo>
                  <a:lnTo>
                    <a:pt x="1610" y="790"/>
                  </a:lnTo>
                  <a:lnTo>
                    <a:pt x="1600" y="795"/>
                  </a:lnTo>
                  <a:lnTo>
                    <a:pt x="1590" y="801"/>
                  </a:lnTo>
                  <a:lnTo>
                    <a:pt x="1579" y="806"/>
                  </a:lnTo>
                  <a:lnTo>
                    <a:pt x="1568" y="809"/>
                  </a:lnTo>
                  <a:lnTo>
                    <a:pt x="1557" y="811"/>
                  </a:lnTo>
                  <a:lnTo>
                    <a:pt x="1558" y="815"/>
                  </a:lnTo>
                  <a:lnTo>
                    <a:pt x="1560" y="822"/>
                  </a:lnTo>
                  <a:lnTo>
                    <a:pt x="1565" y="828"/>
                  </a:lnTo>
                  <a:lnTo>
                    <a:pt x="1569" y="836"/>
                  </a:lnTo>
                  <a:lnTo>
                    <a:pt x="1574" y="840"/>
                  </a:lnTo>
                  <a:lnTo>
                    <a:pt x="1579" y="847"/>
                  </a:lnTo>
                  <a:lnTo>
                    <a:pt x="1583" y="851"/>
                  </a:lnTo>
                  <a:lnTo>
                    <a:pt x="1586" y="854"/>
                  </a:lnTo>
                  <a:lnTo>
                    <a:pt x="1560" y="865"/>
                  </a:lnTo>
                  <a:lnTo>
                    <a:pt x="1532" y="876"/>
                  </a:lnTo>
                  <a:lnTo>
                    <a:pt x="1504" y="886"/>
                  </a:lnTo>
                  <a:lnTo>
                    <a:pt x="1474" y="898"/>
                  </a:lnTo>
                  <a:lnTo>
                    <a:pt x="1446" y="910"/>
                  </a:lnTo>
                  <a:lnTo>
                    <a:pt x="1418" y="925"/>
                  </a:lnTo>
                  <a:lnTo>
                    <a:pt x="1405" y="931"/>
                  </a:lnTo>
                  <a:lnTo>
                    <a:pt x="1395" y="940"/>
                  </a:lnTo>
                  <a:lnTo>
                    <a:pt x="1382" y="948"/>
                  </a:lnTo>
                  <a:lnTo>
                    <a:pt x="1373" y="957"/>
                  </a:lnTo>
                  <a:lnTo>
                    <a:pt x="1373" y="1017"/>
                  </a:lnTo>
                  <a:lnTo>
                    <a:pt x="1366" y="1021"/>
                  </a:lnTo>
                  <a:lnTo>
                    <a:pt x="1360" y="1024"/>
                  </a:lnTo>
                  <a:lnTo>
                    <a:pt x="1354" y="1026"/>
                  </a:lnTo>
                  <a:lnTo>
                    <a:pt x="1348" y="1027"/>
                  </a:lnTo>
                  <a:lnTo>
                    <a:pt x="1332" y="1027"/>
                  </a:lnTo>
                  <a:lnTo>
                    <a:pt x="1318" y="1026"/>
                  </a:lnTo>
                  <a:lnTo>
                    <a:pt x="1304" y="1024"/>
                  </a:lnTo>
                  <a:lnTo>
                    <a:pt x="1290" y="1027"/>
                  </a:lnTo>
                  <a:lnTo>
                    <a:pt x="1284" y="1029"/>
                  </a:lnTo>
                  <a:lnTo>
                    <a:pt x="1279" y="1034"/>
                  </a:lnTo>
                  <a:lnTo>
                    <a:pt x="1274" y="1038"/>
                  </a:lnTo>
                  <a:lnTo>
                    <a:pt x="1270" y="1046"/>
                  </a:lnTo>
                  <a:lnTo>
                    <a:pt x="1259" y="1046"/>
                  </a:lnTo>
                  <a:lnTo>
                    <a:pt x="1248" y="1046"/>
                  </a:lnTo>
                  <a:lnTo>
                    <a:pt x="1238" y="1045"/>
                  </a:lnTo>
                  <a:lnTo>
                    <a:pt x="1231" y="1043"/>
                  </a:lnTo>
                  <a:lnTo>
                    <a:pt x="1223" y="1038"/>
                  </a:lnTo>
                  <a:lnTo>
                    <a:pt x="1215" y="1034"/>
                  </a:lnTo>
                  <a:lnTo>
                    <a:pt x="1209" y="1026"/>
                  </a:lnTo>
                  <a:lnTo>
                    <a:pt x="1203" y="1017"/>
                  </a:lnTo>
                  <a:lnTo>
                    <a:pt x="1199" y="1017"/>
                  </a:lnTo>
                  <a:lnTo>
                    <a:pt x="1198" y="1015"/>
                  </a:lnTo>
                  <a:lnTo>
                    <a:pt x="1195" y="1013"/>
                  </a:lnTo>
                  <a:lnTo>
                    <a:pt x="1190" y="1013"/>
                  </a:lnTo>
                  <a:lnTo>
                    <a:pt x="1187" y="1012"/>
                  </a:lnTo>
                  <a:lnTo>
                    <a:pt x="1182" y="1010"/>
                  </a:lnTo>
                  <a:lnTo>
                    <a:pt x="1179" y="1009"/>
                  </a:lnTo>
                  <a:lnTo>
                    <a:pt x="1173" y="1009"/>
                  </a:lnTo>
                  <a:lnTo>
                    <a:pt x="1173" y="1006"/>
                  </a:lnTo>
                  <a:lnTo>
                    <a:pt x="1171" y="1001"/>
                  </a:lnTo>
                  <a:lnTo>
                    <a:pt x="1168" y="998"/>
                  </a:lnTo>
                  <a:lnTo>
                    <a:pt x="1164" y="995"/>
                  </a:lnTo>
                  <a:lnTo>
                    <a:pt x="1154" y="988"/>
                  </a:lnTo>
                  <a:lnTo>
                    <a:pt x="1143" y="984"/>
                  </a:lnTo>
                  <a:lnTo>
                    <a:pt x="1132" y="978"/>
                  </a:lnTo>
                  <a:lnTo>
                    <a:pt x="1123" y="971"/>
                  </a:lnTo>
                  <a:lnTo>
                    <a:pt x="1120" y="968"/>
                  </a:lnTo>
                  <a:lnTo>
                    <a:pt x="1117" y="965"/>
                  </a:lnTo>
                  <a:lnTo>
                    <a:pt x="1115" y="962"/>
                  </a:lnTo>
                  <a:lnTo>
                    <a:pt x="1114" y="957"/>
                  </a:lnTo>
                  <a:lnTo>
                    <a:pt x="1098" y="953"/>
                  </a:lnTo>
                  <a:lnTo>
                    <a:pt x="1097" y="951"/>
                  </a:lnTo>
                  <a:lnTo>
                    <a:pt x="1097" y="951"/>
                  </a:lnTo>
                  <a:lnTo>
                    <a:pt x="1095" y="949"/>
                  </a:lnTo>
                  <a:lnTo>
                    <a:pt x="1095" y="949"/>
                  </a:lnTo>
                  <a:lnTo>
                    <a:pt x="1093" y="948"/>
                  </a:lnTo>
                  <a:lnTo>
                    <a:pt x="1093" y="948"/>
                  </a:lnTo>
                  <a:lnTo>
                    <a:pt x="1093" y="946"/>
                  </a:lnTo>
                  <a:lnTo>
                    <a:pt x="1092" y="946"/>
                  </a:lnTo>
                  <a:lnTo>
                    <a:pt x="1092" y="943"/>
                  </a:lnTo>
                  <a:lnTo>
                    <a:pt x="1092" y="943"/>
                  </a:lnTo>
                  <a:lnTo>
                    <a:pt x="1092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90" y="942"/>
                  </a:lnTo>
                  <a:lnTo>
                    <a:pt x="1089" y="942"/>
                  </a:lnTo>
                  <a:lnTo>
                    <a:pt x="1089" y="940"/>
                  </a:lnTo>
                  <a:lnTo>
                    <a:pt x="1089" y="940"/>
                  </a:lnTo>
                  <a:lnTo>
                    <a:pt x="1086" y="937"/>
                  </a:lnTo>
                  <a:lnTo>
                    <a:pt x="1082" y="934"/>
                  </a:lnTo>
                  <a:lnTo>
                    <a:pt x="1081" y="931"/>
                  </a:lnTo>
                  <a:lnTo>
                    <a:pt x="1078" y="928"/>
                  </a:lnTo>
                  <a:lnTo>
                    <a:pt x="1075" y="925"/>
                  </a:lnTo>
                  <a:lnTo>
                    <a:pt x="1072" y="921"/>
                  </a:lnTo>
                  <a:lnTo>
                    <a:pt x="1068" y="918"/>
                  </a:lnTo>
                  <a:lnTo>
                    <a:pt x="1064" y="915"/>
                  </a:lnTo>
                  <a:lnTo>
                    <a:pt x="1058" y="903"/>
                  </a:lnTo>
                  <a:lnTo>
                    <a:pt x="1050" y="890"/>
                  </a:lnTo>
                  <a:lnTo>
                    <a:pt x="1042" y="879"/>
                  </a:lnTo>
                  <a:lnTo>
                    <a:pt x="1033" y="868"/>
                  </a:lnTo>
                  <a:lnTo>
                    <a:pt x="1025" y="857"/>
                  </a:lnTo>
                  <a:lnTo>
                    <a:pt x="1017" y="847"/>
                  </a:lnTo>
                  <a:lnTo>
                    <a:pt x="1009" y="836"/>
                  </a:lnTo>
                  <a:lnTo>
                    <a:pt x="1001" y="822"/>
                  </a:lnTo>
                  <a:lnTo>
                    <a:pt x="997" y="822"/>
                  </a:lnTo>
                  <a:lnTo>
                    <a:pt x="994" y="822"/>
                  </a:lnTo>
                  <a:lnTo>
                    <a:pt x="989" y="823"/>
                  </a:lnTo>
                  <a:lnTo>
                    <a:pt x="986" y="825"/>
                  </a:lnTo>
                  <a:lnTo>
                    <a:pt x="983" y="828"/>
                  </a:lnTo>
                  <a:lnTo>
                    <a:pt x="980" y="831"/>
                  </a:lnTo>
                  <a:lnTo>
                    <a:pt x="978" y="834"/>
                  </a:lnTo>
                  <a:lnTo>
                    <a:pt x="975" y="837"/>
                  </a:lnTo>
                  <a:lnTo>
                    <a:pt x="978" y="842"/>
                  </a:lnTo>
                  <a:lnTo>
                    <a:pt x="980" y="847"/>
                  </a:lnTo>
                  <a:lnTo>
                    <a:pt x="980" y="853"/>
                  </a:lnTo>
                  <a:lnTo>
                    <a:pt x="981" y="857"/>
                  </a:lnTo>
                  <a:lnTo>
                    <a:pt x="984" y="862"/>
                  </a:lnTo>
                  <a:lnTo>
                    <a:pt x="986" y="865"/>
                  </a:lnTo>
                  <a:lnTo>
                    <a:pt x="990" y="868"/>
                  </a:lnTo>
                  <a:lnTo>
                    <a:pt x="997" y="870"/>
                  </a:lnTo>
                  <a:lnTo>
                    <a:pt x="1000" y="878"/>
                  </a:lnTo>
                  <a:lnTo>
                    <a:pt x="1004" y="884"/>
                  </a:lnTo>
                  <a:lnTo>
                    <a:pt x="1011" y="892"/>
                  </a:lnTo>
                  <a:lnTo>
                    <a:pt x="1015" y="898"/>
                  </a:lnTo>
                  <a:lnTo>
                    <a:pt x="1020" y="906"/>
                  </a:lnTo>
                  <a:lnTo>
                    <a:pt x="1025" y="912"/>
                  </a:lnTo>
                  <a:lnTo>
                    <a:pt x="1029" y="918"/>
                  </a:lnTo>
                  <a:lnTo>
                    <a:pt x="1036" y="926"/>
                  </a:lnTo>
                  <a:lnTo>
                    <a:pt x="1048" y="1105"/>
                  </a:lnTo>
                  <a:lnTo>
                    <a:pt x="1039" y="1105"/>
                  </a:lnTo>
                  <a:lnTo>
                    <a:pt x="1031" y="1105"/>
                  </a:lnTo>
                  <a:lnTo>
                    <a:pt x="1022" y="1104"/>
                  </a:lnTo>
                  <a:lnTo>
                    <a:pt x="1012" y="1102"/>
                  </a:lnTo>
                  <a:lnTo>
                    <a:pt x="1004" y="1099"/>
                  </a:lnTo>
                  <a:lnTo>
                    <a:pt x="998" y="1096"/>
                  </a:lnTo>
                  <a:lnTo>
                    <a:pt x="992" y="1090"/>
                  </a:lnTo>
                  <a:lnTo>
                    <a:pt x="989" y="1084"/>
                  </a:lnTo>
                  <a:lnTo>
                    <a:pt x="984" y="1088"/>
                  </a:lnTo>
                  <a:lnTo>
                    <a:pt x="981" y="1093"/>
                  </a:lnTo>
                  <a:lnTo>
                    <a:pt x="976" y="1101"/>
                  </a:lnTo>
                  <a:lnTo>
                    <a:pt x="973" y="1107"/>
                  </a:lnTo>
                  <a:lnTo>
                    <a:pt x="970" y="1115"/>
                  </a:lnTo>
                  <a:lnTo>
                    <a:pt x="965" y="1123"/>
                  </a:lnTo>
                  <a:lnTo>
                    <a:pt x="962" y="1130"/>
                  </a:lnTo>
                  <a:lnTo>
                    <a:pt x="959" y="1137"/>
                  </a:lnTo>
                  <a:lnTo>
                    <a:pt x="958" y="1137"/>
                  </a:lnTo>
                  <a:lnTo>
                    <a:pt x="956" y="1137"/>
                  </a:lnTo>
                  <a:lnTo>
                    <a:pt x="953" y="1137"/>
                  </a:lnTo>
                  <a:lnTo>
                    <a:pt x="951" y="1137"/>
                  </a:lnTo>
                  <a:lnTo>
                    <a:pt x="950" y="1137"/>
                  </a:lnTo>
                  <a:lnTo>
                    <a:pt x="947" y="1137"/>
                  </a:lnTo>
                  <a:lnTo>
                    <a:pt x="945" y="1137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2" y="1138"/>
                  </a:lnTo>
                  <a:lnTo>
                    <a:pt x="941" y="1138"/>
                  </a:lnTo>
                  <a:lnTo>
                    <a:pt x="941" y="1138"/>
                  </a:lnTo>
                  <a:lnTo>
                    <a:pt x="934" y="1129"/>
                  </a:lnTo>
                  <a:lnTo>
                    <a:pt x="926" y="1119"/>
                  </a:lnTo>
                  <a:lnTo>
                    <a:pt x="919" y="1110"/>
                  </a:lnTo>
                  <a:lnTo>
                    <a:pt x="914" y="1099"/>
                  </a:lnTo>
                  <a:lnTo>
                    <a:pt x="908" y="1088"/>
                  </a:lnTo>
                  <a:lnTo>
                    <a:pt x="905" y="1076"/>
                  </a:lnTo>
                  <a:lnTo>
                    <a:pt x="901" y="1065"/>
                  </a:lnTo>
                  <a:lnTo>
                    <a:pt x="900" y="1054"/>
                  </a:lnTo>
                  <a:lnTo>
                    <a:pt x="886" y="1060"/>
                  </a:lnTo>
                  <a:lnTo>
                    <a:pt x="886" y="1063"/>
                  </a:lnTo>
                  <a:lnTo>
                    <a:pt x="884" y="1068"/>
                  </a:lnTo>
                  <a:lnTo>
                    <a:pt x="883" y="1071"/>
                  </a:lnTo>
                  <a:lnTo>
                    <a:pt x="881" y="1074"/>
                  </a:lnTo>
                  <a:lnTo>
                    <a:pt x="878" y="1077"/>
                  </a:lnTo>
                  <a:lnTo>
                    <a:pt x="877" y="1081"/>
                  </a:lnTo>
                  <a:lnTo>
                    <a:pt x="873" y="1082"/>
                  </a:lnTo>
                  <a:lnTo>
                    <a:pt x="870" y="1084"/>
                  </a:lnTo>
                  <a:lnTo>
                    <a:pt x="867" y="1077"/>
                  </a:lnTo>
                  <a:lnTo>
                    <a:pt x="861" y="1066"/>
                  </a:lnTo>
                  <a:lnTo>
                    <a:pt x="853" y="1051"/>
                  </a:lnTo>
                  <a:lnTo>
                    <a:pt x="845" y="1034"/>
                  </a:lnTo>
                  <a:lnTo>
                    <a:pt x="839" y="1017"/>
                  </a:lnTo>
                  <a:lnTo>
                    <a:pt x="833" y="1001"/>
                  </a:lnTo>
                  <a:lnTo>
                    <a:pt x="828" y="988"/>
                  </a:lnTo>
                  <a:lnTo>
                    <a:pt x="827" y="979"/>
                  </a:lnTo>
                  <a:lnTo>
                    <a:pt x="823" y="981"/>
                  </a:lnTo>
                  <a:lnTo>
                    <a:pt x="820" y="982"/>
                  </a:lnTo>
                  <a:lnTo>
                    <a:pt x="816" y="984"/>
                  </a:lnTo>
                  <a:lnTo>
                    <a:pt x="813" y="987"/>
                  </a:lnTo>
                  <a:lnTo>
                    <a:pt x="809" y="990"/>
                  </a:lnTo>
                  <a:lnTo>
                    <a:pt x="806" y="992"/>
                  </a:lnTo>
                  <a:lnTo>
                    <a:pt x="805" y="993"/>
                  </a:lnTo>
                  <a:lnTo>
                    <a:pt x="805" y="995"/>
                  </a:lnTo>
                  <a:lnTo>
                    <a:pt x="803" y="1006"/>
                  </a:lnTo>
                  <a:lnTo>
                    <a:pt x="800" y="1018"/>
                  </a:lnTo>
                  <a:lnTo>
                    <a:pt x="797" y="1031"/>
                  </a:lnTo>
                  <a:lnTo>
                    <a:pt x="791" y="1043"/>
                  </a:lnTo>
                  <a:lnTo>
                    <a:pt x="784" y="1054"/>
                  </a:lnTo>
                  <a:lnTo>
                    <a:pt x="777" y="1063"/>
                  </a:lnTo>
                  <a:lnTo>
                    <a:pt x="769" y="1071"/>
                  </a:lnTo>
                  <a:lnTo>
                    <a:pt x="760" y="1076"/>
                  </a:lnTo>
                  <a:lnTo>
                    <a:pt x="752" y="1066"/>
                  </a:lnTo>
                  <a:lnTo>
                    <a:pt x="744" y="1056"/>
                  </a:lnTo>
                  <a:lnTo>
                    <a:pt x="736" y="1043"/>
                  </a:lnTo>
                  <a:lnTo>
                    <a:pt x="728" y="1031"/>
                  </a:lnTo>
                  <a:lnTo>
                    <a:pt x="722" y="1017"/>
                  </a:lnTo>
                  <a:lnTo>
                    <a:pt x="716" y="1004"/>
                  </a:lnTo>
                  <a:lnTo>
                    <a:pt x="713" y="992"/>
                  </a:lnTo>
                  <a:lnTo>
                    <a:pt x="708" y="979"/>
                  </a:lnTo>
                  <a:lnTo>
                    <a:pt x="697" y="985"/>
                  </a:lnTo>
                  <a:lnTo>
                    <a:pt x="686" y="993"/>
                  </a:lnTo>
                  <a:lnTo>
                    <a:pt x="675" y="1001"/>
                  </a:lnTo>
                  <a:lnTo>
                    <a:pt x="666" y="1010"/>
                  </a:lnTo>
                  <a:lnTo>
                    <a:pt x="655" y="1020"/>
                  </a:lnTo>
                  <a:lnTo>
                    <a:pt x="646" y="1029"/>
                  </a:lnTo>
                  <a:lnTo>
                    <a:pt x="636" y="1037"/>
                  </a:lnTo>
                  <a:lnTo>
                    <a:pt x="627" y="1046"/>
                  </a:lnTo>
                  <a:lnTo>
                    <a:pt x="622" y="1045"/>
                  </a:lnTo>
                  <a:lnTo>
                    <a:pt x="616" y="1043"/>
                  </a:lnTo>
                  <a:lnTo>
                    <a:pt x="611" y="1040"/>
                  </a:lnTo>
                  <a:lnTo>
                    <a:pt x="607" y="1037"/>
                  </a:lnTo>
                  <a:lnTo>
                    <a:pt x="604" y="1032"/>
                  </a:lnTo>
                  <a:lnTo>
                    <a:pt x="600" y="1027"/>
                  </a:lnTo>
                  <a:lnTo>
                    <a:pt x="599" y="1023"/>
                  </a:lnTo>
                  <a:lnTo>
                    <a:pt x="597" y="1017"/>
                  </a:lnTo>
                  <a:lnTo>
                    <a:pt x="575" y="1023"/>
                  </a:lnTo>
                  <a:lnTo>
                    <a:pt x="557" y="1026"/>
                  </a:lnTo>
                  <a:lnTo>
                    <a:pt x="541" y="1027"/>
                  </a:lnTo>
                  <a:lnTo>
                    <a:pt x="529" y="1024"/>
                  </a:lnTo>
                  <a:lnTo>
                    <a:pt x="518" y="1021"/>
                  </a:lnTo>
                  <a:lnTo>
                    <a:pt x="511" y="1015"/>
                  </a:lnTo>
                  <a:lnTo>
                    <a:pt x="505" y="1007"/>
                  </a:lnTo>
                  <a:lnTo>
                    <a:pt x="501" y="999"/>
                  </a:lnTo>
                  <a:lnTo>
                    <a:pt x="493" y="982"/>
                  </a:lnTo>
                  <a:lnTo>
                    <a:pt x="486" y="967"/>
                  </a:lnTo>
                  <a:lnTo>
                    <a:pt x="482" y="960"/>
                  </a:lnTo>
                  <a:lnTo>
                    <a:pt x="476" y="954"/>
                  </a:lnTo>
                  <a:lnTo>
                    <a:pt x="468" y="951"/>
                  </a:lnTo>
                  <a:lnTo>
                    <a:pt x="458" y="949"/>
                  </a:lnTo>
                  <a:lnTo>
                    <a:pt x="457" y="940"/>
                  </a:lnTo>
                  <a:lnTo>
                    <a:pt x="457" y="931"/>
                  </a:lnTo>
                  <a:lnTo>
                    <a:pt x="455" y="920"/>
                  </a:lnTo>
                  <a:lnTo>
                    <a:pt x="455" y="909"/>
                  </a:lnTo>
                  <a:lnTo>
                    <a:pt x="454" y="898"/>
                  </a:lnTo>
                  <a:lnTo>
                    <a:pt x="452" y="887"/>
                  </a:lnTo>
                  <a:lnTo>
                    <a:pt x="452" y="878"/>
                  </a:lnTo>
                  <a:lnTo>
                    <a:pt x="451" y="867"/>
                  </a:lnTo>
                  <a:lnTo>
                    <a:pt x="455" y="862"/>
                  </a:lnTo>
                  <a:lnTo>
                    <a:pt x="460" y="857"/>
                  </a:lnTo>
                  <a:lnTo>
                    <a:pt x="465" y="853"/>
                  </a:lnTo>
                  <a:lnTo>
                    <a:pt x="469" y="850"/>
                  </a:lnTo>
                  <a:lnTo>
                    <a:pt x="476" y="847"/>
                  </a:lnTo>
                  <a:lnTo>
                    <a:pt x="480" y="843"/>
                  </a:lnTo>
                  <a:lnTo>
                    <a:pt x="486" y="842"/>
                  </a:lnTo>
                  <a:lnTo>
                    <a:pt x="494" y="840"/>
                  </a:lnTo>
                  <a:lnTo>
                    <a:pt x="499" y="831"/>
                  </a:lnTo>
                  <a:lnTo>
                    <a:pt x="518" y="825"/>
                  </a:lnTo>
                  <a:lnTo>
                    <a:pt x="533" y="817"/>
                  </a:lnTo>
                  <a:lnTo>
                    <a:pt x="550" y="808"/>
                  </a:lnTo>
                  <a:lnTo>
                    <a:pt x="566" y="797"/>
                  </a:lnTo>
                  <a:lnTo>
                    <a:pt x="583" y="787"/>
                  </a:lnTo>
                  <a:lnTo>
                    <a:pt x="600" y="778"/>
                  </a:lnTo>
                  <a:lnTo>
                    <a:pt x="618" y="772"/>
                  </a:lnTo>
                  <a:lnTo>
                    <a:pt x="636" y="767"/>
                  </a:lnTo>
                  <a:lnTo>
                    <a:pt x="639" y="762"/>
                  </a:lnTo>
                  <a:lnTo>
                    <a:pt x="641" y="759"/>
                  </a:lnTo>
                  <a:lnTo>
                    <a:pt x="643" y="756"/>
                  </a:lnTo>
                  <a:lnTo>
                    <a:pt x="644" y="753"/>
                  </a:lnTo>
                  <a:lnTo>
                    <a:pt x="643" y="750"/>
                  </a:lnTo>
                  <a:lnTo>
                    <a:pt x="643" y="747"/>
                  </a:lnTo>
                  <a:lnTo>
                    <a:pt x="641" y="742"/>
                  </a:lnTo>
                  <a:lnTo>
                    <a:pt x="639" y="739"/>
                  </a:lnTo>
                  <a:lnTo>
                    <a:pt x="635" y="737"/>
                  </a:lnTo>
                  <a:lnTo>
                    <a:pt x="630" y="736"/>
                  </a:lnTo>
                  <a:lnTo>
                    <a:pt x="625" y="736"/>
                  </a:lnTo>
                  <a:lnTo>
                    <a:pt x="622" y="737"/>
                  </a:lnTo>
                  <a:lnTo>
                    <a:pt x="613" y="740"/>
                  </a:lnTo>
                  <a:lnTo>
                    <a:pt x="605" y="745"/>
                  </a:lnTo>
                  <a:lnTo>
                    <a:pt x="597" y="750"/>
                  </a:lnTo>
                  <a:lnTo>
                    <a:pt x="589" y="755"/>
                  </a:lnTo>
                  <a:lnTo>
                    <a:pt x="582" y="756"/>
                  </a:lnTo>
                  <a:lnTo>
                    <a:pt x="574" y="758"/>
                  </a:lnTo>
                  <a:lnTo>
                    <a:pt x="566" y="764"/>
                  </a:lnTo>
                  <a:lnTo>
                    <a:pt x="558" y="770"/>
                  </a:lnTo>
                  <a:lnTo>
                    <a:pt x="549" y="776"/>
                  </a:lnTo>
                  <a:lnTo>
                    <a:pt x="541" y="781"/>
                  </a:lnTo>
                  <a:lnTo>
                    <a:pt x="522" y="789"/>
                  </a:lnTo>
                  <a:lnTo>
                    <a:pt x="504" y="797"/>
                  </a:lnTo>
                  <a:lnTo>
                    <a:pt x="485" y="804"/>
                  </a:lnTo>
                  <a:lnTo>
                    <a:pt x="468" y="812"/>
                  </a:lnTo>
                  <a:lnTo>
                    <a:pt x="458" y="818"/>
                  </a:lnTo>
                  <a:lnTo>
                    <a:pt x="451" y="823"/>
                  </a:lnTo>
                  <a:lnTo>
                    <a:pt x="441" y="829"/>
                  </a:lnTo>
                  <a:lnTo>
                    <a:pt x="433" y="837"/>
                  </a:lnTo>
                  <a:lnTo>
                    <a:pt x="427" y="837"/>
                  </a:lnTo>
                  <a:lnTo>
                    <a:pt x="421" y="839"/>
                  </a:lnTo>
                  <a:lnTo>
                    <a:pt x="413" y="839"/>
                  </a:lnTo>
                  <a:lnTo>
                    <a:pt x="407" y="840"/>
                  </a:lnTo>
                  <a:lnTo>
                    <a:pt x="401" y="843"/>
                  </a:lnTo>
                  <a:lnTo>
                    <a:pt x="396" y="845"/>
                  </a:lnTo>
                  <a:lnTo>
                    <a:pt x="390" y="848"/>
                  </a:lnTo>
                  <a:lnTo>
                    <a:pt x="384" y="850"/>
                  </a:lnTo>
                  <a:lnTo>
                    <a:pt x="340" y="843"/>
                  </a:lnTo>
                  <a:lnTo>
                    <a:pt x="295" y="836"/>
                  </a:lnTo>
                  <a:lnTo>
                    <a:pt x="249" y="826"/>
                  </a:lnTo>
                  <a:lnTo>
                    <a:pt x="204" y="817"/>
                  </a:lnTo>
                  <a:lnTo>
                    <a:pt x="160" y="809"/>
                  </a:lnTo>
                  <a:lnTo>
                    <a:pt x="115" y="801"/>
                  </a:lnTo>
                  <a:lnTo>
                    <a:pt x="71" y="797"/>
                  </a:lnTo>
                  <a:lnTo>
                    <a:pt x="29" y="795"/>
                  </a:lnTo>
                  <a:lnTo>
                    <a:pt x="34" y="794"/>
                  </a:lnTo>
                  <a:lnTo>
                    <a:pt x="37" y="790"/>
                  </a:lnTo>
                  <a:lnTo>
                    <a:pt x="40" y="787"/>
                  </a:lnTo>
                  <a:lnTo>
                    <a:pt x="42" y="783"/>
                  </a:lnTo>
                  <a:lnTo>
                    <a:pt x="45" y="772"/>
                  </a:lnTo>
                  <a:lnTo>
                    <a:pt x="48" y="761"/>
                  </a:lnTo>
                  <a:lnTo>
                    <a:pt x="51" y="748"/>
                  </a:lnTo>
                  <a:lnTo>
                    <a:pt x="54" y="736"/>
                  </a:lnTo>
                  <a:lnTo>
                    <a:pt x="59" y="723"/>
                  </a:lnTo>
                  <a:lnTo>
                    <a:pt x="67" y="714"/>
                  </a:lnTo>
                  <a:lnTo>
                    <a:pt x="61" y="711"/>
                  </a:lnTo>
                  <a:lnTo>
                    <a:pt x="54" y="706"/>
                  </a:lnTo>
                  <a:lnTo>
                    <a:pt x="48" y="701"/>
                  </a:lnTo>
                  <a:lnTo>
                    <a:pt x="40" y="695"/>
                  </a:lnTo>
                  <a:lnTo>
                    <a:pt x="34" y="689"/>
                  </a:lnTo>
                  <a:lnTo>
                    <a:pt x="28" y="683"/>
                  </a:lnTo>
                  <a:lnTo>
                    <a:pt x="22" y="677"/>
                  </a:lnTo>
                  <a:lnTo>
                    <a:pt x="15" y="670"/>
                  </a:lnTo>
                  <a:lnTo>
                    <a:pt x="15" y="648"/>
                  </a:lnTo>
                  <a:lnTo>
                    <a:pt x="26" y="639"/>
                  </a:lnTo>
                  <a:lnTo>
                    <a:pt x="39" y="633"/>
                  </a:lnTo>
                  <a:lnTo>
                    <a:pt x="53" y="625"/>
                  </a:lnTo>
                  <a:lnTo>
                    <a:pt x="65" y="617"/>
                  </a:lnTo>
                  <a:lnTo>
                    <a:pt x="76" y="609"/>
                  </a:lnTo>
                  <a:lnTo>
                    <a:pt x="87" y="602"/>
                  </a:lnTo>
                  <a:lnTo>
                    <a:pt x="96" y="592"/>
                  </a:lnTo>
                  <a:lnTo>
                    <a:pt x="104" y="581"/>
                  </a:lnTo>
                  <a:lnTo>
                    <a:pt x="103" y="578"/>
                  </a:lnTo>
                  <a:lnTo>
                    <a:pt x="101" y="574"/>
                  </a:lnTo>
                  <a:lnTo>
                    <a:pt x="100" y="569"/>
                  </a:lnTo>
                  <a:lnTo>
                    <a:pt x="96" y="563"/>
                  </a:lnTo>
                  <a:lnTo>
                    <a:pt x="93" y="558"/>
                  </a:lnTo>
                  <a:lnTo>
                    <a:pt x="92" y="552"/>
                  </a:lnTo>
                  <a:lnTo>
                    <a:pt x="90" y="549"/>
                  </a:lnTo>
                  <a:lnTo>
                    <a:pt x="89" y="544"/>
                  </a:lnTo>
                  <a:lnTo>
                    <a:pt x="81" y="541"/>
                  </a:lnTo>
                  <a:lnTo>
                    <a:pt x="68" y="538"/>
                  </a:lnTo>
                  <a:lnTo>
                    <a:pt x="54" y="533"/>
                  </a:lnTo>
                  <a:lnTo>
                    <a:pt x="39" y="527"/>
                  </a:lnTo>
                  <a:lnTo>
                    <a:pt x="25" y="521"/>
                  </a:lnTo>
                  <a:lnTo>
                    <a:pt x="12" y="513"/>
                  </a:lnTo>
                  <a:lnTo>
                    <a:pt x="8" y="508"/>
                  </a:lnTo>
                  <a:lnTo>
                    <a:pt x="3" y="503"/>
                  </a:lnTo>
                  <a:lnTo>
                    <a:pt x="1" y="499"/>
                  </a:lnTo>
                  <a:lnTo>
                    <a:pt x="0" y="492"/>
                  </a:lnTo>
                  <a:lnTo>
                    <a:pt x="22" y="480"/>
                  </a:lnTo>
                  <a:lnTo>
                    <a:pt x="47" y="469"/>
                  </a:lnTo>
                  <a:lnTo>
                    <a:pt x="73" y="460"/>
                  </a:lnTo>
                  <a:lnTo>
                    <a:pt x="101" y="450"/>
                  </a:lnTo>
                  <a:lnTo>
                    <a:pt x="128" y="443"/>
                  </a:lnTo>
                  <a:lnTo>
                    <a:pt x="151" y="435"/>
                  </a:lnTo>
                  <a:lnTo>
                    <a:pt x="170" y="427"/>
                  </a:lnTo>
                  <a:lnTo>
                    <a:pt x="185" y="419"/>
                  </a:lnTo>
                  <a:lnTo>
                    <a:pt x="182" y="413"/>
                  </a:lnTo>
                  <a:lnTo>
                    <a:pt x="181" y="407"/>
                  </a:lnTo>
                  <a:lnTo>
                    <a:pt x="179" y="404"/>
                  </a:lnTo>
                  <a:lnTo>
                    <a:pt x="179" y="400"/>
                  </a:lnTo>
                  <a:lnTo>
                    <a:pt x="179" y="397"/>
                  </a:lnTo>
                  <a:lnTo>
                    <a:pt x="181" y="394"/>
                  </a:lnTo>
                  <a:lnTo>
                    <a:pt x="182" y="390"/>
                  </a:lnTo>
                  <a:lnTo>
                    <a:pt x="185" y="382"/>
                  </a:lnTo>
                  <a:lnTo>
                    <a:pt x="188" y="382"/>
                  </a:lnTo>
                  <a:lnTo>
                    <a:pt x="193" y="379"/>
                  </a:lnTo>
                  <a:lnTo>
                    <a:pt x="199" y="375"/>
                  </a:lnTo>
                  <a:lnTo>
                    <a:pt x="206" y="371"/>
                  </a:lnTo>
                  <a:lnTo>
                    <a:pt x="212" y="366"/>
                  </a:lnTo>
                  <a:lnTo>
                    <a:pt x="217" y="360"/>
                  </a:lnTo>
                  <a:lnTo>
                    <a:pt x="220" y="357"/>
                  </a:lnTo>
                  <a:lnTo>
                    <a:pt x="221" y="352"/>
                  </a:lnTo>
                  <a:lnTo>
                    <a:pt x="223" y="352"/>
                  </a:lnTo>
                  <a:lnTo>
                    <a:pt x="223" y="352"/>
                  </a:lnTo>
                  <a:lnTo>
                    <a:pt x="224" y="352"/>
                  </a:lnTo>
                  <a:lnTo>
                    <a:pt x="224" y="352"/>
                  </a:lnTo>
                  <a:lnTo>
                    <a:pt x="226" y="352"/>
                  </a:lnTo>
                  <a:lnTo>
                    <a:pt x="227" y="352"/>
                  </a:lnTo>
                  <a:lnTo>
                    <a:pt x="227" y="352"/>
                  </a:lnTo>
                  <a:lnTo>
                    <a:pt x="229" y="352"/>
                  </a:lnTo>
                  <a:lnTo>
                    <a:pt x="234" y="355"/>
                  </a:lnTo>
                  <a:lnTo>
                    <a:pt x="238" y="358"/>
                  </a:lnTo>
                  <a:lnTo>
                    <a:pt x="243" y="360"/>
                  </a:lnTo>
                  <a:lnTo>
                    <a:pt x="248" y="363"/>
                  </a:lnTo>
                  <a:lnTo>
                    <a:pt x="252" y="366"/>
                  </a:lnTo>
                  <a:lnTo>
                    <a:pt x="256" y="369"/>
                  </a:lnTo>
                  <a:lnTo>
                    <a:pt x="260" y="374"/>
                  </a:lnTo>
                  <a:lnTo>
                    <a:pt x="265" y="377"/>
                  </a:lnTo>
                  <a:lnTo>
                    <a:pt x="271" y="377"/>
                  </a:lnTo>
                  <a:lnTo>
                    <a:pt x="277" y="377"/>
                  </a:lnTo>
                  <a:lnTo>
                    <a:pt x="284" y="379"/>
                  </a:lnTo>
                  <a:lnTo>
                    <a:pt x="288" y="382"/>
                  </a:lnTo>
                  <a:lnTo>
                    <a:pt x="298" y="388"/>
                  </a:lnTo>
                  <a:lnTo>
                    <a:pt x="306" y="396"/>
                  </a:lnTo>
                  <a:lnTo>
                    <a:pt x="315" y="404"/>
                  </a:lnTo>
                  <a:lnTo>
                    <a:pt x="323" y="410"/>
                  </a:lnTo>
                  <a:lnTo>
                    <a:pt x="329" y="413"/>
                  </a:lnTo>
                  <a:lnTo>
                    <a:pt x="334" y="414"/>
                  </a:lnTo>
                  <a:lnTo>
                    <a:pt x="338" y="414"/>
                  </a:lnTo>
                  <a:lnTo>
                    <a:pt x="345" y="414"/>
                  </a:lnTo>
                  <a:lnTo>
                    <a:pt x="346" y="414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6"/>
                  </a:lnTo>
                  <a:lnTo>
                    <a:pt x="346" y="418"/>
                  </a:lnTo>
                  <a:lnTo>
                    <a:pt x="348" y="418"/>
                  </a:lnTo>
                  <a:lnTo>
                    <a:pt x="348" y="419"/>
                  </a:lnTo>
                  <a:lnTo>
                    <a:pt x="348" y="419"/>
                  </a:lnTo>
                  <a:lnTo>
                    <a:pt x="352" y="419"/>
                  </a:lnTo>
                  <a:lnTo>
                    <a:pt x="357" y="419"/>
                  </a:lnTo>
                  <a:lnTo>
                    <a:pt x="363" y="421"/>
                  </a:lnTo>
                  <a:lnTo>
                    <a:pt x="369" y="421"/>
                  </a:lnTo>
                  <a:lnTo>
                    <a:pt x="374" y="422"/>
                  </a:lnTo>
                  <a:lnTo>
                    <a:pt x="380" y="422"/>
                  </a:lnTo>
                  <a:lnTo>
                    <a:pt x="387" y="424"/>
                  </a:lnTo>
                  <a:lnTo>
                    <a:pt x="393" y="424"/>
                  </a:lnTo>
                  <a:lnTo>
                    <a:pt x="413" y="432"/>
                  </a:lnTo>
                  <a:lnTo>
                    <a:pt x="433" y="438"/>
                  </a:lnTo>
                  <a:lnTo>
                    <a:pt x="452" y="446"/>
                  </a:lnTo>
                  <a:lnTo>
                    <a:pt x="472" y="455"/>
                  </a:lnTo>
                  <a:lnTo>
                    <a:pt x="491" y="463"/>
                  </a:lnTo>
                  <a:lnTo>
                    <a:pt x="511" y="472"/>
                  </a:lnTo>
                  <a:lnTo>
                    <a:pt x="530" y="480"/>
                  </a:lnTo>
                  <a:lnTo>
                    <a:pt x="550" y="489"/>
                  </a:lnTo>
                  <a:lnTo>
                    <a:pt x="552" y="496"/>
                  </a:lnTo>
                  <a:lnTo>
                    <a:pt x="555" y="499"/>
                  </a:lnTo>
                  <a:lnTo>
                    <a:pt x="560" y="502"/>
                  </a:lnTo>
                  <a:lnTo>
                    <a:pt x="564" y="505"/>
                  </a:lnTo>
                  <a:lnTo>
                    <a:pt x="569" y="507"/>
                  </a:lnTo>
                  <a:lnTo>
                    <a:pt x="574" y="510"/>
                  </a:lnTo>
                  <a:lnTo>
                    <a:pt x="579" y="513"/>
                  </a:lnTo>
                  <a:lnTo>
                    <a:pt x="583" y="516"/>
                  </a:lnTo>
                  <a:lnTo>
                    <a:pt x="585" y="516"/>
                  </a:lnTo>
                  <a:lnTo>
                    <a:pt x="588" y="514"/>
                  </a:lnTo>
                  <a:lnTo>
                    <a:pt x="591" y="513"/>
                  </a:lnTo>
                  <a:lnTo>
                    <a:pt x="594" y="513"/>
                  </a:lnTo>
                  <a:lnTo>
                    <a:pt x="597" y="511"/>
                  </a:lnTo>
                  <a:lnTo>
                    <a:pt x="599" y="510"/>
                  </a:lnTo>
                  <a:lnTo>
                    <a:pt x="602" y="507"/>
                  </a:lnTo>
                  <a:lnTo>
                    <a:pt x="604" y="505"/>
                  </a:lnTo>
                  <a:lnTo>
                    <a:pt x="583" y="489"/>
                  </a:lnTo>
                  <a:lnTo>
                    <a:pt x="560" y="477"/>
                  </a:lnTo>
                  <a:lnTo>
                    <a:pt x="538" y="466"/>
                  </a:lnTo>
                  <a:lnTo>
                    <a:pt x="515" y="455"/>
                  </a:lnTo>
                  <a:lnTo>
                    <a:pt x="491" y="444"/>
                  </a:lnTo>
                  <a:lnTo>
                    <a:pt x="468" y="433"/>
                  </a:lnTo>
                  <a:lnTo>
                    <a:pt x="446" y="421"/>
                  </a:lnTo>
                  <a:lnTo>
                    <a:pt x="426" y="407"/>
                  </a:lnTo>
                  <a:lnTo>
                    <a:pt x="421" y="407"/>
                  </a:lnTo>
                  <a:lnTo>
                    <a:pt x="416" y="407"/>
                  </a:lnTo>
                  <a:lnTo>
                    <a:pt x="412" y="407"/>
                  </a:lnTo>
                  <a:lnTo>
                    <a:pt x="407" y="405"/>
                  </a:lnTo>
                  <a:lnTo>
                    <a:pt x="404" y="404"/>
                  </a:lnTo>
                  <a:lnTo>
                    <a:pt x="401" y="402"/>
                  </a:lnTo>
                  <a:lnTo>
                    <a:pt x="398" y="399"/>
                  </a:lnTo>
                  <a:lnTo>
                    <a:pt x="396" y="394"/>
                  </a:lnTo>
                  <a:lnTo>
                    <a:pt x="393" y="394"/>
                  </a:lnTo>
                  <a:lnTo>
                    <a:pt x="391" y="394"/>
                  </a:lnTo>
                  <a:lnTo>
                    <a:pt x="390" y="394"/>
                  </a:lnTo>
                  <a:lnTo>
                    <a:pt x="388" y="393"/>
                  </a:lnTo>
                  <a:lnTo>
                    <a:pt x="385" y="393"/>
                  </a:lnTo>
                  <a:lnTo>
                    <a:pt x="384" y="393"/>
                  </a:lnTo>
                  <a:lnTo>
                    <a:pt x="382" y="393"/>
                  </a:lnTo>
                  <a:lnTo>
                    <a:pt x="379" y="393"/>
                  </a:lnTo>
                  <a:lnTo>
                    <a:pt x="373" y="385"/>
                  </a:lnTo>
                  <a:lnTo>
                    <a:pt x="365" y="377"/>
                  </a:lnTo>
                  <a:lnTo>
                    <a:pt x="359" y="369"/>
                  </a:lnTo>
                  <a:lnTo>
                    <a:pt x="352" y="363"/>
                  </a:lnTo>
                  <a:lnTo>
                    <a:pt x="346" y="357"/>
                  </a:lnTo>
                  <a:lnTo>
                    <a:pt x="340" y="352"/>
                  </a:lnTo>
                  <a:lnTo>
                    <a:pt x="335" y="347"/>
                  </a:lnTo>
                  <a:lnTo>
                    <a:pt x="332" y="346"/>
                  </a:lnTo>
                  <a:lnTo>
                    <a:pt x="332" y="324"/>
                  </a:lnTo>
                  <a:lnTo>
                    <a:pt x="348" y="316"/>
                  </a:lnTo>
                  <a:close/>
                  <a:moveTo>
                    <a:pt x="268" y="346"/>
                  </a:moveTo>
                  <a:lnTo>
                    <a:pt x="270" y="346"/>
                  </a:lnTo>
                  <a:lnTo>
                    <a:pt x="270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1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3" y="346"/>
                  </a:lnTo>
                  <a:lnTo>
                    <a:pt x="274" y="347"/>
                  </a:lnTo>
                  <a:lnTo>
                    <a:pt x="276" y="349"/>
                  </a:lnTo>
                  <a:lnTo>
                    <a:pt x="279" y="351"/>
                  </a:lnTo>
                  <a:lnTo>
                    <a:pt x="281" y="352"/>
                  </a:lnTo>
                  <a:lnTo>
                    <a:pt x="282" y="355"/>
                  </a:lnTo>
                  <a:lnTo>
                    <a:pt x="285" y="357"/>
                  </a:lnTo>
                  <a:lnTo>
                    <a:pt x="287" y="358"/>
                  </a:lnTo>
                  <a:lnTo>
                    <a:pt x="290" y="360"/>
                  </a:lnTo>
                  <a:lnTo>
                    <a:pt x="287" y="360"/>
                  </a:lnTo>
                  <a:lnTo>
                    <a:pt x="285" y="358"/>
                  </a:lnTo>
                  <a:lnTo>
                    <a:pt x="284" y="358"/>
                  </a:lnTo>
                  <a:lnTo>
                    <a:pt x="282" y="357"/>
                  </a:lnTo>
                  <a:lnTo>
                    <a:pt x="279" y="355"/>
                  </a:lnTo>
                  <a:lnTo>
                    <a:pt x="277" y="355"/>
                  </a:lnTo>
                  <a:lnTo>
                    <a:pt x="276" y="354"/>
                  </a:lnTo>
                  <a:lnTo>
                    <a:pt x="273" y="352"/>
                  </a:lnTo>
                  <a:lnTo>
                    <a:pt x="273" y="352"/>
                  </a:lnTo>
                  <a:lnTo>
                    <a:pt x="273" y="351"/>
                  </a:lnTo>
                  <a:lnTo>
                    <a:pt x="271" y="351"/>
                  </a:lnTo>
                  <a:lnTo>
                    <a:pt x="271" y="349"/>
                  </a:lnTo>
                  <a:lnTo>
                    <a:pt x="271" y="347"/>
                  </a:lnTo>
                  <a:lnTo>
                    <a:pt x="270" y="347"/>
                  </a:lnTo>
                  <a:lnTo>
                    <a:pt x="270" y="346"/>
                  </a:lnTo>
                  <a:lnTo>
                    <a:pt x="268" y="346"/>
                  </a:lnTo>
                  <a:close/>
                </a:path>
              </a:pathLst>
            </a:custGeom>
            <a:solidFill>
              <a:srgbClr val="E5FC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9" name="Freeform 12"/>
            <p:cNvSpPr>
              <a:spLocks/>
            </p:cNvSpPr>
            <p:nvPr/>
          </p:nvSpPr>
          <p:spPr bwMode="auto">
            <a:xfrm>
              <a:off x="2852" y="348"/>
              <a:ext cx="900" cy="819"/>
            </a:xfrm>
            <a:custGeom>
              <a:avLst/>
              <a:gdLst>
                <a:gd name="T0" fmla="*/ 309 w 900"/>
                <a:gd name="T1" fmla="*/ 121 h 819"/>
                <a:gd name="T2" fmla="*/ 328 w 900"/>
                <a:gd name="T3" fmla="*/ 157 h 819"/>
                <a:gd name="T4" fmla="*/ 337 w 900"/>
                <a:gd name="T5" fmla="*/ 181 h 819"/>
                <a:gd name="T6" fmla="*/ 365 w 900"/>
                <a:gd name="T7" fmla="*/ 176 h 819"/>
                <a:gd name="T8" fmla="*/ 404 w 900"/>
                <a:gd name="T9" fmla="*/ 196 h 819"/>
                <a:gd name="T10" fmla="*/ 420 w 900"/>
                <a:gd name="T11" fmla="*/ 175 h 819"/>
                <a:gd name="T12" fmla="*/ 474 w 900"/>
                <a:gd name="T13" fmla="*/ 196 h 819"/>
                <a:gd name="T14" fmla="*/ 510 w 900"/>
                <a:gd name="T15" fmla="*/ 184 h 819"/>
                <a:gd name="T16" fmla="*/ 515 w 900"/>
                <a:gd name="T17" fmla="*/ 170 h 819"/>
                <a:gd name="T18" fmla="*/ 562 w 900"/>
                <a:gd name="T19" fmla="*/ 120 h 819"/>
                <a:gd name="T20" fmla="*/ 590 w 900"/>
                <a:gd name="T21" fmla="*/ 111 h 819"/>
                <a:gd name="T22" fmla="*/ 588 w 900"/>
                <a:gd name="T23" fmla="*/ 157 h 819"/>
                <a:gd name="T24" fmla="*/ 599 w 900"/>
                <a:gd name="T25" fmla="*/ 218 h 819"/>
                <a:gd name="T26" fmla="*/ 652 w 900"/>
                <a:gd name="T27" fmla="*/ 190 h 819"/>
                <a:gd name="T28" fmla="*/ 690 w 900"/>
                <a:gd name="T29" fmla="*/ 170 h 819"/>
                <a:gd name="T30" fmla="*/ 799 w 900"/>
                <a:gd name="T31" fmla="*/ 126 h 819"/>
                <a:gd name="T32" fmla="*/ 853 w 900"/>
                <a:gd name="T33" fmla="*/ 156 h 819"/>
                <a:gd name="T34" fmla="*/ 802 w 900"/>
                <a:gd name="T35" fmla="*/ 185 h 819"/>
                <a:gd name="T36" fmla="*/ 666 w 900"/>
                <a:gd name="T37" fmla="*/ 279 h 819"/>
                <a:gd name="T38" fmla="*/ 699 w 900"/>
                <a:gd name="T39" fmla="*/ 304 h 819"/>
                <a:gd name="T40" fmla="*/ 694 w 900"/>
                <a:gd name="T41" fmla="*/ 345 h 819"/>
                <a:gd name="T42" fmla="*/ 722 w 900"/>
                <a:gd name="T43" fmla="*/ 405 h 819"/>
                <a:gd name="T44" fmla="*/ 768 w 900"/>
                <a:gd name="T45" fmla="*/ 479 h 819"/>
                <a:gd name="T46" fmla="*/ 878 w 900"/>
                <a:gd name="T47" fmla="*/ 522 h 819"/>
                <a:gd name="T48" fmla="*/ 899 w 900"/>
                <a:gd name="T49" fmla="*/ 557 h 819"/>
                <a:gd name="T50" fmla="*/ 813 w 900"/>
                <a:gd name="T51" fmla="*/ 561 h 819"/>
                <a:gd name="T52" fmla="*/ 724 w 900"/>
                <a:gd name="T53" fmla="*/ 538 h 819"/>
                <a:gd name="T54" fmla="*/ 672 w 900"/>
                <a:gd name="T55" fmla="*/ 541 h 819"/>
                <a:gd name="T56" fmla="*/ 683 w 900"/>
                <a:gd name="T57" fmla="*/ 593 h 819"/>
                <a:gd name="T58" fmla="*/ 616 w 900"/>
                <a:gd name="T59" fmla="*/ 563 h 819"/>
                <a:gd name="T60" fmla="*/ 546 w 900"/>
                <a:gd name="T61" fmla="*/ 572 h 819"/>
                <a:gd name="T62" fmla="*/ 518 w 900"/>
                <a:gd name="T63" fmla="*/ 614 h 819"/>
                <a:gd name="T64" fmla="*/ 504 w 900"/>
                <a:gd name="T65" fmla="*/ 674 h 819"/>
                <a:gd name="T66" fmla="*/ 479 w 900"/>
                <a:gd name="T67" fmla="*/ 819 h 819"/>
                <a:gd name="T68" fmla="*/ 455 w 900"/>
                <a:gd name="T69" fmla="*/ 761 h 819"/>
                <a:gd name="T70" fmla="*/ 443 w 900"/>
                <a:gd name="T71" fmla="*/ 627 h 819"/>
                <a:gd name="T72" fmla="*/ 390 w 900"/>
                <a:gd name="T73" fmla="*/ 649 h 819"/>
                <a:gd name="T74" fmla="*/ 323 w 900"/>
                <a:gd name="T75" fmla="*/ 663 h 819"/>
                <a:gd name="T76" fmla="*/ 304 w 900"/>
                <a:gd name="T77" fmla="*/ 593 h 819"/>
                <a:gd name="T78" fmla="*/ 317 w 900"/>
                <a:gd name="T79" fmla="*/ 546 h 819"/>
                <a:gd name="T80" fmla="*/ 284 w 900"/>
                <a:gd name="T81" fmla="*/ 502 h 819"/>
                <a:gd name="T82" fmla="*/ 242 w 900"/>
                <a:gd name="T83" fmla="*/ 490 h 819"/>
                <a:gd name="T84" fmla="*/ 173 w 900"/>
                <a:gd name="T85" fmla="*/ 490 h 819"/>
                <a:gd name="T86" fmla="*/ 40 w 900"/>
                <a:gd name="T87" fmla="*/ 508 h 819"/>
                <a:gd name="T88" fmla="*/ 0 w 900"/>
                <a:gd name="T89" fmla="*/ 485 h 819"/>
                <a:gd name="T90" fmla="*/ 109 w 900"/>
                <a:gd name="T91" fmla="*/ 446 h 819"/>
                <a:gd name="T92" fmla="*/ 128 w 900"/>
                <a:gd name="T93" fmla="*/ 418 h 819"/>
                <a:gd name="T94" fmla="*/ 131 w 900"/>
                <a:gd name="T95" fmla="*/ 388 h 819"/>
                <a:gd name="T96" fmla="*/ 86 w 900"/>
                <a:gd name="T97" fmla="*/ 357 h 819"/>
                <a:gd name="T98" fmla="*/ 81 w 900"/>
                <a:gd name="T99" fmla="*/ 324 h 819"/>
                <a:gd name="T100" fmla="*/ 164 w 900"/>
                <a:gd name="T101" fmla="*/ 332 h 819"/>
                <a:gd name="T102" fmla="*/ 207 w 900"/>
                <a:gd name="T103" fmla="*/ 320 h 819"/>
                <a:gd name="T104" fmla="*/ 232 w 900"/>
                <a:gd name="T105" fmla="*/ 299 h 819"/>
                <a:gd name="T106" fmla="*/ 254 w 900"/>
                <a:gd name="T107" fmla="*/ 265 h 819"/>
                <a:gd name="T108" fmla="*/ 245 w 900"/>
                <a:gd name="T109" fmla="*/ 199 h 819"/>
                <a:gd name="T110" fmla="*/ 240 w 900"/>
                <a:gd name="T111" fmla="*/ 98 h 819"/>
                <a:gd name="T112" fmla="*/ 246 w 900"/>
                <a:gd name="T113" fmla="*/ 0 h 8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0" h="819">
                  <a:moveTo>
                    <a:pt x="271" y="19"/>
                  </a:moveTo>
                  <a:lnTo>
                    <a:pt x="273" y="34"/>
                  </a:lnTo>
                  <a:lnTo>
                    <a:pt x="278" y="48"/>
                  </a:lnTo>
                  <a:lnTo>
                    <a:pt x="282" y="64"/>
                  </a:lnTo>
                  <a:lnTo>
                    <a:pt x="289" y="78"/>
                  </a:lnTo>
                  <a:lnTo>
                    <a:pt x="295" y="93"/>
                  </a:lnTo>
                  <a:lnTo>
                    <a:pt x="301" y="107"/>
                  </a:lnTo>
                  <a:lnTo>
                    <a:pt x="309" y="121"/>
                  </a:lnTo>
                  <a:lnTo>
                    <a:pt x="315" y="136"/>
                  </a:lnTo>
                  <a:lnTo>
                    <a:pt x="315" y="139"/>
                  </a:lnTo>
                  <a:lnTo>
                    <a:pt x="315" y="142"/>
                  </a:lnTo>
                  <a:lnTo>
                    <a:pt x="317" y="145"/>
                  </a:lnTo>
                  <a:lnTo>
                    <a:pt x="320" y="148"/>
                  </a:lnTo>
                  <a:lnTo>
                    <a:pt x="323" y="151"/>
                  </a:lnTo>
                  <a:lnTo>
                    <a:pt x="324" y="154"/>
                  </a:lnTo>
                  <a:lnTo>
                    <a:pt x="328" y="157"/>
                  </a:lnTo>
                  <a:lnTo>
                    <a:pt x="328" y="162"/>
                  </a:lnTo>
                  <a:lnTo>
                    <a:pt x="328" y="165"/>
                  </a:lnTo>
                  <a:lnTo>
                    <a:pt x="329" y="168"/>
                  </a:lnTo>
                  <a:lnTo>
                    <a:pt x="329" y="170"/>
                  </a:lnTo>
                  <a:lnTo>
                    <a:pt x="331" y="173"/>
                  </a:lnTo>
                  <a:lnTo>
                    <a:pt x="332" y="176"/>
                  </a:lnTo>
                  <a:lnTo>
                    <a:pt x="335" y="178"/>
                  </a:lnTo>
                  <a:lnTo>
                    <a:pt x="337" y="181"/>
                  </a:lnTo>
                  <a:lnTo>
                    <a:pt x="340" y="182"/>
                  </a:lnTo>
                  <a:lnTo>
                    <a:pt x="340" y="178"/>
                  </a:lnTo>
                  <a:lnTo>
                    <a:pt x="343" y="175"/>
                  </a:lnTo>
                  <a:lnTo>
                    <a:pt x="348" y="173"/>
                  </a:lnTo>
                  <a:lnTo>
                    <a:pt x="351" y="173"/>
                  </a:lnTo>
                  <a:lnTo>
                    <a:pt x="356" y="173"/>
                  </a:lnTo>
                  <a:lnTo>
                    <a:pt x="362" y="175"/>
                  </a:lnTo>
                  <a:lnTo>
                    <a:pt x="365" y="176"/>
                  </a:lnTo>
                  <a:lnTo>
                    <a:pt x="370" y="176"/>
                  </a:lnTo>
                  <a:lnTo>
                    <a:pt x="373" y="182"/>
                  </a:lnTo>
                  <a:lnTo>
                    <a:pt x="377" y="187"/>
                  </a:lnTo>
                  <a:lnTo>
                    <a:pt x="382" y="192"/>
                  </a:lnTo>
                  <a:lnTo>
                    <a:pt x="387" y="196"/>
                  </a:lnTo>
                  <a:lnTo>
                    <a:pt x="393" y="198"/>
                  </a:lnTo>
                  <a:lnTo>
                    <a:pt x="399" y="198"/>
                  </a:lnTo>
                  <a:lnTo>
                    <a:pt x="404" y="196"/>
                  </a:lnTo>
                  <a:lnTo>
                    <a:pt x="410" y="192"/>
                  </a:lnTo>
                  <a:lnTo>
                    <a:pt x="412" y="189"/>
                  </a:lnTo>
                  <a:lnTo>
                    <a:pt x="413" y="185"/>
                  </a:lnTo>
                  <a:lnTo>
                    <a:pt x="415" y="184"/>
                  </a:lnTo>
                  <a:lnTo>
                    <a:pt x="415" y="181"/>
                  </a:lnTo>
                  <a:lnTo>
                    <a:pt x="416" y="178"/>
                  </a:lnTo>
                  <a:lnTo>
                    <a:pt x="418" y="176"/>
                  </a:lnTo>
                  <a:lnTo>
                    <a:pt x="420" y="175"/>
                  </a:lnTo>
                  <a:lnTo>
                    <a:pt x="423" y="173"/>
                  </a:lnTo>
                  <a:lnTo>
                    <a:pt x="427" y="173"/>
                  </a:lnTo>
                  <a:lnTo>
                    <a:pt x="434" y="173"/>
                  </a:lnTo>
                  <a:lnTo>
                    <a:pt x="440" y="175"/>
                  </a:lnTo>
                  <a:lnTo>
                    <a:pt x="445" y="178"/>
                  </a:lnTo>
                  <a:lnTo>
                    <a:pt x="457" y="185"/>
                  </a:lnTo>
                  <a:lnTo>
                    <a:pt x="468" y="193"/>
                  </a:lnTo>
                  <a:lnTo>
                    <a:pt x="474" y="196"/>
                  </a:lnTo>
                  <a:lnTo>
                    <a:pt x="479" y="199"/>
                  </a:lnTo>
                  <a:lnTo>
                    <a:pt x="485" y="201"/>
                  </a:lnTo>
                  <a:lnTo>
                    <a:pt x="491" y="201"/>
                  </a:lnTo>
                  <a:lnTo>
                    <a:pt x="496" y="199"/>
                  </a:lnTo>
                  <a:lnTo>
                    <a:pt x="501" y="198"/>
                  </a:lnTo>
                  <a:lnTo>
                    <a:pt x="507" y="192"/>
                  </a:lnTo>
                  <a:lnTo>
                    <a:pt x="512" y="185"/>
                  </a:lnTo>
                  <a:lnTo>
                    <a:pt x="510" y="184"/>
                  </a:lnTo>
                  <a:lnTo>
                    <a:pt x="509" y="182"/>
                  </a:lnTo>
                  <a:lnTo>
                    <a:pt x="509" y="181"/>
                  </a:lnTo>
                  <a:lnTo>
                    <a:pt x="509" y="179"/>
                  </a:lnTo>
                  <a:lnTo>
                    <a:pt x="509" y="176"/>
                  </a:lnTo>
                  <a:lnTo>
                    <a:pt x="509" y="175"/>
                  </a:lnTo>
                  <a:lnTo>
                    <a:pt x="509" y="173"/>
                  </a:lnTo>
                  <a:lnTo>
                    <a:pt x="509" y="170"/>
                  </a:lnTo>
                  <a:lnTo>
                    <a:pt x="515" y="170"/>
                  </a:lnTo>
                  <a:lnTo>
                    <a:pt x="521" y="167"/>
                  </a:lnTo>
                  <a:lnTo>
                    <a:pt x="526" y="165"/>
                  </a:lnTo>
                  <a:lnTo>
                    <a:pt x="530" y="160"/>
                  </a:lnTo>
                  <a:lnTo>
                    <a:pt x="538" y="153"/>
                  </a:lnTo>
                  <a:lnTo>
                    <a:pt x="544" y="143"/>
                  </a:lnTo>
                  <a:lnTo>
                    <a:pt x="551" y="134"/>
                  </a:lnTo>
                  <a:lnTo>
                    <a:pt x="557" y="125"/>
                  </a:lnTo>
                  <a:lnTo>
                    <a:pt x="562" y="120"/>
                  </a:lnTo>
                  <a:lnTo>
                    <a:pt x="566" y="117"/>
                  </a:lnTo>
                  <a:lnTo>
                    <a:pt x="571" y="114"/>
                  </a:lnTo>
                  <a:lnTo>
                    <a:pt x="577" y="111"/>
                  </a:lnTo>
                  <a:lnTo>
                    <a:pt x="577" y="106"/>
                  </a:lnTo>
                  <a:lnTo>
                    <a:pt x="580" y="106"/>
                  </a:lnTo>
                  <a:lnTo>
                    <a:pt x="583" y="106"/>
                  </a:lnTo>
                  <a:lnTo>
                    <a:pt x="587" y="109"/>
                  </a:lnTo>
                  <a:lnTo>
                    <a:pt x="590" y="111"/>
                  </a:lnTo>
                  <a:lnTo>
                    <a:pt x="591" y="114"/>
                  </a:lnTo>
                  <a:lnTo>
                    <a:pt x="593" y="117"/>
                  </a:lnTo>
                  <a:lnTo>
                    <a:pt x="594" y="120"/>
                  </a:lnTo>
                  <a:lnTo>
                    <a:pt x="594" y="123"/>
                  </a:lnTo>
                  <a:lnTo>
                    <a:pt x="596" y="132"/>
                  </a:lnTo>
                  <a:lnTo>
                    <a:pt x="594" y="140"/>
                  </a:lnTo>
                  <a:lnTo>
                    <a:pt x="591" y="150"/>
                  </a:lnTo>
                  <a:lnTo>
                    <a:pt x="588" y="157"/>
                  </a:lnTo>
                  <a:lnTo>
                    <a:pt x="583" y="167"/>
                  </a:lnTo>
                  <a:lnTo>
                    <a:pt x="582" y="176"/>
                  </a:lnTo>
                  <a:lnTo>
                    <a:pt x="582" y="185"/>
                  </a:lnTo>
                  <a:lnTo>
                    <a:pt x="583" y="195"/>
                  </a:lnTo>
                  <a:lnTo>
                    <a:pt x="583" y="215"/>
                  </a:lnTo>
                  <a:lnTo>
                    <a:pt x="588" y="218"/>
                  </a:lnTo>
                  <a:lnTo>
                    <a:pt x="594" y="218"/>
                  </a:lnTo>
                  <a:lnTo>
                    <a:pt x="599" y="218"/>
                  </a:lnTo>
                  <a:lnTo>
                    <a:pt x="604" y="218"/>
                  </a:lnTo>
                  <a:lnTo>
                    <a:pt x="613" y="214"/>
                  </a:lnTo>
                  <a:lnTo>
                    <a:pt x="621" y="207"/>
                  </a:lnTo>
                  <a:lnTo>
                    <a:pt x="629" y="201"/>
                  </a:lnTo>
                  <a:lnTo>
                    <a:pt x="638" y="195"/>
                  </a:lnTo>
                  <a:lnTo>
                    <a:pt x="643" y="193"/>
                  </a:lnTo>
                  <a:lnTo>
                    <a:pt x="647" y="192"/>
                  </a:lnTo>
                  <a:lnTo>
                    <a:pt x="652" y="190"/>
                  </a:lnTo>
                  <a:lnTo>
                    <a:pt x="657" y="192"/>
                  </a:lnTo>
                  <a:lnTo>
                    <a:pt x="665" y="185"/>
                  </a:lnTo>
                  <a:lnTo>
                    <a:pt x="666" y="189"/>
                  </a:lnTo>
                  <a:lnTo>
                    <a:pt x="669" y="182"/>
                  </a:lnTo>
                  <a:lnTo>
                    <a:pt x="672" y="179"/>
                  </a:lnTo>
                  <a:lnTo>
                    <a:pt x="677" y="175"/>
                  </a:lnTo>
                  <a:lnTo>
                    <a:pt x="683" y="173"/>
                  </a:lnTo>
                  <a:lnTo>
                    <a:pt x="690" y="170"/>
                  </a:lnTo>
                  <a:lnTo>
                    <a:pt x="696" y="167"/>
                  </a:lnTo>
                  <a:lnTo>
                    <a:pt x="702" y="165"/>
                  </a:lnTo>
                  <a:lnTo>
                    <a:pt x="708" y="162"/>
                  </a:lnTo>
                  <a:lnTo>
                    <a:pt x="727" y="156"/>
                  </a:lnTo>
                  <a:lnTo>
                    <a:pt x="747" y="148"/>
                  </a:lnTo>
                  <a:lnTo>
                    <a:pt x="768" y="139"/>
                  </a:lnTo>
                  <a:lnTo>
                    <a:pt x="788" y="129"/>
                  </a:lnTo>
                  <a:lnTo>
                    <a:pt x="799" y="126"/>
                  </a:lnTo>
                  <a:lnTo>
                    <a:pt x="808" y="125"/>
                  </a:lnTo>
                  <a:lnTo>
                    <a:pt x="817" y="125"/>
                  </a:lnTo>
                  <a:lnTo>
                    <a:pt x="827" y="125"/>
                  </a:lnTo>
                  <a:lnTo>
                    <a:pt x="836" y="128"/>
                  </a:lnTo>
                  <a:lnTo>
                    <a:pt x="844" y="132"/>
                  </a:lnTo>
                  <a:lnTo>
                    <a:pt x="852" y="140"/>
                  </a:lnTo>
                  <a:lnTo>
                    <a:pt x="860" y="150"/>
                  </a:lnTo>
                  <a:lnTo>
                    <a:pt x="853" y="156"/>
                  </a:lnTo>
                  <a:lnTo>
                    <a:pt x="846" y="159"/>
                  </a:lnTo>
                  <a:lnTo>
                    <a:pt x="836" y="162"/>
                  </a:lnTo>
                  <a:lnTo>
                    <a:pt x="827" y="165"/>
                  </a:lnTo>
                  <a:lnTo>
                    <a:pt x="817" y="168"/>
                  </a:lnTo>
                  <a:lnTo>
                    <a:pt x="811" y="175"/>
                  </a:lnTo>
                  <a:lnTo>
                    <a:pt x="807" y="178"/>
                  </a:lnTo>
                  <a:lnTo>
                    <a:pt x="805" y="181"/>
                  </a:lnTo>
                  <a:lnTo>
                    <a:pt x="802" y="185"/>
                  </a:lnTo>
                  <a:lnTo>
                    <a:pt x="800" y="192"/>
                  </a:lnTo>
                  <a:lnTo>
                    <a:pt x="780" y="201"/>
                  </a:lnTo>
                  <a:lnTo>
                    <a:pt x="760" y="210"/>
                  </a:lnTo>
                  <a:lnTo>
                    <a:pt x="739" y="221"/>
                  </a:lnTo>
                  <a:lnTo>
                    <a:pt x="719" y="234"/>
                  </a:lnTo>
                  <a:lnTo>
                    <a:pt x="700" y="248"/>
                  </a:lnTo>
                  <a:lnTo>
                    <a:pt x="682" y="263"/>
                  </a:lnTo>
                  <a:lnTo>
                    <a:pt x="666" y="279"/>
                  </a:lnTo>
                  <a:lnTo>
                    <a:pt x="652" y="298"/>
                  </a:lnTo>
                  <a:lnTo>
                    <a:pt x="658" y="301"/>
                  </a:lnTo>
                  <a:lnTo>
                    <a:pt x="666" y="301"/>
                  </a:lnTo>
                  <a:lnTo>
                    <a:pt x="672" y="301"/>
                  </a:lnTo>
                  <a:lnTo>
                    <a:pt x="679" y="301"/>
                  </a:lnTo>
                  <a:lnTo>
                    <a:pt x="685" y="301"/>
                  </a:lnTo>
                  <a:lnTo>
                    <a:pt x="693" y="302"/>
                  </a:lnTo>
                  <a:lnTo>
                    <a:pt x="699" y="304"/>
                  </a:lnTo>
                  <a:lnTo>
                    <a:pt x="705" y="307"/>
                  </a:lnTo>
                  <a:lnTo>
                    <a:pt x="707" y="313"/>
                  </a:lnTo>
                  <a:lnTo>
                    <a:pt x="707" y="320"/>
                  </a:lnTo>
                  <a:lnTo>
                    <a:pt x="705" y="324"/>
                  </a:lnTo>
                  <a:lnTo>
                    <a:pt x="704" y="330"/>
                  </a:lnTo>
                  <a:lnTo>
                    <a:pt x="700" y="335"/>
                  </a:lnTo>
                  <a:lnTo>
                    <a:pt x="697" y="340"/>
                  </a:lnTo>
                  <a:lnTo>
                    <a:pt x="694" y="345"/>
                  </a:lnTo>
                  <a:lnTo>
                    <a:pt x="691" y="349"/>
                  </a:lnTo>
                  <a:lnTo>
                    <a:pt x="694" y="359"/>
                  </a:lnTo>
                  <a:lnTo>
                    <a:pt x="700" y="366"/>
                  </a:lnTo>
                  <a:lnTo>
                    <a:pt x="707" y="374"/>
                  </a:lnTo>
                  <a:lnTo>
                    <a:pt x="713" y="382"/>
                  </a:lnTo>
                  <a:lnTo>
                    <a:pt x="719" y="391"/>
                  </a:lnTo>
                  <a:lnTo>
                    <a:pt x="722" y="401"/>
                  </a:lnTo>
                  <a:lnTo>
                    <a:pt x="722" y="405"/>
                  </a:lnTo>
                  <a:lnTo>
                    <a:pt x="722" y="410"/>
                  </a:lnTo>
                  <a:lnTo>
                    <a:pt x="722" y="415"/>
                  </a:lnTo>
                  <a:lnTo>
                    <a:pt x="719" y="419"/>
                  </a:lnTo>
                  <a:lnTo>
                    <a:pt x="705" y="435"/>
                  </a:lnTo>
                  <a:lnTo>
                    <a:pt x="719" y="449"/>
                  </a:lnTo>
                  <a:lnTo>
                    <a:pt x="735" y="462"/>
                  </a:lnTo>
                  <a:lnTo>
                    <a:pt x="750" y="471"/>
                  </a:lnTo>
                  <a:lnTo>
                    <a:pt x="768" y="479"/>
                  </a:lnTo>
                  <a:lnTo>
                    <a:pt x="785" y="486"/>
                  </a:lnTo>
                  <a:lnTo>
                    <a:pt x="802" y="493"/>
                  </a:lnTo>
                  <a:lnTo>
                    <a:pt x="819" y="501"/>
                  </a:lnTo>
                  <a:lnTo>
                    <a:pt x="836" y="510"/>
                  </a:lnTo>
                  <a:lnTo>
                    <a:pt x="844" y="515"/>
                  </a:lnTo>
                  <a:lnTo>
                    <a:pt x="855" y="518"/>
                  </a:lnTo>
                  <a:lnTo>
                    <a:pt x="867" y="519"/>
                  </a:lnTo>
                  <a:lnTo>
                    <a:pt x="878" y="522"/>
                  </a:lnTo>
                  <a:lnTo>
                    <a:pt x="885" y="524"/>
                  </a:lnTo>
                  <a:lnTo>
                    <a:pt x="889" y="525"/>
                  </a:lnTo>
                  <a:lnTo>
                    <a:pt x="894" y="529"/>
                  </a:lnTo>
                  <a:lnTo>
                    <a:pt x="897" y="532"/>
                  </a:lnTo>
                  <a:lnTo>
                    <a:pt x="899" y="536"/>
                  </a:lnTo>
                  <a:lnTo>
                    <a:pt x="900" y="543"/>
                  </a:lnTo>
                  <a:lnTo>
                    <a:pt x="900" y="549"/>
                  </a:lnTo>
                  <a:lnTo>
                    <a:pt x="899" y="557"/>
                  </a:lnTo>
                  <a:lnTo>
                    <a:pt x="892" y="561"/>
                  </a:lnTo>
                  <a:lnTo>
                    <a:pt x="886" y="564"/>
                  </a:lnTo>
                  <a:lnTo>
                    <a:pt x="878" y="566"/>
                  </a:lnTo>
                  <a:lnTo>
                    <a:pt x="872" y="568"/>
                  </a:lnTo>
                  <a:lnTo>
                    <a:pt x="856" y="569"/>
                  </a:lnTo>
                  <a:lnTo>
                    <a:pt x="842" y="568"/>
                  </a:lnTo>
                  <a:lnTo>
                    <a:pt x="827" y="566"/>
                  </a:lnTo>
                  <a:lnTo>
                    <a:pt x="813" y="561"/>
                  </a:lnTo>
                  <a:lnTo>
                    <a:pt x="799" y="558"/>
                  </a:lnTo>
                  <a:lnTo>
                    <a:pt x="786" y="554"/>
                  </a:lnTo>
                  <a:lnTo>
                    <a:pt x="777" y="555"/>
                  </a:lnTo>
                  <a:lnTo>
                    <a:pt x="769" y="554"/>
                  </a:lnTo>
                  <a:lnTo>
                    <a:pt x="761" y="552"/>
                  </a:lnTo>
                  <a:lnTo>
                    <a:pt x="753" y="550"/>
                  </a:lnTo>
                  <a:lnTo>
                    <a:pt x="738" y="544"/>
                  </a:lnTo>
                  <a:lnTo>
                    <a:pt x="724" y="538"/>
                  </a:lnTo>
                  <a:lnTo>
                    <a:pt x="708" y="532"/>
                  </a:lnTo>
                  <a:lnTo>
                    <a:pt x="694" y="525"/>
                  </a:lnTo>
                  <a:lnTo>
                    <a:pt x="686" y="524"/>
                  </a:lnTo>
                  <a:lnTo>
                    <a:pt x="680" y="522"/>
                  </a:lnTo>
                  <a:lnTo>
                    <a:pt x="672" y="521"/>
                  </a:lnTo>
                  <a:lnTo>
                    <a:pt x="665" y="521"/>
                  </a:lnTo>
                  <a:lnTo>
                    <a:pt x="668" y="532"/>
                  </a:lnTo>
                  <a:lnTo>
                    <a:pt x="672" y="541"/>
                  </a:lnTo>
                  <a:lnTo>
                    <a:pt x="679" y="552"/>
                  </a:lnTo>
                  <a:lnTo>
                    <a:pt x="683" y="563"/>
                  </a:lnTo>
                  <a:lnTo>
                    <a:pt x="686" y="568"/>
                  </a:lnTo>
                  <a:lnTo>
                    <a:pt x="686" y="574"/>
                  </a:lnTo>
                  <a:lnTo>
                    <a:pt x="688" y="579"/>
                  </a:lnTo>
                  <a:lnTo>
                    <a:pt x="686" y="583"/>
                  </a:lnTo>
                  <a:lnTo>
                    <a:pt x="685" y="588"/>
                  </a:lnTo>
                  <a:lnTo>
                    <a:pt x="683" y="593"/>
                  </a:lnTo>
                  <a:lnTo>
                    <a:pt x="679" y="597"/>
                  </a:lnTo>
                  <a:lnTo>
                    <a:pt x="672" y="602"/>
                  </a:lnTo>
                  <a:lnTo>
                    <a:pt x="661" y="597"/>
                  </a:lnTo>
                  <a:lnTo>
                    <a:pt x="651" y="593"/>
                  </a:lnTo>
                  <a:lnTo>
                    <a:pt x="641" y="586"/>
                  </a:lnTo>
                  <a:lnTo>
                    <a:pt x="632" y="579"/>
                  </a:lnTo>
                  <a:lnTo>
                    <a:pt x="624" y="571"/>
                  </a:lnTo>
                  <a:lnTo>
                    <a:pt x="616" y="563"/>
                  </a:lnTo>
                  <a:lnTo>
                    <a:pt x="607" y="555"/>
                  </a:lnTo>
                  <a:lnTo>
                    <a:pt x="597" y="547"/>
                  </a:lnTo>
                  <a:lnTo>
                    <a:pt x="596" y="557"/>
                  </a:lnTo>
                  <a:lnTo>
                    <a:pt x="591" y="563"/>
                  </a:lnTo>
                  <a:lnTo>
                    <a:pt x="585" y="568"/>
                  </a:lnTo>
                  <a:lnTo>
                    <a:pt x="579" y="571"/>
                  </a:lnTo>
                  <a:lnTo>
                    <a:pt x="563" y="572"/>
                  </a:lnTo>
                  <a:lnTo>
                    <a:pt x="546" y="572"/>
                  </a:lnTo>
                  <a:lnTo>
                    <a:pt x="538" y="572"/>
                  </a:lnTo>
                  <a:lnTo>
                    <a:pt x="532" y="574"/>
                  </a:lnTo>
                  <a:lnTo>
                    <a:pt x="526" y="575"/>
                  </a:lnTo>
                  <a:lnTo>
                    <a:pt x="519" y="579"/>
                  </a:lnTo>
                  <a:lnTo>
                    <a:pt x="516" y="585"/>
                  </a:lnTo>
                  <a:lnTo>
                    <a:pt x="515" y="591"/>
                  </a:lnTo>
                  <a:lnTo>
                    <a:pt x="515" y="600"/>
                  </a:lnTo>
                  <a:lnTo>
                    <a:pt x="518" y="614"/>
                  </a:lnTo>
                  <a:lnTo>
                    <a:pt x="516" y="622"/>
                  </a:lnTo>
                  <a:lnTo>
                    <a:pt x="515" y="630"/>
                  </a:lnTo>
                  <a:lnTo>
                    <a:pt x="515" y="638"/>
                  </a:lnTo>
                  <a:lnTo>
                    <a:pt x="513" y="644"/>
                  </a:lnTo>
                  <a:lnTo>
                    <a:pt x="512" y="652"/>
                  </a:lnTo>
                  <a:lnTo>
                    <a:pt x="510" y="658"/>
                  </a:lnTo>
                  <a:lnTo>
                    <a:pt x="507" y="666"/>
                  </a:lnTo>
                  <a:lnTo>
                    <a:pt x="504" y="674"/>
                  </a:lnTo>
                  <a:lnTo>
                    <a:pt x="494" y="812"/>
                  </a:lnTo>
                  <a:lnTo>
                    <a:pt x="493" y="816"/>
                  </a:lnTo>
                  <a:lnTo>
                    <a:pt x="490" y="817"/>
                  </a:lnTo>
                  <a:lnTo>
                    <a:pt x="488" y="817"/>
                  </a:lnTo>
                  <a:lnTo>
                    <a:pt x="487" y="819"/>
                  </a:lnTo>
                  <a:lnTo>
                    <a:pt x="484" y="819"/>
                  </a:lnTo>
                  <a:lnTo>
                    <a:pt x="480" y="819"/>
                  </a:lnTo>
                  <a:lnTo>
                    <a:pt x="479" y="819"/>
                  </a:lnTo>
                  <a:lnTo>
                    <a:pt x="476" y="819"/>
                  </a:lnTo>
                  <a:lnTo>
                    <a:pt x="471" y="811"/>
                  </a:lnTo>
                  <a:lnTo>
                    <a:pt x="468" y="803"/>
                  </a:lnTo>
                  <a:lnTo>
                    <a:pt x="466" y="794"/>
                  </a:lnTo>
                  <a:lnTo>
                    <a:pt x="465" y="786"/>
                  </a:lnTo>
                  <a:lnTo>
                    <a:pt x="462" y="777"/>
                  </a:lnTo>
                  <a:lnTo>
                    <a:pt x="459" y="769"/>
                  </a:lnTo>
                  <a:lnTo>
                    <a:pt x="455" y="761"/>
                  </a:lnTo>
                  <a:lnTo>
                    <a:pt x="449" y="753"/>
                  </a:lnTo>
                  <a:lnTo>
                    <a:pt x="448" y="738"/>
                  </a:lnTo>
                  <a:lnTo>
                    <a:pt x="446" y="720"/>
                  </a:lnTo>
                  <a:lnTo>
                    <a:pt x="446" y="702"/>
                  </a:lnTo>
                  <a:lnTo>
                    <a:pt x="446" y="683"/>
                  </a:lnTo>
                  <a:lnTo>
                    <a:pt x="446" y="664"/>
                  </a:lnTo>
                  <a:lnTo>
                    <a:pt x="445" y="646"/>
                  </a:lnTo>
                  <a:lnTo>
                    <a:pt x="443" y="627"/>
                  </a:lnTo>
                  <a:lnTo>
                    <a:pt x="437" y="610"/>
                  </a:lnTo>
                  <a:lnTo>
                    <a:pt x="429" y="616"/>
                  </a:lnTo>
                  <a:lnTo>
                    <a:pt x="423" y="622"/>
                  </a:lnTo>
                  <a:lnTo>
                    <a:pt x="416" y="628"/>
                  </a:lnTo>
                  <a:lnTo>
                    <a:pt x="410" y="636"/>
                  </a:lnTo>
                  <a:lnTo>
                    <a:pt x="404" y="641"/>
                  </a:lnTo>
                  <a:lnTo>
                    <a:pt x="398" y="646"/>
                  </a:lnTo>
                  <a:lnTo>
                    <a:pt x="390" y="649"/>
                  </a:lnTo>
                  <a:lnTo>
                    <a:pt x="381" y="649"/>
                  </a:lnTo>
                  <a:lnTo>
                    <a:pt x="367" y="628"/>
                  </a:lnTo>
                  <a:lnTo>
                    <a:pt x="359" y="633"/>
                  </a:lnTo>
                  <a:lnTo>
                    <a:pt x="351" y="639"/>
                  </a:lnTo>
                  <a:lnTo>
                    <a:pt x="345" y="647"/>
                  </a:lnTo>
                  <a:lnTo>
                    <a:pt x="337" y="653"/>
                  </a:lnTo>
                  <a:lnTo>
                    <a:pt x="331" y="660"/>
                  </a:lnTo>
                  <a:lnTo>
                    <a:pt x="323" y="663"/>
                  </a:lnTo>
                  <a:lnTo>
                    <a:pt x="315" y="664"/>
                  </a:lnTo>
                  <a:lnTo>
                    <a:pt x="307" y="664"/>
                  </a:lnTo>
                  <a:lnTo>
                    <a:pt x="304" y="653"/>
                  </a:lnTo>
                  <a:lnTo>
                    <a:pt x="303" y="641"/>
                  </a:lnTo>
                  <a:lnTo>
                    <a:pt x="301" y="628"/>
                  </a:lnTo>
                  <a:lnTo>
                    <a:pt x="303" y="617"/>
                  </a:lnTo>
                  <a:lnTo>
                    <a:pt x="303" y="605"/>
                  </a:lnTo>
                  <a:lnTo>
                    <a:pt x="304" y="593"/>
                  </a:lnTo>
                  <a:lnTo>
                    <a:pt x="307" y="582"/>
                  </a:lnTo>
                  <a:lnTo>
                    <a:pt x="309" y="572"/>
                  </a:lnTo>
                  <a:lnTo>
                    <a:pt x="314" y="568"/>
                  </a:lnTo>
                  <a:lnTo>
                    <a:pt x="315" y="563"/>
                  </a:lnTo>
                  <a:lnTo>
                    <a:pt x="315" y="558"/>
                  </a:lnTo>
                  <a:lnTo>
                    <a:pt x="315" y="555"/>
                  </a:lnTo>
                  <a:lnTo>
                    <a:pt x="315" y="550"/>
                  </a:lnTo>
                  <a:lnTo>
                    <a:pt x="317" y="546"/>
                  </a:lnTo>
                  <a:lnTo>
                    <a:pt x="317" y="541"/>
                  </a:lnTo>
                  <a:lnTo>
                    <a:pt x="318" y="536"/>
                  </a:lnTo>
                  <a:lnTo>
                    <a:pt x="310" y="535"/>
                  </a:lnTo>
                  <a:lnTo>
                    <a:pt x="304" y="533"/>
                  </a:lnTo>
                  <a:lnTo>
                    <a:pt x="299" y="529"/>
                  </a:lnTo>
                  <a:lnTo>
                    <a:pt x="295" y="525"/>
                  </a:lnTo>
                  <a:lnTo>
                    <a:pt x="289" y="513"/>
                  </a:lnTo>
                  <a:lnTo>
                    <a:pt x="284" y="502"/>
                  </a:lnTo>
                  <a:lnTo>
                    <a:pt x="281" y="496"/>
                  </a:lnTo>
                  <a:lnTo>
                    <a:pt x="278" y="491"/>
                  </a:lnTo>
                  <a:lnTo>
                    <a:pt x="275" y="488"/>
                  </a:lnTo>
                  <a:lnTo>
                    <a:pt x="270" y="485"/>
                  </a:lnTo>
                  <a:lnTo>
                    <a:pt x="265" y="483"/>
                  </a:lnTo>
                  <a:lnTo>
                    <a:pt x="259" y="483"/>
                  </a:lnTo>
                  <a:lnTo>
                    <a:pt x="251" y="485"/>
                  </a:lnTo>
                  <a:lnTo>
                    <a:pt x="242" y="490"/>
                  </a:lnTo>
                  <a:lnTo>
                    <a:pt x="236" y="485"/>
                  </a:lnTo>
                  <a:lnTo>
                    <a:pt x="229" y="482"/>
                  </a:lnTo>
                  <a:lnTo>
                    <a:pt x="225" y="480"/>
                  </a:lnTo>
                  <a:lnTo>
                    <a:pt x="218" y="480"/>
                  </a:lnTo>
                  <a:lnTo>
                    <a:pt x="207" y="480"/>
                  </a:lnTo>
                  <a:lnTo>
                    <a:pt x="197" y="482"/>
                  </a:lnTo>
                  <a:lnTo>
                    <a:pt x="184" y="486"/>
                  </a:lnTo>
                  <a:lnTo>
                    <a:pt x="173" y="490"/>
                  </a:lnTo>
                  <a:lnTo>
                    <a:pt x="161" y="493"/>
                  </a:lnTo>
                  <a:lnTo>
                    <a:pt x="150" y="494"/>
                  </a:lnTo>
                  <a:lnTo>
                    <a:pt x="131" y="494"/>
                  </a:lnTo>
                  <a:lnTo>
                    <a:pt x="112" y="496"/>
                  </a:lnTo>
                  <a:lnTo>
                    <a:pt x="94" y="499"/>
                  </a:lnTo>
                  <a:lnTo>
                    <a:pt x="76" y="502"/>
                  </a:lnTo>
                  <a:lnTo>
                    <a:pt x="58" y="505"/>
                  </a:lnTo>
                  <a:lnTo>
                    <a:pt x="40" y="508"/>
                  </a:lnTo>
                  <a:lnTo>
                    <a:pt x="23" y="508"/>
                  </a:lnTo>
                  <a:lnTo>
                    <a:pt x="6" y="507"/>
                  </a:lnTo>
                  <a:lnTo>
                    <a:pt x="3" y="504"/>
                  </a:lnTo>
                  <a:lnTo>
                    <a:pt x="1" y="501"/>
                  </a:lnTo>
                  <a:lnTo>
                    <a:pt x="0" y="497"/>
                  </a:lnTo>
                  <a:lnTo>
                    <a:pt x="0" y="493"/>
                  </a:lnTo>
                  <a:lnTo>
                    <a:pt x="0" y="488"/>
                  </a:lnTo>
                  <a:lnTo>
                    <a:pt x="0" y="485"/>
                  </a:lnTo>
                  <a:lnTo>
                    <a:pt x="1" y="480"/>
                  </a:lnTo>
                  <a:lnTo>
                    <a:pt x="0" y="477"/>
                  </a:lnTo>
                  <a:lnTo>
                    <a:pt x="20" y="474"/>
                  </a:lnTo>
                  <a:lnTo>
                    <a:pt x="39" y="471"/>
                  </a:lnTo>
                  <a:lnTo>
                    <a:pt x="56" y="466"/>
                  </a:lnTo>
                  <a:lnTo>
                    <a:pt x="73" y="460"/>
                  </a:lnTo>
                  <a:lnTo>
                    <a:pt x="92" y="454"/>
                  </a:lnTo>
                  <a:lnTo>
                    <a:pt x="109" y="446"/>
                  </a:lnTo>
                  <a:lnTo>
                    <a:pt x="126" y="440"/>
                  </a:lnTo>
                  <a:lnTo>
                    <a:pt x="143" y="432"/>
                  </a:lnTo>
                  <a:lnTo>
                    <a:pt x="143" y="427"/>
                  </a:lnTo>
                  <a:lnTo>
                    <a:pt x="142" y="424"/>
                  </a:lnTo>
                  <a:lnTo>
                    <a:pt x="139" y="423"/>
                  </a:lnTo>
                  <a:lnTo>
                    <a:pt x="136" y="421"/>
                  </a:lnTo>
                  <a:lnTo>
                    <a:pt x="131" y="419"/>
                  </a:lnTo>
                  <a:lnTo>
                    <a:pt x="128" y="418"/>
                  </a:lnTo>
                  <a:lnTo>
                    <a:pt x="126" y="416"/>
                  </a:lnTo>
                  <a:lnTo>
                    <a:pt x="125" y="412"/>
                  </a:lnTo>
                  <a:lnTo>
                    <a:pt x="125" y="407"/>
                  </a:lnTo>
                  <a:lnTo>
                    <a:pt x="125" y="402"/>
                  </a:lnTo>
                  <a:lnTo>
                    <a:pt x="126" y="399"/>
                  </a:lnTo>
                  <a:lnTo>
                    <a:pt x="126" y="394"/>
                  </a:lnTo>
                  <a:lnTo>
                    <a:pt x="128" y="391"/>
                  </a:lnTo>
                  <a:lnTo>
                    <a:pt x="131" y="388"/>
                  </a:lnTo>
                  <a:lnTo>
                    <a:pt x="134" y="385"/>
                  </a:lnTo>
                  <a:lnTo>
                    <a:pt x="137" y="382"/>
                  </a:lnTo>
                  <a:lnTo>
                    <a:pt x="129" y="377"/>
                  </a:lnTo>
                  <a:lnTo>
                    <a:pt x="122" y="374"/>
                  </a:lnTo>
                  <a:lnTo>
                    <a:pt x="112" y="371"/>
                  </a:lnTo>
                  <a:lnTo>
                    <a:pt x="103" y="366"/>
                  </a:lnTo>
                  <a:lnTo>
                    <a:pt x="95" y="363"/>
                  </a:lnTo>
                  <a:lnTo>
                    <a:pt x="86" y="357"/>
                  </a:lnTo>
                  <a:lnTo>
                    <a:pt x="79" y="351"/>
                  </a:lnTo>
                  <a:lnTo>
                    <a:pt x="75" y="343"/>
                  </a:lnTo>
                  <a:lnTo>
                    <a:pt x="76" y="340"/>
                  </a:lnTo>
                  <a:lnTo>
                    <a:pt x="76" y="337"/>
                  </a:lnTo>
                  <a:lnTo>
                    <a:pt x="78" y="332"/>
                  </a:lnTo>
                  <a:lnTo>
                    <a:pt x="78" y="329"/>
                  </a:lnTo>
                  <a:lnTo>
                    <a:pt x="79" y="326"/>
                  </a:lnTo>
                  <a:lnTo>
                    <a:pt x="81" y="324"/>
                  </a:lnTo>
                  <a:lnTo>
                    <a:pt x="84" y="323"/>
                  </a:lnTo>
                  <a:lnTo>
                    <a:pt x="89" y="323"/>
                  </a:lnTo>
                  <a:lnTo>
                    <a:pt x="103" y="323"/>
                  </a:lnTo>
                  <a:lnTo>
                    <a:pt x="115" y="324"/>
                  </a:lnTo>
                  <a:lnTo>
                    <a:pt x="128" y="326"/>
                  </a:lnTo>
                  <a:lnTo>
                    <a:pt x="139" y="327"/>
                  </a:lnTo>
                  <a:lnTo>
                    <a:pt x="151" y="330"/>
                  </a:lnTo>
                  <a:lnTo>
                    <a:pt x="164" y="332"/>
                  </a:lnTo>
                  <a:lnTo>
                    <a:pt x="176" y="335"/>
                  </a:lnTo>
                  <a:lnTo>
                    <a:pt x="187" y="337"/>
                  </a:lnTo>
                  <a:lnTo>
                    <a:pt x="192" y="334"/>
                  </a:lnTo>
                  <a:lnTo>
                    <a:pt x="195" y="330"/>
                  </a:lnTo>
                  <a:lnTo>
                    <a:pt x="198" y="326"/>
                  </a:lnTo>
                  <a:lnTo>
                    <a:pt x="201" y="323"/>
                  </a:lnTo>
                  <a:lnTo>
                    <a:pt x="204" y="321"/>
                  </a:lnTo>
                  <a:lnTo>
                    <a:pt x="207" y="320"/>
                  </a:lnTo>
                  <a:lnTo>
                    <a:pt x="211" y="321"/>
                  </a:lnTo>
                  <a:lnTo>
                    <a:pt x="214" y="324"/>
                  </a:lnTo>
                  <a:lnTo>
                    <a:pt x="215" y="320"/>
                  </a:lnTo>
                  <a:lnTo>
                    <a:pt x="215" y="315"/>
                  </a:lnTo>
                  <a:lnTo>
                    <a:pt x="217" y="312"/>
                  </a:lnTo>
                  <a:lnTo>
                    <a:pt x="220" y="309"/>
                  </a:lnTo>
                  <a:lnTo>
                    <a:pt x="226" y="304"/>
                  </a:lnTo>
                  <a:lnTo>
                    <a:pt x="232" y="299"/>
                  </a:lnTo>
                  <a:lnTo>
                    <a:pt x="240" y="296"/>
                  </a:lnTo>
                  <a:lnTo>
                    <a:pt x="246" y="292"/>
                  </a:lnTo>
                  <a:lnTo>
                    <a:pt x="250" y="290"/>
                  </a:lnTo>
                  <a:lnTo>
                    <a:pt x="251" y="287"/>
                  </a:lnTo>
                  <a:lnTo>
                    <a:pt x="253" y="282"/>
                  </a:lnTo>
                  <a:lnTo>
                    <a:pt x="253" y="277"/>
                  </a:lnTo>
                  <a:lnTo>
                    <a:pt x="254" y="271"/>
                  </a:lnTo>
                  <a:lnTo>
                    <a:pt x="254" y="265"/>
                  </a:lnTo>
                  <a:lnTo>
                    <a:pt x="253" y="257"/>
                  </a:lnTo>
                  <a:lnTo>
                    <a:pt x="253" y="251"/>
                  </a:lnTo>
                  <a:lnTo>
                    <a:pt x="251" y="245"/>
                  </a:lnTo>
                  <a:lnTo>
                    <a:pt x="248" y="237"/>
                  </a:lnTo>
                  <a:lnTo>
                    <a:pt x="246" y="231"/>
                  </a:lnTo>
                  <a:lnTo>
                    <a:pt x="245" y="224"/>
                  </a:lnTo>
                  <a:lnTo>
                    <a:pt x="245" y="212"/>
                  </a:lnTo>
                  <a:lnTo>
                    <a:pt x="245" y="199"/>
                  </a:lnTo>
                  <a:lnTo>
                    <a:pt x="245" y="187"/>
                  </a:lnTo>
                  <a:lnTo>
                    <a:pt x="245" y="175"/>
                  </a:lnTo>
                  <a:lnTo>
                    <a:pt x="245" y="164"/>
                  </a:lnTo>
                  <a:lnTo>
                    <a:pt x="243" y="151"/>
                  </a:lnTo>
                  <a:lnTo>
                    <a:pt x="240" y="140"/>
                  </a:lnTo>
                  <a:lnTo>
                    <a:pt x="236" y="129"/>
                  </a:lnTo>
                  <a:lnTo>
                    <a:pt x="237" y="114"/>
                  </a:lnTo>
                  <a:lnTo>
                    <a:pt x="240" y="98"/>
                  </a:lnTo>
                  <a:lnTo>
                    <a:pt x="242" y="82"/>
                  </a:lnTo>
                  <a:lnTo>
                    <a:pt x="243" y="65"/>
                  </a:lnTo>
                  <a:lnTo>
                    <a:pt x="243" y="50"/>
                  </a:lnTo>
                  <a:lnTo>
                    <a:pt x="242" y="34"/>
                  </a:lnTo>
                  <a:lnTo>
                    <a:pt x="240" y="19"/>
                  </a:lnTo>
                  <a:lnTo>
                    <a:pt x="236" y="5"/>
                  </a:lnTo>
                  <a:lnTo>
                    <a:pt x="242" y="1"/>
                  </a:lnTo>
                  <a:lnTo>
                    <a:pt x="246" y="0"/>
                  </a:lnTo>
                  <a:lnTo>
                    <a:pt x="253" y="0"/>
                  </a:lnTo>
                  <a:lnTo>
                    <a:pt x="257" y="0"/>
                  </a:lnTo>
                  <a:lnTo>
                    <a:pt x="262" y="1"/>
                  </a:lnTo>
                  <a:lnTo>
                    <a:pt x="267" y="6"/>
                  </a:lnTo>
                  <a:lnTo>
                    <a:pt x="270" y="11"/>
                  </a:lnTo>
                  <a:lnTo>
                    <a:pt x="271" y="19"/>
                  </a:lnTo>
                  <a:close/>
                </a:path>
              </a:pathLst>
            </a:custGeom>
            <a:solidFill>
              <a:srgbClr val="F2C4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0" name="Freeform 13"/>
            <p:cNvSpPr>
              <a:spLocks/>
            </p:cNvSpPr>
            <p:nvPr/>
          </p:nvSpPr>
          <p:spPr bwMode="auto">
            <a:xfrm>
              <a:off x="2947" y="420"/>
              <a:ext cx="732" cy="667"/>
            </a:xfrm>
            <a:custGeom>
              <a:avLst/>
              <a:gdLst>
                <a:gd name="T0" fmla="*/ 225 w 732"/>
                <a:gd name="T1" fmla="*/ 137 h 667"/>
                <a:gd name="T2" fmla="*/ 272 w 732"/>
                <a:gd name="T3" fmla="*/ 156 h 667"/>
                <a:gd name="T4" fmla="*/ 268 w 732"/>
                <a:gd name="T5" fmla="*/ 151 h 667"/>
                <a:gd name="T6" fmla="*/ 279 w 732"/>
                <a:gd name="T7" fmla="*/ 163 h 667"/>
                <a:gd name="T8" fmla="*/ 307 w 732"/>
                <a:gd name="T9" fmla="*/ 168 h 667"/>
                <a:gd name="T10" fmla="*/ 323 w 732"/>
                <a:gd name="T11" fmla="*/ 148 h 667"/>
                <a:gd name="T12" fmla="*/ 346 w 732"/>
                <a:gd name="T13" fmla="*/ 140 h 667"/>
                <a:gd name="T14" fmla="*/ 387 w 732"/>
                <a:gd name="T15" fmla="*/ 170 h 667"/>
                <a:gd name="T16" fmla="*/ 432 w 732"/>
                <a:gd name="T17" fmla="*/ 138 h 667"/>
                <a:gd name="T18" fmla="*/ 440 w 732"/>
                <a:gd name="T19" fmla="*/ 103 h 667"/>
                <a:gd name="T20" fmla="*/ 468 w 732"/>
                <a:gd name="T21" fmla="*/ 93 h 667"/>
                <a:gd name="T22" fmla="*/ 463 w 732"/>
                <a:gd name="T23" fmla="*/ 135 h 667"/>
                <a:gd name="T24" fmla="*/ 467 w 732"/>
                <a:gd name="T25" fmla="*/ 179 h 667"/>
                <a:gd name="T26" fmla="*/ 521 w 732"/>
                <a:gd name="T27" fmla="*/ 160 h 667"/>
                <a:gd name="T28" fmla="*/ 598 w 732"/>
                <a:gd name="T29" fmla="*/ 121 h 667"/>
                <a:gd name="T30" fmla="*/ 619 w 732"/>
                <a:gd name="T31" fmla="*/ 106 h 667"/>
                <a:gd name="T32" fmla="*/ 669 w 732"/>
                <a:gd name="T33" fmla="*/ 88 h 667"/>
                <a:gd name="T34" fmla="*/ 699 w 732"/>
                <a:gd name="T35" fmla="*/ 87 h 667"/>
                <a:gd name="T36" fmla="*/ 663 w 732"/>
                <a:gd name="T37" fmla="*/ 106 h 667"/>
                <a:gd name="T38" fmla="*/ 652 w 732"/>
                <a:gd name="T39" fmla="*/ 124 h 667"/>
                <a:gd name="T40" fmla="*/ 580 w 732"/>
                <a:gd name="T41" fmla="*/ 170 h 667"/>
                <a:gd name="T42" fmla="*/ 546 w 732"/>
                <a:gd name="T43" fmla="*/ 193 h 667"/>
                <a:gd name="T44" fmla="*/ 509 w 732"/>
                <a:gd name="T45" fmla="*/ 234 h 667"/>
                <a:gd name="T46" fmla="*/ 526 w 732"/>
                <a:gd name="T47" fmla="*/ 260 h 667"/>
                <a:gd name="T48" fmla="*/ 548 w 732"/>
                <a:gd name="T49" fmla="*/ 274 h 667"/>
                <a:gd name="T50" fmla="*/ 577 w 732"/>
                <a:gd name="T51" fmla="*/ 310 h 667"/>
                <a:gd name="T52" fmla="*/ 590 w 732"/>
                <a:gd name="T53" fmla="*/ 319 h 667"/>
                <a:gd name="T54" fmla="*/ 580 w 732"/>
                <a:gd name="T55" fmla="*/ 375 h 667"/>
                <a:gd name="T56" fmla="*/ 662 w 732"/>
                <a:gd name="T57" fmla="*/ 427 h 667"/>
                <a:gd name="T58" fmla="*/ 679 w 732"/>
                <a:gd name="T59" fmla="*/ 450 h 667"/>
                <a:gd name="T60" fmla="*/ 573 w 732"/>
                <a:gd name="T61" fmla="*/ 419 h 667"/>
                <a:gd name="T62" fmla="*/ 529 w 732"/>
                <a:gd name="T63" fmla="*/ 416 h 667"/>
                <a:gd name="T64" fmla="*/ 521 w 732"/>
                <a:gd name="T65" fmla="*/ 438 h 667"/>
                <a:gd name="T66" fmla="*/ 490 w 732"/>
                <a:gd name="T67" fmla="*/ 433 h 667"/>
                <a:gd name="T68" fmla="*/ 473 w 732"/>
                <a:gd name="T69" fmla="*/ 460 h 667"/>
                <a:gd name="T70" fmla="*/ 432 w 732"/>
                <a:gd name="T71" fmla="*/ 464 h 667"/>
                <a:gd name="T72" fmla="*/ 401 w 732"/>
                <a:gd name="T73" fmla="*/ 505 h 667"/>
                <a:gd name="T74" fmla="*/ 381 w 732"/>
                <a:gd name="T75" fmla="*/ 586 h 667"/>
                <a:gd name="T76" fmla="*/ 381 w 732"/>
                <a:gd name="T77" fmla="*/ 648 h 667"/>
                <a:gd name="T78" fmla="*/ 373 w 732"/>
                <a:gd name="T79" fmla="*/ 591 h 667"/>
                <a:gd name="T80" fmla="*/ 385 w 732"/>
                <a:gd name="T81" fmla="*/ 517 h 667"/>
                <a:gd name="T82" fmla="*/ 303 w 732"/>
                <a:gd name="T83" fmla="*/ 528 h 667"/>
                <a:gd name="T84" fmla="*/ 286 w 732"/>
                <a:gd name="T85" fmla="*/ 500 h 667"/>
                <a:gd name="T86" fmla="*/ 254 w 732"/>
                <a:gd name="T87" fmla="*/ 533 h 667"/>
                <a:gd name="T88" fmla="*/ 233 w 732"/>
                <a:gd name="T89" fmla="*/ 536 h 667"/>
                <a:gd name="T90" fmla="*/ 264 w 732"/>
                <a:gd name="T91" fmla="*/ 450 h 667"/>
                <a:gd name="T92" fmla="*/ 250 w 732"/>
                <a:gd name="T93" fmla="*/ 413 h 667"/>
                <a:gd name="T94" fmla="*/ 226 w 732"/>
                <a:gd name="T95" fmla="*/ 404 h 667"/>
                <a:gd name="T96" fmla="*/ 201 w 732"/>
                <a:gd name="T97" fmla="*/ 391 h 667"/>
                <a:gd name="T98" fmla="*/ 108 w 732"/>
                <a:gd name="T99" fmla="*/ 385 h 667"/>
                <a:gd name="T100" fmla="*/ 27 w 732"/>
                <a:gd name="T101" fmla="*/ 402 h 667"/>
                <a:gd name="T102" fmla="*/ 73 w 732"/>
                <a:gd name="T103" fmla="*/ 372 h 667"/>
                <a:gd name="T104" fmla="*/ 133 w 732"/>
                <a:gd name="T105" fmla="*/ 346 h 667"/>
                <a:gd name="T106" fmla="*/ 117 w 732"/>
                <a:gd name="T107" fmla="*/ 305 h 667"/>
                <a:gd name="T108" fmla="*/ 123 w 732"/>
                <a:gd name="T109" fmla="*/ 280 h 667"/>
                <a:gd name="T110" fmla="*/ 142 w 732"/>
                <a:gd name="T111" fmla="*/ 269 h 667"/>
                <a:gd name="T112" fmla="*/ 165 w 732"/>
                <a:gd name="T113" fmla="*/ 246 h 667"/>
                <a:gd name="T114" fmla="*/ 190 w 732"/>
                <a:gd name="T115" fmla="*/ 205 h 667"/>
                <a:gd name="T116" fmla="*/ 167 w 732"/>
                <a:gd name="T117" fmla="*/ 117 h 667"/>
                <a:gd name="T118" fmla="*/ 165 w 732"/>
                <a:gd name="T119" fmla="*/ 59 h 667"/>
                <a:gd name="T120" fmla="*/ 181 w 732"/>
                <a:gd name="T121" fmla="*/ 21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32" h="667">
                  <a:moveTo>
                    <a:pt x="212" y="96"/>
                  </a:moveTo>
                  <a:lnTo>
                    <a:pt x="215" y="99"/>
                  </a:lnTo>
                  <a:lnTo>
                    <a:pt x="219" y="104"/>
                  </a:lnTo>
                  <a:lnTo>
                    <a:pt x="220" y="109"/>
                  </a:lnTo>
                  <a:lnTo>
                    <a:pt x="222" y="115"/>
                  </a:lnTo>
                  <a:lnTo>
                    <a:pt x="225" y="126"/>
                  </a:lnTo>
                  <a:lnTo>
                    <a:pt x="225" y="137"/>
                  </a:lnTo>
                  <a:lnTo>
                    <a:pt x="228" y="148"/>
                  </a:lnTo>
                  <a:lnTo>
                    <a:pt x="233" y="157"/>
                  </a:lnTo>
                  <a:lnTo>
                    <a:pt x="236" y="160"/>
                  </a:lnTo>
                  <a:lnTo>
                    <a:pt x="240" y="162"/>
                  </a:lnTo>
                  <a:lnTo>
                    <a:pt x="247" y="163"/>
                  </a:lnTo>
                  <a:lnTo>
                    <a:pt x="253" y="163"/>
                  </a:lnTo>
                  <a:lnTo>
                    <a:pt x="272" y="156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70" y="154"/>
                  </a:lnTo>
                  <a:lnTo>
                    <a:pt x="268" y="152"/>
                  </a:lnTo>
                  <a:lnTo>
                    <a:pt x="268" y="152"/>
                  </a:lnTo>
                  <a:lnTo>
                    <a:pt x="268" y="151"/>
                  </a:lnTo>
                  <a:lnTo>
                    <a:pt x="268" y="151"/>
                  </a:lnTo>
                  <a:lnTo>
                    <a:pt x="268" y="149"/>
                  </a:lnTo>
                  <a:lnTo>
                    <a:pt x="272" y="146"/>
                  </a:lnTo>
                  <a:lnTo>
                    <a:pt x="272" y="149"/>
                  </a:lnTo>
                  <a:lnTo>
                    <a:pt x="273" y="152"/>
                  </a:lnTo>
                  <a:lnTo>
                    <a:pt x="275" y="157"/>
                  </a:lnTo>
                  <a:lnTo>
                    <a:pt x="278" y="160"/>
                  </a:lnTo>
                  <a:lnTo>
                    <a:pt x="279" y="163"/>
                  </a:lnTo>
                  <a:lnTo>
                    <a:pt x="282" y="165"/>
                  </a:lnTo>
                  <a:lnTo>
                    <a:pt x="286" y="168"/>
                  </a:lnTo>
                  <a:lnTo>
                    <a:pt x="289" y="170"/>
                  </a:lnTo>
                  <a:lnTo>
                    <a:pt x="293" y="171"/>
                  </a:lnTo>
                  <a:lnTo>
                    <a:pt x="298" y="171"/>
                  </a:lnTo>
                  <a:lnTo>
                    <a:pt x="303" y="170"/>
                  </a:lnTo>
                  <a:lnTo>
                    <a:pt x="307" y="168"/>
                  </a:lnTo>
                  <a:lnTo>
                    <a:pt x="311" y="165"/>
                  </a:lnTo>
                  <a:lnTo>
                    <a:pt x="314" y="163"/>
                  </a:lnTo>
                  <a:lnTo>
                    <a:pt x="318" y="160"/>
                  </a:lnTo>
                  <a:lnTo>
                    <a:pt x="321" y="159"/>
                  </a:lnTo>
                  <a:lnTo>
                    <a:pt x="320" y="154"/>
                  </a:lnTo>
                  <a:lnTo>
                    <a:pt x="321" y="151"/>
                  </a:lnTo>
                  <a:lnTo>
                    <a:pt x="323" y="148"/>
                  </a:lnTo>
                  <a:lnTo>
                    <a:pt x="325" y="146"/>
                  </a:lnTo>
                  <a:lnTo>
                    <a:pt x="328" y="143"/>
                  </a:lnTo>
                  <a:lnTo>
                    <a:pt x="331" y="140"/>
                  </a:lnTo>
                  <a:lnTo>
                    <a:pt x="334" y="137"/>
                  </a:lnTo>
                  <a:lnTo>
                    <a:pt x="337" y="134"/>
                  </a:lnTo>
                  <a:lnTo>
                    <a:pt x="342" y="134"/>
                  </a:lnTo>
                  <a:lnTo>
                    <a:pt x="346" y="140"/>
                  </a:lnTo>
                  <a:lnTo>
                    <a:pt x="351" y="143"/>
                  </a:lnTo>
                  <a:lnTo>
                    <a:pt x="357" y="148"/>
                  </a:lnTo>
                  <a:lnTo>
                    <a:pt x="364" y="152"/>
                  </a:lnTo>
                  <a:lnTo>
                    <a:pt x="370" y="156"/>
                  </a:lnTo>
                  <a:lnTo>
                    <a:pt x="376" y="160"/>
                  </a:lnTo>
                  <a:lnTo>
                    <a:pt x="382" y="165"/>
                  </a:lnTo>
                  <a:lnTo>
                    <a:pt x="387" y="170"/>
                  </a:lnTo>
                  <a:lnTo>
                    <a:pt x="396" y="171"/>
                  </a:lnTo>
                  <a:lnTo>
                    <a:pt x="404" y="170"/>
                  </a:lnTo>
                  <a:lnTo>
                    <a:pt x="410" y="165"/>
                  </a:lnTo>
                  <a:lnTo>
                    <a:pt x="417" y="160"/>
                  </a:lnTo>
                  <a:lnTo>
                    <a:pt x="421" y="154"/>
                  </a:lnTo>
                  <a:lnTo>
                    <a:pt x="428" y="146"/>
                  </a:lnTo>
                  <a:lnTo>
                    <a:pt x="432" y="138"/>
                  </a:lnTo>
                  <a:lnTo>
                    <a:pt x="437" y="132"/>
                  </a:lnTo>
                  <a:lnTo>
                    <a:pt x="442" y="127"/>
                  </a:lnTo>
                  <a:lnTo>
                    <a:pt x="442" y="123"/>
                  </a:lnTo>
                  <a:lnTo>
                    <a:pt x="442" y="118"/>
                  </a:lnTo>
                  <a:lnTo>
                    <a:pt x="442" y="113"/>
                  </a:lnTo>
                  <a:lnTo>
                    <a:pt x="442" y="109"/>
                  </a:lnTo>
                  <a:lnTo>
                    <a:pt x="440" y="103"/>
                  </a:lnTo>
                  <a:lnTo>
                    <a:pt x="442" y="98"/>
                  </a:lnTo>
                  <a:lnTo>
                    <a:pt x="443" y="93"/>
                  </a:lnTo>
                  <a:lnTo>
                    <a:pt x="473" y="78"/>
                  </a:lnTo>
                  <a:lnTo>
                    <a:pt x="471" y="81"/>
                  </a:lnTo>
                  <a:lnTo>
                    <a:pt x="471" y="85"/>
                  </a:lnTo>
                  <a:lnTo>
                    <a:pt x="470" y="88"/>
                  </a:lnTo>
                  <a:lnTo>
                    <a:pt x="468" y="93"/>
                  </a:lnTo>
                  <a:lnTo>
                    <a:pt x="468" y="98"/>
                  </a:lnTo>
                  <a:lnTo>
                    <a:pt x="468" y="104"/>
                  </a:lnTo>
                  <a:lnTo>
                    <a:pt x="470" y="109"/>
                  </a:lnTo>
                  <a:lnTo>
                    <a:pt x="473" y="113"/>
                  </a:lnTo>
                  <a:lnTo>
                    <a:pt x="470" y="120"/>
                  </a:lnTo>
                  <a:lnTo>
                    <a:pt x="467" y="127"/>
                  </a:lnTo>
                  <a:lnTo>
                    <a:pt x="463" y="135"/>
                  </a:lnTo>
                  <a:lnTo>
                    <a:pt x="459" y="142"/>
                  </a:lnTo>
                  <a:lnTo>
                    <a:pt x="457" y="149"/>
                  </a:lnTo>
                  <a:lnTo>
                    <a:pt x="456" y="156"/>
                  </a:lnTo>
                  <a:lnTo>
                    <a:pt x="456" y="163"/>
                  </a:lnTo>
                  <a:lnTo>
                    <a:pt x="459" y="170"/>
                  </a:lnTo>
                  <a:lnTo>
                    <a:pt x="463" y="174"/>
                  </a:lnTo>
                  <a:lnTo>
                    <a:pt x="467" y="179"/>
                  </a:lnTo>
                  <a:lnTo>
                    <a:pt x="471" y="181"/>
                  </a:lnTo>
                  <a:lnTo>
                    <a:pt x="476" y="182"/>
                  </a:lnTo>
                  <a:lnTo>
                    <a:pt x="485" y="181"/>
                  </a:lnTo>
                  <a:lnTo>
                    <a:pt x="495" y="177"/>
                  </a:lnTo>
                  <a:lnTo>
                    <a:pt x="502" y="171"/>
                  </a:lnTo>
                  <a:lnTo>
                    <a:pt x="512" y="166"/>
                  </a:lnTo>
                  <a:lnTo>
                    <a:pt x="521" y="160"/>
                  </a:lnTo>
                  <a:lnTo>
                    <a:pt x="531" y="159"/>
                  </a:lnTo>
                  <a:lnTo>
                    <a:pt x="541" y="151"/>
                  </a:lnTo>
                  <a:lnTo>
                    <a:pt x="552" y="145"/>
                  </a:lnTo>
                  <a:lnTo>
                    <a:pt x="563" y="138"/>
                  </a:lnTo>
                  <a:lnTo>
                    <a:pt x="574" y="132"/>
                  </a:lnTo>
                  <a:lnTo>
                    <a:pt x="587" y="127"/>
                  </a:lnTo>
                  <a:lnTo>
                    <a:pt x="598" y="121"/>
                  </a:lnTo>
                  <a:lnTo>
                    <a:pt x="610" y="118"/>
                  </a:lnTo>
                  <a:lnTo>
                    <a:pt x="623" y="113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9" y="110"/>
                  </a:lnTo>
                  <a:lnTo>
                    <a:pt x="619" y="109"/>
                  </a:lnTo>
                  <a:lnTo>
                    <a:pt x="619" y="106"/>
                  </a:lnTo>
                  <a:lnTo>
                    <a:pt x="619" y="104"/>
                  </a:lnTo>
                  <a:lnTo>
                    <a:pt x="619" y="103"/>
                  </a:lnTo>
                  <a:lnTo>
                    <a:pt x="619" y="101"/>
                  </a:lnTo>
                  <a:lnTo>
                    <a:pt x="632" y="98"/>
                  </a:lnTo>
                  <a:lnTo>
                    <a:pt x="644" y="95"/>
                  </a:lnTo>
                  <a:lnTo>
                    <a:pt x="657" y="92"/>
                  </a:lnTo>
                  <a:lnTo>
                    <a:pt x="669" y="88"/>
                  </a:lnTo>
                  <a:lnTo>
                    <a:pt x="682" y="85"/>
                  </a:lnTo>
                  <a:lnTo>
                    <a:pt x="696" y="82"/>
                  </a:lnTo>
                  <a:lnTo>
                    <a:pt x="708" y="81"/>
                  </a:lnTo>
                  <a:lnTo>
                    <a:pt x="721" y="81"/>
                  </a:lnTo>
                  <a:lnTo>
                    <a:pt x="713" y="84"/>
                  </a:lnTo>
                  <a:lnTo>
                    <a:pt x="707" y="85"/>
                  </a:lnTo>
                  <a:lnTo>
                    <a:pt x="699" y="87"/>
                  </a:lnTo>
                  <a:lnTo>
                    <a:pt x="691" y="88"/>
                  </a:lnTo>
                  <a:lnTo>
                    <a:pt x="685" y="92"/>
                  </a:lnTo>
                  <a:lnTo>
                    <a:pt x="677" y="93"/>
                  </a:lnTo>
                  <a:lnTo>
                    <a:pt x="673" y="96"/>
                  </a:lnTo>
                  <a:lnTo>
                    <a:pt x="666" y="101"/>
                  </a:lnTo>
                  <a:lnTo>
                    <a:pt x="665" y="104"/>
                  </a:lnTo>
                  <a:lnTo>
                    <a:pt x="663" y="106"/>
                  </a:lnTo>
                  <a:lnTo>
                    <a:pt x="663" y="107"/>
                  </a:lnTo>
                  <a:lnTo>
                    <a:pt x="663" y="110"/>
                  </a:lnTo>
                  <a:lnTo>
                    <a:pt x="663" y="112"/>
                  </a:lnTo>
                  <a:lnTo>
                    <a:pt x="663" y="115"/>
                  </a:lnTo>
                  <a:lnTo>
                    <a:pt x="663" y="117"/>
                  </a:lnTo>
                  <a:lnTo>
                    <a:pt x="663" y="120"/>
                  </a:lnTo>
                  <a:lnTo>
                    <a:pt x="652" y="124"/>
                  </a:lnTo>
                  <a:lnTo>
                    <a:pt x="641" y="129"/>
                  </a:lnTo>
                  <a:lnTo>
                    <a:pt x="630" y="135"/>
                  </a:lnTo>
                  <a:lnTo>
                    <a:pt x="619" y="142"/>
                  </a:lnTo>
                  <a:lnTo>
                    <a:pt x="609" y="148"/>
                  </a:lnTo>
                  <a:lnTo>
                    <a:pt x="599" y="154"/>
                  </a:lnTo>
                  <a:lnTo>
                    <a:pt x="590" y="162"/>
                  </a:lnTo>
                  <a:lnTo>
                    <a:pt x="580" y="170"/>
                  </a:lnTo>
                  <a:lnTo>
                    <a:pt x="576" y="174"/>
                  </a:lnTo>
                  <a:lnTo>
                    <a:pt x="570" y="177"/>
                  </a:lnTo>
                  <a:lnTo>
                    <a:pt x="566" y="182"/>
                  </a:lnTo>
                  <a:lnTo>
                    <a:pt x="562" y="185"/>
                  </a:lnTo>
                  <a:lnTo>
                    <a:pt x="557" y="188"/>
                  </a:lnTo>
                  <a:lnTo>
                    <a:pt x="551" y="191"/>
                  </a:lnTo>
                  <a:lnTo>
                    <a:pt x="546" y="193"/>
                  </a:lnTo>
                  <a:lnTo>
                    <a:pt x="538" y="195"/>
                  </a:lnTo>
                  <a:lnTo>
                    <a:pt x="534" y="199"/>
                  </a:lnTo>
                  <a:lnTo>
                    <a:pt x="527" y="205"/>
                  </a:lnTo>
                  <a:lnTo>
                    <a:pt x="521" y="212"/>
                  </a:lnTo>
                  <a:lnTo>
                    <a:pt x="515" y="218"/>
                  </a:lnTo>
                  <a:lnTo>
                    <a:pt x="510" y="226"/>
                  </a:lnTo>
                  <a:lnTo>
                    <a:pt x="509" y="234"/>
                  </a:lnTo>
                  <a:lnTo>
                    <a:pt x="509" y="238"/>
                  </a:lnTo>
                  <a:lnTo>
                    <a:pt x="510" y="241"/>
                  </a:lnTo>
                  <a:lnTo>
                    <a:pt x="512" y="246"/>
                  </a:lnTo>
                  <a:lnTo>
                    <a:pt x="515" y="251"/>
                  </a:lnTo>
                  <a:lnTo>
                    <a:pt x="518" y="255"/>
                  </a:lnTo>
                  <a:lnTo>
                    <a:pt x="521" y="258"/>
                  </a:lnTo>
                  <a:lnTo>
                    <a:pt x="526" y="260"/>
                  </a:lnTo>
                  <a:lnTo>
                    <a:pt x="531" y="260"/>
                  </a:lnTo>
                  <a:lnTo>
                    <a:pt x="535" y="260"/>
                  </a:lnTo>
                  <a:lnTo>
                    <a:pt x="541" y="258"/>
                  </a:lnTo>
                  <a:lnTo>
                    <a:pt x="546" y="258"/>
                  </a:lnTo>
                  <a:lnTo>
                    <a:pt x="551" y="258"/>
                  </a:lnTo>
                  <a:lnTo>
                    <a:pt x="548" y="266"/>
                  </a:lnTo>
                  <a:lnTo>
                    <a:pt x="548" y="274"/>
                  </a:lnTo>
                  <a:lnTo>
                    <a:pt x="548" y="282"/>
                  </a:lnTo>
                  <a:lnTo>
                    <a:pt x="551" y="290"/>
                  </a:lnTo>
                  <a:lnTo>
                    <a:pt x="556" y="296"/>
                  </a:lnTo>
                  <a:lnTo>
                    <a:pt x="562" y="302"/>
                  </a:lnTo>
                  <a:lnTo>
                    <a:pt x="568" y="307"/>
                  </a:lnTo>
                  <a:lnTo>
                    <a:pt x="574" y="310"/>
                  </a:lnTo>
                  <a:lnTo>
                    <a:pt x="577" y="310"/>
                  </a:lnTo>
                  <a:lnTo>
                    <a:pt x="579" y="312"/>
                  </a:lnTo>
                  <a:lnTo>
                    <a:pt x="580" y="313"/>
                  </a:lnTo>
                  <a:lnTo>
                    <a:pt x="582" y="313"/>
                  </a:lnTo>
                  <a:lnTo>
                    <a:pt x="585" y="315"/>
                  </a:lnTo>
                  <a:lnTo>
                    <a:pt x="587" y="315"/>
                  </a:lnTo>
                  <a:lnTo>
                    <a:pt x="588" y="316"/>
                  </a:lnTo>
                  <a:lnTo>
                    <a:pt x="590" y="319"/>
                  </a:lnTo>
                  <a:lnTo>
                    <a:pt x="588" y="327"/>
                  </a:lnTo>
                  <a:lnTo>
                    <a:pt x="585" y="336"/>
                  </a:lnTo>
                  <a:lnTo>
                    <a:pt x="582" y="346"/>
                  </a:lnTo>
                  <a:lnTo>
                    <a:pt x="579" y="355"/>
                  </a:lnTo>
                  <a:lnTo>
                    <a:pt x="577" y="363"/>
                  </a:lnTo>
                  <a:lnTo>
                    <a:pt x="579" y="372"/>
                  </a:lnTo>
                  <a:lnTo>
                    <a:pt x="580" y="375"/>
                  </a:lnTo>
                  <a:lnTo>
                    <a:pt x="584" y="380"/>
                  </a:lnTo>
                  <a:lnTo>
                    <a:pt x="587" y="383"/>
                  </a:lnTo>
                  <a:lnTo>
                    <a:pt x="593" y="386"/>
                  </a:lnTo>
                  <a:lnTo>
                    <a:pt x="609" y="399"/>
                  </a:lnTo>
                  <a:lnTo>
                    <a:pt x="626" y="408"/>
                  </a:lnTo>
                  <a:lnTo>
                    <a:pt x="644" y="418"/>
                  </a:lnTo>
                  <a:lnTo>
                    <a:pt x="662" y="427"/>
                  </a:lnTo>
                  <a:lnTo>
                    <a:pt x="679" y="435"/>
                  </a:lnTo>
                  <a:lnTo>
                    <a:pt x="697" y="443"/>
                  </a:lnTo>
                  <a:lnTo>
                    <a:pt x="715" y="452"/>
                  </a:lnTo>
                  <a:lnTo>
                    <a:pt x="732" y="461"/>
                  </a:lnTo>
                  <a:lnTo>
                    <a:pt x="715" y="458"/>
                  </a:lnTo>
                  <a:lnTo>
                    <a:pt x="697" y="455"/>
                  </a:lnTo>
                  <a:lnTo>
                    <a:pt x="679" y="450"/>
                  </a:lnTo>
                  <a:lnTo>
                    <a:pt x="660" y="444"/>
                  </a:lnTo>
                  <a:lnTo>
                    <a:pt x="641" y="439"/>
                  </a:lnTo>
                  <a:lnTo>
                    <a:pt x="623" y="433"/>
                  </a:lnTo>
                  <a:lnTo>
                    <a:pt x="605" y="429"/>
                  </a:lnTo>
                  <a:lnTo>
                    <a:pt x="587" y="422"/>
                  </a:lnTo>
                  <a:lnTo>
                    <a:pt x="579" y="421"/>
                  </a:lnTo>
                  <a:lnTo>
                    <a:pt x="573" y="419"/>
                  </a:lnTo>
                  <a:lnTo>
                    <a:pt x="565" y="416"/>
                  </a:lnTo>
                  <a:lnTo>
                    <a:pt x="557" y="413"/>
                  </a:lnTo>
                  <a:lnTo>
                    <a:pt x="551" y="411"/>
                  </a:lnTo>
                  <a:lnTo>
                    <a:pt x="543" y="410"/>
                  </a:lnTo>
                  <a:lnTo>
                    <a:pt x="537" y="411"/>
                  </a:lnTo>
                  <a:lnTo>
                    <a:pt x="531" y="413"/>
                  </a:lnTo>
                  <a:lnTo>
                    <a:pt x="529" y="416"/>
                  </a:lnTo>
                  <a:lnTo>
                    <a:pt x="527" y="419"/>
                  </a:lnTo>
                  <a:lnTo>
                    <a:pt x="526" y="422"/>
                  </a:lnTo>
                  <a:lnTo>
                    <a:pt x="524" y="425"/>
                  </a:lnTo>
                  <a:lnTo>
                    <a:pt x="523" y="429"/>
                  </a:lnTo>
                  <a:lnTo>
                    <a:pt x="523" y="432"/>
                  </a:lnTo>
                  <a:lnTo>
                    <a:pt x="521" y="435"/>
                  </a:lnTo>
                  <a:lnTo>
                    <a:pt x="521" y="438"/>
                  </a:lnTo>
                  <a:lnTo>
                    <a:pt x="517" y="438"/>
                  </a:lnTo>
                  <a:lnTo>
                    <a:pt x="512" y="436"/>
                  </a:lnTo>
                  <a:lnTo>
                    <a:pt x="507" y="435"/>
                  </a:lnTo>
                  <a:lnTo>
                    <a:pt x="502" y="433"/>
                  </a:lnTo>
                  <a:lnTo>
                    <a:pt x="498" y="432"/>
                  </a:lnTo>
                  <a:lnTo>
                    <a:pt x="493" y="432"/>
                  </a:lnTo>
                  <a:lnTo>
                    <a:pt x="490" y="433"/>
                  </a:lnTo>
                  <a:lnTo>
                    <a:pt x="485" y="438"/>
                  </a:lnTo>
                  <a:lnTo>
                    <a:pt x="482" y="441"/>
                  </a:lnTo>
                  <a:lnTo>
                    <a:pt x="481" y="444"/>
                  </a:lnTo>
                  <a:lnTo>
                    <a:pt x="478" y="449"/>
                  </a:lnTo>
                  <a:lnTo>
                    <a:pt x="476" y="452"/>
                  </a:lnTo>
                  <a:lnTo>
                    <a:pt x="473" y="457"/>
                  </a:lnTo>
                  <a:lnTo>
                    <a:pt x="473" y="460"/>
                  </a:lnTo>
                  <a:lnTo>
                    <a:pt x="473" y="464"/>
                  </a:lnTo>
                  <a:lnTo>
                    <a:pt x="473" y="471"/>
                  </a:lnTo>
                  <a:lnTo>
                    <a:pt x="465" y="472"/>
                  </a:lnTo>
                  <a:lnTo>
                    <a:pt x="457" y="472"/>
                  </a:lnTo>
                  <a:lnTo>
                    <a:pt x="449" y="469"/>
                  </a:lnTo>
                  <a:lnTo>
                    <a:pt x="440" y="466"/>
                  </a:lnTo>
                  <a:lnTo>
                    <a:pt x="432" y="464"/>
                  </a:lnTo>
                  <a:lnTo>
                    <a:pt x="424" y="464"/>
                  </a:lnTo>
                  <a:lnTo>
                    <a:pt x="421" y="466"/>
                  </a:lnTo>
                  <a:lnTo>
                    <a:pt x="418" y="468"/>
                  </a:lnTo>
                  <a:lnTo>
                    <a:pt x="414" y="471"/>
                  </a:lnTo>
                  <a:lnTo>
                    <a:pt x="410" y="475"/>
                  </a:lnTo>
                  <a:lnTo>
                    <a:pt x="404" y="489"/>
                  </a:lnTo>
                  <a:lnTo>
                    <a:pt x="401" y="505"/>
                  </a:lnTo>
                  <a:lnTo>
                    <a:pt x="398" y="521"/>
                  </a:lnTo>
                  <a:lnTo>
                    <a:pt x="396" y="536"/>
                  </a:lnTo>
                  <a:lnTo>
                    <a:pt x="395" y="552"/>
                  </a:lnTo>
                  <a:lnTo>
                    <a:pt x="390" y="566"/>
                  </a:lnTo>
                  <a:lnTo>
                    <a:pt x="389" y="572"/>
                  </a:lnTo>
                  <a:lnTo>
                    <a:pt x="384" y="580"/>
                  </a:lnTo>
                  <a:lnTo>
                    <a:pt x="381" y="586"/>
                  </a:lnTo>
                  <a:lnTo>
                    <a:pt x="375" y="592"/>
                  </a:lnTo>
                  <a:lnTo>
                    <a:pt x="379" y="600"/>
                  </a:lnTo>
                  <a:lnTo>
                    <a:pt x="381" y="608"/>
                  </a:lnTo>
                  <a:lnTo>
                    <a:pt x="382" y="619"/>
                  </a:lnTo>
                  <a:lnTo>
                    <a:pt x="382" y="628"/>
                  </a:lnTo>
                  <a:lnTo>
                    <a:pt x="381" y="639"/>
                  </a:lnTo>
                  <a:lnTo>
                    <a:pt x="381" y="648"/>
                  </a:lnTo>
                  <a:lnTo>
                    <a:pt x="379" y="658"/>
                  </a:lnTo>
                  <a:lnTo>
                    <a:pt x="378" y="667"/>
                  </a:lnTo>
                  <a:lnTo>
                    <a:pt x="375" y="652"/>
                  </a:lnTo>
                  <a:lnTo>
                    <a:pt x="373" y="636"/>
                  </a:lnTo>
                  <a:lnTo>
                    <a:pt x="373" y="620"/>
                  </a:lnTo>
                  <a:lnTo>
                    <a:pt x="373" y="605"/>
                  </a:lnTo>
                  <a:lnTo>
                    <a:pt x="373" y="591"/>
                  </a:lnTo>
                  <a:lnTo>
                    <a:pt x="373" y="577"/>
                  </a:lnTo>
                  <a:lnTo>
                    <a:pt x="371" y="563"/>
                  </a:lnTo>
                  <a:lnTo>
                    <a:pt x="370" y="550"/>
                  </a:lnTo>
                  <a:lnTo>
                    <a:pt x="375" y="542"/>
                  </a:lnTo>
                  <a:lnTo>
                    <a:pt x="379" y="535"/>
                  </a:lnTo>
                  <a:lnTo>
                    <a:pt x="382" y="527"/>
                  </a:lnTo>
                  <a:lnTo>
                    <a:pt x="385" y="517"/>
                  </a:lnTo>
                  <a:lnTo>
                    <a:pt x="387" y="508"/>
                  </a:lnTo>
                  <a:lnTo>
                    <a:pt x="387" y="500"/>
                  </a:lnTo>
                  <a:lnTo>
                    <a:pt x="385" y="492"/>
                  </a:lnTo>
                  <a:lnTo>
                    <a:pt x="381" y="485"/>
                  </a:lnTo>
                  <a:lnTo>
                    <a:pt x="360" y="480"/>
                  </a:lnTo>
                  <a:lnTo>
                    <a:pt x="304" y="533"/>
                  </a:lnTo>
                  <a:lnTo>
                    <a:pt x="303" y="528"/>
                  </a:lnTo>
                  <a:lnTo>
                    <a:pt x="301" y="524"/>
                  </a:lnTo>
                  <a:lnTo>
                    <a:pt x="300" y="519"/>
                  </a:lnTo>
                  <a:lnTo>
                    <a:pt x="298" y="514"/>
                  </a:lnTo>
                  <a:lnTo>
                    <a:pt x="297" y="511"/>
                  </a:lnTo>
                  <a:lnTo>
                    <a:pt x="293" y="507"/>
                  </a:lnTo>
                  <a:lnTo>
                    <a:pt x="290" y="503"/>
                  </a:lnTo>
                  <a:lnTo>
                    <a:pt x="286" y="500"/>
                  </a:lnTo>
                  <a:lnTo>
                    <a:pt x="281" y="500"/>
                  </a:lnTo>
                  <a:lnTo>
                    <a:pt x="276" y="502"/>
                  </a:lnTo>
                  <a:lnTo>
                    <a:pt x="272" y="505"/>
                  </a:lnTo>
                  <a:lnTo>
                    <a:pt x="268" y="508"/>
                  </a:lnTo>
                  <a:lnTo>
                    <a:pt x="262" y="516"/>
                  </a:lnTo>
                  <a:lnTo>
                    <a:pt x="259" y="524"/>
                  </a:lnTo>
                  <a:lnTo>
                    <a:pt x="254" y="533"/>
                  </a:lnTo>
                  <a:lnTo>
                    <a:pt x="250" y="541"/>
                  </a:lnTo>
                  <a:lnTo>
                    <a:pt x="247" y="545"/>
                  </a:lnTo>
                  <a:lnTo>
                    <a:pt x="243" y="549"/>
                  </a:lnTo>
                  <a:lnTo>
                    <a:pt x="240" y="552"/>
                  </a:lnTo>
                  <a:lnTo>
                    <a:pt x="236" y="553"/>
                  </a:lnTo>
                  <a:lnTo>
                    <a:pt x="233" y="544"/>
                  </a:lnTo>
                  <a:lnTo>
                    <a:pt x="233" y="536"/>
                  </a:lnTo>
                  <a:lnTo>
                    <a:pt x="233" y="527"/>
                  </a:lnTo>
                  <a:lnTo>
                    <a:pt x="236" y="519"/>
                  </a:lnTo>
                  <a:lnTo>
                    <a:pt x="240" y="503"/>
                  </a:lnTo>
                  <a:lnTo>
                    <a:pt x="248" y="488"/>
                  </a:lnTo>
                  <a:lnTo>
                    <a:pt x="256" y="474"/>
                  </a:lnTo>
                  <a:lnTo>
                    <a:pt x="262" y="458"/>
                  </a:lnTo>
                  <a:lnTo>
                    <a:pt x="264" y="450"/>
                  </a:lnTo>
                  <a:lnTo>
                    <a:pt x="265" y="443"/>
                  </a:lnTo>
                  <a:lnTo>
                    <a:pt x="265" y="433"/>
                  </a:lnTo>
                  <a:lnTo>
                    <a:pt x="265" y="425"/>
                  </a:lnTo>
                  <a:lnTo>
                    <a:pt x="262" y="419"/>
                  </a:lnTo>
                  <a:lnTo>
                    <a:pt x="259" y="414"/>
                  </a:lnTo>
                  <a:lnTo>
                    <a:pt x="254" y="413"/>
                  </a:lnTo>
                  <a:lnTo>
                    <a:pt x="250" y="413"/>
                  </a:lnTo>
                  <a:lnTo>
                    <a:pt x="243" y="413"/>
                  </a:lnTo>
                  <a:lnTo>
                    <a:pt x="239" y="414"/>
                  </a:lnTo>
                  <a:lnTo>
                    <a:pt x="233" y="416"/>
                  </a:lnTo>
                  <a:lnTo>
                    <a:pt x="226" y="418"/>
                  </a:lnTo>
                  <a:lnTo>
                    <a:pt x="226" y="413"/>
                  </a:lnTo>
                  <a:lnTo>
                    <a:pt x="226" y="408"/>
                  </a:lnTo>
                  <a:lnTo>
                    <a:pt x="226" y="404"/>
                  </a:lnTo>
                  <a:lnTo>
                    <a:pt x="225" y="400"/>
                  </a:lnTo>
                  <a:lnTo>
                    <a:pt x="223" y="397"/>
                  </a:lnTo>
                  <a:lnTo>
                    <a:pt x="222" y="393"/>
                  </a:lnTo>
                  <a:lnTo>
                    <a:pt x="220" y="390"/>
                  </a:lnTo>
                  <a:lnTo>
                    <a:pt x="217" y="386"/>
                  </a:lnTo>
                  <a:lnTo>
                    <a:pt x="209" y="390"/>
                  </a:lnTo>
                  <a:lnTo>
                    <a:pt x="201" y="391"/>
                  </a:lnTo>
                  <a:lnTo>
                    <a:pt x="194" y="393"/>
                  </a:lnTo>
                  <a:lnTo>
                    <a:pt x="186" y="393"/>
                  </a:lnTo>
                  <a:lnTo>
                    <a:pt x="170" y="393"/>
                  </a:lnTo>
                  <a:lnTo>
                    <a:pt x="155" y="390"/>
                  </a:lnTo>
                  <a:lnTo>
                    <a:pt x="139" y="388"/>
                  </a:lnTo>
                  <a:lnTo>
                    <a:pt x="123" y="385"/>
                  </a:lnTo>
                  <a:lnTo>
                    <a:pt x="108" y="385"/>
                  </a:lnTo>
                  <a:lnTo>
                    <a:pt x="92" y="386"/>
                  </a:lnTo>
                  <a:lnTo>
                    <a:pt x="81" y="393"/>
                  </a:lnTo>
                  <a:lnTo>
                    <a:pt x="70" y="397"/>
                  </a:lnTo>
                  <a:lnTo>
                    <a:pt x="59" y="399"/>
                  </a:lnTo>
                  <a:lnTo>
                    <a:pt x="48" y="400"/>
                  </a:lnTo>
                  <a:lnTo>
                    <a:pt x="38" y="400"/>
                  </a:lnTo>
                  <a:lnTo>
                    <a:pt x="27" y="402"/>
                  </a:lnTo>
                  <a:lnTo>
                    <a:pt x="14" y="402"/>
                  </a:lnTo>
                  <a:lnTo>
                    <a:pt x="0" y="405"/>
                  </a:lnTo>
                  <a:lnTo>
                    <a:pt x="14" y="396"/>
                  </a:lnTo>
                  <a:lnTo>
                    <a:pt x="28" y="390"/>
                  </a:lnTo>
                  <a:lnTo>
                    <a:pt x="42" y="383"/>
                  </a:lnTo>
                  <a:lnTo>
                    <a:pt x="58" y="377"/>
                  </a:lnTo>
                  <a:lnTo>
                    <a:pt x="73" y="372"/>
                  </a:lnTo>
                  <a:lnTo>
                    <a:pt x="89" y="369"/>
                  </a:lnTo>
                  <a:lnTo>
                    <a:pt x="105" y="365"/>
                  </a:lnTo>
                  <a:lnTo>
                    <a:pt x="119" y="360"/>
                  </a:lnTo>
                  <a:lnTo>
                    <a:pt x="125" y="357"/>
                  </a:lnTo>
                  <a:lnTo>
                    <a:pt x="130" y="354"/>
                  </a:lnTo>
                  <a:lnTo>
                    <a:pt x="131" y="349"/>
                  </a:lnTo>
                  <a:lnTo>
                    <a:pt x="133" y="346"/>
                  </a:lnTo>
                  <a:lnTo>
                    <a:pt x="131" y="340"/>
                  </a:lnTo>
                  <a:lnTo>
                    <a:pt x="126" y="332"/>
                  </a:lnTo>
                  <a:lnTo>
                    <a:pt x="122" y="324"/>
                  </a:lnTo>
                  <a:lnTo>
                    <a:pt x="117" y="318"/>
                  </a:lnTo>
                  <a:lnTo>
                    <a:pt x="116" y="313"/>
                  </a:lnTo>
                  <a:lnTo>
                    <a:pt x="116" y="308"/>
                  </a:lnTo>
                  <a:lnTo>
                    <a:pt x="117" y="305"/>
                  </a:lnTo>
                  <a:lnTo>
                    <a:pt x="119" y="301"/>
                  </a:lnTo>
                  <a:lnTo>
                    <a:pt x="111" y="294"/>
                  </a:lnTo>
                  <a:lnTo>
                    <a:pt x="114" y="291"/>
                  </a:lnTo>
                  <a:lnTo>
                    <a:pt x="117" y="290"/>
                  </a:lnTo>
                  <a:lnTo>
                    <a:pt x="119" y="287"/>
                  </a:lnTo>
                  <a:lnTo>
                    <a:pt x="122" y="283"/>
                  </a:lnTo>
                  <a:lnTo>
                    <a:pt x="123" y="280"/>
                  </a:lnTo>
                  <a:lnTo>
                    <a:pt x="125" y="276"/>
                  </a:lnTo>
                  <a:lnTo>
                    <a:pt x="125" y="273"/>
                  </a:lnTo>
                  <a:lnTo>
                    <a:pt x="125" y="268"/>
                  </a:lnTo>
                  <a:lnTo>
                    <a:pt x="130" y="269"/>
                  </a:lnTo>
                  <a:lnTo>
                    <a:pt x="134" y="271"/>
                  </a:lnTo>
                  <a:lnTo>
                    <a:pt x="139" y="271"/>
                  </a:lnTo>
                  <a:lnTo>
                    <a:pt x="142" y="269"/>
                  </a:lnTo>
                  <a:lnTo>
                    <a:pt x="147" y="268"/>
                  </a:lnTo>
                  <a:lnTo>
                    <a:pt x="151" y="266"/>
                  </a:lnTo>
                  <a:lnTo>
                    <a:pt x="155" y="265"/>
                  </a:lnTo>
                  <a:lnTo>
                    <a:pt x="158" y="262"/>
                  </a:lnTo>
                  <a:lnTo>
                    <a:pt x="159" y="255"/>
                  </a:lnTo>
                  <a:lnTo>
                    <a:pt x="162" y="249"/>
                  </a:lnTo>
                  <a:lnTo>
                    <a:pt x="165" y="246"/>
                  </a:lnTo>
                  <a:lnTo>
                    <a:pt x="170" y="243"/>
                  </a:lnTo>
                  <a:lnTo>
                    <a:pt x="175" y="238"/>
                  </a:lnTo>
                  <a:lnTo>
                    <a:pt x="180" y="235"/>
                  </a:lnTo>
                  <a:lnTo>
                    <a:pt x="183" y="230"/>
                  </a:lnTo>
                  <a:lnTo>
                    <a:pt x="186" y="223"/>
                  </a:lnTo>
                  <a:lnTo>
                    <a:pt x="189" y="213"/>
                  </a:lnTo>
                  <a:lnTo>
                    <a:pt x="190" y="205"/>
                  </a:lnTo>
                  <a:lnTo>
                    <a:pt x="190" y="196"/>
                  </a:lnTo>
                  <a:lnTo>
                    <a:pt x="190" y="188"/>
                  </a:lnTo>
                  <a:lnTo>
                    <a:pt x="187" y="171"/>
                  </a:lnTo>
                  <a:lnTo>
                    <a:pt x="181" y="156"/>
                  </a:lnTo>
                  <a:lnTo>
                    <a:pt x="175" y="140"/>
                  </a:lnTo>
                  <a:lnTo>
                    <a:pt x="170" y="124"/>
                  </a:lnTo>
                  <a:lnTo>
                    <a:pt x="167" y="117"/>
                  </a:lnTo>
                  <a:lnTo>
                    <a:pt x="167" y="109"/>
                  </a:lnTo>
                  <a:lnTo>
                    <a:pt x="165" y="101"/>
                  </a:lnTo>
                  <a:lnTo>
                    <a:pt x="167" y="93"/>
                  </a:lnTo>
                  <a:lnTo>
                    <a:pt x="169" y="84"/>
                  </a:lnTo>
                  <a:lnTo>
                    <a:pt x="169" y="76"/>
                  </a:lnTo>
                  <a:lnTo>
                    <a:pt x="169" y="68"/>
                  </a:lnTo>
                  <a:lnTo>
                    <a:pt x="165" y="59"/>
                  </a:lnTo>
                  <a:lnTo>
                    <a:pt x="164" y="49"/>
                  </a:lnTo>
                  <a:lnTo>
                    <a:pt x="164" y="40"/>
                  </a:lnTo>
                  <a:lnTo>
                    <a:pt x="164" y="31"/>
                  </a:lnTo>
                  <a:lnTo>
                    <a:pt x="167" y="21"/>
                  </a:lnTo>
                  <a:lnTo>
                    <a:pt x="167" y="0"/>
                  </a:lnTo>
                  <a:lnTo>
                    <a:pt x="175" y="10"/>
                  </a:lnTo>
                  <a:lnTo>
                    <a:pt x="181" y="21"/>
                  </a:lnTo>
                  <a:lnTo>
                    <a:pt x="186" y="34"/>
                  </a:lnTo>
                  <a:lnTo>
                    <a:pt x="190" y="46"/>
                  </a:lnTo>
                  <a:lnTo>
                    <a:pt x="195" y="59"/>
                  </a:lnTo>
                  <a:lnTo>
                    <a:pt x="200" y="71"/>
                  </a:lnTo>
                  <a:lnTo>
                    <a:pt x="206" y="84"/>
                  </a:lnTo>
                  <a:lnTo>
                    <a:pt x="212" y="96"/>
                  </a:lnTo>
                  <a:close/>
                </a:path>
              </a:pathLst>
            </a:custGeom>
            <a:solidFill>
              <a:srgbClr val="BF6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1" name="Freeform 18"/>
            <p:cNvSpPr>
              <a:spLocks/>
            </p:cNvSpPr>
            <p:nvPr/>
          </p:nvSpPr>
          <p:spPr bwMode="auto">
            <a:xfrm>
              <a:off x="3133" y="599"/>
              <a:ext cx="345" cy="279"/>
            </a:xfrm>
            <a:custGeom>
              <a:avLst/>
              <a:gdLst>
                <a:gd name="T0" fmla="*/ 150 w 345"/>
                <a:gd name="T1" fmla="*/ 50 h 279"/>
                <a:gd name="T2" fmla="*/ 168 w 345"/>
                <a:gd name="T3" fmla="*/ 20 h 279"/>
                <a:gd name="T4" fmla="*/ 182 w 345"/>
                <a:gd name="T5" fmla="*/ 26 h 279"/>
                <a:gd name="T6" fmla="*/ 207 w 345"/>
                <a:gd name="T7" fmla="*/ 20 h 279"/>
                <a:gd name="T8" fmla="*/ 229 w 345"/>
                <a:gd name="T9" fmla="*/ 5 h 279"/>
                <a:gd name="T10" fmla="*/ 238 w 345"/>
                <a:gd name="T11" fmla="*/ 3 h 279"/>
                <a:gd name="T12" fmla="*/ 249 w 345"/>
                <a:gd name="T13" fmla="*/ 9 h 279"/>
                <a:gd name="T14" fmla="*/ 243 w 345"/>
                <a:gd name="T15" fmla="*/ 37 h 279"/>
                <a:gd name="T16" fmla="*/ 237 w 345"/>
                <a:gd name="T17" fmla="*/ 61 h 279"/>
                <a:gd name="T18" fmla="*/ 265 w 345"/>
                <a:gd name="T19" fmla="*/ 62 h 279"/>
                <a:gd name="T20" fmla="*/ 292 w 345"/>
                <a:gd name="T21" fmla="*/ 62 h 279"/>
                <a:gd name="T22" fmla="*/ 295 w 345"/>
                <a:gd name="T23" fmla="*/ 79 h 279"/>
                <a:gd name="T24" fmla="*/ 302 w 345"/>
                <a:gd name="T25" fmla="*/ 98 h 279"/>
                <a:gd name="T26" fmla="*/ 326 w 345"/>
                <a:gd name="T27" fmla="*/ 97 h 279"/>
                <a:gd name="T28" fmla="*/ 335 w 345"/>
                <a:gd name="T29" fmla="*/ 114 h 279"/>
                <a:gd name="T30" fmla="*/ 320 w 345"/>
                <a:gd name="T31" fmla="*/ 137 h 279"/>
                <a:gd name="T32" fmla="*/ 315 w 345"/>
                <a:gd name="T33" fmla="*/ 148 h 279"/>
                <a:gd name="T34" fmla="*/ 335 w 345"/>
                <a:gd name="T35" fmla="*/ 151 h 279"/>
                <a:gd name="T36" fmla="*/ 340 w 345"/>
                <a:gd name="T37" fmla="*/ 153 h 279"/>
                <a:gd name="T38" fmla="*/ 345 w 345"/>
                <a:gd name="T39" fmla="*/ 157 h 279"/>
                <a:gd name="T40" fmla="*/ 345 w 345"/>
                <a:gd name="T41" fmla="*/ 200 h 279"/>
                <a:gd name="T42" fmla="*/ 335 w 345"/>
                <a:gd name="T43" fmla="*/ 223 h 279"/>
                <a:gd name="T44" fmla="*/ 310 w 345"/>
                <a:gd name="T45" fmla="*/ 229 h 279"/>
                <a:gd name="T46" fmla="*/ 288 w 345"/>
                <a:gd name="T47" fmla="*/ 243 h 279"/>
                <a:gd name="T48" fmla="*/ 253 w 345"/>
                <a:gd name="T49" fmla="*/ 248 h 279"/>
                <a:gd name="T50" fmla="*/ 212 w 345"/>
                <a:gd name="T51" fmla="*/ 250 h 279"/>
                <a:gd name="T52" fmla="*/ 198 w 345"/>
                <a:gd name="T53" fmla="*/ 267 h 279"/>
                <a:gd name="T54" fmla="*/ 176 w 345"/>
                <a:gd name="T55" fmla="*/ 278 h 279"/>
                <a:gd name="T56" fmla="*/ 160 w 345"/>
                <a:gd name="T57" fmla="*/ 267 h 279"/>
                <a:gd name="T58" fmla="*/ 153 w 345"/>
                <a:gd name="T59" fmla="*/ 243 h 279"/>
                <a:gd name="T60" fmla="*/ 109 w 345"/>
                <a:gd name="T61" fmla="*/ 225 h 279"/>
                <a:gd name="T62" fmla="*/ 100 w 345"/>
                <a:gd name="T63" fmla="*/ 203 h 279"/>
                <a:gd name="T64" fmla="*/ 76 w 345"/>
                <a:gd name="T65" fmla="*/ 198 h 279"/>
                <a:gd name="T66" fmla="*/ 54 w 345"/>
                <a:gd name="T67" fmla="*/ 190 h 279"/>
                <a:gd name="T68" fmla="*/ 43 w 345"/>
                <a:gd name="T69" fmla="*/ 168 h 279"/>
                <a:gd name="T70" fmla="*/ 9 w 345"/>
                <a:gd name="T71" fmla="*/ 148 h 279"/>
                <a:gd name="T72" fmla="*/ 0 w 345"/>
                <a:gd name="T73" fmla="*/ 133 h 279"/>
                <a:gd name="T74" fmla="*/ 17 w 345"/>
                <a:gd name="T75" fmla="*/ 104 h 279"/>
                <a:gd name="T76" fmla="*/ 22 w 345"/>
                <a:gd name="T77" fmla="*/ 50 h 279"/>
                <a:gd name="T78" fmla="*/ 33 w 345"/>
                <a:gd name="T79" fmla="*/ 20 h 279"/>
                <a:gd name="T80" fmla="*/ 50 w 345"/>
                <a:gd name="T81" fmla="*/ 19 h 279"/>
                <a:gd name="T82" fmla="*/ 61 w 345"/>
                <a:gd name="T83" fmla="*/ 45 h 279"/>
                <a:gd name="T84" fmla="*/ 76 w 345"/>
                <a:gd name="T85" fmla="*/ 65 h 279"/>
                <a:gd name="T86" fmla="*/ 87 w 345"/>
                <a:gd name="T87" fmla="*/ 39 h 279"/>
                <a:gd name="T88" fmla="*/ 93 w 345"/>
                <a:gd name="T89" fmla="*/ 5 h 279"/>
                <a:gd name="T90" fmla="*/ 115 w 345"/>
                <a:gd name="T91" fmla="*/ 9 h 279"/>
                <a:gd name="T92" fmla="*/ 121 w 345"/>
                <a:gd name="T93" fmla="*/ 48 h 279"/>
                <a:gd name="T94" fmla="*/ 131 w 345"/>
                <a:gd name="T95" fmla="*/ 69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5" h="279">
                  <a:moveTo>
                    <a:pt x="135" y="72"/>
                  </a:moveTo>
                  <a:lnTo>
                    <a:pt x="140" y="65"/>
                  </a:lnTo>
                  <a:lnTo>
                    <a:pt x="145" y="58"/>
                  </a:lnTo>
                  <a:lnTo>
                    <a:pt x="150" y="50"/>
                  </a:lnTo>
                  <a:lnTo>
                    <a:pt x="153" y="42"/>
                  </a:lnTo>
                  <a:lnTo>
                    <a:pt x="157" y="34"/>
                  </a:lnTo>
                  <a:lnTo>
                    <a:pt x="162" y="26"/>
                  </a:lnTo>
                  <a:lnTo>
                    <a:pt x="168" y="20"/>
                  </a:lnTo>
                  <a:lnTo>
                    <a:pt x="174" y="16"/>
                  </a:lnTo>
                  <a:lnTo>
                    <a:pt x="176" y="20"/>
                  </a:lnTo>
                  <a:lnTo>
                    <a:pt x="179" y="23"/>
                  </a:lnTo>
                  <a:lnTo>
                    <a:pt x="182" y="26"/>
                  </a:lnTo>
                  <a:lnTo>
                    <a:pt x="185" y="28"/>
                  </a:lnTo>
                  <a:lnTo>
                    <a:pt x="193" y="28"/>
                  </a:lnTo>
                  <a:lnTo>
                    <a:pt x="199" y="25"/>
                  </a:lnTo>
                  <a:lnTo>
                    <a:pt x="207" y="20"/>
                  </a:lnTo>
                  <a:lnTo>
                    <a:pt x="213" y="14"/>
                  </a:lnTo>
                  <a:lnTo>
                    <a:pt x="221" y="9"/>
                  </a:lnTo>
                  <a:lnTo>
                    <a:pt x="228" y="6"/>
                  </a:lnTo>
                  <a:lnTo>
                    <a:pt x="229" y="5"/>
                  </a:lnTo>
                  <a:lnTo>
                    <a:pt x="232" y="3"/>
                  </a:lnTo>
                  <a:lnTo>
                    <a:pt x="234" y="3"/>
                  </a:lnTo>
                  <a:lnTo>
                    <a:pt x="237" y="3"/>
                  </a:lnTo>
                  <a:lnTo>
                    <a:pt x="238" y="3"/>
                  </a:lnTo>
                  <a:lnTo>
                    <a:pt x="242" y="3"/>
                  </a:lnTo>
                  <a:lnTo>
                    <a:pt x="243" y="3"/>
                  </a:lnTo>
                  <a:lnTo>
                    <a:pt x="246" y="3"/>
                  </a:lnTo>
                  <a:lnTo>
                    <a:pt x="249" y="9"/>
                  </a:lnTo>
                  <a:lnTo>
                    <a:pt x="249" y="17"/>
                  </a:lnTo>
                  <a:lnTo>
                    <a:pt x="248" y="23"/>
                  </a:lnTo>
                  <a:lnTo>
                    <a:pt x="246" y="31"/>
                  </a:lnTo>
                  <a:lnTo>
                    <a:pt x="243" y="37"/>
                  </a:lnTo>
                  <a:lnTo>
                    <a:pt x="238" y="45"/>
                  </a:lnTo>
                  <a:lnTo>
                    <a:pt x="235" y="51"/>
                  </a:lnTo>
                  <a:lnTo>
                    <a:pt x="234" y="59"/>
                  </a:lnTo>
                  <a:lnTo>
                    <a:pt x="237" y="61"/>
                  </a:lnTo>
                  <a:lnTo>
                    <a:pt x="242" y="62"/>
                  </a:lnTo>
                  <a:lnTo>
                    <a:pt x="246" y="64"/>
                  </a:lnTo>
                  <a:lnTo>
                    <a:pt x="253" y="62"/>
                  </a:lnTo>
                  <a:lnTo>
                    <a:pt x="265" y="62"/>
                  </a:lnTo>
                  <a:lnTo>
                    <a:pt x="277" y="61"/>
                  </a:lnTo>
                  <a:lnTo>
                    <a:pt x="282" y="59"/>
                  </a:lnTo>
                  <a:lnTo>
                    <a:pt x="288" y="61"/>
                  </a:lnTo>
                  <a:lnTo>
                    <a:pt x="292" y="62"/>
                  </a:lnTo>
                  <a:lnTo>
                    <a:pt x="295" y="64"/>
                  </a:lnTo>
                  <a:lnTo>
                    <a:pt x="296" y="69"/>
                  </a:lnTo>
                  <a:lnTo>
                    <a:pt x="296" y="73"/>
                  </a:lnTo>
                  <a:lnTo>
                    <a:pt x="295" y="79"/>
                  </a:lnTo>
                  <a:lnTo>
                    <a:pt x="290" y="89"/>
                  </a:lnTo>
                  <a:lnTo>
                    <a:pt x="290" y="95"/>
                  </a:lnTo>
                  <a:lnTo>
                    <a:pt x="296" y="98"/>
                  </a:lnTo>
                  <a:lnTo>
                    <a:pt x="302" y="98"/>
                  </a:lnTo>
                  <a:lnTo>
                    <a:pt x="309" y="98"/>
                  </a:lnTo>
                  <a:lnTo>
                    <a:pt x="315" y="97"/>
                  </a:lnTo>
                  <a:lnTo>
                    <a:pt x="320" y="97"/>
                  </a:lnTo>
                  <a:lnTo>
                    <a:pt x="326" y="97"/>
                  </a:lnTo>
                  <a:lnTo>
                    <a:pt x="331" y="100"/>
                  </a:lnTo>
                  <a:lnTo>
                    <a:pt x="335" y="106"/>
                  </a:lnTo>
                  <a:lnTo>
                    <a:pt x="335" y="111"/>
                  </a:lnTo>
                  <a:lnTo>
                    <a:pt x="335" y="114"/>
                  </a:lnTo>
                  <a:lnTo>
                    <a:pt x="334" y="118"/>
                  </a:lnTo>
                  <a:lnTo>
                    <a:pt x="332" y="123"/>
                  </a:lnTo>
                  <a:lnTo>
                    <a:pt x="326" y="129"/>
                  </a:lnTo>
                  <a:lnTo>
                    <a:pt x="320" y="137"/>
                  </a:lnTo>
                  <a:lnTo>
                    <a:pt x="316" y="140"/>
                  </a:lnTo>
                  <a:lnTo>
                    <a:pt x="315" y="143"/>
                  </a:lnTo>
                  <a:lnTo>
                    <a:pt x="313" y="145"/>
                  </a:lnTo>
                  <a:lnTo>
                    <a:pt x="315" y="148"/>
                  </a:lnTo>
                  <a:lnTo>
                    <a:pt x="316" y="150"/>
                  </a:lnTo>
                  <a:lnTo>
                    <a:pt x="320" y="151"/>
                  </a:lnTo>
                  <a:lnTo>
                    <a:pt x="326" y="151"/>
                  </a:lnTo>
                  <a:lnTo>
                    <a:pt x="335" y="151"/>
                  </a:lnTo>
                  <a:lnTo>
                    <a:pt x="337" y="151"/>
                  </a:lnTo>
                  <a:lnTo>
                    <a:pt x="338" y="151"/>
                  </a:lnTo>
                  <a:lnTo>
                    <a:pt x="338" y="153"/>
                  </a:lnTo>
                  <a:lnTo>
                    <a:pt x="340" y="153"/>
                  </a:lnTo>
                  <a:lnTo>
                    <a:pt x="341" y="154"/>
                  </a:lnTo>
                  <a:lnTo>
                    <a:pt x="341" y="156"/>
                  </a:lnTo>
                  <a:lnTo>
                    <a:pt x="343" y="156"/>
                  </a:lnTo>
                  <a:lnTo>
                    <a:pt x="345" y="157"/>
                  </a:lnTo>
                  <a:lnTo>
                    <a:pt x="343" y="168"/>
                  </a:lnTo>
                  <a:lnTo>
                    <a:pt x="343" y="178"/>
                  </a:lnTo>
                  <a:lnTo>
                    <a:pt x="345" y="189"/>
                  </a:lnTo>
                  <a:lnTo>
                    <a:pt x="345" y="200"/>
                  </a:lnTo>
                  <a:lnTo>
                    <a:pt x="345" y="209"/>
                  </a:lnTo>
                  <a:lnTo>
                    <a:pt x="341" y="217"/>
                  </a:lnTo>
                  <a:lnTo>
                    <a:pt x="338" y="220"/>
                  </a:lnTo>
                  <a:lnTo>
                    <a:pt x="335" y="223"/>
                  </a:lnTo>
                  <a:lnTo>
                    <a:pt x="329" y="226"/>
                  </a:lnTo>
                  <a:lnTo>
                    <a:pt x="323" y="229"/>
                  </a:lnTo>
                  <a:lnTo>
                    <a:pt x="316" y="229"/>
                  </a:lnTo>
                  <a:lnTo>
                    <a:pt x="310" y="229"/>
                  </a:lnTo>
                  <a:lnTo>
                    <a:pt x="304" y="232"/>
                  </a:lnTo>
                  <a:lnTo>
                    <a:pt x="299" y="235"/>
                  </a:lnTo>
                  <a:lnTo>
                    <a:pt x="293" y="239"/>
                  </a:lnTo>
                  <a:lnTo>
                    <a:pt x="288" y="243"/>
                  </a:lnTo>
                  <a:lnTo>
                    <a:pt x="282" y="245"/>
                  </a:lnTo>
                  <a:lnTo>
                    <a:pt x="276" y="246"/>
                  </a:lnTo>
                  <a:lnTo>
                    <a:pt x="263" y="248"/>
                  </a:lnTo>
                  <a:lnTo>
                    <a:pt x="253" y="248"/>
                  </a:lnTo>
                  <a:lnTo>
                    <a:pt x="242" y="246"/>
                  </a:lnTo>
                  <a:lnTo>
                    <a:pt x="231" y="245"/>
                  </a:lnTo>
                  <a:lnTo>
                    <a:pt x="221" y="246"/>
                  </a:lnTo>
                  <a:lnTo>
                    <a:pt x="212" y="250"/>
                  </a:lnTo>
                  <a:lnTo>
                    <a:pt x="207" y="251"/>
                  </a:lnTo>
                  <a:lnTo>
                    <a:pt x="204" y="256"/>
                  </a:lnTo>
                  <a:lnTo>
                    <a:pt x="201" y="260"/>
                  </a:lnTo>
                  <a:lnTo>
                    <a:pt x="198" y="267"/>
                  </a:lnTo>
                  <a:lnTo>
                    <a:pt x="193" y="268"/>
                  </a:lnTo>
                  <a:lnTo>
                    <a:pt x="189" y="271"/>
                  </a:lnTo>
                  <a:lnTo>
                    <a:pt x="182" y="274"/>
                  </a:lnTo>
                  <a:lnTo>
                    <a:pt x="176" y="278"/>
                  </a:lnTo>
                  <a:lnTo>
                    <a:pt x="171" y="279"/>
                  </a:lnTo>
                  <a:lnTo>
                    <a:pt x="167" y="279"/>
                  </a:lnTo>
                  <a:lnTo>
                    <a:pt x="162" y="274"/>
                  </a:lnTo>
                  <a:lnTo>
                    <a:pt x="160" y="267"/>
                  </a:lnTo>
                  <a:lnTo>
                    <a:pt x="160" y="259"/>
                  </a:lnTo>
                  <a:lnTo>
                    <a:pt x="159" y="253"/>
                  </a:lnTo>
                  <a:lnTo>
                    <a:pt x="156" y="248"/>
                  </a:lnTo>
                  <a:lnTo>
                    <a:pt x="153" y="243"/>
                  </a:lnTo>
                  <a:lnTo>
                    <a:pt x="143" y="237"/>
                  </a:lnTo>
                  <a:lnTo>
                    <a:pt x="131" y="234"/>
                  </a:lnTo>
                  <a:lnTo>
                    <a:pt x="120" y="231"/>
                  </a:lnTo>
                  <a:lnTo>
                    <a:pt x="109" y="225"/>
                  </a:lnTo>
                  <a:lnTo>
                    <a:pt x="104" y="221"/>
                  </a:lnTo>
                  <a:lnTo>
                    <a:pt x="103" y="217"/>
                  </a:lnTo>
                  <a:lnTo>
                    <a:pt x="100" y="211"/>
                  </a:lnTo>
                  <a:lnTo>
                    <a:pt x="100" y="203"/>
                  </a:lnTo>
                  <a:lnTo>
                    <a:pt x="93" y="196"/>
                  </a:lnTo>
                  <a:lnTo>
                    <a:pt x="87" y="196"/>
                  </a:lnTo>
                  <a:lnTo>
                    <a:pt x="82" y="198"/>
                  </a:lnTo>
                  <a:lnTo>
                    <a:pt x="76" y="198"/>
                  </a:lnTo>
                  <a:lnTo>
                    <a:pt x="70" y="196"/>
                  </a:lnTo>
                  <a:lnTo>
                    <a:pt x="65" y="196"/>
                  </a:lnTo>
                  <a:lnTo>
                    <a:pt x="61" y="193"/>
                  </a:lnTo>
                  <a:lnTo>
                    <a:pt x="54" y="190"/>
                  </a:lnTo>
                  <a:lnTo>
                    <a:pt x="50" y="187"/>
                  </a:lnTo>
                  <a:lnTo>
                    <a:pt x="48" y="181"/>
                  </a:lnTo>
                  <a:lnTo>
                    <a:pt x="47" y="175"/>
                  </a:lnTo>
                  <a:lnTo>
                    <a:pt x="43" y="168"/>
                  </a:lnTo>
                  <a:lnTo>
                    <a:pt x="39" y="164"/>
                  </a:lnTo>
                  <a:lnTo>
                    <a:pt x="26" y="157"/>
                  </a:lnTo>
                  <a:lnTo>
                    <a:pt x="14" y="151"/>
                  </a:lnTo>
                  <a:lnTo>
                    <a:pt x="9" y="148"/>
                  </a:lnTo>
                  <a:lnTo>
                    <a:pt x="4" y="145"/>
                  </a:lnTo>
                  <a:lnTo>
                    <a:pt x="1" y="142"/>
                  </a:lnTo>
                  <a:lnTo>
                    <a:pt x="0" y="137"/>
                  </a:lnTo>
                  <a:lnTo>
                    <a:pt x="0" y="133"/>
                  </a:lnTo>
                  <a:lnTo>
                    <a:pt x="1" y="128"/>
                  </a:lnTo>
                  <a:lnTo>
                    <a:pt x="6" y="123"/>
                  </a:lnTo>
                  <a:lnTo>
                    <a:pt x="14" y="115"/>
                  </a:lnTo>
                  <a:lnTo>
                    <a:pt x="17" y="104"/>
                  </a:lnTo>
                  <a:lnTo>
                    <a:pt x="18" y="92"/>
                  </a:lnTo>
                  <a:lnTo>
                    <a:pt x="20" y="78"/>
                  </a:lnTo>
                  <a:lnTo>
                    <a:pt x="20" y="64"/>
                  </a:lnTo>
                  <a:lnTo>
                    <a:pt x="22" y="50"/>
                  </a:lnTo>
                  <a:lnTo>
                    <a:pt x="25" y="36"/>
                  </a:lnTo>
                  <a:lnTo>
                    <a:pt x="26" y="31"/>
                  </a:lnTo>
                  <a:lnTo>
                    <a:pt x="29" y="25"/>
                  </a:lnTo>
                  <a:lnTo>
                    <a:pt x="33" y="20"/>
                  </a:lnTo>
                  <a:lnTo>
                    <a:pt x="37" y="16"/>
                  </a:lnTo>
                  <a:lnTo>
                    <a:pt x="42" y="16"/>
                  </a:lnTo>
                  <a:lnTo>
                    <a:pt x="47" y="17"/>
                  </a:lnTo>
                  <a:lnTo>
                    <a:pt x="50" y="19"/>
                  </a:lnTo>
                  <a:lnTo>
                    <a:pt x="53" y="22"/>
                  </a:lnTo>
                  <a:lnTo>
                    <a:pt x="56" y="28"/>
                  </a:lnTo>
                  <a:lnTo>
                    <a:pt x="59" y="36"/>
                  </a:lnTo>
                  <a:lnTo>
                    <a:pt x="61" y="45"/>
                  </a:lnTo>
                  <a:lnTo>
                    <a:pt x="62" y="53"/>
                  </a:lnTo>
                  <a:lnTo>
                    <a:pt x="65" y="61"/>
                  </a:lnTo>
                  <a:lnTo>
                    <a:pt x="70" y="69"/>
                  </a:lnTo>
                  <a:lnTo>
                    <a:pt x="76" y="65"/>
                  </a:lnTo>
                  <a:lnTo>
                    <a:pt x="79" y="61"/>
                  </a:lnTo>
                  <a:lnTo>
                    <a:pt x="82" y="56"/>
                  </a:lnTo>
                  <a:lnTo>
                    <a:pt x="84" y="51"/>
                  </a:lnTo>
                  <a:lnTo>
                    <a:pt x="87" y="39"/>
                  </a:lnTo>
                  <a:lnTo>
                    <a:pt x="87" y="28"/>
                  </a:lnTo>
                  <a:lnTo>
                    <a:pt x="89" y="17"/>
                  </a:lnTo>
                  <a:lnTo>
                    <a:pt x="92" y="8"/>
                  </a:lnTo>
                  <a:lnTo>
                    <a:pt x="93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109" y="0"/>
                  </a:lnTo>
                  <a:lnTo>
                    <a:pt x="115" y="9"/>
                  </a:lnTo>
                  <a:lnTo>
                    <a:pt x="118" y="19"/>
                  </a:lnTo>
                  <a:lnTo>
                    <a:pt x="120" y="28"/>
                  </a:lnTo>
                  <a:lnTo>
                    <a:pt x="120" y="39"/>
                  </a:lnTo>
                  <a:lnTo>
                    <a:pt x="121" y="48"/>
                  </a:lnTo>
                  <a:lnTo>
                    <a:pt x="123" y="58"/>
                  </a:lnTo>
                  <a:lnTo>
                    <a:pt x="125" y="61"/>
                  </a:lnTo>
                  <a:lnTo>
                    <a:pt x="128" y="65"/>
                  </a:lnTo>
                  <a:lnTo>
                    <a:pt x="131" y="69"/>
                  </a:lnTo>
                  <a:lnTo>
                    <a:pt x="135" y="72"/>
                  </a:lnTo>
                  <a:close/>
                </a:path>
              </a:pathLst>
            </a:custGeom>
            <a:solidFill>
              <a:srgbClr val="E3E3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2" name="Freeform 20"/>
            <p:cNvSpPr>
              <a:spLocks/>
            </p:cNvSpPr>
            <p:nvPr/>
          </p:nvSpPr>
          <p:spPr bwMode="auto">
            <a:xfrm>
              <a:off x="3169" y="652"/>
              <a:ext cx="257" cy="187"/>
            </a:xfrm>
            <a:custGeom>
              <a:avLst/>
              <a:gdLst>
                <a:gd name="T0" fmla="*/ 210 w 257"/>
                <a:gd name="T1" fmla="*/ 39 h 187"/>
                <a:gd name="T2" fmla="*/ 207 w 257"/>
                <a:gd name="T3" fmla="*/ 48 h 187"/>
                <a:gd name="T4" fmla="*/ 206 w 257"/>
                <a:gd name="T5" fmla="*/ 59 h 187"/>
                <a:gd name="T6" fmla="*/ 213 w 257"/>
                <a:gd name="T7" fmla="*/ 72 h 187"/>
                <a:gd name="T8" fmla="*/ 229 w 257"/>
                <a:gd name="T9" fmla="*/ 75 h 187"/>
                <a:gd name="T10" fmla="*/ 249 w 257"/>
                <a:gd name="T11" fmla="*/ 72 h 187"/>
                <a:gd name="T12" fmla="*/ 240 w 257"/>
                <a:gd name="T13" fmla="*/ 78 h 187"/>
                <a:gd name="T14" fmla="*/ 232 w 257"/>
                <a:gd name="T15" fmla="*/ 86 h 187"/>
                <a:gd name="T16" fmla="*/ 229 w 257"/>
                <a:gd name="T17" fmla="*/ 98 h 187"/>
                <a:gd name="T18" fmla="*/ 234 w 257"/>
                <a:gd name="T19" fmla="*/ 108 h 187"/>
                <a:gd name="T20" fmla="*/ 243 w 257"/>
                <a:gd name="T21" fmla="*/ 114 h 187"/>
                <a:gd name="T22" fmla="*/ 254 w 257"/>
                <a:gd name="T23" fmla="*/ 117 h 187"/>
                <a:gd name="T24" fmla="*/ 243 w 257"/>
                <a:gd name="T25" fmla="*/ 122 h 187"/>
                <a:gd name="T26" fmla="*/ 237 w 257"/>
                <a:gd name="T27" fmla="*/ 129 h 187"/>
                <a:gd name="T28" fmla="*/ 238 w 257"/>
                <a:gd name="T29" fmla="*/ 143 h 187"/>
                <a:gd name="T30" fmla="*/ 248 w 257"/>
                <a:gd name="T31" fmla="*/ 154 h 187"/>
                <a:gd name="T32" fmla="*/ 257 w 257"/>
                <a:gd name="T33" fmla="*/ 161 h 187"/>
                <a:gd name="T34" fmla="*/ 248 w 257"/>
                <a:gd name="T35" fmla="*/ 165 h 187"/>
                <a:gd name="T36" fmla="*/ 237 w 257"/>
                <a:gd name="T37" fmla="*/ 170 h 187"/>
                <a:gd name="T38" fmla="*/ 226 w 257"/>
                <a:gd name="T39" fmla="*/ 167 h 187"/>
                <a:gd name="T40" fmla="*/ 218 w 257"/>
                <a:gd name="T41" fmla="*/ 158 h 187"/>
                <a:gd name="T42" fmla="*/ 210 w 257"/>
                <a:gd name="T43" fmla="*/ 148 h 187"/>
                <a:gd name="T44" fmla="*/ 192 w 257"/>
                <a:gd name="T45" fmla="*/ 153 h 187"/>
                <a:gd name="T46" fmla="*/ 170 w 257"/>
                <a:gd name="T47" fmla="*/ 172 h 187"/>
                <a:gd name="T48" fmla="*/ 148 w 257"/>
                <a:gd name="T49" fmla="*/ 187 h 187"/>
                <a:gd name="T50" fmla="*/ 149 w 257"/>
                <a:gd name="T51" fmla="*/ 176 h 187"/>
                <a:gd name="T52" fmla="*/ 146 w 257"/>
                <a:gd name="T53" fmla="*/ 164 h 187"/>
                <a:gd name="T54" fmla="*/ 135 w 257"/>
                <a:gd name="T55" fmla="*/ 156 h 187"/>
                <a:gd name="T56" fmla="*/ 118 w 257"/>
                <a:gd name="T57" fmla="*/ 147 h 187"/>
                <a:gd name="T58" fmla="*/ 99 w 257"/>
                <a:gd name="T59" fmla="*/ 143 h 187"/>
                <a:gd name="T60" fmla="*/ 96 w 257"/>
                <a:gd name="T61" fmla="*/ 140 h 187"/>
                <a:gd name="T62" fmla="*/ 104 w 257"/>
                <a:gd name="T63" fmla="*/ 129 h 187"/>
                <a:gd name="T64" fmla="*/ 106 w 257"/>
                <a:gd name="T65" fmla="*/ 115 h 187"/>
                <a:gd name="T66" fmla="*/ 96 w 257"/>
                <a:gd name="T67" fmla="*/ 108 h 187"/>
                <a:gd name="T68" fmla="*/ 85 w 257"/>
                <a:gd name="T69" fmla="*/ 108 h 187"/>
                <a:gd name="T70" fmla="*/ 73 w 257"/>
                <a:gd name="T71" fmla="*/ 108 h 187"/>
                <a:gd name="T72" fmla="*/ 62 w 257"/>
                <a:gd name="T73" fmla="*/ 115 h 187"/>
                <a:gd name="T74" fmla="*/ 50 w 257"/>
                <a:gd name="T75" fmla="*/ 122 h 187"/>
                <a:gd name="T76" fmla="*/ 26 w 257"/>
                <a:gd name="T77" fmla="*/ 97 h 187"/>
                <a:gd name="T78" fmla="*/ 6 w 257"/>
                <a:gd name="T79" fmla="*/ 69 h 187"/>
                <a:gd name="T80" fmla="*/ 0 w 257"/>
                <a:gd name="T81" fmla="*/ 48 h 187"/>
                <a:gd name="T82" fmla="*/ 4 w 257"/>
                <a:gd name="T83" fmla="*/ 26 h 187"/>
                <a:gd name="T84" fmla="*/ 9 w 257"/>
                <a:gd name="T85" fmla="*/ 28 h 187"/>
                <a:gd name="T86" fmla="*/ 17 w 257"/>
                <a:gd name="T87" fmla="*/ 41 h 187"/>
                <a:gd name="T88" fmla="*/ 28 w 257"/>
                <a:gd name="T89" fmla="*/ 51 h 187"/>
                <a:gd name="T90" fmla="*/ 46 w 257"/>
                <a:gd name="T91" fmla="*/ 47 h 187"/>
                <a:gd name="T92" fmla="*/ 57 w 257"/>
                <a:gd name="T93" fmla="*/ 30 h 187"/>
                <a:gd name="T94" fmla="*/ 65 w 257"/>
                <a:gd name="T95" fmla="*/ 22 h 187"/>
                <a:gd name="T96" fmla="*/ 70 w 257"/>
                <a:gd name="T97" fmla="*/ 34 h 187"/>
                <a:gd name="T98" fmla="*/ 78 w 257"/>
                <a:gd name="T99" fmla="*/ 45 h 187"/>
                <a:gd name="T100" fmla="*/ 93 w 257"/>
                <a:gd name="T101" fmla="*/ 48 h 187"/>
                <a:gd name="T102" fmla="*/ 109 w 257"/>
                <a:gd name="T103" fmla="*/ 41 h 187"/>
                <a:gd name="T104" fmla="*/ 128 w 257"/>
                <a:gd name="T105" fmla="*/ 20 h 187"/>
                <a:gd name="T106" fmla="*/ 142 w 257"/>
                <a:gd name="T107" fmla="*/ 17 h 187"/>
                <a:gd name="T108" fmla="*/ 160 w 257"/>
                <a:gd name="T109" fmla="*/ 5 h 187"/>
                <a:gd name="T110" fmla="*/ 163 w 257"/>
                <a:gd name="T111" fmla="*/ 19 h 187"/>
                <a:gd name="T112" fmla="*/ 171 w 257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87">
                  <a:moveTo>
                    <a:pt x="177" y="33"/>
                  </a:moveTo>
                  <a:lnTo>
                    <a:pt x="213" y="36"/>
                  </a:lnTo>
                  <a:lnTo>
                    <a:pt x="210" y="39"/>
                  </a:lnTo>
                  <a:lnTo>
                    <a:pt x="209" y="42"/>
                  </a:lnTo>
                  <a:lnTo>
                    <a:pt x="207" y="45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6" y="56"/>
                  </a:lnTo>
                  <a:lnTo>
                    <a:pt x="206" y="59"/>
                  </a:lnTo>
                  <a:lnTo>
                    <a:pt x="204" y="62"/>
                  </a:lnTo>
                  <a:lnTo>
                    <a:pt x="209" y="69"/>
                  </a:lnTo>
                  <a:lnTo>
                    <a:pt x="213" y="72"/>
                  </a:lnTo>
                  <a:lnTo>
                    <a:pt x="218" y="73"/>
                  </a:lnTo>
                  <a:lnTo>
                    <a:pt x="224" y="75"/>
                  </a:lnTo>
                  <a:lnTo>
                    <a:pt x="229" y="75"/>
                  </a:lnTo>
                  <a:lnTo>
                    <a:pt x="235" y="75"/>
                  </a:lnTo>
                  <a:lnTo>
                    <a:pt x="241" y="73"/>
                  </a:lnTo>
                  <a:lnTo>
                    <a:pt x="249" y="72"/>
                  </a:lnTo>
                  <a:lnTo>
                    <a:pt x="246" y="73"/>
                  </a:lnTo>
                  <a:lnTo>
                    <a:pt x="243" y="75"/>
                  </a:lnTo>
                  <a:lnTo>
                    <a:pt x="240" y="78"/>
                  </a:lnTo>
                  <a:lnTo>
                    <a:pt x="237" y="80"/>
                  </a:lnTo>
                  <a:lnTo>
                    <a:pt x="234" y="83"/>
                  </a:lnTo>
                  <a:lnTo>
                    <a:pt x="232" y="86"/>
                  </a:lnTo>
                  <a:lnTo>
                    <a:pt x="231" y="89"/>
                  </a:lnTo>
                  <a:lnTo>
                    <a:pt x="231" y="92"/>
                  </a:lnTo>
                  <a:lnTo>
                    <a:pt x="229" y="98"/>
                  </a:lnTo>
                  <a:lnTo>
                    <a:pt x="229" y="101"/>
                  </a:lnTo>
                  <a:lnTo>
                    <a:pt x="231" y="104"/>
                  </a:lnTo>
                  <a:lnTo>
                    <a:pt x="234" y="108"/>
                  </a:lnTo>
                  <a:lnTo>
                    <a:pt x="237" y="109"/>
                  </a:lnTo>
                  <a:lnTo>
                    <a:pt x="240" y="112"/>
                  </a:lnTo>
                  <a:lnTo>
                    <a:pt x="243" y="114"/>
                  </a:lnTo>
                  <a:lnTo>
                    <a:pt x="246" y="115"/>
                  </a:lnTo>
                  <a:lnTo>
                    <a:pt x="257" y="115"/>
                  </a:lnTo>
                  <a:lnTo>
                    <a:pt x="254" y="117"/>
                  </a:lnTo>
                  <a:lnTo>
                    <a:pt x="251" y="119"/>
                  </a:lnTo>
                  <a:lnTo>
                    <a:pt x="246" y="120"/>
                  </a:lnTo>
                  <a:lnTo>
                    <a:pt x="243" y="122"/>
                  </a:lnTo>
                  <a:lnTo>
                    <a:pt x="240" y="125"/>
                  </a:lnTo>
                  <a:lnTo>
                    <a:pt x="238" y="126"/>
                  </a:lnTo>
                  <a:lnTo>
                    <a:pt x="237" y="129"/>
                  </a:lnTo>
                  <a:lnTo>
                    <a:pt x="237" y="134"/>
                  </a:lnTo>
                  <a:lnTo>
                    <a:pt x="237" y="139"/>
                  </a:lnTo>
                  <a:lnTo>
                    <a:pt x="238" y="143"/>
                  </a:lnTo>
                  <a:lnTo>
                    <a:pt x="240" y="147"/>
                  </a:lnTo>
                  <a:lnTo>
                    <a:pt x="243" y="151"/>
                  </a:lnTo>
                  <a:lnTo>
                    <a:pt x="248" y="154"/>
                  </a:lnTo>
                  <a:lnTo>
                    <a:pt x="251" y="156"/>
                  </a:lnTo>
                  <a:lnTo>
                    <a:pt x="254" y="159"/>
                  </a:lnTo>
                  <a:lnTo>
                    <a:pt x="257" y="161"/>
                  </a:lnTo>
                  <a:lnTo>
                    <a:pt x="254" y="161"/>
                  </a:lnTo>
                  <a:lnTo>
                    <a:pt x="251" y="162"/>
                  </a:lnTo>
                  <a:lnTo>
                    <a:pt x="248" y="165"/>
                  </a:lnTo>
                  <a:lnTo>
                    <a:pt x="245" y="167"/>
                  </a:lnTo>
                  <a:lnTo>
                    <a:pt x="241" y="168"/>
                  </a:lnTo>
                  <a:lnTo>
                    <a:pt x="237" y="170"/>
                  </a:lnTo>
                  <a:lnTo>
                    <a:pt x="234" y="172"/>
                  </a:lnTo>
                  <a:lnTo>
                    <a:pt x="227" y="170"/>
                  </a:lnTo>
                  <a:lnTo>
                    <a:pt x="226" y="167"/>
                  </a:lnTo>
                  <a:lnTo>
                    <a:pt x="223" y="164"/>
                  </a:lnTo>
                  <a:lnTo>
                    <a:pt x="221" y="161"/>
                  </a:lnTo>
                  <a:lnTo>
                    <a:pt x="218" y="158"/>
                  </a:lnTo>
                  <a:lnTo>
                    <a:pt x="215" y="154"/>
                  </a:lnTo>
                  <a:lnTo>
                    <a:pt x="212" y="151"/>
                  </a:lnTo>
                  <a:lnTo>
                    <a:pt x="210" y="148"/>
                  </a:lnTo>
                  <a:lnTo>
                    <a:pt x="207" y="147"/>
                  </a:lnTo>
                  <a:lnTo>
                    <a:pt x="198" y="150"/>
                  </a:lnTo>
                  <a:lnTo>
                    <a:pt x="192" y="153"/>
                  </a:lnTo>
                  <a:lnTo>
                    <a:pt x="184" y="159"/>
                  </a:lnTo>
                  <a:lnTo>
                    <a:pt x="177" y="165"/>
                  </a:lnTo>
                  <a:lnTo>
                    <a:pt x="170" y="172"/>
                  </a:lnTo>
                  <a:lnTo>
                    <a:pt x="163" y="176"/>
                  </a:lnTo>
                  <a:lnTo>
                    <a:pt x="156" y="182"/>
                  </a:lnTo>
                  <a:lnTo>
                    <a:pt x="148" y="187"/>
                  </a:lnTo>
                  <a:lnTo>
                    <a:pt x="149" y="184"/>
                  </a:lnTo>
                  <a:lnTo>
                    <a:pt x="149" y="179"/>
                  </a:lnTo>
                  <a:lnTo>
                    <a:pt x="149" y="176"/>
                  </a:lnTo>
                  <a:lnTo>
                    <a:pt x="149" y="172"/>
                  </a:lnTo>
                  <a:lnTo>
                    <a:pt x="148" y="168"/>
                  </a:lnTo>
                  <a:lnTo>
                    <a:pt x="146" y="164"/>
                  </a:lnTo>
                  <a:lnTo>
                    <a:pt x="143" y="161"/>
                  </a:lnTo>
                  <a:lnTo>
                    <a:pt x="142" y="158"/>
                  </a:lnTo>
                  <a:lnTo>
                    <a:pt x="135" y="156"/>
                  </a:lnTo>
                  <a:lnTo>
                    <a:pt x="129" y="153"/>
                  </a:lnTo>
                  <a:lnTo>
                    <a:pt x="123" y="150"/>
                  </a:lnTo>
                  <a:lnTo>
                    <a:pt x="118" y="147"/>
                  </a:lnTo>
                  <a:lnTo>
                    <a:pt x="112" y="143"/>
                  </a:lnTo>
                  <a:lnTo>
                    <a:pt x="106" y="142"/>
                  </a:lnTo>
                  <a:lnTo>
                    <a:pt x="99" y="143"/>
                  </a:lnTo>
                  <a:lnTo>
                    <a:pt x="93" y="150"/>
                  </a:lnTo>
                  <a:lnTo>
                    <a:pt x="95" y="145"/>
                  </a:lnTo>
                  <a:lnTo>
                    <a:pt x="96" y="140"/>
                  </a:lnTo>
                  <a:lnTo>
                    <a:pt x="99" y="137"/>
                  </a:lnTo>
                  <a:lnTo>
                    <a:pt x="103" y="134"/>
                  </a:lnTo>
                  <a:lnTo>
                    <a:pt x="104" y="129"/>
                  </a:lnTo>
                  <a:lnTo>
                    <a:pt x="106" y="126"/>
                  </a:lnTo>
                  <a:lnTo>
                    <a:pt x="107" y="122"/>
                  </a:lnTo>
                  <a:lnTo>
                    <a:pt x="106" y="115"/>
                  </a:lnTo>
                  <a:lnTo>
                    <a:pt x="103" y="112"/>
                  </a:lnTo>
                  <a:lnTo>
                    <a:pt x="99" y="109"/>
                  </a:lnTo>
                  <a:lnTo>
                    <a:pt x="96" y="108"/>
                  </a:lnTo>
                  <a:lnTo>
                    <a:pt x="92" y="108"/>
                  </a:lnTo>
                  <a:lnTo>
                    <a:pt x="89" y="108"/>
                  </a:lnTo>
                  <a:lnTo>
                    <a:pt x="85" y="108"/>
                  </a:lnTo>
                  <a:lnTo>
                    <a:pt x="81" y="108"/>
                  </a:lnTo>
                  <a:lnTo>
                    <a:pt x="79" y="108"/>
                  </a:lnTo>
                  <a:lnTo>
                    <a:pt x="73" y="108"/>
                  </a:lnTo>
                  <a:lnTo>
                    <a:pt x="68" y="109"/>
                  </a:lnTo>
                  <a:lnTo>
                    <a:pt x="65" y="112"/>
                  </a:lnTo>
                  <a:lnTo>
                    <a:pt x="62" y="115"/>
                  </a:lnTo>
                  <a:lnTo>
                    <a:pt x="59" y="119"/>
                  </a:lnTo>
                  <a:lnTo>
                    <a:pt x="54" y="120"/>
                  </a:lnTo>
                  <a:lnTo>
                    <a:pt x="50" y="122"/>
                  </a:lnTo>
                  <a:lnTo>
                    <a:pt x="43" y="119"/>
                  </a:lnTo>
                  <a:lnTo>
                    <a:pt x="34" y="108"/>
                  </a:lnTo>
                  <a:lnTo>
                    <a:pt x="26" y="97"/>
                  </a:lnTo>
                  <a:lnTo>
                    <a:pt x="17" y="86"/>
                  </a:lnTo>
                  <a:lnTo>
                    <a:pt x="9" y="73"/>
                  </a:lnTo>
                  <a:lnTo>
                    <a:pt x="6" y="69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48"/>
                  </a:lnTo>
                  <a:lnTo>
                    <a:pt x="0" y="42"/>
                  </a:lnTo>
                  <a:lnTo>
                    <a:pt x="1" y="34"/>
                  </a:lnTo>
                  <a:lnTo>
                    <a:pt x="4" y="26"/>
                  </a:lnTo>
                  <a:lnTo>
                    <a:pt x="7" y="19"/>
                  </a:lnTo>
                  <a:lnTo>
                    <a:pt x="7" y="23"/>
                  </a:lnTo>
                  <a:lnTo>
                    <a:pt x="9" y="28"/>
                  </a:lnTo>
                  <a:lnTo>
                    <a:pt x="12" y="31"/>
                  </a:lnTo>
                  <a:lnTo>
                    <a:pt x="14" y="36"/>
                  </a:lnTo>
                  <a:lnTo>
                    <a:pt x="17" y="41"/>
                  </a:lnTo>
                  <a:lnTo>
                    <a:pt x="20" y="44"/>
                  </a:lnTo>
                  <a:lnTo>
                    <a:pt x="25" y="47"/>
                  </a:lnTo>
                  <a:lnTo>
                    <a:pt x="28" y="51"/>
                  </a:lnTo>
                  <a:lnTo>
                    <a:pt x="36" y="51"/>
                  </a:lnTo>
                  <a:lnTo>
                    <a:pt x="42" y="50"/>
                  </a:lnTo>
                  <a:lnTo>
                    <a:pt x="46" y="47"/>
                  </a:lnTo>
                  <a:lnTo>
                    <a:pt x="51" y="42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0" y="23"/>
                  </a:lnTo>
                  <a:lnTo>
                    <a:pt x="64" y="19"/>
                  </a:lnTo>
                  <a:lnTo>
                    <a:pt x="65" y="22"/>
                  </a:lnTo>
                  <a:lnTo>
                    <a:pt x="67" y="26"/>
                  </a:lnTo>
                  <a:lnTo>
                    <a:pt x="68" y="30"/>
                  </a:lnTo>
                  <a:lnTo>
                    <a:pt x="70" y="34"/>
                  </a:lnTo>
                  <a:lnTo>
                    <a:pt x="73" y="37"/>
                  </a:lnTo>
                  <a:lnTo>
                    <a:pt x="75" y="42"/>
                  </a:lnTo>
                  <a:lnTo>
                    <a:pt x="78" y="45"/>
                  </a:lnTo>
                  <a:lnTo>
                    <a:pt x="82" y="48"/>
                  </a:lnTo>
                  <a:lnTo>
                    <a:pt x="87" y="48"/>
                  </a:lnTo>
                  <a:lnTo>
                    <a:pt x="93" y="48"/>
                  </a:lnTo>
                  <a:lnTo>
                    <a:pt x="96" y="47"/>
                  </a:lnTo>
                  <a:lnTo>
                    <a:pt x="101" y="45"/>
                  </a:lnTo>
                  <a:lnTo>
                    <a:pt x="109" y="41"/>
                  </a:lnTo>
                  <a:lnTo>
                    <a:pt x="115" y="33"/>
                  </a:lnTo>
                  <a:lnTo>
                    <a:pt x="121" y="26"/>
                  </a:lnTo>
                  <a:lnTo>
                    <a:pt x="128" y="20"/>
                  </a:lnTo>
                  <a:lnTo>
                    <a:pt x="132" y="19"/>
                  </a:lnTo>
                  <a:lnTo>
                    <a:pt x="137" y="17"/>
                  </a:lnTo>
                  <a:lnTo>
                    <a:pt x="142" y="17"/>
                  </a:lnTo>
                  <a:lnTo>
                    <a:pt x="148" y="19"/>
                  </a:lnTo>
                  <a:lnTo>
                    <a:pt x="159" y="0"/>
                  </a:lnTo>
                  <a:lnTo>
                    <a:pt x="160" y="5"/>
                  </a:lnTo>
                  <a:lnTo>
                    <a:pt x="162" y="9"/>
                  </a:lnTo>
                  <a:lnTo>
                    <a:pt x="162" y="14"/>
                  </a:lnTo>
                  <a:lnTo>
                    <a:pt x="163" y="19"/>
                  </a:lnTo>
                  <a:lnTo>
                    <a:pt x="165" y="23"/>
                  </a:lnTo>
                  <a:lnTo>
                    <a:pt x="168" y="28"/>
                  </a:lnTo>
                  <a:lnTo>
                    <a:pt x="171" y="31"/>
                  </a:lnTo>
                  <a:lnTo>
                    <a:pt x="177" y="33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3" name="Freeform 22"/>
            <p:cNvSpPr>
              <a:spLocks/>
            </p:cNvSpPr>
            <p:nvPr/>
          </p:nvSpPr>
          <p:spPr bwMode="auto">
            <a:xfrm>
              <a:off x="3478" y="872"/>
              <a:ext cx="26" cy="33"/>
            </a:xfrm>
            <a:custGeom>
              <a:avLst/>
              <a:gdLst>
                <a:gd name="T0" fmla="*/ 26 w 26"/>
                <a:gd name="T1" fmla="*/ 33 h 33"/>
                <a:gd name="T2" fmla="*/ 21 w 26"/>
                <a:gd name="T3" fmla="*/ 30 h 33"/>
                <a:gd name="T4" fmla="*/ 17 w 26"/>
                <a:gd name="T5" fmla="*/ 26 h 33"/>
                <a:gd name="T6" fmla="*/ 12 w 26"/>
                <a:gd name="T7" fmla="*/ 23 h 33"/>
                <a:gd name="T8" fmla="*/ 9 w 26"/>
                <a:gd name="T9" fmla="*/ 20 h 33"/>
                <a:gd name="T10" fmla="*/ 4 w 26"/>
                <a:gd name="T11" fmla="*/ 16 h 33"/>
                <a:gd name="T12" fmla="*/ 3 w 26"/>
                <a:gd name="T13" fmla="*/ 11 h 33"/>
                <a:gd name="T14" fmla="*/ 0 w 26"/>
                <a:gd name="T15" fmla="*/ 6 h 33"/>
                <a:gd name="T16" fmla="*/ 0 w 26"/>
                <a:gd name="T17" fmla="*/ 0 h 33"/>
                <a:gd name="T18" fmla="*/ 3 w 26"/>
                <a:gd name="T19" fmla="*/ 5 h 33"/>
                <a:gd name="T20" fmla="*/ 6 w 26"/>
                <a:gd name="T21" fmla="*/ 8 h 33"/>
                <a:gd name="T22" fmla="*/ 10 w 26"/>
                <a:gd name="T23" fmla="*/ 11 h 33"/>
                <a:gd name="T24" fmla="*/ 15 w 26"/>
                <a:gd name="T25" fmla="*/ 16 h 33"/>
                <a:gd name="T26" fmla="*/ 18 w 26"/>
                <a:gd name="T27" fmla="*/ 19 h 33"/>
                <a:gd name="T28" fmla="*/ 21 w 26"/>
                <a:gd name="T29" fmla="*/ 23 h 33"/>
                <a:gd name="T30" fmla="*/ 25 w 26"/>
                <a:gd name="T31" fmla="*/ 28 h 33"/>
                <a:gd name="T32" fmla="*/ 26 w 26"/>
                <a:gd name="T33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33">
                  <a:moveTo>
                    <a:pt x="26" y="33"/>
                  </a:moveTo>
                  <a:lnTo>
                    <a:pt x="21" y="30"/>
                  </a:lnTo>
                  <a:lnTo>
                    <a:pt x="17" y="26"/>
                  </a:lnTo>
                  <a:lnTo>
                    <a:pt x="12" y="23"/>
                  </a:lnTo>
                  <a:lnTo>
                    <a:pt x="9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3" y="5"/>
                  </a:lnTo>
                  <a:lnTo>
                    <a:pt x="6" y="8"/>
                  </a:lnTo>
                  <a:lnTo>
                    <a:pt x="10" y="11"/>
                  </a:lnTo>
                  <a:lnTo>
                    <a:pt x="15" y="16"/>
                  </a:lnTo>
                  <a:lnTo>
                    <a:pt x="18" y="19"/>
                  </a:lnTo>
                  <a:lnTo>
                    <a:pt x="21" y="23"/>
                  </a:lnTo>
                  <a:lnTo>
                    <a:pt x="25" y="28"/>
                  </a:lnTo>
                  <a:lnTo>
                    <a:pt x="26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4" name="Freeform 40"/>
            <p:cNvSpPr>
              <a:spLocks/>
            </p:cNvSpPr>
            <p:nvPr/>
          </p:nvSpPr>
          <p:spPr bwMode="auto">
            <a:xfrm>
              <a:off x="3833" y="4205"/>
              <a:ext cx="163" cy="70"/>
            </a:xfrm>
            <a:custGeom>
              <a:avLst/>
              <a:gdLst>
                <a:gd name="T0" fmla="*/ 134 w 163"/>
                <a:gd name="T1" fmla="*/ 33 h 70"/>
                <a:gd name="T2" fmla="*/ 138 w 163"/>
                <a:gd name="T3" fmla="*/ 36 h 70"/>
                <a:gd name="T4" fmla="*/ 141 w 163"/>
                <a:gd name="T5" fmla="*/ 38 h 70"/>
                <a:gd name="T6" fmla="*/ 145 w 163"/>
                <a:gd name="T7" fmla="*/ 39 h 70"/>
                <a:gd name="T8" fmla="*/ 152 w 163"/>
                <a:gd name="T9" fmla="*/ 39 h 70"/>
                <a:gd name="T10" fmla="*/ 156 w 163"/>
                <a:gd name="T11" fmla="*/ 41 h 70"/>
                <a:gd name="T12" fmla="*/ 159 w 163"/>
                <a:gd name="T13" fmla="*/ 42 h 70"/>
                <a:gd name="T14" fmla="*/ 163 w 163"/>
                <a:gd name="T15" fmla="*/ 47 h 70"/>
                <a:gd name="T16" fmla="*/ 161 w 163"/>
                <a:gd name="T17" fmla="*/ 53 h 70"/>
                <a:gd name="T18" fmla="*/ 155 w 163"/>
                <a:gd name="T19" fmla="*/ 58 h 70"/>
                <a:gd name="T20" fmla="*/ 147 w 163"/>
                <a:gd name="T21" fmla="*/ 61 h 70"/>
                <a:gd name="T22" fmla="*/ 138 w 163"/>
                <a:gd name="T23" fmla="*/ 63 h 70"/>
                <a:gd name="T24" fmla="*/ 130 w 163"/>
                <a:gd name="T25" fmla="*/ 64 h 70"/>
                <a:gd name="T26" fmla="*/ 120 w 163"/>
                <a:gd name="T27" fmla="*/ 66 h 70"/>
                <a:gd name="T28" fmla="*/ 113 w 163"/>
                <a:gd name="T29" fmla="*/ 66 h 70"/>
                <a:gd name="T30" fmla="*/ 103 w 163"/>
                <a:gd name="T31" fmla="*/ 67 h 70"/>
                <a:gd name="T32" fmla="*/ 95 w 163"/>
                <a:gd name="T33" fmla="*/ 70 h 70"/>
                <a:gd name="T34" fmla="*/ 89 w 163"/>
                <a:gd name="T35" fmla="*/ 64 h 70"/>
                <a:gd name="T36" fmla="*/ 83 w 163"/>
                <a:gd name="T37" fmla="*/ 56 h 70"/>
                <a:gd name="T38" fmla="*/ 77 w 163"/>
                <a:gd name="T39" fmla="*/ 48 h 70"/>
                <a:gd name="T40" fmla="*/ 70 w 163"/>
                <a:gd name="T41" fmla="*/ 41 h 70"/>
                <a:gd name="T42" fmla="*/ 63 w 163"/>
                <a:gd name="T43" fmla="*/ 33 h 70"/>
                <a:gd name="T44" fmla="*/ 53 w 163"/>
                <a:gd name="T45" fmla="*/ 28 h 70"/>
                <a:gd name="T46" fmla="*/ 44 w 163"/>
                <a:gd name="T47" fmla="*/ 24 h 70"/>
                <a:gd name="T48" fmla="*/ 33 w 163"/>
                <a:gd name="T49" fmla="*/ 24 h 70"/>
                <a:gd name="T50" fmla="*/ 30 w 163"/>
                <a:gd name="T51" fmla="*/ 27 h 70"/>
                <a:gd name="T52" fmla="*/ 27 w 163"/>
                <a:gd name="T53" fmla="*/ 30 h 70"/>
                <a:gd name="T54" fmla="*/ 24 w 163"/>
                <a:gd name="T55" fmla="*/ 33 h 70"/>
                <a:gd name="T56" fmla="*/ 22 w 163"/>
                <a:gd name="T57" fmla="*/ 36 h 70"/>
                <a:gd name="T58" fmla="*/ 19 w 163"/>
                <a:gd name="T59" fmla="*/ 39 h 70"/>
                <a:gd name="T60" fmla="*/ 14 w 163"/>
                <a:gd name="T61" fmla="*/ 41 h 70"/>
                <a:gd name="T62" fmla="*/ 11 w 163"/>
                <a:gd name="T63" fmla="*/ 42 h 70"/>
                <a:gd name="T64" fmla="*/ 7 w 163"/>
                <a:gd name="T65" fmla="*/ 42 h 70"/>
                <a:gd name="T66" fmla="*/ 3 w 163"/>
                <a:gd name="T67" fmla="*/ 39 h 70"/>
                <a:gd name="T68" fmla="*/ 2 w 163"/>
                <a:gd name="T69" fmla="*/ 36 h 70"/>
                <a:gd name="T70" fmla="*/ 0 w 163"/>
                <a:gd name="T71" fmla="*/ 33 h 70"/>
                <a:gd name="T72" fmla="*/ 0 w 163"/>
                <a:gd name="T73" fmla="*/ 31 h 70"/>
                <a:gd name="T74" fmla="*/ 2 w 163"/>
                <a:gd name="T75" fmla="*/ 25 h 70"/>
                <a:gd name="T76" fmla="*/ 5 w 163"/>
                <a:gd name="T77" fmla="*/ 22 h 70"/>
                <a:gd name="T78" fmla="*/ 10 w 163"/>
                <a:gd name="T79" fmla="*/ 17 h 70"/>
                <a:gd name="T80" fmla="*/ 16 w 163"/>
                <a:gd name="T81" fmla="*/ 13 h 70"/>
                <a:gd name="T82" fmla="*/ 19 w 163"/>
                <a:gd name="T83" fmla="*/ 8 h 70"/>
                <a:gd name="T84" fmla="*/ 22 w 163"/>
                <a:gd name="T85" fmla="*/ 3 h 70"/>
                <a:gd name="T86" fmla="*/ 30 w 163"/>
                <a:gd name="T87" fmla="*/ 0 h 70"/>
                <a:gd name="T88" fmla="*/ 39 w 163"/>
                <a:gd name="T89" fmla="*/ 0 h 70"/>
                <a:gd name="T90" fmla="*/ 46 w 163"/>
                <a:gd name="T91" fmla="*/ 0 h 70"/>
                <a:gd name="T92" fmla="*/ 53 w 163"/>
                <a:gd name="T93" fmla="*/ 2 h 70"/>
                <a:gd name="T94" fmla="*/ 66 w 163"/>
                <a:gd name="T95" fmla="*/ 8 h 70"/>
                <a:gd name="T96" fmla="*/ 78 w 163"/>
                <a:gd name="T97" fmla="*/ 16 h 70"/>
                <a:gd name="T98" fmla="*/ 91 w 163"/>
                <a:gd name="T99" fmla="*/ 24 h 70"/>
                <a:gd name="T100" fmla="*/ 105 w 163"/>
                <a:gd name="T101" fmla="*/ 30 h 70"/>
                <a:gd name="T102" fmla="*/ 111 w 163"/>
                <a:gd name="T103" fmla="*/ 33 h 70"/>
                <a:gd name="T104" fmla="*/ 119 w 163"/>
                <a:gd name="T105" fmla="*/ 34 h 70"/>
                <a:gd name="T106" fmla="*/ 127 w 163"/>
                <a:gd name="T107" fmla="*/ 34 h 70"/>
                <a:gd name="T108" fmla="*/ 134 w 163"/>
                <a:gd name="T109" fmla="*/ 33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3" h="70">
                  <a:moveTo>
                    <a:pt x="134" y="33"/>
                  </a:moveTo>
                  <a:lnTo>
                    <a:pt x="138" y="36"/>
                  </a:lnTo>
                  <a:lnTo>
                    <a:pt x="141" y="38"/>
                  </a:lnTo>
                  <a:lnTo>
                    <a:pt x="145" y="39"/>
                  </a:lnTo>
                  <a:lnTo>
                    <a:pt x="152" y="39"/>
                  </a:lnTo>
                  <a:lnTo>
                    <a:pt x="156" y="41"/>
                  </a:lnTo>
                  <a:lnTo>
                    <a:pt x="159" y="42"/>
                  </a:lnTo>
                  <a:lnTo>
                    <a:pt x="163" y="47"/>
                  </a:lnTo>
                  <a:lnTo>
                    <a:pt x="161" y="53"/>
                  </a:lnTo>
                  <a:lnTo>
                    <a:pt x="155" y="58"/>
                  </a:lnTo>
                  <a:lnTo>
                    <a:pt x="147" y="61"/>
                  </a:lnTo>
                  <a:lnTo>
                    <a:pt x="138" y="63"/>
                  </a:lnTo>
                  <a:lnTo>
                    <a:pt x="130" y="64"/>
                  </a:lnTo>
                  <a:lnTo>
                    <a:pt x="120" y="66"/>
                  </a:lnTo>
                  <a:lnTo>
                    <a:pt x="113" y="66"/>
                  </a:lnTo>
                  <a:lnTo>
                    <a:pt x="103" y="67"/>
                  </a:lnTo>
                  <a:lnTo>
                    <a:pt x="95" y="70"/>
                  </a:lnTo>
                  <a:lnTo>
                    <a:pt x="89" y="64"/>
                  </a:lnTo>
                  <a:lnTo>
                    <a:pt x="83" y="56"/>
                  </a:lnTo>
                  <a:lnTo>
                    <a:pt x="77" y="48"/>
                  </a:lnTo>
                  <a:lnTo>
                    <a:pt x="70" y="41"/>
                  </a:lnTo>
                  <a:lnTo>
                    <a:pt x="63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3" y="24"/>
                  </a:lnTo>
                  <a:lnTo>
                    <a:pt x="30" y="27"/>
                  </a:lnTo>
                  <a:lnTo>
                    <a:pt x="27" y="30"/>
                  </a:lnTo>
                  <a:lnTo>
                    <a:pt x="24" y="33"/>
                  </a:lnTo>
                  <a:lnTo>
                    <a:pt x="22" y="36"/>
                  </a:lnTo>
                  <a:lnTo>
                    <a:pt x="19" y="39"/>
                  </a:lnTo>
                  <a:lnTo>
                    <a:pt x="14" y="41"/>
                  </a:lnTo>
                  <a:lnTo>
                    <a:pt x="11" y="42"/>
                  </a:lnTo>
                  <a:lnTo>
                    <a:pt x="7" y="42"/>
                  </a:lnTo>
                  <a:lnTo>
                    <a:pt x="3" y="39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31"/>
                  </a:lnTo>
                  <a:lnTo>
                    <a:pt x="2" y="25"/>
                  </a:lnTo>
                  <a:lnTo>
                    <a:pt x="5" y="22"/>
                  </a:lnTo>
                  <a:lnTo>
                    <a:pt x="10" y="17"/>
                  </a:lnTo>
                  <a:lnTo>
                    <a:pt x="16" y="13"/>
                  </a:lnTo>
                  <a:lnTo>
                    <a:pt x="19" y="8"/>
                  </a:lnTo>
                  <a:lnTo>
                    <a:pt x="22" y="3"/>
                  </a:lnTo>
                  <a:lnTo>
                    <a:pt x="30" y="0"/>
                  </a:lnTo>
                  <a:lnTo>
                    <a:pt x="39" y="0"/>
                  </a:lnTo>
                  <a:lnTo>
                    <a:pt x="46" y="0"/>
                  </a:lnTo>
                  <a:lnTo>
                    <a:pt x="53" y="2"/>
                  </a:lnTo>
                  <a:lnTo>
                    <a:pt x="66" y="8"/>
                  </a:lnTo>
                  <a:lnTo>
                    <a:pt x="78" y="16"/>
                  </a:lnTo>
                  <a:lnTo>
                    <a:pt x="91" y="24"/>
                  </a:lnTo>
                  <a:lnTo>
                    <a:pt x="105" y="30"/>
                  </a:lnTo>
                  <a:lnTo>
                    <a:pt x="111" y="33"/>
                  </a:lnTo>
                  <a:lnTo>
                    <a:pt x="119" y="34"/>
                  </a:lnTo>
                  <a:lnTo>
                    <a:pt x="127" y="34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5" name="Freeform 46"/>
            <p:cNvSpPr>
              <a:spLocks/>
            </p:cNvSpPr>
            <p:nvPr/>
          </p:nvSpPr>
          <p:spPr bwMode="auto">
            <a:xfrm>
              <a:off x="3386" y="368"/>
              <a:ext cx="283" cy="100"/>
            </a:xfrm>
            <a:custGeom>
              <a:avLst/>
              <a:gdLst>
                <a:gd name="T0" fmla="*/ 1 w 283"/>
                <a:gd name="T1" fmla="*/ 52 h 100"/>
                <a:gd name="T2" fmla="*/ 14 w 283"/>
                <a:gd name="T3" fmla="*/ 30 h 100"/>
                <a:gd name="T4" fmla="*/ 35 w 283"/>
                <a:gd name="T5" fmla="*/ 13 h 100"/>
                <a:gd name="T6" fmla="*/ 59 w 283"/>
                <a:gd name="T7" fmla="*/ 2 h 100"/>
                <a:gd name="T8" fmla="*/ 70 w 283"/>
                <a:gd name="T9" fmla="*/ 6 h 100"/>
                <a:gd name="T10" fmla="*/ 67 w 283"/>
                <a:gd name="T11" fmla="*/ 16 h 100"/>
                <a:gd name="T12" fmla="*/ 63 w 283"/>
                <a:gd name="T13" fmla="*/ 25 h 100"/>
                <a:gd name="T14" fmla="*/ 63 w 283"/>
                <a:gd name="T15" fmla="*/ 36 h 100"/>
                <a:gd name="T16" fmla="*/ 88 w 283"/>
                <a:gd name="T17" fmla="*/ 39 h 100"/>
                <a:gd name="T18" fmla="*/ 131 w 283"/>
                <a:gd name="T19" fmla="*/ 33 h 100"/>
                <a:gd name="T20" fmla="*/ 171 w 283"/>
                <a:gd name="T21" fmla="*/ 24 h 100"/>
                <a:gd name="T22" fmla="*/ 213 w 283"/>
                <a:gd name="T23" fmla="*/ 16 h 100"/>
                <a:gd name="T24" fmla="*/ 237 w 283"/>
                <a:gd name="T25" fmla="*/ 20 h 100"/>
                <a:gd name="T26" fmla="*/ 235 w 283"/>
                <a:gd name="T27" fmla="*/ 34 h 100"/>
                <a:gd name="T28" fmla="*/ 230 w 283"/>
                <a:gd name="T29" fmla="*/ 48 h 100"/>
                <a:gd name="T30" fmla="*/ 219 w 283"/>
                <a:gd name="T31" fmla="*/ 58 h 100"/>
                <a:gd name="T32" fmla="*/ 213 w 283"/>
                <a:gd name="T33" fmla="*/ 67 h 100"/>
                <a:gd name="T34" fmla="*/ 229 w 283"/>
                <a:gd name="T35" fmla="*/ 75 h 100"/>
                <a:gd name="T36" fmla="*/ 249 w 283"/>
                <a:gd name="T37" fmla="*/ 80 h 100"/>
                <a:gd name="T38" fmla="*/ 266 w 283"/>
                <a:gd name="T39" fmla="*/ 77 h 100"/>
                <a:gd name="T40" fmla="*/ 279 w 283"/>
                <a:gd name="T41" fmla="*/ 72 h 100"/>
                <a:gd name="T42" fmla="*/ 283 w 283"/>
                <a:gd name="T43" fmla="*/ 66 h 100"/>
                <a:gd name="T44" fmla="*/ 280 w 283"/>
                <a:gd name="T45" fmla="*/ 61 h 100"/>
                <a:gd name="T46" fmla="*/ 266 w 283"/>
                <a:gd name="T47" fmla="*/ 62 h 100"/>
                <a:gd name="T48" fmla="*/ 241 w 283"/>
                <a:gd name="T49" fmla="*/ 70 h 100"/>
                <a:gd name="T50" fmla="*/ 221 w 283"/>
                <a:gd name="T51" fmla="*/ 80 h 100"/>
                <a:gd name="T52" fmla="*/ 215 w 283"/>
                <a:gd name="T53" fmla="*/ 84 h 100"/>
                <a:gd name="T54" fmla="*/ 205 w 283"/>
                <a:gd name="T55" fmla="*/ 89 h 100"/>
                <a:gd name="T56" fmla="*/ 198 w 283"/>
                <a:gd name="T57" fmla="*/ 94 h 100"/>
                <a:gd name="T58" fmla="*/ 196 w 283"/>
                <a:gd name="T59" fmla="*/ 92 h 100"/>
                <a:gd name="T60" fmla="*/ 198 w 283"/>
                <a:gd name="T61" fmla="*/ 83 h 100"/>
                <a:gd name="T62" fmla="*/ 201 w 283"/>
                <a:gd name="T63" fmla="*/ 72 h 100"/>
                <a:gd name="T64" fmla="*/ 202 w 283"/>
                <a:gd name="T65" fmla="*/ 61 h 100"/>
                <a:gd name="T66" fmla="*/ 196 w 283"/>
                <a:gd name="T67" fmla="*/ 59 h 100"/>
                <a:gd name="T68" fmla="*/ 180 w 283"/>
                <a:gd name="T69" fmla="*/ 67 h 100"/>
                <a:gd name="T70" fmla="*/ 165 w 283"/>
                <a:gd name="T71" fmla="*/ 77 h 100"/>
                <a:gd name="T72" fmla="*/ 151 w 283"/>
                <a:gd name="T73" fmla="*/ 87 h 100"/>
                <a:gd name="T74" fmla="*/ 143 w 283"/>
                <a:gd name="T75" fmla="*/ 92 h 100"/>
                <a:gd name="T76" fmla="*/ 134 w 283"/>
                <a:gd name="T77" fmla="*/ 95 h 100"/>
                <a:gd name="T78" fmla="*/ 124 w 283"/>
                <a:gd name="T79" fmla="*/ 97 h 100"/>
                <a:gd name="T80" fmla="*/ 120 w 283"/>
                <a:gd name="T81" fmla="*/ 100 h 100"/>
                <a:gd name="T82" fmla="*/ 121 w 283"/>
                <a:gd name="T83" fmla="*/ 92 h 100"/>
                <a:gd name="T84" fmla="*/ 121 w 283"/>
                <a:gd name="T85" fmla="*/ 73 h 100"/>
                <a:gd name="T86" fmla="*/ 120 w 283"/>
                <a:gd name="T87" fmla="*/ 56 h 100"/>
                <a:gd name="T88" fmla="*/ 117 w 283"/>
                <a:gd name="T89" fmla="*/ 41 h 100"/>
                <a:gd name="T90" fmla="*/ 109 w 283"/>
                <a:gd name="T91" fmla="*/ 34 h 100"/>
                <a:gd name="T92" fmla="*/ 88 w 283"/>
                <a:gd name="T93" fmla="*/ 42 h 100"/>
                <a:gd name="T94" fmla="*/ 68 w 283"/>
                <a:gd name="T95" fmla="*/ 52 h 100"/>
                <a:gd name="T96" fmla="*/ 51 w 283"/>
                <a:gd name="T97" fmla="*/ 61 h 100"/>
                <a:gd name="T98" fmla="*/ 45 w 283"/>
                <a:gd name="T99" fmla="*/ 64 h 100"/>
                <a:gd name="T100" fmla="*/ 35 w 283"/>
                <a:gd name="T101" fmla="*/ 67 h 100"/>
                <a:gd name="T102" fmla="*/ 26 w 283"/>
                <a:gd name="T103" fmla="*/ 72 h 100"/>
                <a:gd name="T104" fmla="*/ 18 w 283"/>
                <a:gd name="T105" fmla="*/ 75 h 100"/>
                <a:gd name="T106" fmla="*/ 15 w 283"/>
                <a:gd name="T107" fmla="*/ 70 h 100"/>
                <a:gd name="T108" fmla="*/ 7 w 283"/>
                <a:gd name="T109" fmla="*/ 67 h 100"/>
                <a:gd name="T110" fmla="*/ 0 w 283"/>
                <a:gd name="T111" fmla="*/ 62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3" h="100">
                  <a:moveTo>
                    <a:pt x="0" y="62"/>
                  </a:moveTo>
                  <a:lnTo>
                    <a:pt x="1" y="52"/>
                  </a:lnTo>
                  <a:lnTo>
                    <a:pt x="7" y="41"/>
                  </a:lnTo>
                  <a:lnTo>
                    <a:pt x="14" y="30"/>
                  </a:lnTo>
                  <a:lnTo>
                    <a:pt x="24" y="20"/>
                  </a:lnTo>
                  <a:lnTo>
                    <a:pt x="35" y="13"/>
                  </a:lnTo>
                  <a:lnTo>
                    <a:pt x="46" y="6"/>
                  </a:lnTo>
                  <a:lnTo>
                    <a:pt x="59" y="2"/>
                  </a:lnTo>
                  <a:lnTo>
                    <a:pt x="70" y="0"/>
                  </a:lnTo>
                  <a:lnTo>
                    <a:pt x="70" y="6"/>
                  </a:lnTo>
                  <a:lnTo>
                    <a:pt x="68" y="11"/>
                  </a:lnTo>
                  <a:lnTo>
                    <a:pt x="67" y="16"/>
                  </a:lnTo>
                  <a:lnTo>
                    <a:pt x="65" y="20"/>
                  </a:lnTo>
                  <a:lnTo>
                    <a:pt x="63" y="25"/>
                  </a:lnTo>
                  <a:lnTo>
                    <a:pt x="63" y="30"/>
                  </a:lnTo>
                  <a:lnTo>
                    <a:pt x="63" y="36"/>
                  </a:lnTo>
                  <a:lnTo>
                    <a:pt x="67" y="41"/>
                  </a:lnTo>
                  <a:lnTo>
                    <a:pt x="88" y="39"/>
                  </a:lnTo>
                  <a:lnTo>
                    <a:pt x="109" y="38"/>
                  </a:lnTo>
                  <a:lnTo>
                    <a:pt x="131" y="33"/>
                  </a:lnTo>
                  <a:lnTo>
                    <a:pt x="151" y="28"/>
                  </a:lnTo>
                  <a:lnTo>
                    <a:pt x="171" y="24"/>
                  </a:lnTo>
                  <a:lnTo>
                    <a:pt x="193" y="19"/>
                  </a:lnTo>
                  <a:lnTo>
                    <a:pt x="213" y="16"/>
                  </a:lnTo>
                  <a:lnTo>
                    <a:pt x="235" y="16"/>
                  </a:lnTo>
                  <a:lnTo>
                    <a:pt x="237" y="20"/>
                  </a:lnTo>
                  <a:lnTo>
                    <a:pt x="237" y="27"/>
                  </a:lnTo>
                  <a:lnTo>
                    <a:pt x="235" y="34"/>
                  </a:lnTo>
                  <a:lnTo>
                    <a:pt x="234" y="41"/>
                  </a:lnTo>
                  <a:lnTo>
                    <a:pt x="230" y="48"/>
                  </a:lnTo>
                  <a:lnTo>
                    <a:pt x="226" y="53"/>
                  </a:lnTo>
                  <a:lnTo>
                    <a:pt x="219" y="58"/>
                  </a:lnTo>
                  <a:lnTo>
                    <a:pt x="213" y="59"/>
                  </a:lnTo>
                  <a:lnTo>
                    <a:pt x="213" y="67"/>
                  </a:lnTo>
                  <a:lnTo>
                    <a:pt x="218" y="70"/>
                  </a:lnTo>
                  <a:lnTo>
                    <a:pt x="229" y="75"/>
                  </a:lnTo>
                  <a:lnTo>
                    <a:pt x="240" y="78"/>
                  </a:lnTo>
                  <a:lnTo>
                    <a:pt x="249" y="80"/>
                  </a:lnTo>
                  <a:lnTo>
                    <a:pt x="258" y="78"/>
                  </a:lnTo>
                  <a:lnTo>
                    <a:pt x="266" y="77"/>
                  </a:lnTo>
                  <a:lnTo>
                    <a:pt x="274" y="75"/>
                  </a:lnTo>
                  <a:lnTo>
                    <a:pt x="279" y="72"/>
                  </a:lnTo>
                  <a:lnTo>
                    <a:pt x="282" y="69"/>
                  </a:lnTo>
                  <a:lnTo>
                    <a:pt x="283" y="66"/>
                  </a:lnTo>
                  <a:lnTo>
                    <a:pt x="283" y="62"/>
                  </a:lnTo>
                  <a:lnTo>
                    <a:pt x="280" y="61"/>
                  </a:lnTo>
                  <a:lnTo>
                    <a:pt x="274" y="61"/>
                  </a:lnTo>
                  <a:lnTo>
                    <a:pt x="266" y="62"/>
                  </a:lnTo>
                  <a:lnTo>
                    <a:pt x="255" y="66"/>
                  </a:lnTo>
                  <a:lnTo>
                    <a:pt x="241" y="70"/>
                  </a:lnTo>
                  <a:lnTo>
                    <a:pt x="224" y="78"/>
                  </a:lnTo>
                  <a:lnTo>
                    <a:pt x="221" y="80"/>
                  </a:lnTo>
                  <a:lnTo>
                    <a:pt x="218" y="81"/>
                  </a:lnTo>
                  <a:lnTo>
                    <a:pt x="215" y="84"/>
                  </a:lnTo>
                  <a:lnTo>
                    <a:pt x="210" y="87"/>
                  </a:lnTo>
                  <a:lnTo>
                    <a:pt x="205" y="89"/>
                  </a:lnTo>
                  <a:lnTo>
                    <a:pt x="202" y="92"/>
                  </a:lnTo>
                  <a:lnTo>
                    <a:pt x="198" y="94"/>
                  </a:lnTo>
                  <a:lnTo>
                    <a:pt x="195" y="97"/>
                  </a:lnTo>
                  <a:lnTo>
                    <a:pt x="196" y="92"/>
                  </a:lnTo>
                  <a:lnTo>
                    <a:pt x="196" y="87"/>
                  </a:lnTo>
                  <a:lnTo>
                    <a:pt x="198" y="83"/>
                  </a:lnTo>
                  <a:lnTo>
                    <a:pt x="199" y="77"/>
                  </a:lnTo>
                  <a:lnTo>
                    <a:pt x="201" y="72"/>
                  </a:lnTo>
                  <a:lnTo>
                    <a:pt x="201" y="67"/>
                  </a:lnTo>
                  <a:lnTo>
                    <a:pt x="202" y="61"/>
                  </a:lnTo>
                  <a:lnTo>
                    <a:pt x="202" y="56"/>
                  </a:lnTo>
                  <a:lnTo>
                    <a:pt x="196" y="59"/>
                  </a:lnTo>
                  <a:lnTo>
                    <a:pt x="188" y="62"/>
                  </a:lnTo>
                  <a:lnTo>
                    <a:pt x="180" y="67"/>
                  </a:lnTo>
                  <a:lnTo>
                    <a:pt x="173" y="72"/>
                  </a:lnTo>
                  <a:lnTo>
                    <a:pt x="165" y="77"/>
                  </a:lnTo>
                  <a:lnTo>
                    <a:pt x="157" y="81"/>
                  </a:lnTo>
                  <a:lnTo>
                    <a:pt x="151" y="87"/>
                  </a:lnTo>
                  <a:lnTo>
                    <a:pt x="148" y="92"/>
                  </a:lnTo>
                  <a:lnTo>
                    <a:pt x="143" y="92"/>
                  </a:lnTo>
                  <a:lnTo>
                    <a:pt x="138" y="94"/>
                  </a:lnTo>
                  <a:lnTo>
                    <a:pt x="134" y="95"/>
                  </a:lnTo>
                  <a:lnTo>
                    <a:pt x="129" y="97"/>
                  </a:lnTo>
                  <a:lnTo>
                    <a:pt x="124" y="97"/>
                  </a:lnTo>
                  <a:lnTo>
                    <a:pt x="121" y="98"/>
                  </a:lnTo>
                  <a:lnTo>
                    <a:pt x="120" y="100"/>
                  </a:lnTo>
                  <a:lnTo>
                    <a:pt x="121" y="100"/>
                  </a:lnTo>
                  <a:lnTo>
                    <a:pt x="121" y="92"/>
                  </a:lnTo>
                  <a:lnTo>
                    <a:pt x="121" y="83"/>
                  </a:lnTo>
                  <a:lnTo>
                    <a:pt x="121" y="73"/>
                  </a:lnTo>
                  <a:lnTo>
                    <a:pt x="121" y="66"/>
                  </a:lnTo>
                  <a:lnTo>
                    <a:pt x="120" y="56"/>
                  </a:lnTo>
                  <a:lnTo>
                    <a:pt x="118" y="48"/>
                  </a:lnTo>
                  <a:lnTo>
                    <a:pt x="117" y="41"/>
                  </a:lnTo>
                  <a:lnTo>
                    <a:pt x="113" y="33"/>
                  </a:lnTo>
                  <a:lnTo>
                    <a:pt x="109" y="34"/>
                  </a:lnTo>
                  <a:lnTo>
                    <a:pt x="99" y="38"/>
                  </a:lnTo>
                  <a:lnTo>
                    <a:pt x="88" y="42"/>
                  </a:lnTo>
                  <a:lnTo>
                    <a:pt x="78" y="47"/>
                  </a:lnTo>
                  <a:lnTo>
                    <a:pt x="68" y="52"/>
                  </a:lnTo>
                  <a:lnTo>
                    <a:pt x="59" y="56"/>
                  </a:lnTo>
                  <a:lnTo>
                    <a:pt x="51" y="61"/>
                  </a:lnTo>
                  <a:lnTo>
                    <a:pt x="48" y="62"/>
                  </a:lnTo>
                  <a:lnTo>
                    <a:pt x="45" y="64"/>
                  </a:lnTo>
                  <a:lnTo>
                    <a:pt x="40" y="66"/>
                  </a:lnTo>
                  <a:lnTo>
                    <a:pt x="35" y="67"/>
                  </a:lnTo>
                  <a:lnTo>
                    <a:pt x="31" y="70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8" y="75"/>
                  </a:lnTo>
                  <a:lnTo>
                    <a:pt x="15" y="73"/>
                  </a:lnTo>
                  <a:lnTo>
                    <a:pt x="15" y="70"/>
                  </a:lnTo>
                  <a:lnTo>
                    <a:pt x="7" y="70"/>
                  </a:lnTo>
                  <a:lnTo>
                    <a:pt x="7" y="67"/>
                  </a:lnTo>
                  <a:lnTo>
                    <a:pt x="7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6" name="Freeform 47"/>
            <p:cNvSpPr>
              <a:spLocks/>
            </p:cNvSpPr>
            <p:nvPr/>
          </p:nvSpPr>
          <p:spPr bwMode="auto">
            <a:xfrm>
              <a:off x="2917" y="303"/>
              <a:ext cx="217" cy="249"/>
            </a:xfrm>
            <a:custGeom>
              <a:avLst/>
              <a:gdLst>
                <a:gd name="T0" fmla="*/ 29 w 217"/>
                <a:gd name="T1" fmla="*/ 195 h 249"/>
                <a:gd name="T2" fmla="*/ 13 w 217"/>
                <a:gd name="T3" fmla="*/ 173 h 249"/>
                <a:gd name="T4" fmla="*/ 0 w 217"/>
                <a:gd name="T5" fmla="*/ 146 h 249"/>
                <a:gd name="T6" fmla="*/ 2 w 217"/>
                <a:gd name="T7" fmla="*/ 140 h 249"/>
                <a:gd name="T8" fmla="*/ 7 w 217"/>
                <a:gd name="T9" fmla="*/ 132 h 249"/>
                <a:gd name="T10" fmla="*/ 13 w 217"/>
                <a:gd name="T11" fmla="*/ 129 h 249"/>
                <a:gd name="T12" fmla="*/ 29 w 217"/>
                <a:gd name="T13" fmla="*/ 135 h 249"/>
                <a:gd name="T14" fmla="*/ 46 w 217"/>
                <a:gd name="T15" fmla="*/ 163 h 249"/>
                <a:gd name="T16" fmla="*/ 57 w 217"/>
                <a:gd name="T17" fmla="*/ 177 h 249"/>
                <a:gd name="T18" fmla="*/ 69 w 217"/>
                <a:gd name="T19" fmla="*/ 166 h 249"/>
                <a:gd name="T20" fmla="*/ 80 w 217"/>
                <a:gd name="T21" fmla="*/ 120 h 249"/>
                <a:gd name="T22" fmla="*/ 82 w 217"/>
                <a:gd name="T23" fmla="*/ 67 h 249"/>
                <a:gd name="T24" fmla="*/ 85 w 217"/>
                <a:gd name="T25" fmla="*/ 50 h 249"/>
                <a:gd name="T26" fmla="*/ 91 w 217"/>
                <a:gd name="T27" fmla="*/ 45 h 249"/>
                <a:gd name="T28" fmla="*/ 96 w 217"/>
                <a:gd name="T29" fmla="*/ 43 h 249"/>
                <a:gd name="T30" fmla="*/ 107 w 217"/>
                <a:gd name="T31" fmla="*/ 54 h 249"/>
                <a:gd name="T32" fmla="*/ 116 w 217"/>
                <a:gd name="T33" fmla="*/ 65 h 249"/>
                <a:gd name="T34" fmla="*/ 124 w 217"/>
                <a:gd name="T35" fmla="*/ 73 h 249"/>
                <a:gd name="T36" fmla="*/ 132 w 217"/>
                <a:gd name="T37" fmla="*/ 84 h 249"/>
                <a:gd name="T38" fmla="*/ 144 w 217"/>
                <a:gd name="T39" fmla="*/ 92 h 249"/>
                <a:gd name="T40" fmla="*/ 153 w 217"/>
                <a:gd name="T41" fmla="*/ 81 h 249"/>
                <a:gd name="T42" fmla="*/ 156 w 217"/>
                <a:gd name="T43" fmla="*/ 50 h 249"/>
                <a:gd name="T44" fmla="*/ 155 w 217"/>
                <a:gd name="T45" fmla="*/ 15 h 249"/>
                <a:gd name="T46" fmla="*/ 163 w 217"/>
                <a:gd name="T47" fmla="*/ 3 h 249"/>
                <a:gd name="T48" fmla="*/ 174 w 217"/>
                <a:gd name="T49" fmla="*/ 0 h 249"/>
                <a:gd name="T50" fmla="*/ 185 w 217"/>
                <a:gd name="T51" fmla="*/ 0 h 249"/>
                <a:gd name="T52" fmla="*/ 200 w 217"/>
                <a:gd name="T53" fmla="*/ 20 h 249"/>
                <a:gd name="T54" fmla="*/ 214 w 217"/>
                <a:gd name="T55" fmla="*/ 46 h 249"/>
                <a:gd name="T56" fmla="*/ 213 w 217"/>
                <a:gd name="T57" fmla="*/ 60 h 249"/>
                <a:gd name="T58" fmla="*/ 194 w 217"/>
                <a:gd name="T59" fmla="*/ 51 h 249"/>
                <a:gd name="T60" fmla="*/ 178 w 217"/>
                <a:gd name="T61" fmla="*/ 37 h 249"/>
                <a:gd name="T62" fmla="*/ 171 w 217"/>
                <a:gd name="T63" fmla="*/ 48 h 249"/>
                <a:gd name="T64" fmla="*/ 172 w 217"/>
                <a:gd name="T65" fmla="*/ 85 h 249"/>
                <a:gd name="T66" fmla="*/ 166 w 217"/>
                <a:gd name="T67" fmla="*/ 118 h 249"/>
                <a:gd name="T68" fmla="*/ 156 w 217"/>
                <a:gd name="T69" fmla="*/ 127 h 249"/>
                <a:gd name="T70" fmla="*/ 152 w 217"/>
                <a:gd name="T71" fmla="*/ 126 h 249"/>
                <a:gd name="T72" fmla="*/ 144 w 217"/>
                <a:gd name="T73" fmla="*/ 124 h 249"/>
                <a:gd name="T74" fmla="*/ 138 w 217"/>
                <a:gd name="T75" fmla="*/ 118 h 249"/>
                <a:gd name="T76" fmla="*/ 133 w 217"/>
                <a:gd name="T77" fmla="*/ 112 h 249"/>
                <a:gd name="T78" fmla="*/ 132 w 217"/>
                <a:gd name="T79" fmla="*/ 109 h 249"/>
                <a:gd name="T80" fmla="*/ 122 w 217"/>
                <a:gd name="T81" fmla="*/ 101 h 249"/>
                <a:gd name="T82" fmla="*/ 116 w 217"/>
                <a:gd name="T83" fmla="*/ 93 h 249"/>
                <a:gd name="T84" fmla="*/ 111 w 217"/>
                <a:gd name="T85" fmla="*/ 90 h 249"/>
                <a:gd name="T86" fmla="*/ 108 w 217"/>
                <a:gd name="T87" fmla="*/ 85 h 249"/>
                <a:gd name="T88" fmla="*/ 103 w 217"/>
                <a:gd name="T89" fmla="*/ 84 h 249"/>
                <a:gd name="T90" fmla="*/ 107 w 217"/>
                <a:gd name="T91" fmla="*/ 124 h 249"/>
                <a:gd name="T92" fmla="*/ 110 w 217"/>
                <a:gd name="T93" fmla="*/ 170 h 249"/>
                <a:gd name="T94" fmla="*/ 105 w 217"/>
                <a:gd name="T95" fmla="*/ 198 h 249"/>
                <a:gd name="T96" fmla="*/ 85 w 217"/>
                <a:gd name="T97" fmla="*/ 193 h 249"/>
                <a:gd name="T98" fmla="*/ 66 w 217"/>
                <a:gd name="T99" fmla="*/ 187 h 249"/>
                <a:gd name="T100" fmla="*/ 63 w 217"/>
                <a:gd name="T101" fmla="*/ 179 h 249"/>
                <a:gd name="T102" fmla="*/ 66 w 217"/>
                <a:gd name="T103" fmla="*/ 195 h 249"/>
                <a:gd name="T104" fmla="*/ 68 w 217"/>
                <a:gd name="T105" fmla="*/ 218 h 249"/>
                <a:gd name="T106" fmla="*/ 74 w 217"/>
                <a:gd name="T107" fmla="*/ 227 h 249"/>
                <a:gd name="T108" fmla="*/ 77 w 217"/>
                <a:gd name="T109" fmla="*/ 237 h 249"/>
                <a:gd name="T110" fmla="*/ 78 w 217"/>
                <a:gd name="T111" fmla="*/ 246 h 249"/>
                <a:gd name="T112" fmla="*/ 61 w 217"/>
                <a:gd name="T113" fmla="*/ 246 h 249"/>
                <a:gd name="T114" fmla="*/ 49 w 217"/>
                <a:gd name="T115" fmla="*/ 227 h 249"/>
                <a:gd name="T116" fmla="*/ 43 w 217"/>
                <a:gd name="T117" fmla="*/ 212 h 249"/>
                <a:gd name="T118" fmla="*/ 44 w 217"/>
                <a:gd name="T119" fmla="*/ 209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7" h="249">
                  <a:moveTo>
                    <a:pt x="44" y="209"/>
                  </a:moveTo>
                  <a:lnTo>
                    <a:pt x="36" y="202"/>
                  </a:lnTo>
                  <a:lnTo>
                    <a:pt x="29" y="195"/>
                  </a:lnTo>
                  <a:lnTo>
                    <a:pt x="22" y="188"/>
                  </a:lnTo>
                  <a:lnTo>
                    <a:pt x="18" y="181"/>
                  </a:lnTo>
                  <a:lnTo>
                    <a:pt x="13" y="173"/>
                  </a:lnTo>
                  <a:lnTo>
                    <a:pt x="8" y="165"/>
                  </a:lnTo>
                  <a:lnTo>
                    <a:pt x="5" y="156"/>
                  </a:lnTo>
                  <a:lnTo>
                    <a:pt x="0" y="146"/>
                  </a:lnTo>
                  <a:lnTo>
                    <a:pt x="0" y="145"/>
                  </a:lnTo>
                  <a:lnTo>
                    <a:pt x="2" y="143"/>
                  </a:lnTo>
                  <a:lnTo>
                    <a:pt x="2" y="140"/>
                  </a:lnTo>
                  <a:lnTo>
                    <a:pt x="4" y="137"/>
                  </a:lnTo>
                  <a:lnTo>
                    <a:pt x="5" y="134"/>
                  </a:lnTo>
                  <a:lnTo>
                    <a:pt x="7" y="132"/>
                  </a:lnTo>
                  <a:lnTo>
                    <a:pt x="8" y="129"/>
                  </a:lnTo>
                  <a:lnTo>
                    <a:pt x="8" y="127"/>
                  </a:lnTo>
                  <a:lnTo>
                    <a:pt x="13" y="129"/>
                  </a:lnTo>
                  <a:lnTo>
                    <a:pt x="19" y="131"/>
                  </a:lnTo>
                  <a:lnTo>
                    <a:pt x="24" y="132"/>
                  </a:lnTo>
                  <a:lnTo>
                    <a:pt x="29" y="135"/>
                  </a:lnTo>
                  <a:lnTo>
                    <a:pt x="35" y="145"/>
                  </a:lnTo>
                  <a:lnTo>
                    <a:pt x="41" y="154"/>
                  </a:lnTo>
                  <a:lnTo>
                    <a:pt x="46" y="163"/>
                  </a:lnTo>
                  <a:lnTo>
                    <a:pt x="52" y="171"/>
                  </a:lnTo>
                  <a:lnTo>
                    <a:pt x="53" y="174"/>
                  </a:lnTo>
                  <a:lnTo>
                    <a:pt x="57" y="17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9" y="166"/>
                  </a:lnTo>
                  <a:lnTo>
                    <a:pt x="74" y="152"/>
                  </a:lnTo>
                  <a:lnTo>
                    <a:pt x="77" y="137"/>
                  </a:lnTo>
                  <a:lnTo>
                    <a:pt x="80" y="120"/>
                  </a:lnTo>
                  <a:lnTo>
                    <a:pt x="80" y="101"/>
                  </a:lnTo>
                  <a:lnTo>
                    <a:pt x="82" y="84"/>
                  </a:lnTo>
                  <a:lnTo>
                    <a:pt x="82" y="67"/>
                  </a:lnTo>
                  <a:lnTo>
                    <a:pt x="82" y="51"/>
                  </a:lnTo>
                  <a:lnTo>
                    <a:pt x="83" y="50"/>
                  </a:lnTo>
                  <a:lnTo>
                    <a:pt x="85" y="50"/>
                  </a:lnTo>
                  <a:lnTo>
                    <a:pt x="86" y="48"/>
                  </a:lnTo>
                  <a:lnTo>
                    <a:pt x="89" y="46"/>
                  </a:lnTo>
                  <a:lnTo>
                    <a:pt x="91" y="45"/>
                  </a:lnTo>
                  <a:lnTo>
                    <a:pt x="92" y="45"/>
                  </a:lnTo>
                  <a:lnTo>
                    <a:pt x="94" y="43"/>
                  </a:lnTo>
                  <a:lnTo>
                    <a:pt x="96" y="43"/>
                  </a:lnTo>
                  <a:lnTo>
                    <a:pt x="99" y="46"/>
                  </a:lnTo>
                  <a:lnTo>
                    <a:pt x="102" y="50"/>
                  </a:lnTo>
                  <a:lnTo>
                    <a:pt x="107" y="54"/>
                  </a:lnTo>
                  <a:lnTo>
                    <a:pt x="110" y="57"/>
                  </a:lnTo>
                  <a:lnTo>
                    <a:pt x="113" y="60"/>
                  </a:lnTo>
                  <a:lnTo>
                    <a:pt x="116" y="65"/>
                  </a:lnTo>
                  <a:lnTo>
                    <a:pt x="119" y="67"/>
                  </a:lnTo>
                  <a:lnTo>
                    <a:pt x="122" y="68"/>
                  </a:lnTo>
                  <a:lnTo>
                    <a:pt x="124" y="73"/>
                  </a:lnTo>
                  <a:lnTo>
                    <a:pt x="125" y="76"/>
                  </a:lnTo>
                  <a:lnTo>
                    <a:pt x="128" y="81"/>
                  </a:lnTo>
                  <a:lnTo>
                    <a:pt x="132" y="84"/>
                  </a:lnTo>
                  <a:lnTo>
                    <a:pt x="136" y="87"/>
                  </a:lnTo>
                  <a:lnTo>
                    <a:pt x="141" y="90"/>
                  </a:lnTo>
                  <a:lnTo>
                    <a:pt x="144" y="92"/>
                  </a:lnTo>
                  <a:lnTo>
                    <a:pt x="149" y="92"/>
                  </a:lnTo>
                  <a:lnTo>
                    <a:pt x="152" y="87"/>
                  </a:lnTo>
                  <a:lnTo>
                    <a:pt x="153" y="81"/>
                  </a:lnTo>
                  <a:lnTo>
                    <a:pt x="155" y="73"/>
                  </a:lnTo>
                  <a:lnTo>
                    <a:pt x="156" y="62"/>
                  </a:lnTo>
                  <a:lnTo>
                    <a:pt x="156" y="50"/>
                  </a:lnTo>
                  <a:lnTo>
                    <a:pt x="156" y="37"/>
                  </a:lnTo>
                  <a:lnTo>
                    <a:pt x="156" y="25"/>
                  </a:lnTo>
                  <a:lnTo>
                    <a:pt x="155" y="15"/>
                  </a:lnTo>
                  <a:lnTo>
                    <a:pt x="155" y="6"/>
                  </a:lnTo>
                  <a:lnTo>
                    <a:pt x="160" y="4"/>
                  </a:lnTo>
                  <a:lnTo>
                    <a:pt x="163" y="3"/>
                  </a:lnTo>
                  <a:lnTo>
                    <a:pt x="166" y="1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1" y="0"/>
                  </a:lnTo>
                  <a:lnTo>
                    <a:pt x="185" y="0"/>
                  </a:lnTo>
                  <a:lnTo>
                    <a:pt x="189" y="4"/>
                  </a:lnTo>
                  <a:lnTo>
                    <a:pt x="194" y="11"/>
                  </a:lnTo>
                  <a:lnTo>
                    <a:pt x="200" y="20"/>
                  </a:lnTo>
                  <a:lnTo>
                    <a:pt x="205" y="29"/>
                  </a:lnTo>
                  <a:lnTo>
                    <a:pt x="211" y="39"/>
                  </a:lnTo>
                  <a:lnTo>
                    <a:pt x="214" y="46"/>
                  </a:lnTo>
                  <a:lnTo>
                    <a:pt x="217" y="56"/>
                  </a:lnTo>
                  <a:lnTo>
                    <a:pt x="217" y="62"/>
                  </a:lnTo>
                  <a:lnTo>
                    <a:pt x="213" y="60"/>
                  </a:lnTo>
                  <a:lnTo>
                    <a:pt x="206" y="59"/>
                  </a:lnTo>
                  <a:lnTo>
                    <a:pt x="200" y="56"/>
                  </a:lnTo>
                  <a:lnTo>
                    <a:pt x="194" y="51"/>
                  </a:lnTo>
                  <a:lnTo>
                    <a:pt x="188" y="46"/>
                  </a:lnTo>
                  <a:lnTo>
                    <a:pt x="183" y="42"/>
                  </a:lnTo>
                  <a:lnTo>
                    <a:pt x="178" y="37"/>
                  </a:lnTo>
                  <a:lnTo>
                    <a:pt x="177" y="32"/>
                  </a:lnTo>
                  <a:lnTo>
                    <a:pt x="171" y="35"/>
                  </a:lnTo>
                  <a:lnTo>
                    <a:pt x="171" y="48"/>
                  </a:lnTo>
                  <a:lnTo>
                    <a:pt x="172" y="59"/>
                  </a:lnTo>
                  <a:lnTo>
                    <a:pt x="172" y="71"/>
                  </a:lnTo>
                  <a:lnTo>
                    <a:pt x="172" y="85"/>
                  </a:lnTo>
                  <a:lnTo>
                    <a:pt x="172" y="96"/>
                  </a:lnTo>
                  <a:lnTo>
                    <a:pt x="171" y="109"/>
                  </a:lnTo>
                  <a:lnTo>
                    <a:pt x="166" y="118"/>
                  </a:lnTo>
                  <a:lnTo>
                    <a:pt x="160" y="127"/>
                  </a:lnTo>
                  <a:lnTo>
                    <a:pt x="158" y="127"/>
                  </a:lnTo>
                  <a:lnTo>
                    <a:pt x="156" y="127"/>
                  </a:lnTo>
                  <a:lnTo>
                    <a:pt x="155" y="127"/>
                  </a:lnTo>
                  <a:lnTo>
                    <a:pt x="153" y="126"/>
                  </a:lnTo>
                  <a:lnTo>
                    <a:pt x="152" y="126"/>
                  </a:lnTo>
                  <a:lnTo>
                    <a:pt x="149" y="124"/>
                  </a:lnTo>
                  <a:lnTo>
                    <a:pt x="147" y="124"/>
                  </a:lnTo>
                  <a:lnTo>
                    <a:pt x="144" y="124"/>
                  </a:lnTo>
                  <a:lnTo>
                    <a:pt x="142" y="123"/>
                  </a:lnTo>
                  <a:lnTo>
                    <a:pt x="141" y="120"/>
                  </a:lnTo>
                  <a:lnTo>
                    <a:pt x="138" y="118"/>
                  </a:lnTo>
                  <a:lnTo>
                    <a:pt x="136" y="115"/>
                  </a:lnTo>
                  <a:lnTo>
                    <a:pt x="135" y="113"/>
                  </a:lnTo>
                  <a:lnTo>
                    <a:pt x="133" y="112"/>
                  </a:lnTo>
                  <a:lnTo>
                    <a:pt x="133" y="110"/>
                  </a:lnTo>
                  <a:lnTo>
                    <a:pt x="133" y="109"/>
                  </a:lnTo>
                  <a:lnTo>
                    <a:pt x="132" y="109"/>
                  </a:lnTo>
                  <a:lnTo>
                    <a:pt x="128" y="107"/>
                  </a:lnTo>
                  <a:lnTo>
                    <a:pt x="125" y="104"/>
                  </a:lnTo>
                  <a:lnTo>
                    <a:pt x="122" y="101"/>
                  </a:lnTo>
                  <a:lnTo>
                    <a:pt x="119" y="98"/>
                  </a:lnTo>
                  <a:lnTo>
                    <a:pt x="117" y="95"/>
                  </a:lnTo>
                  <a:lnTo>
                    <a:pt x="116" y="93"/>
                  </a:lnTo>
                  <a:lnTo>
                    <a:pt x="114" y="92"/>
                  </a:lnTo>
                  <a:lnTo>
                    <a:pt x="113" y="90"/>
                  </a:lnTo>
                  <a:lnTo>
                    <a:pt x="111" y="90"/>
                  </a:lnTo>
                  <a:lnTo>
                    <a:pt x="111" y="89"/>
                  </a:lnTo>
                  <a:lnTo>
                    <a:pt x="110" y="87"/>
                  </a:lnTo>
                  <a:lnTo>
                    <a:pt x="108" y="85"/>
                  </a:lnTo>
                  <a:lnTo>
                    <a:pt x="107" y="85"/>
                  </a:lnTo>
                  <a:lnTo>
                    <a:pt x="105" y="84"/>
                  </a:lnTo>
                  <a:lnTo>
                    <a:pt x="103" y="84"/>
                  </a:lnTo>
                  <a:lnTo>
                    <a:pt x="103" y="96"/>
                  </a:lnTo>
                  <a:lnTo>
                    <a:pt x="105" y="110"/>
                  </a:lnTo>
                  <a:lnTo>
                    <a:pt x="107" y="124"/>
                  </a:lnTo>
                  <a:lnTo>
                    <a:pt x="108" y="140"/>
                  </a:lnTo>
                  <a:lnTo>
                    <a:pt x="108" y="154"/>
                  </a:lnTo>
                  <a:lnTo>
                    <a:pt x="110" y="170"/>
                  </a:lnTo>
                  <a:lnTo>
                    <a:pt x="111" y="184"/>
                  </a:lnTo>
                  <a:lnTo>
                    <a:pt x="111" y="198"/>
                  </a:lnTo>
                  <a:lnTo>
                    <a:pt x="105" y="198"/>
                  </a:lnTo>
                  <a:lnTo>
                    <a:pt x="99" y="196"/>
                  </a:lnTo>
                  <a:lnTo>
                    <a:pt x="92" y="195"/>
                  </a:lnTo>
                  <a:lnTo>
                    <a:pt x="85" y="193"/>
                  </a:lnTo>
                  <a:lnTo>
                    <a:pt x="78" y="190"/>
                  </a:lnTo>
                  <a:lnTo>
                    <a:pt x="72" y="188"/>
                  </a:lnTo>
                  <a:lnTo>
                    <a:pt x="66" y="187"/>
                  </a:lnTo>
                  <a:lnTo>
                    <a:pt x="60" y="187"/>
                  </a:lnTo>
                  <a:lnTo>
                    <a:pt x="60" y="179"/>
                  </a:lnTo>
                  <a:lnTo>
                    <a:pt x="63" y="179"/>
                  </a:lnTo>
                  <a:lnTo>
                    <a:pt x="64" y="182"/>
                  </a:lnTo>
                  <a:lnTo>
                    <a:pt x="64" y="188"/>
                  </a:lnTo>
                  <a:lnTo>
                    <a:pt x="66" y="195"/>
                  </a:lnTo>
                  <a:lnTo>
                    <a:pt x="66" y="202"/>
                  </a:lnTo>
                  <a:lnTo>
                    <a:pt x="68" y="210"/>
                  </a:lnTo>
                  <a:lnTo>
                    <a:pt x="68" y="218"/>
                  </a:lnTo>
                  <a:lnTo>
                    <a:pt x="71" y="223"/>
                  </a:lnTo>
                  <a:lnTo>
                    <a:pt x="74" y="224"/>
                  </a:lnTo>
                  <a:lnTo>
                    <a:pt x="74" y="227"/>
                  </a:lnTo>
                  <a:lnTo>
                    <a:pt x="75" y="230"/>
                  </a:lnTo>
                  <a:lnTo>
                    <a:pt x="77" y="234"/>
                  </a:lnTo>
                  <a:lnTo>
                    <a:pt x="77" y="237"/>
                  </a:lnTo>
                  <a:lnTo>
                    <a:pt x="78" y="240"/>
                  </a:lnTo>
                  <a:lnTo>
                    <a:pt x="78" y="243"/>
                  </a:lnTo>
                  <a:lnTo>
                    <a:pt x="78" y="246"/>
                  </a:lnTo>
                  <a:lnTo>
                    <a:pt x="78" y="249"/>
                  </a:lnTo>
                  <a:lnTo>
                    <a:pt x="63" y="249"/>
                  </a:lnTo>
                  <a:lnTo>
                    <a:pt x="61" y="246"/>
                  </a:lnTo>
                  <a:lnTo>
                    <a:pt x="57" y="241"/>
                  </a:lnTo>
                  <a:lnTo>
                    <a:pt x="53" y="234"/>
                  </a:lnTo>
                  <a:lnTo>
                    <a:pt x="49" y="227"/>
                  </a:lnTo>
                  <a:lnTo>
                    <a:pt x="44" y="220"/>
                  </a:lnTo>
                  <a:lnTo>
                    <a:pt x="43" y="213"/>
                  </a:lnTo>
                  <a:lnTo>
                    <a:pt x="43" y="212"/>
                  </a:lnTo>
                  <a:lnTo>
                    <a:pt x="43" y="210"/>
                  </a:lnTo>
                  <a:lnTo>
                    <a:pt x="43" y="209"/>
                  </a:lnTo>
                  <a:lnTo>
                    <a:pt x="44" y="209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7" name="Freeform 48"/>
            <p:cNvSpPr>
              <a:spLocks/>
            </p:cNvSpPr>
            <p:nvPr/>
          </p:nvSpPr>
          <p:spPr bwMode="auto">
            <a:xfrm>
              <a:off x="2601" y="627"/>
              <a:ext cx="254" cy="262"/>
            </a:xfrm>
            <a:custGeom>
              <a:avLst/>
              <a:gdLst>
                <a:gd name="T0" fmla="*/ 201 w 254"/>
                <a:gd name="T1" fmla="*/ 17 h 262"/>
                <a:gd name="T2" fmla="*/ 128 w 254"/>
                <a:gd name="T3" fmla="*/ 3 h 262"/>
                <a:gd name="T4" fmla="*/ 54 w 254"/>
                <a:gd name="T5" fmla="*/ 0 h 262"/>
                <a:gd name="T6" fmla="*/ 67 w 254"/>
                <a:gd name="T7" fmla="*/ 23 h 262"/>
                <a:gd name="T8" fmla="*/ 93 w 254"/>
                <a:gd name="T9" fmla="*/ 41 h 262"/>
                <a:gd name="T10" fmla="*/ 112 w 254"/>
                <a:gd name="T11" fmla="*/ 62 h 262"/>
                <a:gd name="T12" fmla="*/ 107 w 254"/>
                <a:gd name="T13" fmla="*/ 90 h 262"/>
                <a:gd name="T14" fmla="*/ 87 w 254"/>
                <a:gd name="T15" fmla="*/ 100 h 262"/>
                <a:gd name="T16" fmla="*/ 37 w 254"/>
                <a:gd name="T17" fmla="*/ 101 h 262"/>
                <a:gd name="T18" fmla="*/ 8 w 254"/>
                <a:gd name="T19" fmla="*/ 111 h 262"/>
                <a:gd name="T20" fmla="*/ 4 w 254"/>
                <a:gd name="T21" fmla="*/ 122 h 262"/>
                <a:gd name="T22" fmla="*/ 15 w 254"/>
                <a:gd name="T23" fmla="*/ 125 h 262"/>
                <a:gd name="T24" fmla="*/ 29 w 254"/>
                <a:gd name="T25" fmla="*/ 125 h 262"/>
                <a:gd name="T26" fmla="*/ 36 w 254"/>
                <a:gd name="T27" fmla="*/ 128 h 262"/>
                <a:gd name="T28" fmla="*/ 45 w 254"/>
                <a:gd name="T29" fmla="*/ 128 h 262"/>
                <a:gd name="T30" fmla="*/ 65 w 254"/>
                <a:gd name="T31" fmla="*/ 154 h 262"/>
                <a:gd name="T32" fmla="*/ 56 w 254"/>
                <a:gd name="T33" fmla="*/ 183 h 262"/>
                <a:gd name="T34" fmla="*/ 36 w 254"/>
                <a:gd name="T35" fmla="*/ 207 h 262"/>
                <a:gd name="T36" fmla="*/ 22 w 254"/>
                <a:gd name="T37" fmla="*/ 220 h 262"/>
                <a:gd name="T38" fmla="*/ 29 w 254"/>
                <a:gd name="T39" fmla="*/ 225 h 262"/>
                <a:gd name="T40" fmla="*/ 32 w 254"/>
                <a:gd name="T41" fmla="*/ 232 h 262"/>
                <a:gd name="T42" fmla="*/ 39 w 254"/>
                <a:gd name="T43" fmla="*/ 242 h 262"/>
                <a:gd name="T44" fmla="*/ 53 w 254"/>
                <a:gd name="T45" fmla="*/ 254 h 262"/>
                <a:gd name="T46" fmla="*/ 114 w 254"/>
                <a:gd name="T47" fmla="*/ 262 h 262"/>
                <a:gd name="T48" fmla="*/ 164 w 254"/>
                <a:gd name="T49" fmla="*/ 254 h 262"/>
                <a:gd name="T50" fmla="*/ 184 w 254"/>
                <a:gd name="T51" fmla="*/ 243 h 262"/>
                <a:gd name="T52" fmla="*/ 182 w 254"/>
                <a:gd name="T53" fmla="*/ 239 h 262"/>
                <a:gd name="T54" fmla="*/ 181 w 254"/>
                <a:gd name="T55" fmla="*/ 234 h 262"/>
                <a:gd name="T56" fmla="*/ 173 w 254"/>
                <a:gd name="T57" fmla="*/ 229 h 262"/>
                <a:gd name="T58" fmla="*/ 148 w 254"/>
                <a:gd name="T59" fmla="*/ 222 h 262"/>
                <a:gd name="T60" fmla="*/ 125 w 254"/>
                <a:gd name="T61" fmla="*/ 214 h 262"/>
                <a:gd name="T62" fmla="*/ 117 w 254"/>
                <a:gd name="T63" fmla="*/ 203 h 262"/>
                <a:gd name="T64" fmla="*/ 115 w 254"/>
                <a:gd name="T65" fmla="*/ 186 h 262"/>
                <a:gd name="T66" fmla="*/ 114 w 254"/>
                <a:gd name="T67" fmla="*/ 168 h 262"/>
                <a:gd name="T68" fmla="*/ 132 w 254"/>
                <a:gd name="T69" fmla="*/ 158 h 262"/>
                <a:gd name="T70" fmla="*/ 146 w 254"/>
                <a:gd name="T71" fmla="*/ 154 h 262"/>
                <a:gd name="T72" fmla="*/ 176 w 254"/>
                <a:gd name="T73" fmla="*/ 125 h 262"/>
                <a:gd name="T74" fmla="*/ 170 w 254"/>
                <a:gd name="T75" fmla="*/ 120 h 262"/>
                <a:gd name="T76" fmla="*/ 162 w 254"/>
                <a:gd name="T77" fmla="*/ 111 h 262"/>
                <a:gd name="T78" fmla="*/ 151 w 254"/>
                <a:gd name="T79" fmla="*/ 106 h 262"/>
                <a:gd name="T80" fmla="*/ 151 w 254"/>
                <a:gd name="T81" fmla="*/ 95 h 262"/>
                <a:gd name="T82" fmla="*/ 154 w 254"/>
                <a:gd name="T83" fmla="*/ 83 h 262"/>
                <a:gd name="T84" fmla="*/ 168 w 254"/>
                <a:gd name="T85" fmla="*/ 75 h 262"/>
                <a:gd name="T86" fmla="*/ 209 w 254"/>
                <a:gd name="T87" fmla="*/ 58 h 262"/>
                <a:gd name="T88" fmla="*/ 243 w 254"/>
                <a:gd name="T89" fmla="*/ 42 h 262"/>
                <a:gd name="T90" fmla="*/ 254 w 254"/>
                <a:gd name="T91" fmla="*/ 36 h 262"/>
                <a:gd name="T92" fmla="*/ 252 w 254"/>
                <a:gd name="T93" fmla="*/ 28 h 262"/>
                <a:gd name="T94" fmla="*/ 246 w 254"/>
                <a:gd name="T95" fmla="*/ 28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4" h="262">
                  <a:moveTo>
                    <a:pt x="246" y="28"/>
                  </a:moveTo>
                  <a:lnTo>
                    <a:pt x="224" y="22"/>
                  </a:lnTo>
                  <a:lnTo>
                    <a:pt x="201" y="17"/>
                  </a:lnTo>
                  <a:lnTo>
                    <a:pt x="176" y="11"/>
                  </a:lnTo>
                  <a:lnTo>
                    <a:pt x="153" y="8"/>
                  </a:lnTo>
                  <a:lnTo>
                    <a:pt x="128" y="3"/>
                  </a:lnTo>
                  <a:lnTo>
                    <a:pt x="103" y="2"/>
                  </a:lnTo>
                  <a:lnTo>
                    <a:pt x="78" y="0"/>
                  </a:lnTo>
                  <a:lnTo>
                    <a:pt x="54" y="0"/>
                  </a:lnTo>
                  <a:lnTo>
                    <a:pt x="56" y="8"/>
                  </a:lnTo>
                  <a:lnTo>
                    <a:pt x="61" y="17"/>
                  </a:lnTo>
                  <a:lnTo>
                    <a:pt x="67" y="23"/>
                  </a:lnTo>
                  <a:lnTo>
                    <a:pt x="75" y="30"/>
                  </a:lnTo>
                  <a:lnTo>
                    <a:pt x="84" y="36"/>
                  </a:lnTo>
                  <a:lnTo>
                    <a:pt x="93" y="41"/>
                  </a:lnTo>
                  <a:lnTo>
                    <a:pt x="103" y="44"/>
                  </a:lnTo>
                  <a:lnTo>
                    <a:pt x="110" y="47"/>
                  </a:lnTo>
                  <a:lnTo>
                    <a:pt x="112" y="62"/>
                  </a:lnTo>
                  <a:lnTo>
                    <a:pt x="112" y="75"/>
                  </a:lnTo>
                  <a:lnTo>
                    <a:pt x="110" y="84"/>
                  </a:lnTo>
                  <a:lnTo>
                    <a:pt x="107" y="90"/>
                  </a:lnTo>
                  <a:lnTo>
                    <a:pt x="101" y="95"/>
                  </a:lnTo>
                  <a:lnTo>
                    <a:pt x="95" y="98"/>
                  </a:lnTo>
                  <a:lnTo>
                    <a:pt x="87" y="100"/>
                  </a:lnTo>
                  <a:lnTo>
                    <a:pt x="78" y="100"/>
                  </a:lnTo>
                  <a:lnTo>
                    <a:pt x="59" y="100"/>
                  </a:lnTo>
                  <a:lnTo>
                    <a:pt x="37" y="101"/>
                  </a:lnTo>
                  <a:lnTo>
                    <a:pt x="28" y="103"/>
                  </a:lnTo>
                  <a:lnTo>
                    <a:pt x="17" y="106"/>
                  </a:lnTo>
                  <a:lnTo>
                    <a:pt x="8" y="111"/>
                  </a:lnTo>
                  <a:lnTo>
                    <a:pt x="0" y="117"/>
                  </a:lnTo>
                  <a:lnTo>
                    <a:pt x="1" y="120"/>
                  </a:lnTo>
                  <a:lnTo>
                    <a:pt x="4" y="122"/>
                  </a:lnTo>
                  <a:lnTo>
                    <a:pt x="8" y="123"/>
                  </a:lnTo>
                  <a:lnTo>
                    <a:pt x="11" y="123"/>
                  </a:lnTo>
                  <a:lnTo>
                    <a:pt x="15" y="125"/>
                  </a:lnTo>
                  <a:lnTo>
                    <a:pt x="20" y="125"/>
                  </a:lnTo>
                  <a:lnTo>
                    <a:pt x="25" y="125"/>
                  </a:lnTo>
                  <a:lnTo>
                    <a:pt x="29" y="125"/>
                  </a:lnTo>
                  <a:lnTo>
                    <a:pt x="31" y="126"/>
                  </a:lnTo>
                  <a:lnTo>
                    <a:pt x="32" y="126"/>
                  </a:lnTo>
                  <a:lnTo>
                    <a:pt x="36" y="128"/>
                  </a:lnTo>
                  <a:lnTo>
                    <a:pt x="39" y="128"/>
                  </a:lnTo>
                  <a:lnTo>
                    <a:pt x="42" y="128"/>
                  </a:lnTo>
                  <a:lnTo>
                    <a:pt x="45" y="128"/>
                  </a:lnTo>
                  <a:lnTo>
                    <a:pt x="48" y="128"/>
                  </a:lnTo>
                  <a:lnTo>
                    <a:pt x="51" y="128"/>
                  </a:lnTo>
                  <a:lnTo>
                    <a:pt x="65" y="154"/>
                  </a:lnTo>
                  <a:lnTo>
                    <a:pt x="65" y="162"/>
                  </a:lnTo>
                  <a:lnTo>
                    <a:pt x="61" y="172"/>
                  </a:lnTo>
                  <a:lnTo>
                    <a:pt x="56" y="183"/>
                  </a:lnTo>
                  <a:lnTo>
                    <a:pt x="51" y="190"/>
                  </a:lnTo>
                  <a:lnTo>
                    <a:pt x="43" y="200"/>
                  </a:lnTo>
                  <a:lnTo>
                    <a:pt x="36" y="207"/>
                  </a:lnTo>
                  <a:lnTo>
                    <a:pt x="29" y="212"/>
                  </a:lnTo>
                  <a:lnTo>
                    <a:pt x="22" y="217"/>
                  </a:lnTo>
                  <a:lnTo>
                    <a:pt x="22" y="220"/>
                  </a:lnTo>
                  <a:lnTo>
                    <a:pt x="22" y="225"/>
                  </a:lnTo>
                  <a:lnTo>
                    <a:pt x="25" y="225"/>
                  </a:lnTo>
                  <a:lnTo>
                    <a:pt x="29" y="225"/>
                  </a:lnTo>
                  <a:lnTo>
                    <a:pt x="29" y="226"/>
                  </a:lnTo>
                  <a:lnTo>
                    <a:pt x="31" y="229"/>
                  </a:lnTo>
                  <a:lnTo>
                    <a:pt x="32" y="232"/>
                  </a:lnTo>
                  <a:lnTo>
                    <a:pt x="34" y="236"/>
                  </a:lnTo>
                  <a:lnTo>
                    <a:pt x="36" y="239"/>
                  </a:lnTo>
                  <a:lnTo>
                    <a:pt x="39" y="242"/>
                  </a:lnTo>
                  <a:lnTo>
                    <a:pt x="39" y="246"/>
                  </a:lnTo>
                  <a:lnTo>
                    <a:pt x="40" y="250"/>
                  </a:lnTo>
                  <a:lnTo>
                    <a:pt x="53" y="254"/>
                  </a:lnTo>
                  <a:lnTo>
                    <a:pt x="71" y="259"/>
                  </a:lnTo>
                  <a:lnTo>
                    <a:pt x="92" y="261"/>
                  </a:lnTo>
                  <a:lnTo>
                    <a:pt x="114" y="262"/>
                  </a:lnTo>
                  <a:lnTo>
                    <a:pt x="134" y="261"/>
                  </a:lnTo>
                  <a:lnTo>
                    <a:pt x="154" y="257"/>
                  </a:lnTo>
                  <a:lnTo>
                    <a:pt x="164" y="254"/>
                  </a:lnTo>
                  <a:lnTo>
                    <a:pt x="171" y="251"/>
                  </a:lnTo>
                  <a:lnTo>
                    <a:pt x="178" y="246"/>
                  </a:lnTo>
                  <a:lnTo>
                    <a:pt x="184" y="243"/>
                  </a:lnTo>
                  <a:lnTo>
                    <a:pt x="184" y="242"/>
                  </a:lnTo>
                  <a:lnTo>
                    <a:pt x="184" y="240"/>
                  </a:lnTo>
                  <a:lnTo>
                    <a:pt x="182" y="239"/>
                  </a:lnTo>
                  <a:lnTo>
                    <a:pt x="182" y="237"/>
                  </a:lnTo>
                  <a:lnTo>
                    <a:pt x="181" y="236"/>
                  </a:lnTo>
                  <a:lnTo>
                    <a:pt x="181" y="234"/>
                  </a:lnTo>
                  <a:lnTo>
                    <a:pt x="181" y="232"/>
                  </a:lnTo>
                  <a:lnTo>
                    <a:pt x="181" y="231"/>
                  </a:lnTo>
                  <a:lnTo>
                    <a:pt x="173" y="229"/>
                  </a:lnTo>
                  <a:lnTo>
                    <a:pt x="165" y="228"/>
                  </a:lnTo>
                  <a:lnTo>
                    <a:pt x="157" y="225"/>
                  </a:lnTo>
                  <a:lnTo>
                    <a:pt x="148" y="222"/>
                  </a:lnTo>
                  <a:lnTo>
                    <a:pt x="140" y="218"/>
                  </a:lnTo>
                  <a:lnTo>
                    <a:pt x="132" y="215"/>
                  </a:lnTo>
                  <a:lnTo>
                    <a:pt x="125" y="214"/>
                  </a:lnTo>
                  <a:lnTo>
                    <a:pt x="117" y="214"/>
                  </a:lnTo>
                  <a:lnTo>
                    <a:pt x="117" y="207"/>
                  </a:lnTo>
                  <a:lnTo>
                    <a:pt x="117" y="203"/>
                  </a:lnTo>
                  <a:lnTo>
                    <a:pt x="117" y="197"/>
                  </a:lnTo>
                  <a:lnTo>
                    <a:pt x="115" y="190"/>
                  </a:lnTo>
                  <a:lnTo>
                    <a:pt x="115" y="186"/>
                  </a:lnTo>
                  <a:lnTo>
                    <a:pt x="114" y="179"/>
                  </a:lnTo>
                  <a:lnTo>
                    <a:pt x="114" y="175"/>
                  </a:lnTo>
                  <a:lnTo>
                    <a:pt x="114" y="168"/>
                  </a:lnTo>
                  <a:lnTo>
                    <a:pt x="121" y="164"/>
                  </a:lnTo>
                  <a:lnTo>
                    <a:pt x="126" y="161"/>
                  </a:lnTo>
                  <a:lnTo>
                    <a:pt x="132" y="158"/>
                  </a:lnTo>
                  <a:lnTo>
                    <a:pt x="135" y="156"/>
                  </a:lnTo>
                  <a:lnTo>
                    <a:pt x="140" y="154"/>
                  </a:lnTo>
                  <a:lnTo>
                    <a:pt x="146" y="154"/>
                  </a:lnTo>
                  <a:lnTo>
                    <a:pt x="153" y="154"/>
                  </a:lnTo>
                  <a:lnTo>
                    <a:pt x="162" y="154"/>
                  </a:lnTo>
                  <a:lnTo>
                    <a:pt x="176" y="125"/>
                  </a:lnTo>
                  <a:lnTo>
                    <a:pt x="176" y="128"/>
                  </a:lnTo>
                  <a:lnTo>
                    <a:pt x="173" y="125"/>
                  </a:lnTo>
                  <a:lnTo>
                    <a:pt x="170" y="120"/>
                  </a:lnTo>
                  <a:lnTo>
                    <a:pt x="167" y="117"/>
                  </a:lnTo>
                  <a:lnTo>
                    <a:pt x="165" y="114"/>
                  </a:lnTo>
                  <a:lnTo>
                    <a:pt x="162" y="111"/>
                  </a:lnTo>
                  <a:lnTo>
                    <a:pt x="159" y="108"/>
                  </a:lnTo>
                  <a:lnTo>
                    <a:pt x="156" y="106"/>
                  </a:lnTo>
                  <a:lnTo>
                    <a:pt x="151" y="106"/>
                  </a:lnTo>
                  <a:lnTo>
                    <a:pt x="151" y="103"/>
                  </a:lnTo>
                  <a:lnTo>
                    <a:pt x="151" y="100"/>
                  </a:lnTo>
                  <a:lnTo>
                    <a:pt x="151" y="95"/>
                  </a:lnTo>
                  <a:lnTo>
                    <a:pt x="153" y="92"/>
                  </a:lnTo>
                  <a:lnTo>
                    <a:pt x="153" y="87"/>
                  </a:lnTo>
                  <a:lnTo>
                    <a:pt x="154" y="83"/>
                  </a:lnTo>
                  <a:lnTo>
                    <a:pt x="154" y="80"/>
                  </a:lnTo>
                  <a:lnTo>
                    <a:pt x="154" y="76"/>
                  </a:lnTo>
                  <a:lnTo>
                    <a:pt x="168" y="75"/>
                  </a:lnTo>
                  <a:lnTo>
                    <a:pt x="182" y="70"/>
                  </a:lnTo>
                  <a:lnTo>
                    <a:pt x="195" y="66"/>
                  </a:lnTo>
                  <a:lnTo>
                    <a:pt x="209" y="58"/>
                  </a:lnTo>
                  <a:lnTo>
                    <a:pt x="221" y="51"/>
                  </a:lnTo>
                  <a:lnTo>
                    <a:pt x="232" y="45"/>
                  </a:lnTo>
                  <a:lnTo>
                    <a:pt x="243" y="42"/>
                  </a:lnTo>
                  <a:lnTo>
                    <a:pt x="254" y="41"/>
                  </a:lnTo>
                  <a:lnTo>
                    <a:pt x="254" y="37"/>
                  </a:lnTo>
                  <a:lnTo>
                    <a:pt x="254" y="36"/>
                  </a:lnTo>
                  <a:lnTo>
                    <a:pt x="254" y="33"/>
                  </a:lnTo>
                  <a:lnTo>
                    <a:pt x="252" y="30"/>
                  </a:lnTo>
                  <a:lnTo>
                    <a:pt x="252" y="28"/>
                  </a:lnTo>
                  <a:lnTo>
                    <a:pt x="251" y="27"/>
                  </a:lnTo>
                  <a:lnTo>
                    <a:pt x="249" y="27"/>
                  </a:lnTo>
                  <a:lnTo>
                    <a:pt x="246" y="28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8" name="Freeform 49"/>
            <p:cNvSpPr>
              <a:spLocks/>
            </p:cNvSpPr>
            <p:nvPr/>
          </p:nvSpPr>
          <p:spPr bwMode="auto">
            <a:xfrm>
              <a:off x="3058" y="995"/>
              <a:ext cx="206" cy="111"/>
            </a:xfrm>
            <a:custGeom>
              <a:avLst/>
              <a:gdLst>
                <a:gd name="T0" fmla="*/ 36 w 206"/>
                <a:gd name="T1" fmla="*/ 0 h 111"/>
                <a:gd name="T2" fmla="*/ 31 w 206"/>
                <a:gd name="T3" fmla="*/ 5 h 111"/>
                <a:gd name="T4" fmla="*/ 25 w 206"/>
                <a:gd name="T5" fmla="*/ 13 h 111"/>
                <a:gd name="T6" fmla="*/ 20 w 206"/>
                <a:gd name="T7" fmla="*/ 19 h 111"/>
                <a:gd name="T8" fmla="*/ 15 w 206"/>
                <a:gd name="T9" fmla="*/ 25 h 111"/>
                <a:gd name="T10" fmla="*/ 11 w 206"/>
                <a:gd name="T11" fmla="*/ 33 h 111"/>
                <a:gd name="T12" fmla="*/ 6 w 206"/>
                <a:gd name="T13" fmla="*/ 39 h 111"/>
                <a:gd name="T14" fmla="*/ 3 w 206"/>
                <a:gd name="T15" fmla="*/ 45 h 111"/>
                <a:gd name="T16" fmla="*/ 0 w 206"/>
                <a:gd name="T17" fmla="*/ 52 h 111"/>
                <a:gd name="T18" fmla="*/ 0 w 206"/>
                <a:gd name="T19" fmla="*/ 56 h 111"/>
                <a:gd name="T20" fmla="*/ 1 w 206"/>
                <a:gd name="T21" fmla="*/ 63 h 111"/>
                <a:gd name="T22" fmla="*/ 3 w 206"/>
                <a:gd name="T23" fmla="*/ 67 h 111"/>
                <a:gd name="T24" fmla="*/ 5 w 206"/>
                <a:gd name="T25" fmla="*/ 72 h 111"/>
                <a:gd name="T26" fmla="*/ 6 w 206"/>
                <a:gd name="T27" fmla="*/ 77 h 111"/>
                <a:gd name="T28" fmla="*/ 9 w 206"/>
                <a:gd name="T29" fmla="*/ 81 h 111"/>
                <a:gd name="T30" fmla="*/ 12 w 206"/>
                <a:gd name="T31" fmla="*/ 84 h 111"/>
                <a:gd name="T32" fmla="*/ 14 w 206"/>
                <a:gd name="T33" fmla="*/ 87 h 111"/>
                <a:gd name="T34" fmla="*/ 103 w 206"/>
                <a:gd name="T35" fmla="*/ 87 h 111"/>
                <a:gd name="T36" fmla="*/ 103 w 206"/>
                <a:gd name="T37" fmla="*/ 91 h 111"/>
                <a:gd name="T38" fmla="*/ 101 w 206"/>
                <a:gd name="T39" fmla="*/ 94 h 111"/>
                <a:gd name="T40" fmla="*/ 101 w 206"/>
                <a:gd name="T41" fmla="*/ 97 h 111"/>
                <a:gd name="T42" fmla="*/ 100 w 206"/>
                <a:gd name="T43" fmla="*/ 100 h 111"/>
                <a:gd name="T44" fmla="*/ 98 w 206"/>
                <a:gd name="T45" fmla="*/ 102 h 111"/>
                <a:gd name="T46" fmla="*/ 97 w 206"/>
                <a:gd name="T47" fmla="*/ 105 h 111"/>
                <a:gd name="T48" fmla="*/ 97 w 206"/>
                <a:gd name="T49" fmla="*/ 108 h 111"/>
                <a:gd name="T50" fmla="*/ 95 w 206"/>
                <a:gd name="T51" fmla="*/ 111 h 111"/>
                <a:gd name="T52" fmla="*/ 108 w 206"/>
                <a:gd name="T53" fmla="*/ 109 h 111"/>
                <a:gd name="T54" fmla="*/ 120 w 206"/>
                <a:gd name="T55" fmla="*/ 106 h 111"/>
                <a:gd name="T56" fmla="*/ 134 w 206"/>
                <a:gd name="T57" fmla="*/ 103 h 111"/>
                <a:gd name="T58" fmla="*/ 148 w 206"/>
                <a:gd name="T59" fmla="*/ 100 h 111"/>
                <a:gd name="T60" fmla="*/ 162 w 206"/>
                <a:gd name="T61" fmla="*/ 95 h 111"/>
                <a:gd name="T62" fmla="*/ 178 w 206"/>
                <a:gd name="T63" fmla="*/ 92 h 111"/>
                <a:gd name="T64" fmla="*/ 192 w 206"/>
                <a:gd name="T65" fmla="*/ 89 h 111"/>
                <a:gd name="T66" fmla="*/ 206 w 206"/>
                <a:gd name="T67" fmla="*/ 87 h 111"/>
                <a:gd name="T68" fmla="*/ 206 w 206"/>
                <a:gd name="T69" fmla="*/ 83 h 111"/>
                <a:gd name="T70" fmla="*/ 204 w 206"/>
                <a:gd name="T71" fmla="*/ 77 h 111"/>
                <a:gd name="T72" fmla="*/ 204 w 206"/>
                <a:gd name="T73" fmla="*/ 72 h 111"/>
                <a:gd name="T74" fmla="*/ 203 w 206"/>
                <a:gd name="T75" fmla="*/ 67 h 111"/>
                <a:gd name="T76" fmla="*/ 201 w 206"/>
                <a:gd name="T77" fmla="*/ 63 h 111"/>
                <a:gd name="T78" fmla="*/ 200 w 206"/>
                <a:gd name="T79" fmla="*/ 58 h 111"/>
                <a:gd name="T80" fmla="*/ 200 w 206"/>
                <a:gd name="T81" fmla="*/ 55 h 111"/>
                <a:gd name="T82" fmla="*/ 200 w 206"/>
                <a:gd name="T83" fmla="*/ 52 h 111"/>
                <a:gd name="T84" fmla="*/ 65 w 206"/>
                <a:gd name="T85" fmla="*/ 44 h 111"/>
                <a:gd name="T86" fmla="*/ 62 w 206"/>
                <a:gd name="T87" fmla="*/ 44 h 111"/>
                <a:gd name="T88" fmla="*/ 59 w 206"/>
                <a:gd name="T89" fmla="*/ 45 h 111"/>
                <a:gd name="T90" fmla="*/ 54 w 206"/>
                <a:gd name="T91" fmla="*/ 47 h 111"/>
                <a:gd name="T92" fmla="*/ 50 w 206"/>
                <a:gd name="T93" fmla="*/ 47 h 111"/>
                <a:gd name="T94" fmla="*/ 45 w 206"/>
                <a:gd name="T95" fmla="*/ 48 h 111"/>
                <a:gd name="T96" fmla="*/ 40 w 206"/>
                <a:gd name="T97" fmla="*/ 50 h 111"/>
                <a:gd name="T98" fmla="*/ 34 w 206"/>
                <a:gd name="T99" fmla="*/ 52 h 111"/>
                <a:gd name="T100" fmla="*/ 30 w 206"/>
                <a:gd name="T101" fmla="*/ 52 h 111"/>
                <a:gd name="T102" fmla="*/ 22 w 206"/>
                <a:gd name="T103" fmla="*/ 44 h 111"/>
                <a:gd name="T104" fmla="*/ 22 w 206"/>
                <a:gd name="T105" fmla="*/ 41 h 111"/>
                <a:gd name="T106" fmla="*/ 23 w 206"/>
                <a:gd name="T107" fmla="*/ 34 h 111"/>
                <a:gd name="T108" fmla="*/ 25 w 206"/>
                <a:gd name="T109" fmla="*/ 28 h 111"/>
                <a:gd name="T110" fmla="*/ 26 w 206"/>
                <a:gd name="T111" fmla="*/ 22 h 111"/>
                <a:gd name="T112" fmla="*/ 28 w 206"/>
                <a:gd name="T113" fmla="*/ 16 h 111"/>
                <a:gd name="T114" fmla="*/ 31 w 206"/>
                <a:gd name="T115" fmla="*/ 8 h 111"/>
                <a:gd name="T116" fmla="*/ 34 w 206"/>
                <a:gd name="T117" fmla="*/ 3 h 111"/>
                <a:gd name="T118" fmla="*/ 36 w 206"/>
                <a:gd name="T1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6" h="111">
                  <a:moveTo>
                    <a:pt x="36" y="0"/>
                  </a:moveTo>
                  <a:lnTo>
                    <a:pt x="31" y="5"/>
                  </a:lnTo>
                  <a:lnTo>
                    <a:pt x="25" y="13"/>
                  </a:lnTo>
                  <a:lnTo>
                    <a:pt x="20" y="19"/>
                  </a:lnTo>
                  <a:lnTo>
                    <a:pt x="15" y="25"/>
                  </a:lnTo>
                  <a:lnTo>
                    <a:pt x="11" y="33"/>
                  </a:lnTo>
                  <a:lnTo>
                    <a:pt x="6" y="39"/>
                  </a:lnTo>
                  <a:lnTo>
                    <a:pt x="3" y="45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1" y="63"/>
                  </a:lnTo>
                  <a:lnTo>
                    <a:pt x="3" y="67"/>
                  </a:lnTo>
                  <a:lnTo>
                    <a:pt x="5" y="72"/>
                  </a:lnTo>
                  <a:lnTo>
                    <a:pt x="6" y="77"/>
                  </a:lnTo>
                  <a:lnTo>
                    <a:pt x="9" y="81"/>
                  </a:lnTo>
                  <a:lnTo>
                    <a:pt x="12" y="84"/>
                  </a:lnTo>
                  <a:lnTo>
                    <a:pt x="14" y="87"/>
                  </a:lnTo>
                  <a:lnTo>
                    <a:pt x="103" y="87"/>
                  </a:lnTo>
                  <a:lnTo>
                    <a:pt x="103" y="91"/>
                  </a:lnTo>
                  <a:lnTo>
                    <a:pt x="101" y="94"/>
                  </a:lnTo>
                  <a:lnTo>
                    <a:pt x="101" y="97"/>
                  </a:lnTo>
                  <a:lnTo>
                    <a:pt x="100" y="100"/>
                  </a:lnTo>
                  <a:lnTo>
                    <a:pt x="98" y="102"/>
                  </a:lnTo>
                  <a:lnTo>
                    <a:pt x="97" y="105"/>
                  </a:lnTo>
                  <a:lnTo>
                    <a:pt x="97" y="108"/>
                  </a:lnTo>
                  <a:lnTo>
                    <a:pt x="95" y="111"/>
                  </a:lnTo>
                  <a:lnTo>
                    <a:pt x="108" y="109"/>
                  </a:lnTo>
                  <a:lnTo>
                    <a:pt x="120" y="106"/>
                  </a:lnTo>
                  <a:lnTo>
                    <a:pt x="134" y="103"/>
                  </a:lnTo>
                  <a:lnTo>
                    <a:pt x="148" y="100"/>
                  </a:lnTo>
                  <a:lnTo>
                    <a:pt x="162" y="95"/>
                  </a:lnTo>
                  <a:lnTo>
                    <a:pt x="178" y="92"/>
                  </a:lnTo>
                  <a:lnTo>
                    <a:pt x="192" y="89"/>
                  </a:lnTo>
                  <a:lnTo>
                    <a:pt x="206" y="87"/>
                  </a:lnTo>
                  <a:lnTo>
                    <a:pt x="206" y="83"/>
                  </a:lnTo>
                  <a:lnTo>
                    <a:pt x="204" y="77"/>
                  </a:lnTo>
                  <a:lnTo>
                    <a:pt x="204" y="72"/>
                  </a:lnTo>
                  <a:lnTo>
                    <a:pt x="203" y="67"/>
                  </a:lnTo>
                  <a:lnTo>
                    <a:pt x="201" y="63"/>
                  </a:lnTo>
                  <a:lnTo>
                    <a:pt x="200" y="58"/>
                  </a:lnTo>
                  <a:lnTo>
                    <a:pt x="200" y="55"/>
                  </a:lnTo>
                  <a:lnTo>
                    <a:pt x="200" y="52"/>
                  </a:lnTo>
                  <a:lnTo>
                    <a:pt x="65" y="44"/>
                  </a:lnTo>
                  <a:lnTo>
                    <a:pt x="62" y="44"/>
                  </a:lnTo>
                  <a:lnTo>
                    <a:pt x="59" y="45"/>
                  </a:lnTo>
                  <a:lnTo>
                    <a:pt x="54" y="47"/>
                  </a:lnTo>
                  <a:lnTo>
                    <a:pt x="50" y="47"/>
                  </a:lnTo>
                  <a:lnTo>
                    <a:pt x="45" y="48"/>
                  </a:lnTo>
                  <a:lnTo>
                    <a:pt x="40" y="50"/>
                  </a:lnTo>
                  <a:lnTo>
                    <a:pt x="34" y="52"/>
                  </a:lnTo>
                  <a:lnTo>
                    <a:pt x="30" y="52"/>
                  </a:lnTo>
                  <a:lnTo>
                    <a:pt x="22" y="44"/>
                  </a:lnTo>
                  <a:lnTo>
                    <a:pt x="22" y="41"/>
                  </a:lnTo>
                  <a:lnTo>
                    <a:pt x="23" y="34"/>
                  </a:lnTo>
                  <a:lnTo>
                    <a:pt x="25" y="28"/>
                  </a:lnTo>
                  <a:lnTo>
                    <a:pt x="26" y="22"/>
                  </a:lnTo>
                  <a:lnTo>
                    <a:pt x="28" y="16"/>
                  </a:lnTo>
                  <a:lnTo>
                    <a:pt x="31" y="8"/>
                  </a:lnTo>
                  <a:lnTo>
                    <a:pt x="34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9" name="Freeform 50"/>
            <p:cNvSpPr>
              <a:spLocks/>
            </p:cNvSpPr>
            <p:nvPr/>
          </p:nvSpPr>
          <p:spPr bwMode="auto">
            <a:xfrm>
              <a:off x="3604" y="877"/>
              <a:ext cx="287" cy="198"/>
            </a:xfrm>
            <a:custGeom>
              <a:avLst/>
              <a:gdLst>
                <a:gd name="T0" fmla="*/ 251 w 287"/>
                <a:gd name="T1" fmla="*/ 12 h 198"/>
                <a:gd name="T2" fmla="*/ 267 w 287"/>
                <a:gd name="T3" fmla="*/ 21 h 198"/>
                <a:gd name="T4" fmla="*/ 279 w 287"/>
                <a:gd name="T5" fmla="*/ 34 h 198"/>
                <a:gd name="T6" fmla="*/ 287 w 287"/>
                <a:gd name="T7" fmla="*/ 48 h 198"/>
                <a:gd name="T8" fmla="*/ 279 w 287"/>
                <a:gd name="T9" fmla="*/ 62 h 198"/>
                <a:gd name="T10" fmla="*/ 262 w 287"/>
                <a:gd name="T11" fmla="*/ 67 h 198"/>
                <a:gd name="T12" fmla="*/ 246 w 287"/>
                <a:gd name="T13" fmla="*/ 71 h 198"/>
                <a:gd name="T14" fmla="*/ 229 w 287"/>
                <a:gd name="T15" fmla="*/ 73 h 198"/>
                <a:gd name="T16" fmla="*/ 221 w 287"/>
                <a:gd name="T17" fmla="*/ 81 h 198"/>
                <a:gd name="T18" fmla="*/ 226 w 287"/>
                <a:gd name="T19" fmla="*/ 90 h 198"/>
                <a:gd name="T20" fmla="*/ 239 w 287"/>
                <a:gd name="T21" fmla="*/ 101 h 198"/>
                <a:gd name="T22" fmla="*/ 250 w 287"/>
                <a:gd name="T23" fmla="*/ 115 h 198"/>
                <a:gd name="T24" fmla="*/ 257 w 287"/>
                <a:gd name="T25" fmla="*/ 129 h 198"/>
                <a:gd name="T26" fmla="*/ 254 w 287"/>
                <a:gd name="T27" fmla="*/ 137 h 198"/>
                <a:gd name="T28" fmla="*/ 245 w 287"/>
                <a:gd name="T29" fmla="*/ 145 h 198"/>
                <a:gd name="T30" fmla="*/ 225 w 287"/>
                <a:gd name="T31" fmla="*/ 148 h 198"/>
                <a:gd name="T32" fmla="*/ 193 w 287"/>
                <a:gd name="T33" fmla="*/ 145 h 198"/>
                <a:gd name="T34" fmla="*/ 165 w 287"/>
                <a:gd name="T35" fmla="*/ 140 h 198"/>
                <a:gd name="T36" fmla="*/ 154 w 287"/>
                <a:gd name="T37" fmla="*/ 146 h 198"/>
                <a:gd name="T38" fmla="*/ 159 w 287"/>
                <a:gd name="T39" fmla="*/ 163 h 198"/>
                <a:gd name="T40" fmla="*/ 165 w 287"/>
                <a:gd name="T41" fmla="*/ 179 h 198"/>
                <a:gd name="T42" fmla="*/ 168 w 287"/>
                <a:gd name="T43" fmla="*/ 190 h 198"/>
                <a:gd name="T44" fmla="*/ 162 w 287"/>
                <a:gd name="T45" fmla="*/ 196 h 198"/>
                <a:gd name="T46" fmla="*/ 143 w 287"/>
                <a:gd name="T47" fmla="*/ 198 h 198"/>
                <a:gd name="T48" fmla="*/ 119 w 287"/>
                <a:gd name="T49" fmla="*/ 191 h 198"/>
                <a:gd name="T50" fmla="*/ 90 w 287"/>
                <a:gd name="T51" fmla="*/ 179 h 198"/>
                <a:gd name="T52" fmla="*/ 62 w 287"/>
                <a:gd name="T53" fmla="*/ 163 h 198"/>
                <a:gd name="T54" fmla="*/ 36 w 287"/>
                <a:gd name="T55" fmla="*/ 146 h 198"/>
                <a:gd name="T56" fmla="*/ 16 w 287"/>
                <a:gd name="T57" fmla="*/ 127 h 198"/>
                <a:gd name="T58" fmla="*/ 3 w 287"/>
                <a:gd name="T59" fmla="*/ 110 h 198"/>
                <a:gd name="T60" fmla="*/ 16 w 287"/>
                <a:gd name="T61" fmla="*/ 104 h 198"/>
                <a:gd name="T62" fmla="*/ 50 w 287"/>
                <a:gd name="T63" fmla="*/ 112 h 198"/>
                <a:gd name="T64" fmla="*/ 83 w 287"/>
                <a:gd name="T65" fmla="*/ 123 h 198"/>
                <a:gd name="T66" fmla="*/ 115 w 287"/>
                <a:gd name="T67" fmla="*/ 131 h 198"/>
                <a:gd name="T68" fmla="*/ 133 w 287"/>
                <a:gd name="T69" fmla="*/ 129 h 198"/>
                <a:gd name="T70" fmla="*/ 133 w 287"/>
                <a:gd name="T71" fmla="*/ 123 h 198"/>
                <a:gd name="T72" fmla="*/ 131 w 287"/>
                <a:gd name="T73" fmla="*/ 115 h 198"/>
                <a:gd name="T74" fmla="*/ 128 w 287"/>
                <a:gd name="T75" fmla="*/ 110 h 198"/>
                <a:gd name="T76" fmla="*/ 131 w 287"/>
                <a:gd name="T77" fmla="*/ 110 h 198"/>
                <a:gd name="T78" fmla="*/ 147 w 287"/>
                <a:gd name="T79" fmla="*/ 112 h 198"/>
                <a:gd name="T80" fmla="*/ 162 w 287"/>
                <a:gd name="T81" fmla="*/ 115 h 198"/>
                <a:gd name="T82" fmla="*/ 178 w 287"/>
                <a:gd name="T83" fmla="*/ 117 h 198"/>
                <a:gd name="T84" fmla="*/ 176 w 287"/>
                <a:gd name="T85" fmla="*/ 110 h 198"/>
                <a:gd name="T86" fmla="*/ 184 w 287"/>
                <a:gd name="T87" fmla="*/ 103 h 198"/>
                <a:gd name="T88" fmla="*/ 200 w 287"/>
                <a:gd name="T89" fmla="*/ 93 h 198"/>
                <a:gd name="T90" fmla="*/ 217 w 287"/>
                <a:gd name="T91" fmla="*/ 84 h 198"/>
                <a:gd name="T92" fmla="*/ 228 w 287"/>
                <a:gd name="T93" fmla="*/ 81 h 198"/>
                <a:gd name="T94" fmla="*/ 225 w 287"/>
                <a:gd name="T95" fmla="*/ 64 h 198"/>
                <a:gd name="T96" fmla="*/ 221 w 287"/>
                <a:gd name="T97" fmla="*/ 43 h 198"/>
                <a:gd name="T98" fmla="*/ 221 w 287"/>
                <a:gd name="T99" fmla="*/ 21 h 198"/>
                <a:gd name="T100" fmla="*/ 221 w 287"/>
                <a:gd name="T101" fmla="*/ 0 h 198"/>
                <a:gd name="T102" fmla="*/ 243 w 287"/>
                <a:gd name="T103" fmla="*/ 7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7" h="198">
                  <a:moveTo>
                    <a:pt x="243" y="7"/>
                  </a:moveTo>
                  <a:lnTo>
                    <a:pt x="251" y="12"/>
                  </a:lnTo>
                  <a:lnTo>
                    <a:pt x="259" y="17"/>
                  </a:lnTo>
                  <a:lnTo>
                    <a:pt x="267" y="21"/>
                  </a:lnTo>
                  <a:lnTo>
                    <a:pt x="273" y="28"/>
                  </a:lnTo>
                  <a:lnTo>
                    <a:pt x="279" y="34"/>
                  </a:lnTo>
                  <a:lnTo>
                    <a:pt x="284" y="40"/>
                  </a:lnTo>
                  <a:lnTo>
                    <a:pt x="287" y="48"/>
                  </a:lnTo>
                  <a:lnTo>
                    <a:pt x="287" y="59"/>
                  </a:lnTo>
                  <a:lnTo>
                    <a:pt x="279" y="62"/>
                  </a:lnTo>
                  <a:lnTo>
                    <a:pt x="271" y="64"/>
                  </a:lnTo>
                  <a:lnTo>
                    <a:pt x="262" y="67"/>
                  </a:lnTo>
                  <a:lnTo>
                    <a:pt x="254" y="68"/>
                  </a:lnTo>
                  <a:lnTo>
                    <a:pt x="246" y="71"/>
                  </a:lnTo>
                  <a:lnTo>
                    <a:pt x="237" y="73"/>
                  </a:lnTo>
                  <a:lnTo>
                    <a:pt x="229" y="73"/>
                  </a:lnTo>
                  <a:lnTo>
                    <a:pt x="221" y="73"/>
                  </a:lnTo>
                  <a:lnTo>
                    <a:pt x="221" y="81"/>
                  </a:lnTo>
                  <a:lnTo>
                    <a:pt x="221" y="88"/>
                  </a:lnTo>
                  <a:lnTo>
                    <a:pt x="226" y="90"/>
                  </a:lnTo>
                  <a:lnTo>
                    <a:pt x="232" y="95"/>
                  </a:lnTo>
                  <a:lnTo>
                    <a:pt x="239" y="101"/>
                  </a:lnTo>
                  <a:lnTo>
                    <a:pt x="245" y="107"/>
                  </a:lnTo>
                  <a:lnTo>
                    <a:pt x="250" y="115"/>
                  </a:lnTo>
                  <a:lnTo>
                    <a:pt x="254" y="123"/>
                  </a:lnTo>
                  <a:lnTo>
                    <a:pt x="257" y="129"/>
                  </a:lnTo>
                  <a:lnTo>
                    <a:pt x="257" y="132"/>
                  </a:lnTo>
                  <a:lnTo>
                    <a:pt x="254" y="137"/>
                  </a:lnTo>
                  <a:lnTo>
                    <a:pt x="250" y="142"/>
                  </a:lnTo>
                  <a:lnTo>
                    <a:pt x="245" y="145"/>
                  </a:lnTo>
                  <a:lnTo>
                    <a:pt x="239" y="146"/>
                  </a:lnTo>
                  <a:lnTo>
                    <a:pt x="225" y="148"/>
                  </a:lnTo>
                  <a:lnTo>
                    <a:pt x="209" y="148"/>
                  </a:lnTo>
                  <a:lnTo>
                    <a:pt x="193" y="145"/>
                  </a:lnTo>
                  <a:lnTo>
                    <a:pt x="178" y="143"/>
                  </a:lnTo>
                  <a:lnTo>
                    <a:pt x="165" y="140"/>
                  </a:lnTo>
                  <a:lnTo>
                    <a:pt x="154" y="140"/>
                  </a:lnTo>
                  <a:lnTo>
                    <a:pt x="154" y="146"/>
                  </a:lnTo>
                  <a:lnTo>
                    <a:pt x="158" y="154"/>
                  </a:lnTo>
                  <a:lnTo>
                    <a:pt x="159" y="163"/>
                  </a:lnTo>
                  <a:lnTo>
                    <a:pt x="162" y="171"/>
                  </a:lnTo>
                  <a:lnTo>
                    <a:pt x="165" y="179"/>
                  </a:lnTo>
                  <a:lnTo>
                    <a:pt x="167" y="185"/>
                  </a:lnTo>
                  <a:lnTo>
                    <a:pt x="168" y="190"/>
                  </a:lnTo>
                  <a:lnTo>
                    <a:pt x="170" y="191"/>
                  </a:lnTo>
                  <a:lnTo>
                    <a:pt x="162" y="196"/>
                  </a:lnTo>
                  <a:lnTo>
                    <a:pt x="154" y="198"/>
                  </a:lnTo>
                  <a:lnTo>
                    <a:pt x="143" y="198"/>
                  </a:lnTo>
                  <a:lnTo>
                    <a:pt x="131" y="195"/>
                  </a:lnTo>
                  <a:lnTo>
                    <a:pt x="119" y="191"/>
                  </a:lnTo>
                  <a:lnTo>
                    <a:pt x="104" y="187"/>
                  </a:lnTo>
                  <a:lnTo>
                    <a:pt x="90" y="179"/>
                  </a:lnTo>
                  <a:lnTo>
                    <a:pt x="76" y="173"/>
                  </a:lnTo>
                  <a:lnTo>
                    <a:pt x="62" y="163"/>
                  </a:lnTo>
                  <a:lnTo>
                    <a:pt x="48" y="156"/>
                  </a:lnTo>
                  <a:lnTo>
                    <a:pt x="36" y="146"/>
                  </a:lnTo>
                  <a:lnTo>
                    <a:pt x="25" y="137"/>
                  </a:lnTo>
                  <a:lnTo>
                    <a:pt x="16" y="127"/>
                  </a:lnTo>
                  <a:lnTo>
                    <a:pt x="8" y="118"/>
                  </a:lnTo>
                  <a:lnTo>
                    <a:pt x="3" y="110"/>
                  </a:lnTo>
                  <a:lnTo>
                    <a:pt x="0" y="103"/>
                  </a:lnTo>
                  <a:lnTo>
                    <a:pt x="16" y="104"/>
                  </a:lnTo>
                  <a:lnTo>
                    <a:pt x="33" y="107"/>
                  </a:lnTo>
                  <a:lnTo>
                    <a:pt x="50" y="112"/>
                  </a:lnTo>
                  <a:lnTo>
                    <a:pt x="65" y="118"/>
                  </a:lnTo>
                  <a:lnTo>
                    <a:pt x="83" y="123"/>
                  </a:lnTo>
                  <a:lnTo>
                    <a:pt x="100" y="127"/>
                  </a:lnTo>
                  <a:lnTo>
                    <a:pt x="115" y="131"/>
                  </a:lnTo>
                  <a:lnTo>
                    <a:pt x="133" y="132"/>
                  </a:lnTo>
                  <a:lnTo>
                    <a:pt x="133" y="129"/>
                  </a:lnTo>
                  <a:lnTo>
                    <a:pt x="133" y="126"/>
                  </a:lnTo>
                  <a:lnTo>
                    <a:pt x="133" y="123"/>
                  </a:lnTo>
                  <a:lnTo>
                    <a:pt x="131" y="118"/>
                  </a:lnTo>
                  <a:lnTo>
                    <a:pt x="131" y="115"/>
                  </a:lnTo>
                  <a:lnTo>
                    <a:pt x="129" y="113"/>
                  </a:lnTo>
                  <a:lnTo>
                    <a:pt x="128" y="110"/>
                  </a:lnTo>
                  <a:lnTo>
                    <a:pt x="125" y="110"/>
                  </a:lnTo>
                  <a:lnTo>
                    <a:pt x="131" y="110"/>
                  </a:lnTo>
                  <a:lnTo>
                    <a:pt x="139" y="112"/>
                  </a:lnTo>
                  <a:lnTo>
                    <a:pt x="147" y="112"/>
                  </a:lnTo>
                  <a:lnTo>
                    <a:pt x="154" y="113"/>
                  </a:lnTo>
                  <a:lnTo>
                    <a:pt x="162" y="115"/>
                  </a:lnTo>
                  <a:lnTo>
                    <a:pt x="170" y="117"/>
                  </a:lnTo>
                  <a:lnTo>
                    <a:pt x="178" y="117"/>
                  </a:lnTo>
                  <a:lnTo>
                    <a:pt x="184" y="118"/>
                  </a:lnTo>
                  <a:lnTo>
                    <a:pt x="176" y="110"/>
                  </a:lnTo>
                  <a:lnTo>
                    <a:pt x="178" y="107"/>
                  </a:lnTo>
                  <a:lnTo>
                    <a:pt x="184" y="103"/>
                  </a:lnTo>
                  <a:lnTo>
                    <a:pt x="190" y="98"/>
                  </a:lnTo>
                  <a:lnTo>
                    <a:pt x="200" y="93"/>
                  </a:lnTo>
                  <a:lnTo>
                    <a:pt x="209" y="88"/>
                  </a:lnTo>
                  <a:lnTo>
                    <a:pt x="217" y="84"/>
                  </a:lnTo>
                  <a:lnTo>
                    <a:pt x="225" y="82"/>
                  </a:lnTo>
                  <a:lnTo>
                    <a:pt x="228" y="81"/>
                  </a:lnTo>
                  <a:lnTo>
                    <a:pt x="226" y="73"/>
                  </a:lnTo>
                  <a:lnTo>
                    <a:pt x="225" y="64"/>
                  </a:lnTo>
                  <a:lnTo>
                    <a:pt x="223" y="53"/>
                  </a:lnTo>
                  <a:lnTo>
                    <a:pt x="221" y="43"/>
                  </a:lnTo>
                  <a:lnTo>
                    <a:pt x="221" y="32"/>
                  </a:lnTo>
                  <a:lnTo>
                    <a:pt x="221" y="21"/>
                  </a:lnTo>
                  <a:lnTo>
                    <a:pt x="221" y="11"/>
                  </a:lnTo>
                  <a:lnTo>
                    <a:pt x="221" y="0"/>
                  </a:lnTo>
                  <a:lnTo>
                    <a:pt x="243" y="0"/>
                  </a:lnTo>
                  <a:lnTo>
                    <a:pt x="243" y="7"/>
                  </a:lnTo>
                  <a:close/>
                </a:path>
              </a:pathLst>
            </a:custGeom>
            <a:solidFill>
              <a:srgbClr val="B3DE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6196" name="Picture 52" descr="C:\Users\Petra\AppData\Local\Microsoft\Windows\Temporary Internet Files\Content.IE5\DD4CHJU7\MC90012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122" y="4893159"/>
            <a:ext cx="1289534" cy="147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2" name="Picture 52" descr="C:\Users\Petra\AppData\Local\Microsoft\Windows\Temporary Internet Files\Content.IE5\DD4CHJU7\MC90012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71800" y="4702810"/>
            <a:ext cx="1440160" cy="1947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38731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4332036" y="1068888"/>
            <a:ext cx="4822259" cy="5316399"/>
            <a:chOff x="1756" y="227"/>
            <a:chExt cx="2469" cy="2805"/>
          </a:xfrm>
        </p:grpSpPr>
        <p:sp>
          <p:nvSpPr>
            <p:cNvPr id="4" name="AutoShape 4"/>
            <p:cNvSpPr>
              <a:spLocks noChangeAspect="1" noChangeArrowheads="1" noTextEdit="1"/>
            </p:cNvSpPr>
            <p:nvPr/>
          </p:nvSpPr>
          <p:spPr bwMode="auto">
            <a:xfrm>
              <a:off x="1775" y="227"/>
              <a:ext cx="2450" cy="28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6"/>
            <p:cNvSpPr>
              <a:spLocks/>
            </p:cNvSpPr>
            <p:nvPr/>
          </p:nvSpPr>
          <p:spPr bwMode="auto">
            <a:xfrm>
              <a:off x="1756" y="247"/>
              <a:ext cx="2358" cy="1719"/>
            </a:xfrm>
            <a:custGeom>
              <a:avLst/>
              <a:gdLst>
                <a:gd name="T0" fmla="*/ 2281 w 2358"/>
                <a:gd name="T1" fmla="*/ 1152 h 1719"/>
                <a:gd name="T2" fmla="*/ 2208 w 2358"/>
                <a:gd name="T3" fmla="*/ 997 h 1719"/>
                <a:gd name="T4" fmla="*/ 2150 w 2358"/>
                <a:gd name="T5" fmla="*/ 959 h 1719"/>
                <a:gd name="T6" fmla="*/ 2189 w 2358"/>
                <a:gd name="T7" fmla="*/ 876 h 1719"/>
                <a:gd name="T8" fmla="*/ 2310 w 2358"/>
                <a:gd name="T9" fmla="*/ 760 h 1719"/>
                <a:gd name="T10" fmla="*/ 2286 w 2358"/>
                <a:gd name="T11" fmla="*/ 687 h 1719"/>
                <a:gd name="T12" fmla="*/ 2300 w 2358"/>
                <a:gd name="T13" fmla="*/ 532 h 1719"/>
                <a:gd name="T14" fmla="*/ 2160 w 2358"/>
                <a:gd name="T15" fmla="*/ 445 h 1719"/>
                <a:gd name="T16" fmla="*/ 1990 w 2358"/>
                <a:gd name="T17" fmla="*/ 421 h 1719"/>
                <a:gd name="T18" fmla="*/ 1884 w 2358"/>
                <a:gd name="T19" fmla="*/ 421 h 1719"/>
                <a:gd name="T20" fmla="*/ 1816 w 2358"/>
                <a:gd name="T21" fmla="*/ 426 h 1719"/>
                <a:gd name="T22" fmla="*/ 1777 w 2358"/>
                <a:gd name="T23" fmla="*/ 373 h 1719"/>
                <a:gd name="T24" fmla="*/ 1666 w 2358"/>
                <a:gd name="T25" fmla="*/ 329 h 1719"/>
                <a:gd name="T26" fmla="*/ 1593 w 2358"/>
                <a:gd name="T27" fmla="*/ 285 h 1719"/>
                <a:gd name="T28" fmla="*/ 1530 w 2358"/>
                <a:gd name="T29" fmla="*/ 218 h 1719"/>
                <a:gd name="T30" fmla="*/ 1457 w 2358"/>
                <a:gd name="T31" fmla="*/ 130 h 1719"/>
                <a:gd name="T32" fmla="*/ 1336 w 2358"/>
                <a:gd name="T33" fmla="*/ 0 h 1719"/>
                <a:gd name="T34" fmla="*/ 1172 w 2358"/>
                <a:gd name="T35" fmla="*/ 77 h 1719"/>
                <a:gd name="T36" fmla="*/ 1118 w 2358"/>
                <a:gd name="T37" fmla="*/ 208 h 1719"/>
                <a:gd name="T38" fmla="*/ 1017 w 2358"/>
                <a:gd name="T39" fmla="*/ 203 h 1719"/>
                <a:gd name="T40" fmla="*/ 881 w 2358"/>
                <a:gd name="T41" fmla="*/ 174 h 1719"/>
                <a:gd name="T42" fmla="*/ 731 w 2358"/>
                <a:gd name="T43" fmla="*/ 193 h 1719"/>
                <a:gd name="T44" fmla="*/ 605 w 2358"/>
                <a:gd name="T45" fmla="*/ 319 h 1719"/>
                <a:gd name="T46" fmla="*/ 377 w 2358"/>
                <a:gd name="T47" fmla="*/ 324 h 1719"/>
                <a:gd name="T48" fmla="*/ 305 w 2358"/>
                <a:gd name="T49" fmla="*/ 450 h 1719"/>
                <a:gd name="T50" fmla="*/ 314 w 2358"/>
                <a:gd name="T51" fmla="*/ 552 h 1719"/>
                <a:gd name="T52" fmla="*/ 203 w 2358"/>
                <a:gd name="T53" fmla="*/ 600 h 1719"/>
                <a:gd name="T54" fmla="*/ 174 w 2358"/>
                <a:gd name="T55" fmla="*/ 678 h 1719"/>
                <a:gd name="T56" fmla="*/ 179 w 2358"/>
                <a:gd name="T57" fmla="*/ 755 h 1719"/>
                <a:gd name="T58" fmla="*/ 48 w 2358"/>
                <a:gd name="T59" fmla="*/ 833 h 1719"/>
                <a:gd name="T60" fmla="*/ 9 w 2358"/>
                <a:gd name="T61" fmla="*/ 993 h 1719"/>
                <a:gd name="T62" fmla="*/ 184 w 2358"/>
                <a:gd name="T63" fmla="*/ 1094 h 1719"/>
                <a:gd name="T64" fmla="*/ 285 w 2358"/>
                <a:gd name="T65" fmla="*/ 1177 h 1719"/>
                <a:gd name="T66" fmla="*/ 334 w 2358"/>
                <a:gd name="T67" fmla="*/ 1278 h 1719"/>
                <a:gd name="T68" fmla="*/ 407 w 2358"/>
                <a:gd name="T69" fmla="*/ 1288 h 1719"/>
                <a:gd name="T70" fmla="*/ 305 w 2358"/>
                <a:gd name="T71" fmla="*/ 1332 h 1719"/>
                <a:gd name="T72" fmla="*/ 281 w 2358"/>
                <a:gd name="T73" fmla="*/ 1458 h 1719"/>
                <a:gd name="T74" fmla="*/ 460 w 2358"/>
                <a:gd name="T75" fmla="*/ 1525 h 1719"/>
                <a:gd name="T76" fmla="*/ 537 w 2358"/>
                <a:gd name="T77" fmla="*/ 1559 h 1719"/>
                <a:gd name="T78" fmla="*/ 591 w 2358"/>
                <a:gd name="T79" fmla="*/ 1608 h 1719"/>
                <a:gd name="T80" fmla="*/ 668 w 2358"/>
                <a:gd name="T81" fmla="*/ 1714 h 1719"/>
                <a:gd name="T82" fmla="*/ 779 w 2358"/>
                <a:gd name="T83" fmla="*/ 1666 h 1719"/>
                <a:gd name="T84" fmla="*/ 871 w 2358"/>
                <a:gd name="T85" fmla="*/ 1637 h 1719"/>
                <a:gd name="T86" fmla="*/ 905 w 2358"/>
                <a:gd name="T87" fmla="*/ 1530 h 1719"/>
                <a:gd name="T88" fmla="*/ 997 w 2358"/>
                <a:gd name="T89" fmla="*/ 1545 h 1719"/>
                <a:gd name="T90" fmla="*/ 901 w 2358"/>
                <a:gd name="T91" fmla="*/ 1341 h 1719"/>
                <a:gd name="T92" fmla="*/ 963 w 2358"/>
                <a:gd name="T93" fmla="*/ 1259 h 1719"/>
                <a:gd name="T94" fmla="*/ 1002 w 2358"/>
                <a:gd name="T95" fmla="*/ 1152 h 1719"/>
                <a:gd name="T96" fmla="*/ 1051 w 2358"/>
                <a:gd name="T97" fmla="*/ 1123 h 1719"/>
                <a:gd name="T98" fmla="*/ 1075 w 2358"/>
                <a:gd name="T99" fmla="*/ 1070 h 1719"/>
                <a:gd name="T100" fmla="*/ 1206 w 2358"/>
                <a:gd name="T101" fmla="*/ 1138 h 1719"/>
                <a:gd name="T102" fmla="*/ 1336 w 2358"/>
                <a:gd name="T103" fmla="*/ 1196 h 1719"/>
                <a:gd name="T104" fmla="*/ 1501 w 2358"/>
                <a:gd name="T105" fmla="*/ 1211 h 1719"/>
                <a:gd name="T106" fmla="*/ 1424 w 2358"/>
                <a:gd name="T107" fmla="*/ 1395 h 1719"/>
                <a:gd name="T108" fmla="*/ 1472 w 2358"/>
                <a:gd name="T109" fmla="*/ 1443 h 1719"/>
                <a:gd name="T110" fmla="*/ 1550 w 2358"/>
                <a:gd name="T111" fmla="*/ 1535 h 1719"/>
                <a:gd name="T112" fmla="*/ 1695 w 2358"/>
                <a:gd name="T113" fmla="*/ 1617 h 1719"/>
                <a:gd name="T114" fmla="*/ 1811 w 2358"/>
                <a:gd name="T115" fmla="*/ 1613 h 1719"/>
                <a:gd name="T116" fmla="*/ 1990 w 2358"/>
                <a:gd name="T117" fmla="*/ 1491 h 1719"/>
                <a:gd name="T118" fmla="*/ 2068 w 2358"/>
                <a:gd name="T119" fmla="*/ 1428 h 1719"/>
                <a:gd name="T120" fmla="*/ 2131 w 2358"/>
                <a:gd name="T121" fmla="*/ 1404 h 1719"/>
                <a:gd name="T122" fmla="*/ 2291 w 2358"/>
                <a:gd name="T123" fmla="*/ 1332 h 1719"/>
                <a:gd name="T124" fmla="*/ 2353 w 2358"/>
                <a:gd name="T125" fmla="*/ 1201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358" h="1719">
                  <a:moveTo>
                    <a:pt x="2353" y="1201"/>
                  </a:moveTo>
                  <a:lnTo>
                    <a:pt x="2353" y="1201"/>
                  </a:lnTo>
                  <a:lnTo>
                    <a:pt x="2349" y="1172"/>
                  </a:lnTo>
                  <a:lnTo>
                    <a:pt x="2344" y="1162"/>
                  </a:lnTo>
                  <a:lnTo>
                    <a:pt x="2339" y="1157"/>
                  </a:lnTo>
                  <a:lnTo>
                    <a:pt x="2315" y="1152"/>
                  </a:lnTo>
                  <a:lnTo>
                    <a:pt x="2281" y="1152"/>
                  </a:lnTo>
                  <a:lnTo>
                    <a:pt x="2281" y="1152"/>
                  </a:lnTo>
                  <a:lnTo>
                    <a:pt x="2276" y="1123"/>
                  </a:lnTo>
                  <a:lnTo>
                    <a:pt x="2266" y="1099"/>
                  </a:lnTo>
                  <a:lnTo>
                    <a:pt x="2232" y="1046"/>
                  </a:lnTo>
                  <a:lnTo>
                    <a:pt x="2232" y="1046"/>
                  </a:lnTo>
                  <a:lnTo>
                    <a:pt x="2218" y="1012"/>
                  </a:lnTo>
                  <a:lnTo>
                    <a:pt x="2208" y="997"/>
                  </a:lnTo>
                  <a:lnTo>
                    <a:pt x="2189" y="988"/>
                  </a:lnTo>
                  <a:lnTo>
                    <a:pt x="2189" y="988"/>
                  </a:lnTo>
                  <a:lnTo>
                    <a:pt x="2160" y="988"/>
                  </a:lnTo>
                  <a:lnTo>
                    <a:pt x="2136" y="988"/>
                  </a:lnTo>
                  <a:lnTo>
                    <a:pt x="2136" y="988"/>
                  </a:lnTo>
                  <a:lnTo>
                    <a:pt x="2140" y="973"/>
                  </a:lnTo>
                  <a:lnTo>
                    <a:pt x="2150" y="959"/>
                  </a:lnTo>
                  <a:lnTo>
                    <a:pt x="2160" y="949"/>
                  </a:lnTo>
                  <a:lnTo>
                    <a:pt x="2165" y="930"/>
                  </a:lnTo>
                  <a:lnTo>
                    <a:pt x="2165" y="930"/>
                  </a:lnTo>
                  <a:lnTo>
                    <a:pt x="2165" y="896"/>
                  </a:lnTo>
                  <a:lnTo>
                    <a:pt x="2174" y="886"/>
                  </a:lnTo>
                  <a:lnTo>
                    <a:pt x="2189" y="876"/>
                  </a:lnTo>
                  <a:lnTo>
                    <a:pt x="2189" y="876"/>
                  </a:lnTo>
                  <a:lnTo>
                    <a:pt x="2237" y="838"/>
                  </a:lnTo>
                  <a:lnTo>
                    <a:pt x="2291" y="794"/>
                  </a:lnTo>
                  <a:lnTo>
                    <a:pt x="2291" y="794"/>
                  </a:lnTo>
                  <a:lnTo>
                    <a:pt x="2305" y="779"/>
                  </a:lnTo>
                  <a:lnTo>
                    <a:pt x="2310" y="775"/>
                  </a:lnTo>
                  <a:lnTo>
                    <a:pt x="2310" y="760"/>
                  </a:lnTo>
                  <a:lnTo>
                    <a:pt x="2310" y="760"/>
                  </a:lnTo>
                  <a:lnTo>
                    <a:pt x="2300" y="746"/>
                  </a:lnTo>
                  <a:lnTo>
                    <a:pt x="2281" y="731"/>
                  </a:lnTo>
                  <a:lnTo>
                    <a:pt x="2261" y="717"/>
                  </a:lnTo>
                  <a:lnTo>
                    <a:pt x="2247" y="697"/>
                  </a:lnTo>
                  <a:lnTo>
                    <a:pt x="2247" y="697"/>
                  </a:lnTo>
                  <a:lnTo>
                    <a:pt x="2266" y="692"/>
                  </a:lnTo>
                  <a:lnTo>
                    <a:pt x="2286" y="687"/>
                  </a:lnTo>
                  <a:lnTo>
                    <a:pt x="2295" y="678"/>
                  </a:lnTo>
                  <a:lnTo>
                    <a:pt x="2305" y="663"/>
                  </a:lnTo>
                  <a:lnTo>
                    <a:pt x="2315" y="649"/>
                  </a:lnTo>
                  <a:lnTo>
                    <a:pt x="2320" y="634"/>
                  </a:lnTo>
                  <a:lnTo>
                    <a:pt x="2320" y="600"/>
                  </a:lnTo>
                  <a:lnTo>
                    <a:pt x="2315" y="566"/>
                  </a:lnTo>
                  <a:lnTo>
                    <a:pt x="2300" y="532"/>
                  </a:lnTo>
                  <a:lnTo>
                    <a:pt x="2281" y="503"/>
                  </a:lnTo>
                  <a:lnTo>
                    <a:pt x="2257" y="484"/>
                  </a:lnTo>
                  <a:lnTo>
                    <a:pt x="2257" y="484"/>
                  </a:lnTo>
                  <a:lnTo>
                    <a:pt x="2228" y="465"/>
                  </a:lnTo>
                  <a:lnTo>
                    <a:pt x="2194" y="450"/>
                  </a:lnTo>
                  <a:lnTo>
                    <a:pt x="2194" y="450"/>
                  </a:lnTo>
                  <a:lnTo>
                    <a:pt x="2160" y="445"/>
                  </a:lnTo>
                  <a:lnTo>
                    <a:pt x="2126" y="445"/>
                  </a:lnTo>
                  <a:lnTo>
                    <a:pt x="2092" y="445"/>
                  </a:lnTo>
                  <a:lnTo>
                    <a:pt x="2063" y="440"/>
                  </a:lnTo>
                  <a:lnTo>
                    <a:pt x="2063" y="440"/>
                  </a:lnTo>
                  <a:lnTo>
                    <a:pt x="2029" y="431"/>
                  </a:lnTo>
                  <a:lnTo>
                    <a:pt x="2010" y="426"/>
                  </a:lnTo>
                  <a:lnTo>
                    <a:pt x="1990" y="421"/>
                  </a:lnTo>
                  <a:lnTo>
                    <a:pt x="1990" y="421"/>
                  </a:lnTo>
                  <a:lnTo>
                    <a:pt x="1971" y="426"/>
                  </a:lnTo>
                  <a:lnTo>
                    <a:pt x="1942" y="431"/>
                  </a:lnTo>
                  <a:lnTo>
                    <a:pt x="1913" y="436"/>
                  </a:lnTo>
                  <a:lnTo>
                    <a:pt x="1893" y="431"/>
                  </a:lnTo>
                  <a:lnTo>
                    <a:pt x="1893" y="431"/>
                  </a:lnTo>
                  <a:lnTo>
                    <a:pt x="1884" y="421"/>
                  </a:lnTo>
                  <a:lnTo>
                    <a:pt x="1884" y="411"/>
                  </a:lnTo>
                  <a:lnTo>
                    <a:pt x="1879" y="402"/>
                  </a:lnTo>
                  <a:lnTo>
                    <a:pt x="1864" y="397"/>
                  </a:lnTo>
                  <a:lnTo>
                    <a:pt x="1864" y="397"/>
                  </a:lnTo>
                  <a:lnTo>
                    <a:pt x="1855" y="402"/>
                  </a:lnTo>
                  <a:lnTo>
                    <a:pt x="1840" y="407"/>
                  </a:lnTo>
                  <a:lnTo>
                    <a:pt x="1816" y="426"/>
                  </a:lnTo>
                  <a:lnTo>
                    <a:pt x="1777" y="465"/>
                  </a:lnTo>
                  <a:lnTo>
                    <a:pt x="1777" y="465"/>
                  </a:lnTo>
                  <a:lnTo>
                    <a:pt x="1782" y="450"/>
                  </a:lnTo>
                  <a:lnTo>
                    <a:pt x="1787" y="431"/>
                  </a:lnTo>
                  <a:lnTo>
                    <a:pt x="1782" y="392"/>
                  </a:lnTo>
                  <a:lnTo>
                    <a:pt x="1782" y="392"/>
                  </a:lnTo>
                  <a:lnTo>
                    <a:pt x="1777" y="373"/>
                  </a:lnTo>
                  <a:lnTo>
                    <a:pt x="1767" y="363"/>
                  </a:lnTo>
                  <a:lnTo>
                    <a:pt x="1753" y="353"/>
                  </a:lnTo>
                  <a:lnTo>
                    <a:pt x="1738" y="348"/>
                  </a:lnTo>
                  <a:lnTo>
                    <a:pt x="1700" y="344"/>
                  </a:lnTo>
                  <a:lnTo>
                    <a:pt x="1680" y="339"/>
                  </a:lnTo>
                  <a:lnTo>
                    <a:pt x="1666" y="329"/>
                  </a:lnTo>
                  <a:lnTo>
                    <a:pt x="1666" y="329"/>
                  </a:lnTo>
                  <a:lnTo>
                    <a:pt x="1656" y="319"/>
                  </a:lnTo>
                  <a:lnTo>
                    <a:pt x="1646" y="310"/>
                  </a:lnTo>
                  <a:lnTo>
                    <a:pt x="1632" y="295"/>
                  </a:lnTo>
                  <a:lnTo>
                    <a:pt x="1627" y="285"/>
                  </a:lnTo>
                  <a:lnTo>
                    <a:pt x="1617" y="285"/>
                  </a:lnTo>
                  <a:lnTo>
                    <a:pt x="1608" y="281"/>
                  </a:lnTo>
                  <a:lnTo>
                    <a:pt x="1593" y="285"/>
                  </a:lnTo>
                  <a:lnTo>
                    <a:pt x="1593" y="285"/>
                  </a:lnTo>
                  <a:lnTo>
                    <a:pt x="1588" y="295"/>
                  </a:lnTo>
                  <a:lnTo>
                    <a:pt x="1588" y="295"/>
                  </a:lnTo>
                  <a:lnTo>
                    <a:pt x="1579" y="271"/>
                  </a:lnTo>
                  <a:lnTo>
                    <a:pt x="1564" y="252"/>
                  </a:lnTo>
                  <a:lnTo>
                    <a:pt x="1550" y="232"/>
                  </a:lnTo>
                  <a:lnTo>
                    <a:pt x="1530" y="218"/>
                  </a:lnTo>
                  <a:lnTo>
                    <a:pt x="1511" y="208"/>
                  </a:lnTo>
                  <a:lnTo>
                    <a:pt x="1487" y="203"/>
                  </a:lnTo>
                  <a:lnTo>
                    <a:pt x="1462" y="198"/>
                  </a:lnTo>
                  <a:lnTo>
                    <a:pt x="1438" y="193"/>
                  </a:lnTo>
                  <a:lnTo>
                    <a:pt x="1438" y="193"/>
                  </a:lnTo>
                  <a:lnTo>
                    <a:pt x="1453" y="164"/>
                  </a:lnTo>
                  <a:lnTo>
                    <a:pt x="1457" y="130"/>
                  </a:lnTo>
                  <a:lnTo>
                    <a:pt x="1453" y="97"/>
                  </a:lnTo>
                  <a:lnTo>
                    <a:pt x="1443" y="67"/>
                  </a:lnTo>
                  <a:lnTo>
                    <a:pt x="1424" y="38"/>
                  </a:lnTo>
                  <a:lnTo>
                    <a:pt x="1399" y="19"/>
                  </a:lnTo>
                  <a:lnTo>
                    <a:pt x="1370" y="5"/>
                  </a:lnTo>
                  <a:lnTo>
                    <a:pt x="1336" y="0"/>
                  </a:lnTo>
                  <a:lnTo>
                    <a:pt x="1336" y="0"/>
                  </a:lnTo>
                  <a:lnTo>
                    <a:pt x="1288" y="0"/>
                  </a:lnTo>
                  <a:lnTo>
                    <a:pt x="1269" y="5"/>
                  </a:lnTo>
                  <a:lnTo>
                    <a:pt x="1249" y="9"/>
                  </a:lnTo>
                  <a:lnTo>
                    <a:pt x="1249" y="9"/>
                  </a:lnTo>
                  <a:lnTo>
                    <a:pt x="1206" y="38"/>
                  </a:lnTo>
                  <a:lnTo>
                    <a:pt x="1186" y="58"/>
                  </a:lnTo>
                  <a:lnTo>
                    <a:pt x="1172" y="77"/>
                  </a:lnTo>
                  <a:lnTo>
                    <a:pt x="1172" y="77"/>
                  </a:lnTo>
                  <a:lnTo>
                    <a:pt x="1148" y="111"/>
                  </a:lnTo>
                  <a:lnTo>
                    <a:pt x="1143" y="140"/>
                  </a:lnTo>
                  <a:lnTo>
                    <a:pt x="1143" y="174"/>
                  </a:lnTo>
                  <a:lnTo>
                    <a:pt x="1148" y="218"/>
                  </a:lnTo>
                  <a:lnTo>
                    <a:pt x="1148" y="218"/>
                  </a:lnTo>
                  <a:lnTo>
                    <a:pt x="1118" y="208"/>
                  </a:lnTo>
                  <a:lnTo>
                    <a:pt x="1094" y="198"/>
                  </a:lnTo>
                  <a:lnTo>
                    <a:pt x="1094" y="198"/>
                  </a:lnTo>
                  <a:lnTo>
                    <a:pt x="1075" y="198"/>
                  </a:lnTo>
                  <a:lnTo>
                    <a:pt x="1051" y="203"/>
                  </a:lnTo>
                  <a:lnTo>
                    <a:pt x="1031" y="203"/>
                  </a:lnTo>
                  <a:lnTo>
                    <a:pt x="1017" y="203"/>
                  </a:lnTo>
                  <a:lnTo>
                    <a:pt x="1017" y="203"/>
                  </a:lnTo>
                  <a:lnTo>
                    <a:pt x="997" y="203"/>
                  </a:lnTo>
                  <a:lnTo>
                    <a:pt x="983" y="193"/>
                  </a:lnTo>
                  <a:lnTo>
                    <a:pt x="963" y="189"/>
                  </a:lnTo>
                  <a:lnTo>
                    <a:pt x="944" y="184"/>
                  </a:lnTo>
                  <a:lnTo>
                    <a:pt x="944" y="184"/>
                  </a:lnTo>
                  <a:lnTo>
                    <a:pt x="915" y="184"/>
                  </a:lnTo>
                  <a:lnTo>
                    <a:pt x="881" y="174"/>
                  </a:lnTo>
                  <a:lnTo>
                    <a:pt x="881" y="174"/>
                  </a:lnTo>
                  <a:lnTo>
                    <a:pt x="838" y="164"/>
                  </a:lnTo>
                  <a:lnTo>
                    <a:pt x="813" y="164"/>
                  </a:lnTo>
                  <a:lnTo>
                    <a:pt x="794" y="164"/>
                  </a:lnTo>
                  <a:lnTo>
                    <a:pt x="770" y="169"/>
                  </a:lnTo>
                  <a:lnTo>
                    <a:pt x="750" y="179"/>
                  </a:lnTo>
                  <a:lnTo>
                    <a:pt x="731" y="193"/>
                  </a:lnTo>
                  <a:lnTo>
                    <a:pt x="716" y="208"/>
                  </a:lnTo>
                  <a:lnTo>
                    <a:pt x="716" y="208"/>
                  </a:lnTo>
                  <a:lnTo>
                    <a:pt x="668" y="266"/>
                  </a:lnTo>
                  <a:lnTo>
                    <a:pt x="649" y="295"/>
                  </a:lnTo>
                  <a:lnTo>
                    <a:pt x="629" y="329"/>
                  </a:lnTo>
                  <a:lnTo>
                    <a:pt x="629" y="329"/>
                  </a:lnTo>
                  <a:lnTo>
                    <a:pt x="605" y="319"/>
                  </a:lnTo>
                  <a:lnTo>
                    <a:pt x="576" y="310"/>
                  </a:lnTo>
                  <a:lnTo>
                    <a:pt x="547" y="295"/>
                  </a:lnTo>
                  <a:lnTo>
                    <a:pt x="518" y="285"/>
                  </a:lnTo>
                  <a:lnTo>
                    <a:pt x="518" y="285"/>
                  </a:lnTo>
                  <a:lnTo>
                    <a:pt x="484" y="290"/>
                  </a:lnTo>
                  <a:lnTo>
                    <a:pt x="445" y="300"/>
                  </a:lnTo>
                  <a:lnTo>
                    <a:pt x="377" y="324"/>
                  </a:lnTo>
                  <a:lnTo>
                    <a:pt x="377" y="324"/>
                  </a:lnTo>
                  <a:lnTo>
                    <a:pt x="339" y="344"/>
                  </a:lnTo>
                  <a:lnTo>
                    <a:pt x="324" y="353"/>
                  </a:lnTo>
                  <a:lnTo>
                    <a:pt x="314" y="368"/>
                  </a:lnTo>
                  <a:lnTo>
                    <a:pt x="305" y="392"/>
                  </a:lnTo>
                  <a:lnTo>
                    <a:pt x="300" y="421"/>
                  </a:lnTo>
                  <a:lnTo>
                    <a:pt x="305" y="450"/>
                  </a:lnTo>
                  <a:lnTo>
                    <a:pt x="319" y="484"/>
                  </a:lnTo>
                  <a:lnTo>
                    <a:pt x="334" y="513"/>
                  </a:lnTo>
                  <a:lnTo>
                    <a:pt x="353" y="542"/>
                  </a:lnTo>
                  <a:lnTo>
                    <a:pt x="353" y="542"/>
                  </a:lnTo>
                  <a:lnTo>
                    <a:pt x="339" y="537"/>
                  </a:lnTo>
                  <a:lnTo>
                    <a:pt x="329" y="542"/>
                  </a:lnTo>
                  <a:lnTo>
                    <a:pt x="314" y="552"/>
                  </a:lnTo>
                  <a:lnTo>
                    <a:pt x="305" y="571"/>
                  </a:lnTo>
                  <a:lnTo>
                    <a:pt x="285" y="586"/>
                  </a:lnTo>
                  <a:lnTo>
                    <a:pt x="285" y="586"/>
                  </a:lnTo>
                  <a:lnTo>
                    <a:pt x="266" y="591"/>
                  </a:lnTo>
                  <a:lnTo>
                    <a:pt x="247" y="591"/>
                  </a:lnTo>
                  <a:lnTo>
                    <a:pt x="222" y="591"/>
                  </a:lnTo>
                  <a:lnTo>
                    <a:pt x="203" y="600"/>
                  </a:lnTo>
                  <a:lnTo>
                    <a:pt x="203" y="600"/>
                  </a:lnTo>
                  <a:lnTo>
                    <a:pt x="189" y="620"/>
                  </a:lnTo>
                  <a:lnTo>
                    <a:pt x="174" y="639"/>
                  </a:lnTo>
                  <a:lnTo>
                    <a:pt x="174" y="639"/>
                  </a:lnTo>
                  <a:lnTo>
                    <a:pt x="169" y="658"/>
                  </a:lnTo>
                  <a:lnTo>
                    <a:pt x="174" y="678"/>
                  </a:lnTo>
                  <a:lnTo>
                    <a:pt x="174" y="678"/>
                  </a:lnTo>
                  <a:lnTo>
                    <a:pt x="189" y="692"/>
                  </a:lnTo>
                  <a:lnTo>
                    <a:pt x="208" y="707"/>
                  </a:lnTo>
                  <a:lnTo>
                    <a:pt x="222" y="721"/>
                  </a:lnTo>
                  <a:lnTo>
                    <a:pt x="232" y="741"/>
                  </a:lnTo>
                  <a:lnTo>
                    <a:pt x="232" y="741"/>
                  </a:lnTo>
                  <a:lnTo>
                    <a:pt x="208" y="750"/>
                  </a:lnTo>
                  <a:lnTo>
                    <a:pt x="179" y="755"/>
                  </a:lnTo>
                  <a:lnTo>
                    <a:pt x="150" y="760"/>
                  </a:lnTo>
                  <a:lnTo>
                    <a:pt x="121" y="770"/>
                  </a:lnTo>
                  <a:lnTo>
                    <a:pt x="121" y="770"/>
                  </a:lnTo>
                  <a:lnTo>
                    <a:pt x="101" y="779"/>
                  </a:lnTo>
                  <a:lnTo>
                    <a:pt x="77" y="794"/>
                  </a:lnTo>
                  <a:lnTo>
                    <a:pt x="63" y="813"/>
                  </a:lnTo>
                  <a:lnTo>
                    <a:pt x="48" y="833"/>
                  </a:lnTo>
                  <a:lnTo>
                    <a:pt x="24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5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9" y="993"/>
                  </a:lnTo>
                  <a:lnTo>
                    <a:pt x="29" y="1017"/>
                  </a:lnTo>
                  <a:lnTo>
                    <a:pt x="58" y="1031"/>
                  </a:lnTo>
                  <a:lnTo>
                    <a:pt x="87" y="1046"/>
                  </a:lnTo>
                  <a:lnTo>
                    <a:pt x="121" y="1056"/>
                  </a:lnTo>
                  <a:lnTo>
                    <a:pt x="189" y="1075"/>
                  </a:lnTo>
                  <a:lnTo>
                    <a:pt x="189" y="1075"/>
                  </a:lnTo>
                  <a:lnTo>
                    <a:pt x="184" y="1094"/>
                  </a:lnTo>
                  <a:lnTo>
                    <a:pt x="184" y="1114"/>
                  </a:lnTo>
                  <a:lnTo>
                    <a:pt x="189" y="1128"/>
                  </a:lnTo>
                  <a:lnTo>
                    <a:pt x="208" y="1148"/>
                  </a:lnTo>
                  <a:lnTo>
                    <a:pt x="208" y="1148"/>
                  </a:lnTo>
                  <a:lnTo>
                    <a:pt x="232" y="1162"/>
                  </a:lnTo>
                  <a:lnTo>
                    <a:pt x="261" y="1167"/>
                  </a:lnTo>
                  <a:lnTo>
                    <a:pt x="285" y="1177"/>
                  </a:lnTo>
                  <a:lnTo>
                    <a:pt x="314" y="1186"/>
                  </a:lnTo>
                  <a:lnTo>
                    <a:pt x="314" y="1186"/>
                  </a:lnTo>
                  <a:lnTo>
                    <a:pt x="314" y="1215"/>
                  </a:lnTo>
                  <a:lnTo>
                    <a:pt x="314" y="1244"/>
                  </a:lnTo>
                  <a:lnTo>
                    <a:pt x="319" y="1254"/>
                  </a:lnTo>
                  <a:lnTo>
                    <a:pt x="324" y="1269"/>
                  </a:lnTo>
                  <a:lnTo>
                    <a:pt x="334" y="1278"/>
                  </a:lnTo>
                  <a:lnTo>
                    <a:pt x="348" y="1283"/>
                  </a:lnTo>
                  <a:lnTo>
                    <a:pt x="348" y="1283"/>
                  </a:lnTo>
                  <a:lnTo>
                    <a:pt x="363" y="1288"/>
                  </a:lnTo>
                  <a:lnTo>
                    <a:pt x="377" y="1288"/>
                  </a:lnTo>
                  <a:lnTo>
                    <a:pt x="392" y="1288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373" y="1298"/>
                  </a:lnTo>
                  <a:lnTo>
                    <a:pt x="348" y="1303"/>
                  </a:lnTo>
                  <a:lnTo>
                    <a:pt x="324" y="1317"/>
                  </a:lnTo>
                  <a:lnTo>
                    <a:pt x="324" y="1317"/>
                  </a:lnTo>
                  <a:lnTo>
                    <a:pt x="305" y="1332"/>
                  </a:lnTo>
                  <a:lnTo>
                    <a:pt x="290" y="1356"/>
                  </a:lnTo>
                  <a:lnTo>
                    <a:pt x="276" y="1380"/>
                  </a:lnTo>
                  <a:lnTo>
                    <a:pt x="266" y="1404"/>
                  </a:lnTo>
                  <a:lnTo>
                    <a:pt x="266" y="1404"/>
                  </a:lnTo>
                  <a:lnTo>
                    <a:pt x="266" y="1419"/>
                  </a:lnTo>
                  <a:lnTo>
                    <a:pt x="271" y="1433"/>
                  </a:lnTo>
                  <a:lnTo>
                    <a:pt x="281" y="1458"/>
                  </a:lnTo>
                  <a:lnTo>
                    <a:pt x="305" y="1482"/>
                  </a:lnTo>
                  <a:lnTo>
                    <a:pt x="334" y="1501"/>
                  </a:lnTo>
                  <a:lnTo>
                    <a:pt x="368" y="1516"/>
                  </a:lnTo>
                  <a:lnTo>
                    <a:pt x="402" y="1525"/>
                  </a:lnTo>
                  <a:lnTo>
                    <a:pt x="431" y="152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65" y="1530"/>
                  </a:lnTo>
                  <a:lnTo>
                    <a:pt x="469" y="1535"/>
                  </a:lnTo>
                  <a:lnTo>
                    <a:pt x="489" y="1545"/>
                  </a:lnTo>
                  <a:lnTo>
                    <a:pt x="513" y="1550"/>
                  </a:lnTo>
                  <a:lnTo>
                    <a:pt x="532" y="1550"/>
                  </a:lnTo>
                  <a:lnTo>
                    <a:pt x="532" y="1550"/>
                  </a:lnTo>
                  <a:lnTo>
                    <a:pt x="537" y="1559"/>
                  </a:lnTo>
                  <a:lnTo>
                    <a:pt x="532" y="1569"/>
                  </a:lnTo>
                  <a:lnTo>
                    <a:pt x="528" y="1593"/>
                  </a:lnTo>
                  <a:lnTo>
                    <a:pt x="528" y="1593"/>
                  </a:lnTo>
                  <a:lnTo>
                    <a:pt x="542" y="1598"/>
                  </a:lnTo>
                  <a:lnTo>
                    <a:pt x="557" y="1603"/>
                  </a:lnTo>
                  <a:lnTo>
                    <a:pt x="591" y="1608"/>
                  </a:lnTo>
                  <a:lnTo>
                    <a:pt x="591" y="1608"/>
                  </a:lnTo>
                  <a:lnTo>
                    <a:pt x="595" y="1627"/>
                  </a:lnTo>
                  <a:lnTo>
                    <a:pt x="600" y="1642"/>
                  </a:lnTo>
                  <a:lnTo>
                    <a:pt x="615" y="1656"/>
                  </a:lnTo>
                  <a:lnTo>
                    <a:pt x="629" y="1666"/>
                  </a:lnTo>
                  <a:lnTo>
                    <a:pt x="654" y="1690"/>
                  </a:lnTo>
                  <a:lnTo>
                    <a:pt x="663" y="1700"/>
                  </a:lnTo>
                  <a:lnTo>
                    <a:pt x="668" y="1714"/>
                  </a:lnTo>
                  <a:lnTo>
                    <a:pt x="668" y="1714"/>
                  </a:lnTo>
                  <a:lnTo>
                    <a:pt x="692" y="1719"/>
                  </a:lnTo>
                  <a:lnTo>
                    <a:pt x="712" y="1714"/>
                  </a:lnTo>
                  <a:lnTo>
                    <a:pt x="731" y="1709"/>
                  </a:lnTo>
                  <a:lnTo>
                    <a:pt x="750" y="1695"/>
                  </a:lnTo>
                  <a:lnTo>
                    <a:pt x="765" y="1680"/>
                  </a:lnTo>
                  <a:lnTo>
                    <a:pt x="779" y="1666"/>
                  </a:lnTo>
                  <a:lnTo>
                    <a:pt x="789" y="1646"/>
                  </a:lnTo>
                  <a:lnTo>
                    <a:pt x="794" y="1627"/>
                  </a:lnTo>
                  <a:lnTo>
                    <a:pt x="794" y="1627"/>
                  </a:lnTo>
                  <a:lnTo>
                    <a:pt x="804" y="1632"/>
                  </a:lnTo>
                  <a:lnTo>
                    <a:pt x="818" y="1637"/>
                  </a:lnTo>
                  <a:lnTo>
                    <a:pt x="842" y="1642"/>
                  </a:lnTo>
                  <a:lnTo>
                    <a:pt x="871" y="1637"/>
                  </a:lnTo>
                  <a:lnTo>
                    <a:pt x="881" y="1627"/>
                  </a:lnTo>
                  <a:lnTo>
                    <a:pt x="891" y="1622"/>
                  </a:lnTo>
                  <a:lnTo>
                    <a:pt x="891" y="1622"/>
                  </a:lnTo>
                  <a:lnTo>
                    <a:pt x="901" y="1603"/>
                  </a:lnTo>
                  <a:lnTo>
                    <a:pt x="905" y="1579"/>
                  </a:lnTo>
                  <a:lnTo>
                    <a:pt x="905" y="1530"/>
                  </a:lnTo>
                  <a:lnTo>
                    <a:pt x="905" y="1530"/>
                  </a:lnTo>
                  <a:lnTo>
                    <a:pt x="920" y="1530"/>
                  </a:lnTo>
                  <a:lnTo>
                    <a:pt x="934" y="1535"/>
                  </a:lnTo>
                  <a:lnTo>
                    <a:pt x="954" y="1545"/>
                  </a:lnTo>
                  <a:lnTo>
                    <a:pt x="963" y="1550"/>
                  </a:lnTo>
                  <a:lnTo>
                    <a:pt x="973" y="1554"/>
                  </a:lnTo>
                  <a:lnTo>
                    <a:pt x="988" y="1550"/>
                  </a:lnTo>
                  <a:lnTo>
                    <a:pt x="997" y="1545"/>
                  </a:lnTo>
                  <a:lnTo>
                    <a:pt x="997" y="1545"/>
                  </a:lnTo>
                  <a:lnTo>
                    <a:pt x="988" y="1511"/>
                  </a:lnTo>
                  <a:lnTo>
                    <a:pt x="968" y="1482"/>
                  </a:lnTo>
                  <a:lnTo>
                    <a:pt x="939" y="1428"/>
                  </a:lnTo>
                  <a:lnTo>
                    <a:pt x="920" y="1399"/>
                  </a:lnTo>
                  <a:lnTo>
                    <a:pt x="910" y="1370"/>
                  </a:lnTo>
                  <a:lnTo>
                    <a:pt x="901" y="1341"/>
                  </a:lnTo>
                  <a:lnTo>
                    <a:pt x="896" y="1307"/>
                  </a:lnTo>
                  <a:lnTo>
                    <a:pt x="896" y="1307"/>
                  </a:lnTo>
                  <a:lnTo>
                    <a:pt x="896" y="1264"/>
                  </a:lnTo>
                  <a:lnTo>
                    <a:pt x="896" y="1264"/>
                  </a:lnTo>
                  <a:lnTo>
                    <a:pt x="930" y="1264"/>
                  </a:lnTo>
                  <a:lnTo>
                    <a:pt x="949" y="1264"/>
                  </a:lnTo>
                  <a:lnTo>
                    <a:pt x="963" y="1259"/>
                  </a:lnTo>
                  <a:lnTo>
                    <a:pt x="963" y="1259"/>
                  </a:lnTo>
                  <a:lnTo>
                    <a:pt x="978" y="1249"/>
                  </a:lnTo>
                  <a:lnTo>
                    <a:pt x="988" y="1240"/>
                  </a:lnTo>
                  <a:lnTo>
                    <a:pt x="993" y="1225"/>
                  </a:lnTo>
                  <a:lnTo>
                    <a:pt x="997" y="1215"/>
                  </a:lnTo>
                  <a:lnTo>
                    <a:pt x="1002" y="1186"/>
                  </a:lnTo>
                  <a:lnTo>
                    <a:pt x="1002" y="1152"/>
                  </a:lnTo>
                  <a:lnTo>
                    <a:pt x="1002" y="1152"/>
                  </a:lnTo>
                  <a:lnTo>
                    <a:pt x="1012" y="1152"/>
                  </a:lnTo>
                  <a:lnTo>
                    <a:pt x="1022" y="1148"/>
                  </a:lnTo>
                  <a:lnTo>
                    <a:pt x="1031" y="1138"/>
                  </a:lnTo>
                  <a:lnTo>
                    <a:pt x="1036" y="1128"/>
                  </a:lnTo>
                  <a:lnTo>
                    <a:pt x="1036" y="1128"/>
                  </a:lnTo>
                  <a:lnTo>
                    <a:pt x="1051" y="1123"/>
                  </a:lnTo>
                  <a:lnTo>
                    <a:pt x="1060" y="1119"/>
                  </a:lnTo>
                  <a:lnTo>
                    <a:pt x="1065" y="1109"/>
                  </a:lnTo>
                  <a:lnTo>
                    <a:pt x="1065" y="1104"/>
                  </a:lnTo>
                  <a:lnTo>
                    <a:pt x="1070" y="1085"/>
                  </a:lnTo>
                  <a:lnTo>
                    <a:pt x="1070" y="1080"/>
                  </a:lnTo>
                  <a:lnTo>
                    <a:pt x="1075" y="1070"/>
                  </a:lnTo>
                  <a:lnTo>
                    <a:pt x="1075" y="1070"/>
                  </a:lnTo>
                  <a:lnTo>
                    <a:pt x="1085" y="1065"/>
                  </a:lnTo>
                  <a:lnTo>
                    <a:pt x="1099" y="1065"/>
                  </a:lnTo>
                  <a:lnTo>
                    <a:pt x="1133" y="1060"/>
                  </a:lnTo>
                  <a:lnTo>
                    <a:pt x="1191" y="1070"/>
                  </a:lnTo>
                  <a:lnTo>
                    <a:pt x="1191" y="1070"/>
                  </a:lnTo>
                  <a:lnTo>
                    <a:pt x="1196" y="1109"/>
                  </a:lnTo>
                  <a:lnTo>
                    <a:pt x="1206" y="1138"/>
                  </a:lnTo>
                  <a:lnTo>
                    <a:pt x="1225" y="1162"/>
                  </a:lnTo>
                  <a:lnTo>
                    <a:pt x="1254" y="1186"/>
                  </a:lnTo>
                  <a:lnTo>
                    <a:pt x="1254" y="1186"/>
                  </a:lnTo>
                  <a:lnTo>
                    <a:pt x="1288" y="1206"/>
                  </a:lnTo>
                  <a:lnTo>
                    <a:pt x="1303" y="1211"/>
                  </a:lnTo>
                  <a:lnTo>
                    <a:pt x="1312" y="1206"/>
                  </a:lnTo>
                  <a:lnTo>
                    <a:pt x="1336" y="1196"/>
                  </a:lnTo>
                  <a:lnTo>
                    <a:pt x="1365" y="1172"/>
                  </a:lnTo>
                  <a:lnTo>
                    <a:pt x="1365" y="1172"/>
                  </a:lnTo>
                  <a:lnTo>
                    <a:pt x="1380" y="1181"/>
                  </a:lnTo>
                  <a:lnTo>
                    <a:pt x="1395" y="1191"/>
                  </a:lnTo>
                  <a:lnTo>
                    <a:pt x="1428" y="1201"/>
                  </a:lnTo>
                  <a:lnTo>
                    <a:pt x="1501" y="1211"/>
                  </a:lnTo>
                  <a:lnTo>
                    <a:pt x="1501" y="1211"/>
                  </a:lnTo>
                  <a:lnTo>
                    <a:pt x="1472" y="1254"/>
                  </a:lnTo>
                  <a:lnTo>
                    <a:pt x="1448" y="1298"/>
                  </a:lnTo>
                  <a:lnTo>
                    <a:pt x="1438" y="1322"/>
                  </a:lnTo>
                  <a:lnTo>
                    <a:pt x="1428" y="1346"/>
                  </a:lnTo>
                  <a:lnTo>
                    <a:pt x="1424" y="1370"/>
                  </a:lnTo>
                  <a:lnTo>
                    <a:pt x="1424" y="1395"/>
                  </a:lnTo>
                  <a:lnTo>
                    <a:pt x="1424" y="1395"/>
                  </a:lnTo>
                  <a:lnTo>
                    <a:pt x="1438" y="1395"/>
                  </a:lnTo>
                  <a:lnTo>
                    <a:pt x="1453" y="1399"/>
                  </a:lnTo>
                  <a:lnTo>
                    <a:pt x="1453" y="1399"/>
                  </a:lnTo>
                  <a:lnTo>
                    <a:pt x="1457" y="1419"/>
                  </a:lnTo>
                  <a:lnTo>
                    <a:pt x="1457" y="1438"/>
                  </a:lnTo>
                  <a:lnTo>
                    <a:pt x="1457" y="1438"/>
                  </a:lnTo>
                  <a:lnTo>
                    <a:pt x="1472" y="1443"/>
                  </a:lnTo>
                  <a:lnTo>
                    <a:pt x="1482" y="1453"/>
                  </a:lnTo>
                  <a:lnTo>
                    <a:pt x="1496" y="1477"/>
                  </a:lnTo>
                  <a:lnTo>
                    <a:pt x="1511" y="1506"/>
                  </a:lnTo>
                  <a:lnTo>
                    <a:pt x="1520" y="1516"/>
                  </a:lnTo>
                  <a:lnTo>
                    <a:pt x="1530" y="1525"/>
                  </a:lnTo>
                  <a:lnTo>
                    <a:pt x="1530" y="1525"/>
                  </a:lnTo>
                  <a:lnTo>
                    <a:pt x="1550" y="1535"/>
                  </a:lnTo>
                  <a:lnTo>
                    <a:pt x="1574" y="1540"/>
                  </a:lnTo>
                  <a:lnTo>
                    <a:pt x="1598" y="1540"/>
                  </a:lnTo>
                  <a:lnTo>
                    <a:pt x="1622" y="1535"/>
                  </a:lnTo>
                  <a:lnTo>
                    <a:pt x="1622" y="1535"/>
                  </a:lnTo>
                  <a:lnTo>
                    <a:pt x="1646" y="1564"/>
                  </a:lnTo>
                  <a:lnTo>
                    <a:pt x="1671" y="1593"/>
                  </a:lnTo>
                  <a:lnTo>
                    <a:pt x="1695" y="1617"/>
                  </a:lnTo>
                  <a:lnTo>
                    <a:pt x="1709" y="1627"/>
                  </a:lnTo>
                  <a:lnTo>
                    <a:pt x="1729" y="1637"/>
                  </a:lnTo>
                  <a:lnTo>
                    <a:pt x="1729" y="1637"/>
                  </a:lnTo>
                  <a:lnTo>
                    <a:pt x="1753" y="1637"/>
                  </a:lnTo>
                  <a:lnTo>
                    <a:pt x="1772" y="1632"/>
                  </a:lnTo>
                  <a:lnTo>
                    <a:pt x="1792" y="1622"/>
                  </a:lnTo>
                  <a:lnTo>
                    <a:pt x="1811" y="1613"/>
                  </a:lnTo>
                  <a:lnTo>
                    <a:pt x="1811" y="1613"/>
                  </a:lnTo>
                  <a:lnTo>
                    <a:pt x="1840" y="1593"/>
                  </a:lnTo>
                  <a:lnTo>
                    <a:pt x="1874" y="1579"/>
                  </a:lnTo>
                  <a:lnTo>
                    <a:pt x="1932" y="1554"/>
                  </a:lnTo>
                  <a:lnTo>
                    <a:pt x="1956" y="1535"/>
                  </a:lnTo>
                  <a:lnTo>
                    <a:pt x="1976" y="1516"/>
                  </a:lnTo>
                  <a:lnTo>
                    <a:pt x="1990" y="1491"/>
                  </a:lnTo>
                  <a:lnTo>
                    <a:pt x="1995" y="1453"/>
                  </a:lnTo>
                  <a:lnTo>
                    <a:pt x="1995" y="1453"/>
                  </a:lnTo>
                  <a:lnTo>
                    <a:pt x="2024" y="1453"/>
                  </a:lnTo>
                  <a:lnTo>
                    <a:pt x="2053" y="1443"/>
                  </a:lnTo>
                  <a:lnTo>
                    <a:pt x="2053" y="1443"/>
                  </a:lnTo>
                  <a:lnTo>
                    <a:pt x="2063" y="1438"/>
                  </a:lnTo>
                  <a:lnTo>
                    <a:pt x="2068" y="1428"/>
                  </a:lnTo>
                  <a:lnTo>
                    <a:pt x="2068" y="1428"/>
                  </a:lnTo>
                  <a:lnTo>
                    <a:pt x="2082" y="1424"/>
                  </a:lnTo>
                  <a:lnTo>
                    <a:pt x="2092" y="1424"/>
                  </a:lnTo>
                  <a:lnTo>
                    <a:pt x="2106" y="1424"/>
                  </a:lnTo>
                  <a:lnTo>
                    <a:pt x="2121" y="1414"/>
                  </a:lnTo>
                  <a:lnTo>
                    <a:pt x="2121" y="1414"/>
                  </a:lnTo>
                  <a:lnTo>
                    <a:pt x="2131" y="1404"/>
                  </a:lnTo>
                  <a:lnTo>
                    <a:pt x="2136" y="1390"/>
                  </a:lnTo>
                  <a:lnTo>
                    <a:pt x="2136" y="1356"/>
                  </a:lnTo>
                  <a:lnTo>
                    <a:pt x="2136" y="1356"/>
                  </a:lnTo>
                  <a:lnTo>
                    <a:pt x="2194" y="1351"/>
                  </a:lnTo>
                  <a:lnTo>
                    <a:pt x="2242" y="1346"/>
                  </a:lnTo>
                  <a:lnTo>
                    <a:pt x="2266" y="1341"/>
                  </a:lnTo>
                  <a:lnTo>
                    <a:pt x="2291" y="1332"/>
                  </a:lnTo>
                  <a:lnTo>
                    <a:pt x="2310" y="1312"/>
                  </a:lnTo>
                  <a:lnTo>
                    <a:pt x="2334" y="1293"/>
                  </a:lnTo>
                  <a:lnTo>
                    <a:pt x="2334" y="1293"/>
                  </a:lnTo>
                  <a:lnTo>
                    <a:pt x="2344" y="1269"/>
                  </a:lnTo>
                  <a:lnTo>
                    <a:pt x="2353" y="1249"/>
                  </a:lnTo>
                  <a:lnTo>
                    <a:pt x="2358" y="1225"/>
                  </a:lnTo>
                  <a:lnTo>
                    <a:pt x="2353" y="1201"/>
                  </a:lnTo>
                  <a:lnTo>
                    <a:pt x="2353" y="1201"/>
                  </a:lnTo>
                  <a:close/>
                </a:path>
              </a:pathLst>
            </a:custGeom>
            <a:solidFill>
              <a:srgbClr val="AFD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2347" y="1399"/>
              <a:ext cx="891" cy="625"/>
            </a:xfrm>
            <a:custGeom>
              <a:avLst/>
              <a:gdLst>
                <a:gd name="T0" fmla="*/ 0 w 891"/>
                <a:gd name="T1" fmla="*/ 146 h 625"/>
                <a:gd name="T2" fmla="*/ 0 w 891"/>
                <a:gd name="T3" fmla="*/ 214 h 625"/>
                <a:gd name="T4" fmla="*/ 4 w 891"/>
                <a:gd name="T5" fmla="*/ 247 h 625"/>
                <a:gd name="T6" fmla="*/ 38 w 891"/>
                <a:gd name="T7" fmla="*/ 291 h 625"/>
                <a:gd name="T8" fmla="*/ 111 w 891"/>
                <a:gd name="T9" fmla="*/ 335 h 625"/>
                <a:gd name="T10" fmla="*/ 164 w 891"/>
                <a:gd name="T11" fmla="*/ 359 h 625"/>
                <a:gd name="T12" fmla="*/ 145 w 891"/>
                <a:gd name="T13" fmla="*/ 388 h 625"/>
                <a:gd name="T14" fmla="*/ 116 w 891"/>
                <a:gd name="T15" fmla="*/ 422 h 625"/>
                <a:gd name="T16" fmla="*/ 106 w 891"/>
                <a:gd name="T17" fmla="*/ 451 h 625"/>
                <a:gd name="T18" fmla="*/ 106 w 891"/>
                <a:gd name="T19" fmla="*/ 470 h 625"/>
                <a:gd name="T20" fmla="*/ 135 w 891"/>
                <a:gd name="T21" fmla="*/ 519 h 625"/>
                <a:gd name="T22" fmla="*/ 193 w 891"/>
                <a:gd name="T23" fmla="*/ 562 h 625"/>
                <a:gd name="T24" fmla="*/ 251 w 891"/>
                <a:gd name="T25" fmla="*/ 572 h 625"/>
                <a:gd name="T26" fmla="*/ 295 w 891"/>
                <a:gd name="T27" fmla="*/ 562 h 625"/>
                <a:gd name="T28" fmla="*/ 339 w 891"/>
                <a:gd name="T29" fmla="*/ 533 h 625"/>
                <a:gd name="T30" fmla="*/ 363 w 891"/>
                <a:gd name="T31" fmla="*/ 514 h 625"/>
                <a:gd name="T32" fmla="*/ 411 w 891"/>
                <a:gd name="T33" fmla="*/ 553 h 625"/>
                <a:gd name="T34" fmla="*/ 489 w 891"/>
                <a:gd name="T35" fmla="*/ 606 h 625"/>
                <a:gd name="T36" fmla="*/ 542 w 891"/>
                <a:gd name="T37" fmla="*/ 625 h 625"/>
                <a:gd name="T38" fmla="*/ 571 w 891"/>
                <a:gd name="T39" fmla="*/ 620 h 625"/>
                <a:gd name="T40" fmla="*/ 610 w 891"/>
                <a:gd name="T41" fmla="*/ 601 h 625"/>
                <a:gd name="T42" fmla="*/ 629 w 891"/>
                <a:gd name="T43" fmla="*/ 577 h 625"/>
                <a:gd name="T44" fmla="*/ 653 w 891"/>
                <a:gd name="T45" fmla="*/ 533 h 625"/>
                <a:gd name="T46" fmla="*/ 663 w 891"/>
                <a:gd name="T47" fmla="*/ 519 h 625"/>
                <a:gd name="T48" fmla="*/ 697 w 891"/>
                <a:gd name="T49" fmla="*/ 499 h 625"/>
                <a:gd name="T50" fmla="*/ 784 w 891"/>
                <a:gd name="T51" fmla="*/ 480 h 625"/>
                <a:gd name="T52" fmla="*/ 823 w 891"/>
                <a:gd name="T53" fmla="*/ 470 h 625"/>
                <a:gd name="T54" fmla="*/ 866 w 891"/>
                <a:gd name="T55" fmla="*/ 441 h 625"/>
                <a:gd name="T56" fmla="*/ 891 w 891"/>
                <a:gd name="T57" fmla="*/ 402 h 625"/>
                <a:gd name="T58" fmla="*/ 891 w 891"/>
                <a:gd name="T59" fmla="*/ 359 h 625"/>
                <a:gd name="T60" fmla="*/ 871 w 891"/>
                <a:gd name="T61" fmla="*/ 306 h 625"/>
                <a:gd name="T62" fmla="*/ 857 w 891"/>
                <a:gd name="T63" fmla="*/ 281 h 625"/>
                <a:gd name="T64" fmla="*/ 808 w 891"/>
                <a:gd name="T65" fmla="*/ 218 h 625"/>
                <a:gd name="T66" fmla="*/ 736 w 891"/>
                <a:gd name="T67" fmla="*/ 141 h 625"/>
                <a:gd name="T68" fmla="*/ 721 w 891"/>
                <a:gd name="T69" fmla="*/ 122 h 625"/>
                <a:gd name="T70" fmla="*/ 716 w 891"/>
                <a:gd name="T71" fmla="*/ 97 h 625"/>
                <a:gd name="T72" fmla="*/ 639 w 891"/>
                <a:gd name="T73" fmla="*/ 68 h 625"/>
                <a:gd name="T74" fmla="*/ 537 w 891"/>
                <a:gd name="T75" fmla="*/ 20 h 625"/>
                <a:gd name="T76" fmla="*/ 460 w 891"/>
                <a:gd name="T77" fmla="*/ 0 h 625"/>
                <a:gd name="T78" fmla="*/ 0 w 891"/>
                <a:gd name="T79" fmla="*/ 146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91" h="625">
                  <a:moveTo>
                    <a:pt x="0" y="146"/>
                  </a:moveTo>
                  <a:lnTo>
                    <a:pt x="0" y="146"/>
                  </a:lnTo>
                  <a:lnTo>
                    <a:pt x="0" y="180"/>
                  </a:lnTo>
                  <a:lnTo>
                    <a:pt x="0" y="214"/>
                  </a:lnTo>
                  <a:lnTo>
                    <a:pt x="0" y="214"/>
                  </a:lnTo>
                  <a:lnTo>
                    <a:pt x="4" y="247"/>
                  </a:lnTo>
                  <a:lnTo>
                    <a:pt x="19" y="272"/>
                  </a:lnTo>
                  <a:lnTo>
                    <a:pt x="38" y="291"/>
                  </a:lnTo>
                  <a:lnTo>
                    <a:pt x="63" y="306"/>
                  </a:lnTo>
                  <a:lnTo>
                    <a:pt x="111" y="335"/>
                  </a:lnTo>
                  <a:lnTo>
                    <a:pt x="164" y="359"/>
                  </a:lnTo>
                  <a:lnTo>
                    <a:pt x="164" y="359"/>
                  </a:lnTo>
                  <a:lnTo>
                    <a:pt x="155" y="373"/>
                  </a:lnTo>
                  <a:lnTo>
                    <a:pt x="145" y="388"/>
                  </a:lnTo>
                  <a:lnTo>
                    <a:pt x="125" y="412"/>
                  </a:lnTo>
                  <a:lnTo>
                    <a:pt x="116" y="422"/>
                  </a:lnTo>
                  <a:lnTo>
                    <a:pt x="106" y="436"/>
                  </a:lnTo>
                  <a:lnTo>
                    <a:pt x="106" y="451"/>
                  </a:lnTo>
                  <a:lnTo>
                    <a:pt x="106" y="470"/>
                  </a:lnTo>
                  <a:lnTo>
                    <a:pt x="106" y="470"/>
                  </a:lnTo>
                  <a:lnTo>
                    <a:pt x="116" y="494"/>
                  </a:lnTo>
                  <a:lnTo>
                    <a:pt x="135" y="519"/>
                  </a:lnTo>
                  <a:lnTo>
                    <a:pt x="159" y="543"/>
                  </a:lnTo>
                  <a:lnTo>
                    <a:pt x="193" y="562"/>
                  </a:lnTo>
                  <a:lnTo>
                    <a:pt x="227" y="572"/>
                  </a:lnTo>
                  <a:lnTo>
                    <a:pt x="251" y="572"/>
                  </a:lnTo>
                  <a:lnTo>
                    <a:pt x="271" y="567"/>
                  </a:lnTo>
                  <a:lnTo>
                    <a:pt x="295" y="562"/>
                  </a:lnTo>
                  <a:lnTo>
                    <a:pt x="314" y="553"/>
                  </a:lnTo>
                  <a:lnTo>
                    <a:pt x="339" y="533"/>
                  </a:lnTo>
                  <a:lnTo>
                    <a:pt x="363" y="514"/>
                  </a:lnTo>
                  <a:lnTo>
                    <a:pt x="363" y="514"/>
                  </a:lnTo>
                  <a:lnTo>
                    <a:pt x="387" y="533"/>
                  </a:lnTo>
                  <a:lnTo>
                    <a:pt x="411" y="553"/>
                  </a:lnTo>
                  <a:lnTo>
                    <a:pt x="460" y="591"/>
                  </a:lnTo>
                  <a:lnTo>
                    <a:pt x="489" y="606"/>
                  </a:lnTo>
                  <a:lnTo>
                    <a:pt x="513" y="620"/>
                  </a:lnTo>
                  <a:lnTo>
                    <a:pt x="542" y="625"/>
                  </a:lnTo>
                  <a:lnTo>
                    <a:pt x="571" y="620"/>
                  </a:lnTo>
                  <a:lnTo>
                    <a:pt x="571" y="620"/>
                  </a:lnTo>
                  <a:lnTo>
                    <a:pt x="595" y="611"/>
                  </a:lnTo>
                  <a:lnTo>
                    <a:pt x="610" y="601"/>
                  </a:lnTo>
                  <a:lnTo>
                    <a:pt x="619" y="591"/>
                  </a:lnTo>
                  <a:lnTo>
                    <a:pt x="629" y="577"/>
                  </a:lnTo>
                  <a:lnTo>
                    <a:pt x="644" y="548"/>
                  </a:lnTo>
                  <a:lnTo>
                    <a:pt x="653" y="533"/>
                  </a:lnTo>
                  <a:lnTo>
                    <a:pt x="663" y="519"/>
                  </a:lnTo>
                  <a:lnTo>
                    <a:pt x="663" y="519"/>
                  </a:lnTo>
                  <a:lnTo>
                    <a:pt x="678" y="509"/>
                  </a:lnTo>
                  <a:lnTo>
                    <a:pt x="697" y="499"/>
                  </a:lnTo>
                  <a:lnTo>
                    <a:pt x="741" y="490"/>
                  </a:lnTo>
                  <a:lnTo>
                    <a:pt x="784" y="480"/>
                  </a:lnTo>
                  <a:lnTo>
                    <a:pt x="823" y="470"/>
                  </a:lnTo>
                  <a:lnTo>
                    <a:pt x="823" y="470"/>
                  </a:lnTo>
                  <a:lnTo>
                    <a:pt x="847" y="456"/>
                  </a:lnTo>
                  <a:lnTo>
                    <a:pt x="866" y="441"/>
                  </a:lnTo>
                  <a:lnTo>
                    <a:pt x="881" y="422"/>
                  </a:lnTo>
                  <a:lnTo>
                    <a:pt x="891" y="402"/>
                  </a:lnTo>
                  <a:lnTo>
                    <a:pt x="891" y="383"/>
                  </a:lnTo>
                  <a:lnTo>
                    <a:pt x="891" y="359"/>
                  </a:lnTo>
                  <a:lnTo>
                    <a:pt x="886" y="335"/>
                  </a:lnTo>
                  <a:lnTo>
                    <a:pt x="871" y="306"/>
                  </a:lnTo>
                  <a:lnTo>
                    <a:pt x="871" y="306"/>
                  </a:lnTo>
                  <a:lnTo>
                    <a:pt x="857" y="281"/>
                  </a:lnTo>
                  <a:lnTo>
                    <a:pt x="842" y="262"/>
                  </a:lnTo>
                  <a:lnTo>
                    <a:pt x="808" y="218"/>
                  </a:lnTo>
                  <a:lnTo>
                    <a:pt x="770" y="180"/>
                  </a:lnTo>
                  <a:lnTo>
                    <a:pt x="736" y="141"/>
                  </a:lnTo>
                  <a:lnTo>
                    <a:pt x="736" y="141"/>
                  </a:lnTo>
                  <a:lnTo>
                    <a:pt x="721" y="122"/>
                  </a:lnTo>
                  <a:lnTo>
                    <a:pt x="716" y="112"/>
                  </a:lnTo>
                  <a:lnTo>
                    <a:pt x="716" y="97"/>
                  </a:lnTo>
                  <a:lnTo>
                    <a:pt x="716" y="97"/>
                  </a:lnTo>
                  <a:lnTo>
                    <a:pt x="639" y="68"/>
                  </a:lnTo>
                  <a:lnTo>
                    <a:pt x="639" y="68"/>
                  </a:lnTo>
                  <a:lnTo>
                    <a:pt x="537" y="20"/>
                  </a:lnTo>
                  <a:lnTo>
                    <a:pt x="484" y="5"/>
                  </a:lnTo>
                  <a:lnTo>
                    <a:pt x="460" y="0"/>
                  </a:lnTo>
                  <a:lnTo>
                    <a:pt x="435" y="0"/>
                  </a:lnTo>
                  <a:lnTo>
                    <a:pt x="0" y="146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2826" y="1080"/>
              <a:ext cx="833" cy="978"/>
            </a:xfrm>
            <a:custGeom>
              <a:avLst/>
              <a:gdLst>
                <a:gd name="T0" fmla="*/ 203 w 833"/>
                <a:gd name="T1" fmla="*/ 232 h 978"/>
                <a:gd name="T2" fmla="*/ 63 w 833"/>
                <a:gd name="T3" fmla="*/ 344 h 978"/>
                <a:gd name="T4" fmla="*/ 19 w 833"/>
                <a:gd name="T5" fmla="*/ 387 h 978"/>
                <a:gd name="T6" fmla="*/ 0 w 833"/>
                <a:gd name="T7" fmla="*/ 441 h 978"/>
                <a:gd name="T8" fmla="*/ 0 w 833"/>
                <a:gd name="T9" fmla="*/ 499 h 978"/>
                <a:gd name="T10" fmla="*/ 10 w 833"/>
                <a:gd name="T11" fmla="*/ 533 h 978"/>
                <a:gd name="T12" fmla="*/ 39 w 833"/>
                <a:gd name="T13" fmla="*/ 581 h 978"/>
                <a:gd name="T14" fmla="*/ 102 w 833"/>
                <a:gd name="T15" fmla="*/ 634 h 978"/>
                <a:gd name="T16" fmla="*/ 150 w 833"/>
                <a:gd name="T17" fmla="*/ 668 h 978"/>
                <a:gd name="T18" fmla="*/ 140 w 833"/>
                <a:gd name="T19" fmla="*/ 683 h 978"/>
                <a:gd name="T20" fmla="*/ 107 w 833"/>
                <a:gd name="T21" fmla="*/ 717 h 978"/>
                <a:gd name="T22" fmla="*/ 78 w 833"/>
                <a:gd name="T23" fmla="*/ 750 h 978"/>
                <a:gd name="T24" fmla="*/ 73 w 833"/>
                <a:gd name="T25" fmla="*/ 765 h 978"/>
                <a:gd name="T26" fmla="*/ 68 w 833"/>
                <a:gd name="T27" fmla="*/ 838 h 978"/>
                <a:gd name="T28" fmla="*/ 78 w 833"/>
                <a:gd name="T29" fmla="*/ 905 h 978"/>
                <a:gd name="T30" fmla="*/ 87 w 833"/>
                <a:gd name="T31" fmla="*/ 930 h 978"/>
                <a:gd name="T32" fmla="*/ 121 w 833"/>
                <a:gd name="T33" fmla="*/ 964 h 978"/>
                <a:gd name="T34" fmla="*/ 150 w 833"/>
                <a:gd name="T35" fmla="*/ 973 h 978"/>
                <a:gd name="T36" fmla="*/ 208 w 833"/>
                <a:gd name="T37" fmla="*/ 973 h 978"/>
                <a:gd name="T38" fmla="*/ 252 w 833"/>
                <a:gd name="T39" fmla="*/ 959 h 978"/>
                <a:gd name="T40" fmla="*/ 281 w 833"/>
                <a:gd name="T41" fmla="*/ 925 h 978"/>
                <a:gd name="T42" fmla="*/ 305 w 833"/>
                <a:gd name="T43" fmla="*/ 867 h 978"/>
                <a:gd name="T44" fmla="*/ 329 w 833"/>
                <a:gd name="T45" fmla="*/ 886 h 978"/>
                <a:gd name="T46" fmla="*/ 392 w 833"/>
                <a:gd name="T47" fmla="*/ 910 h 978"/>
                <a:gd name="T48" fmla="*/ 460 w 833"/>
                <a:gd name="T49" fmla="*/ 910 h 978"/>
                <a:gd name="T50" fmla="*/ 518 w 833"/>
                <a:gd name="T51" fmla="*/ 886 h 978"/>
                <a:gd name="T52" fmla="*/ 533 w 833"/>
                <a:gd name="T53" fmla="*/ 857 h 978"/>
                <a:gd name="T54" fmla="*/ 538 w 833"/>
                <a:gd name="T55" fmla="*/ 847 h 978"/>
                <a:gd name="T56" fmla="*/ 533 w 833"/>
                <a:gd name="T57" fmla="*/ 828 h 978"/>
                <a:gd name="T58" fmla="*/ 538 w 833"/>
                <a:gd name="T59" fmla="*/ 818 h 978"/>
                <a:gd name="T60" fmla="*/ 557 w 833"/>
                <a:gd name="T61" fmla="*/ 799 h 978"/>
                <a:gd name="T62" fmla="*/ 610 w 833"/>
                <a:gd name="T63" fmla="*/ 789 h 978"/>
                <a:gd name="T64" fmla="*/ 673 w 833"/>
                <a:gd name="T65" fmla="*/ 789 h 978"/>
                <a:gd name="T66" fmla="*/ 712 w 833"/>
                <a:gd name="T67" fmla="*/ 775 h 978"/>
                <a:gd name="T68" fmla="*/ 731 w 833"/>
                <a:gd name="T69" fmla="*/ 755 h 978"/>
                <a:gd name="T70" fmla="*/ 736 w 833"/>
                <a:gd name="T71" fmla="*/ 741 h 978"/>
                <a:gd name="T72" fmla="*/ 731 w 833"/>
                <a:gd name="T73" fmla="*/ 692 h 978"/>
                <a:gd name="T74" fmla="*/ 702 w 833"/>
                <a:gd name="T75" fmla="*/ 644 h 978"/>
                <a:gd name="T76" fmla="*/ 654 w 833"/>
                <a:gd name="T77" fmla="*/ 576 h 978"/>
                <a:gd name="T78" fmla="*/ 649 w 833"/>
                <a:gd name="T79" fmla="*/ 557 h 978"/>
                <a:gd name="T80" fmla="*/ 668 w 833"/>
                <a:gd name="T81" fmla="*/ 518 h 978"/>
                <a:gd name="T82" fmla="*/ 707 w 833"/>
                <a:gd name="T83" fmla="*/ 489 h 978"/>
                <a:gd name="T84" fmla="*/ 775 w 833"/>
                <a:gd name="T85" fmla="*/ 450 h 978"/>
                <a:gd name="T86" fmla="*/ 789 w 833"/>
                <a:gd name="T87" fmla="*/ 436 h 978"/>
                <a:gd name="T88" fmla="*/ 828 w 833"/>
                <a:gd name="T89" fmla="*/ 382 h 978"/>
                <a:gd name="T90" fmla="*/ 833 w 833"/>
                <a:gd name="T91" fmla="*/ 348 h 978"/>
                <a:gd name="T92" fmla="*/ 823 w 833"/>
                <a:gd name="T93" fmla="*/ 295 h 978"/>
                <a:gd name="T94" fmla="*/ 780 w 833"/>
                <a:gd name="T95" fmla="*/ 227 h 978"/>
                <a:gd name="T96" fmla="*/ 707 w 833"/>
                <a:gd name="T97" fmla="*/ 169 h 978"/>
                <a:gd name="T98" fmla="*/ 538 w 833"/>
                <a:gd name="T99" fmla="*/ 63 h 978"/>
                <a:gd name="T100" fmla="*/ 203 w 833"/>
                <a:gd name="T101" fmla="*/ 232 h 9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33" h="978">
                  <a:moveTo>
                    <a:pt x="203" y="232"/>
                  </a:moveTo>
                  <a:lnTo>
                    <a:pt x="203" y="232"/>
                  </a:lnTo>
                  <a:lnTo>
                    <a:pt x="107" y="305"/>
                  </a:lnTo>
                  <a:lnTo>
                    <a:pt x="63" y="344"/>
                  </a:lnTo>
                  <a:lnTo>
                    <a:pt x="19" y="387"/>
                  </a:lnTo>
                  <a:lnTo>
                    <a:pt x="19" y="387"/>
                  </a:lnTo>
                  <a:lnTo>
                    <a:pt x="5" y="411"/>
                  </a:lnTo>
                  <a:lnTo>
                    <a:pt x="0" y="441"/>
                  </a:lnTo>
                  <a:lnTo>
                    <a:pt x="0" y="470"/>
                  </a:lnTo>
                  <a:lnTo>
                    <a:pt x="0" y="499"/>
                  </a:lnTo>
                  <a:lnTo>
                    <a:pt x="0" y="499"/>
                  </a:lnTo>
                  <a:lnTo>
                    <a:pt x="10" y="533"/>
                  </a:lnTo>
                  <a:lnTo>
                    <a:pt x="19" y="562"/>
                  </a:lnTo>
                  <a:lnTo>
                    <a:pt x="39" y="581"/>
                  </a:lnTo>
                  <a:lnTo>
                    <a:pt x="58" y="600"/>
                  </a:lnTo>
                  <a:lnTo>
                    <a:pt x="102" y="634"/>
                  </a:lnTo>
                  <a:lnTo>
                    <a:pt x="126" y="649"/>
                  </a:lnTo>
                  <a:lnTo>
                    <a:pt x="150" y="668"/>
                  </a:lnTo>
                  <a:lnTo>
                    <a:pt x="150" y="668"/>
                  </a:lnTo>
                  <a:lnTo>
                    <a:pt x="140" y="683"/>
                  </a:lnTo>
                  <a:lnTo>
                    <a:pt x="131" y="697"/>
                  </a:lnTo>
                  <a:lnTo>
                    <a:pt x="107" y="717"/>
                  </a:lnTo>
                  <a:lnTo>
                    <a:pt x="87" y="736"/>
                  </a:lnTo>
                  <a:lnTo>
                    <a:pt x="78" y="750"/>
                  </a:lnTo>
                  <a:lnTo>
                    <a:pt x="73" y="765"/>
                  </a:lnTo>
                  <a:lnTo>
                    <a:pt x="73" y="765"/>
                  </a:lnTo>
                  <a:lnTo>
                    <a:pt x="73" y="799"/>
                  </a:lnTo>
                  <a:lnTo>
                    <a:pt x="68" y="838"/>
                  </a:lnTo>
                  <a:lnTo>
                    <a:pt x="73" y="872"/>
                  </a:lnTo>
                  <a:lnTo>
                    <a:pt x="78" y="905"/>
                  </a:lnTo>
                  <a:lnTo>
                    <a:pt x="78" y="905"/>
                  </a:lnTo>
                  <a:lnTo>
                    <a:pt x="87" y="930"/>
                  </a:lnTo>
                  <a:lnTo>
                    <a:pt x="102" y="949"/>
                  </a:lnTo>
                  <a:lnTo>
                    <a:pt x="121" y="964"/>
                  </a:lnTo>
                  <a:lnTo>
                    <a:pt x="150" y="973"/>
                  </a:lnTo>
                  <a:lnTo>
                    <a:pt x="150" y="973"/>
                  </a:lnTo>
                  <a:lnTo>
                    <a:pt x="179" y="978"/>
                  </a:lnTo>
                  <a:lnTo>
                    <a:pt x="208" y="973"/>
                  </a:lnTo>
                  <a:lnTo>
                    <a:pt x="228" y="968"/>
                  </a:lnTo>
                  <a:lnTo>
                    <a:pt x="252" y="959"/>
                  </a:lnTo>
                  <a:lnTo>
                    <a:pt x="266" y="944"/>
                  </a:lnTo>
                  <a:lnTo>
                    <a:pt x="281" y="925"/>
                  </a:lnTo>
                  <a:lnTo>
                    <a:pt x="295" y="896"/>
                  </a:lnTo>
                  <a:lnTo>
                    <a:pt x="305" y="867"/>
                  </a:lnTo>
                  <a:lnTo>
                    <a:pt x="305" y="867"/>
                  </a:lnTo>
                  <a:lnTo>
                    <a:pt x="329" y="886"/>
                  </a:lnTo>
                  <a:lnTo>
                    <a:pt x="358" y="901"/>
                  </a:lnTo>
                  <a:lnTo>
                    <a:pt x="392" y="910"/>
                  </a:lnTo>
                  <a:lnTo>
                    <a:pt x="426" y="915"/>
                  </a:lnTo>
                  <a:lnTo>
                    <a:pt x="460" y="910"/>
                  </a:lnTo>
                  <a:lnTo>
                    <a:pt x="494" y="901"/>
                  </a:lnTo>
                  <a:lnTo>
                    <a:pt x="518" y="886"/>
                  </a:lnTo>
                  <a:lnTo>
                    <a:pt x="528" y="872"/>
                  </a:lnTo>
                  <a:lnTo>
                    <a:pt x="533" y="857"/>
                  </a:lnTo>
                  <a:lnTo>
                    <a:pt x="533" y="857"/>
                  </a:lnTo>
                  <a:lnTo>
                    <a:pt x="538" y="847"/>
                  </a:lnTo>
                  <a:lnTo>
                    <a:pt x="533" y="838"/>
                  </a:lnTo>
                  <a:lnTo>
                    <a:pt x="533" y="828"/>
                  </a:lnTo>
                  <a:lnTo>
                    <a:pt x="538" y="818"/>
                  </a:lnTo>
                  <a:lnTo>
                    <a:pt x="538" y="818"/>
                  </a:lnTo>
                  <a:lnTo>
                    <a:pt x="547" y="809"/>
                  </a:lnTo>
                  <a:lnTo>
                    <a:pt x="557" y="799"/>
                  </a:lnTo>
                  <a:lnTo>
                    <a:pt x="581" y="789"/>
                  </a:lnTo>
                  <a:lnTo>
                    <a:pt x="610" y="789"/>
                  </a:lnTo>
                  <a:lnTo>
                    <a:pt x="644" y="789"/>
                  </a:lnTo>
                  <a:lnTo>
                    <a:pt x="673" y="789"/>
                  </a:lnTo>
                  <a:lnTo>
                    <a:pt x="702" y="780"/>
                  </a:lnTo>
                  <a:lnTo>
                    <a:pt x="712" y="775"/>
                  </a:lnTo>
                  <a:lnTo>
                    <a:pt x="722" y="765"/>
                  </a:lnTo>
                  <a:lnTo>
                    <a:pt x="731" y="755"/>
                  </a:lnTo>
                  <a:lnTo>
                    <a:pt x="736" y="741"/>
                  </a:lnTo>
                  <a:lnTo>
                    <a:pt x="736" y="741"/>
                  </a:lnTo>
                  <a:lnTo>
                    <a:pt x="741" y="717"/>
                  </a:lnTo>
                  <a:lnTo>
                    <a:pt x="731" y="692"/>
                  </a:lnTo>
                  <a:lnTo>
                    <a:pt x="717" y="668"/>
                  </a:lnTo>
                  <a:lnTo>
                    <a:pt x="702" y="644"/>
                  </a:lnTo>
                  <a:lnTo>
                    <a:pt x="668" y="600"/>
                  </a:lnTo>
                  <a:lnTo>
                    <a:pt x="654" y="576"/>
                  </a:lnTo>
                  <a:lnTo>
                    <a:pt x="649" y="557"/>
                  </a:lnTo>
                  <a:lnTo>
                    <a:pt x="649" y="557"/>
                  </a:lnTo>
                  <a:lnTo>
                    <a:pt x="654" y="537"/>
                  </a:lnTo>
                  <a:lnTo>
                    <a:pt x="668" y="518"/>
                  </a:lnTo>
                  <a:lnTo>
                    <a:pt x="688" y="503"/>
                  </a:lnTo>
                  <a:lnTo>
                    <a:pt x="707" y="489"/>
                  </a:lnTo>
                  <a:lnTo>
                    <a:pt x="756" y="460"/>
                  </a:lnTo>
                  <a:lnTo>
                    <a:pt x="775" y="450"/>
                  </a:lnTo>
                  <a:lnTo>
                    <a:pt x="789" y="436"/>
                  </a:lnTo>
                  <a:lnTo>
                    <a:pt x="789" y="436"/>
                  </a:lnTo>
                  <a:lnTo>
                    <a:pt x="819" y="402"/>
                  </a:lnTo>
                  <a:lnTo>
                    <a:pt x="828" y="382"/>
                  </a:lnTo>
                  <a:lnTo>
                    <a:pt x="833" y="363"/>
                  </a:lnTo>
                  <a:lnTo>
                    <a:pt x="833" y="348"/>
                  </a:lnTo>
                  <a:lnTo>
                    <a:pt x="833" y="329"/>
                  </a:lnTo>
                  <a:lnTo>
                    <a:pt x="823" y="295"/>
                  </a:lnTo>
                  <a:lnTo>
                    <a:pt x="804" y="261"/>
                  </a:lnTo>
                  <a:lnTo>
                    <a:pt x="780" y="227"/>
                  </a:lnTo>
                  <a:lnTo>
                    <a:pt x="746" y="198"/>
                  </a:lnTo>
                  <a:lnTo>
                    <a:pt x="707" y="169"/>
                  </a:lnTo>
                  <a:lnTo>
                    <a:pt x="625" y="111"/>
                  </a:lnTo>
                  <a:lnTo>
                    <a:pt x="538" y="63"/>
                  </a:lnTo>
                  <a:lnTo>
                    <a:pt x="402" y="0"/>
                  </a:lnTo>
                  <a:lnTo>
                    <a:pt x="203" y="232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9"/>
            <p:cNvSpPr>
              <a:spLocks/>
            </p:cNvSpPr>
            <p:nvPr/>
          </p:nvSpPr>
          <p:spPr bwMode="auto">
            <a:xfrm>
              <a:off x="1969" y="833"/>
              <a:ext cx="1860" cy="1259"/>
            </a:xfrm>
            <a:custGeom>
              <a:avLst/>
              <a:gdLst>
                <a:gd name="T0" fmla="*/ 116 w 1860"/>
                <a:gd name="T1" fmla="*/ 121 h 1259"/>
                <a:gd name="T2" fmla="*/ 97 w 1860"/>
                <a:gd name="T3" fmla="*/ 169 h 1259"/>
                <a:gd name="T4" fmla="*/ 34 w 1860"/>
                <a:gd name="T5" fmla="*/ 223 h 1259"/>
                <a:gd name="T6" fmla="*/ 5 w 1860"/>
                <a:gd name="T7" fmla="*/ 315 h 1259"/>
                <a:gd name="T8" fmla="*/ 0 w 1860"/>
                <a:gd name="T9" fmla="*/ 373 h 1259"/>
                <a:gd name="T10" fmla="*/ 5 w 1860"/>
                <a:gd name="T11" fmla="*/ 402 h 1259"/>
                <a:gd name="T12" fmla="*/ 58 w 1860"/>
                <a:gd name="T13" fmla="*/ 436 h 1259"/>
                <a:gd name="T14" fmla="*/ 72 w 1860"/>
                <a:gd name="T15" fmla="*/ 465 h 1259"/>
                <a:gd name="T16" fmla="*/ 48 w 1860"/>
                <a:gd name="T17" fmla="*/ 533 h 1259"/>
                <a:gd name="T18" fmla="*/ 53 w 1860"/>
                <a:gd name="T19" fmla="*/ 562 h 1259"/>
                <a:gd name="T20" fmla="*/ 92 w 1860"/>
                <a:gd name="T21" fmla="*/ 600 h 1259"/>
                <a:gd name="T22" fmla="*/ 131 w 1860"/>
                <a:gd name="T23" fmla="*/ 639 h 1259"/>
                <a:gd name="T24" fmla="*/ 169 w 1860"/>
                <a:gd name="T25" fmla="*/ 717 h 1259"/>
                <a:gd name="T26" fmla="*/ 194 w 1860"/>
                <a:gd name="T27" fmla="*/ 736 h 1259"/>
                <a:gd name="T28" fmla="*/ 174 w 1860"/>
                <a:gd name="T29" fmla="*/ 784 h 1259"/>
                <a:gd name="T30" fmla="*/ 135 w 1860"/>
                <a:gd name="T31" fmla="*/ 833 h 1259"/>
                <a:gd name="T32" fmla="*/ 121 w 1860"/>
                <a:gd name="T33" fmla="*/ 872 h 1259"/>
                <a:gd name="T34" fmla="*/ 135 w 1860"/>
                <a:gd name="T35" fmla="*/ 925 h 1259"/>
                <a:gd name="T36" fmla="*/ 194 w 1860"/>
                <a:gd name="T37" fmla="*/ 964 h 1259"/>
                <a:gd name="T38" fmla="*/ 324 w 1860"/>
                <a:gd name="T39" fmla="*/ 968 h 1259"/>
                <a:gd name="T40" fmla="*/ 334 w 1860"/>
                <a:gd name="T41" fmla="*/ 1012 h 1259"/>
                <a:gd name="T42" fmla="*/ 387 w 1860"/>
                <a:gd name="T43" fmla="*/ 1065 h 1259"/>
                <a:gd name="T44" fmla="*/ 542 w 1860"/>
                <a:gd name="T45" fmla="*/ 1119 h 1259"/>
                <a:gd name="T46" fmla="*/ 654 w 1860"/>
                <a:gd name="T47" fmla="*/ 1123 h 1259"/>
                <a:gd name="T48" fmla="*/ 688 w 1860"/>
                <a:gd name="T49" fmla="*/ 1104 h 1259"/>
                <a:gd name="T50" fmla="*/ 712 w 1860"/>
                <a:gd name="T51" fmla="*/ 1172 h 1259"/>
                <a:gd name="T52" fmla="*/ 775 w 1860"/>
                <a:gd name="T53" fmla="*/ 1196 h 1259"/>
                <a:gd name="T54" fmla="*/ 930 w 1860"/>
                <a:gd name="T55" fmla="*/ 1206 h 1259"/>
                <a:gd name="T56" fmla="*/ 978 w 1860"/>
                <a:gd name="T57" fmla="*/ 1235 h 1259"/>
                <a:gd name="T58" fmla="*/ 1007 w 1860"/>
                <a:gd name="T59" fmla="*/ 1259 h 1259"/>
                <a:gd name="T60" fmla="*/ 1065 w 1860"/>
                <a:gd name="T61" fmla="*/ 1254 h 1259"/>
                <a:gd name="T62" fmla="*/ 1128 w 1860"/>
                <a:gd name="T63" fmla="*/ 1177 h 1259"/>
                <a:gd name="T64" fmla="*/ 1177 w 1860"/>
                <a:gd name="T65" fmla="*/ 1080 h 1259"/>
                <a:gd name="T66" fmla="*/ 1225 w 1860"/>
                <a:gd name="T67" fmla="*/ 1094 h 1259"/>
                <a:gd name="T68" fmla="*/ 1274 w 1860"/>
                <a:gd name="T69" fmla="*/ 1085 h 1259"/>
                <a:gd name="T70" fmla="*/ 1337 w 1860"/>
                <a:gd name="T71" fmla="*/ 1060 h 1259"/>
                <a:gd name="T72" fmla="*/ 1390 w 1860"/>
                <a:gd name="T73" fmla="*/ 1065 h 1259"/>
                <a:gd name="T74" fmla="*/ 1530 w 1860"/>
                <a:gd name="T75" fmla="*/ 1104 h 1259"/>
                <a:gd name="T76" fmla="*/ 1584 w 1860"/>
                <a:gd name="T77" fmla="*/ 1094 h 1259"/>
                <a:gd name="T78" fmla="*/ 1617 w 1860"/>
                <a:gd name="T79" fmla="*/ 1065 h 1259"/>
                <a:gd name="T80" fmla="*/ 1617 w 1860"/>
                <a:gd name="T81" fmla="*/ 997 h 1259"/>
                <a:gd name="T82" fmla="*/ 1613 w 1860"/>
                <a:gd name="T83" fmla="*/ 876 h 1259"/>
                <a:gd name="T84" fmla="*/ 1637 w 1860"/>
                <a:gd name="T85" fmla="*/ 842 h 1259"/>
                <a:gd name="T86" fmla="*/ 1709 w 1860"/>
                <a:gd name="T87" fmla="*/ 818 h 1259"/>
                <a:gd name="T88" fmla="*/ 1806 w 1860"/>
                <a:gd name="T89" fmla="*/ 794 h 1259"/>
                <a:gd name="T90" fmla="*/ 1845 w 1860"/>
                <a:gd name="T91" fmla="*/ 750 h 1259"/>
                <a:gd name="T92" fmla="*/ 1860 w 1860"/>
                <a:gd name="T93" fmla="*/ 668 h 1259"/>
                <a:gd name="T94" fmla="*/ 1816 w 1860"/>
                <a:gd name="T95" fmla="*/ 508 h 1259"/>
                <a:gd name="T96" fmla="*/ 1768 w 1860"/>
                <a:gd name="T97" fmla="*/ 358 h 1259"/>
                <a:gd name="T98" fmla="*/ 1768 w 1860"/>
                <a:gd name="T99" fmla="*/ 300 h 1259"/>
                <a:gd name="T100" fmla="*/ 1777 w 1860"/>
                <a:gd name="T101" fmla="*/ 198 h 1259"/>
                <a:gd name="T102" fmla="*/ 1719 w 1860"/>
                <a:gd name="T103" fmla="*/ 131 h 1259"/>
                <a:gd name="T104" fmla="*/ 1593 w 1860"/>
                <a:gd name="T105" fmla="*/ 58 h 1259"/>
                <a:gd name="T106" fmla="*/ 1448 w 1860"/>
                <a:gd name="T107" fmla="*/ 9 h 1259"/>
                <a:gd name="T108" fmla="*/ 101 w 1860"/>
                <a:gd name="T109" fmla="*/ 101 h 1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860" h="1259">
                  <a:moveTo>
                    <a:pt x="101" y="101"/>
                  </a:moveTo>
                  <a:lnTo>
                    <a:pt x="101" y="101"/>
                  </a:lnTo>
                  <a:lnTo>
                    <a:pt x="116" y="121"/>
                  </a:lnTo>
                  <a:lnTo>
                    <a:pt x="121" y="135"/>
                  </a:lnTo>
                  <a:lnTo>
                    <a:pt x="111" y="150"/>
                  </a:lnTo>
                  <a:lnTo>
                    <a:pt x="97" y="169"/>
                  </a:lnTo>
                  <a:lnTo>
                    <a:pt x="63" y="198"/>
                  </a:lnTo>
                  <a:lnTo>
                    <a:pt x="34" y="223"/>
                  </a:lnTo>
                  <a:lnTo>
                    <a:pt x="34" y="223"/>
                  </a:lnTo>
                  <a:lnTo>
                    <a:pt x="19" y="247"/>
                  </a:lnTo>
                  <a:lnTo>
                    <a:pt x="9" y="281"/>
                  </a:lnTo>
                  <a:lnTo>
                    <a:pt x="5" y="315"/>
                  </a:lnTo>
                  <a:lnTo>
                    <a:pt x="0" y="344"/>
                  </a:lnTo>
                  <a:lnTo>
                    <a:pt x="0" y="344"/>
                  </a:lnTo>
                  <a:lnTo>
                    <a:pt x="0" y="373"/>
                  </a:lnTo>
                  <a:lnTo>
                    <a:pt x="0" y="387"/>
                  </a:lnTo>
                  <a:lnTo>
                    <a:pt x="5" y="402"/>
                  </a:lnTo>
                  <a:lnTo>
                    <a:pt x="5" y="402"/>
                  </a:lnTo>
                  <a:lnTo>
                    <a:pt x="19" y="416"/>
                  </a:lnTo>
                  <a:lnTo>
                    <a:pt x="39" y="426"/>
                  </a:lnTo>
                  <a:lnTo>
                    <a:pt x="58" y="436"/>
                  </a:lnTo>
                  <a:lnTo>
                    <a:pt x="72" y="450"/>
                  </a:lnTo>
                  <a:lnTo>
                    <a:pt x="72" y="450"/>
                  </a:lnTo>
                  <a:lnTo>
                    <a:pt x="72" y="465"/>
                  </a:lnTo>
                  <a:lnTo>
                    <a:pt x="72" y="479"/>
                  </a:lnTo>
                  <a:lnTo>
                    <a:pt x="63" y="503"/>
                  </a:lnTo>
                  <a:lnTo>
                    <a:pt x="48" y="533"/>
                  </a:lnTo>
                  <a:lnTo>
                    <a:pt x="48" y="547"/>
                  </a:lnTo>
                  <a:lnTo>
                    <a:pt x="53" y="562"/>
                  </a:lnTo>
                  <a:lnTo>
                    <a:pt x="53" y="562"/>
                  </a:lnTo>
                  <a:lnTo>
                    <a:pt x="58" y="576"/>
                  </a:lnTo>
                  <a:lnTo>
                    <a:pt x="68" y="586"/>
                  </a:lnTo>
                  <a:lnTo>
                    <a:pt x="92" y="600"/>
                  </a:lnTo>
                  <a:lnTo>
                    <a:pt x="111" y="620"/>
                  </a:lnTo>
                  <a:lnTo>
                    <a:pt x="131" y="639"/>
                  </a:lnTo>
                  <a:lnTo>
                    <a:pt x="131" y="639"/>
                  </a:lnTo>
                  <a:lnTo>
                    <a:pt x="145" y="663"/>
                  </a:lnTo>
                  <a:lnTo>
                    <a:pt x="155" y="692"/>
                  </a:lnTo>
                  <a:lnTo>
                    <a:pt x="169" y="717"/>
                  </a:lnTo>
                  <a:lnTo>
                    <a:pt x="179" y="726"/>
                  </a:lnTo>
                  <a:lnTo>
                    <a:pt x="194" y="736"/>
                  </a:lnTo>
                  <a:lnTo>
                    <a:pt x="194" y="736"/>
                  </a:lnTo>
                  <a:lnTo>
                    <a:pt x="194" y="755"/>
                  </a:lnTo>
                  <a:lnTo>
                    <a:pt x="189" y="770"/>
                  </a:lnTo>
                  <a:lnTo>
                    <a:pt x="174" y="784"/>
                  </a:lnTo>
                  <a:lnTo>
                    <a:pt x="160" y="799"/>
                  </a:lnTo>
                  <a:lnTo>
                    <a:pt x="145" y="813"/>
                  </a:lnTo>
                  <a:lnTo>
                    <a:pt x="135" y="833"/>
                  </a:lnTo>
                  <a:lnTo>
                    <a:pt x="126" y="852"/>
                  </a:lnTo>
                  <a:lnTo>
                    <a:pt x="121" y="872"/>
                  </a:lnTo>
                  <a:lnTo>
                    <a:pt x="121" y="872"/>
                  </a:lnTo>
                  <a:lnTo>
                    <a:pt x="126" y="896"/>
                  </a:lnTo>
                  <a:lnTo>
                    <a:pt x="131" y="910"/>
                  </a:lnTo>
                  <a:lnTo>
                    <a:pt x="135" y="925"/>
                  </a:lnTo>
                  <a:lnTo>
                    <a:pt x="145" y="939"/>
                  </a:lnTo>
                  <a:lnTo>
                    <a:pt x="169" y="954"/>
                  </a:lnTo>
                  <a:lnTo>
                    <a:pt x="194" y="964"/>
                  </a:lnTo>
                  <a:lnTo>
                    <a:pt x="227" y="968"/>
                  </a:lnTo>
                  <a:lnTo>
                    <a:pt x="261" y="968"/>
                  </a:lnTo>
                  <a:lnTo>
                    <a:pt x="324" y="968"/>
                  </a:lnTo>
                  <a:lnTo>
                    <a:pt x="324" y="968"/>
                  </a:lnTo>
                  <a:lnTo>
                    <a:pt x="324" y="993"/>
                  </a:lnTo>
                  <a:lnTo>
                    <a:pt x="334" y="1012"/>
                  </a:lnTo>
                  <a:lnTo>
                    <a:pt x="348" y="1031"/>
                  </a:lnTo>
                  <a:lnTo>
                    <a:pt x="368" y="1046"/>
                  </a:lnTo>
                  <a:lnTo>
                    <a:pt x="387" y="1065"/>
                  </a:lnTo>
                  <a:lnTo>
                    <a:pt x="416" y="1080"/>
                  </a:lnTo>
                  <a:lnTo>
                    <a:pt x="474" y="1104"/>
                  </a:lnTo>
                  <a:lnTo>
                    <a:pt x="542" y="1119"/>
                  </a:lnTo>
                  <a:lnTo>
                    <a:pt x="600" y="1128"/>
                  </a:lnTo>
                  <a:lnTo>
                    <a:pt x="629" y="1128"/>
                  </a:lnTo>
                  <a:lnTo>
                    <a:pt x="654" y="1123"/>
                  </a:lnTo>
                  <a:lnTo>
                    <a:pt x="673" y="1114"/>
                  </a:lnTo>
                  <a:lnTo>
                    <a:pt x="688" y="1104"/>
                  </a:lnTo>
                  <a:lnTo>
                    <a:pt x="688" y="1104"/>
                  </a:lnTo>
                  <a:lnTo>
                    <a:pt x="692" y="1133"/>
                  </a:lnTo>
                  <a:lnTo>
                    <a:pt x="702" y="1157"/>
                  </a:lnTo>
                  <a:lnTo>
                    <a:pt x="712" y="1172"/>
                  </a:lnTo>
                  <a:lnTo>
                    <a:pt x="731" y="1182"/>
                  </a:lnTo>
                  <a:lnTo>
                    <a:pt x="750" y="1191"/>
                  </a:lnTo>
                  <a:lnTo>
                    <a:pt x="775" y="1196"/>
                  </a:lnTo>
                  <a:lnTo>
                    <a:pt x="828" y="1196"/>
                  </a:lnTo>
                  <a:lnTo>
                    <a:pt x="881" y="1196"/>
                  </a:lnTo>
                  <a:lnTo>
                    <a:pt x="930" y="1206"/>
                  </a:lnTo>
                  <a:lnTo>
                    <a:pt x="949" y="1211"/>
                  </a:lnTo>
                  <a:lnTo>
                    <a:pt x="968" y="1220"/>
                  </a:lnTo>
                  <a:lnTo>
                    <a:pt x="978" y="1235"/>
                  </a:lnTo>
                  <a:lnTo>
                    <a:pt x="983" y="1259"/>
                  </a:lnTo>
                  <a:lnTo>
                    <a:pt x="983" y="1259"/>
                  </a:lnTo>
                  <a:lnTo>
                    <a:pt x="1007" y="1259"/>
                  </a:lnTo>
                  <a:lnTo>
                    <a:pt x="1027" y="1259"/>
                  </a:lnTo>
                  <a:lnTo>
                    <a:pt x="1046" y="1259"/>
                  </a:lnTo>
                  <a:lnTo>
                    <a:pt x="1065" y="1254"/>
                  </a:lnTo>
                  <a:lnTo>
                    <a:pt x="1090" y="1235"/>
                  </a:lnTo>
                  <a:lnTo>
                    <a:pt x="1109" y="1206"/>
                  </a:lnTo>
                  <a:lnTo>
                    <a:pt x="1128" y="1177"/>
                  </a:lnTo>
                  <a:lnTo>
                    <a:pt x="1143" y="1143"/>
                  </a:lnTo>
                  <a:lnTo>
                    <a:pt x="1157" y="1109"/>
                  </a:lnTo>
                  <a:lnTo>
                    <a:pt x="1177" y="1080"/>
                  </a:lnTo>
                  <a:lnTo>
                    <a:pt x="1177" y="1080"/>
                  </a:lnTo>
                  <a:lnTo>
                    <a:pt x="1201" y="1090"/>
                  </a:lnTo>
                  <a:lnTo>
                    <a:pt x="1225" y="1094"/>
                  </a:lnTo>
                  <a:lnTo>
                    <a:pt x="1249" y="1090"/>
                  </a:lnTo>
                  <a:lnTo>
                    <a:pt x="1274" y="1085"/>
                  </a:lnTo>
                  <a:lnTo>
                    <a:pt x="1274" y="1085"/>
                  </a:lnTo>
                  <a:lnTo>
                    <a:pt x="1303" y="1070"/>
                  </a:lnTo>
                  <a:lnTo>
                    <a:pt x="1322" y="1065"/>
                  </a:lnTo>
                  <a:lnTo>
                    <a:pt x="1337" y="1060"/>
                  </a:lnTo>
                  <a:lnTo>
                    <a:pt x="1337" y="1060"/>
                  </a:lnTo>
                  <a:lnTo>
                    <a:pt x="1366" y="1060"/>
                  </a:lnTo>
                  <a:lnTo>
                    <a:pt x="1390" y="1065"/>
                  </a:lnTo>
                  <a:lnTo>
                    <a:pt x="1448" y="1085"/>
                  </a:lnTo>
                  <a:lnTo>
                    <a:pt x="1506" y="1099"/>
                  </a:lnTo>
                  <a:lnTo>
                    <a:pt x="1530" y="1104"/>
                  </a:lnTo>
                  <a:lnTo>
                    <a:pt x="1559" y="1099"/>
                  </a:lnTo>
                  <a:lnTo>
                    <a:pt x="1559" y="1099"/>
                  </a:lnTo>
                  <a:lnTo>
                    <a:pt x="1584" y="1094"/>
                  </a:lnTo>
                  <a:lnTo>
                    <a:pt x="1598" y="1090"/>
                  </a:lnTo>
                  <a:lnTo>
                    <a:pt x="1608" y="1075"/>
                  </a:lnTo>
                  <a:lnTo>
                    <a:pt x="1617" y="1065"/>
                  </a:lnTo>
                  <a:lnTo>
                    <a:pt x="1617" y="1051"/>
                  </a:lnTo>
                  <a:lnTo>
                    <a:pt x="1622" y="1031"/>
                  </a:lnTo>
                  <a:lnTo>
                    <a:pt x="1617" y="997"/>
                  </a:lnTo>
                  <a:lnTo>
                    <a:pt x="1608" y="925"/>
                  </a:lnTo>
                  <a:lnTo>
                    <a:pt x="1608" y="891"/>
                  </a:lnTo>
                  <a:lnTo>
                    <a:pt x="1613" y="876"/>
                  </a:lnTo>
                  <a:lnTo>
                    <a:pt x="1617" y="862"/>
                  </a:lnTo>
                  <a:lnTo>
                    <a:pt x="1617" y="862"/>
                  </a:lnTo>
                  <a:lnTo>
                    <a:pt x="1637" y="842"/>
                  </a:lnTo>
                  <a:lnTo>
                    <a:pt x="1656" y="828"/>
                  </a:lnTo>
                  <a:lnTo>
                    <a:pt x="1680" y="823"/>
                  </a:lnTo>
                  <a:lnTo>
                    <a:pt x="1709" y="818"/>
                  </a:lnTo>
                  <a:lnTo>
                    <a:pt x="1758" y="809"/>
                  </a:lnTo>
                  <a:lnTo>
                    <a:pt x="1782" y="804"/>
                  </a:lnTo>
                  <a:lnTo>
                    <a:pt x="1806" y="794"/>
                  </a:lnTo>
                  <a:lnTo>
                    <a:pt x="1806" y="794"/>
                  </a:lnTo>
                  <a:lnTo>
                    <a:pt x="1831" y="775"/>
                  </a:lnTo>
                  <a:lnTo>
                    <a:pt x="1845" y="750"/>
                  </a:lnTo>
                  <a:lnTo>
                    <a:pt x="1855" y="726"/>
                  </a:lnTo>
                  <a:lnTo>
                    <a:pt x="1860" y="697"/>
                  </a:lnTo>
                  <a:lnTo>
                    <a:pt x="1860" y="668"/>
                  </a:lnTo>
                  <a:lnTo>
                    <a:pt x="1860" y="639"/>
                  </a:lnTo>
                  <a:lnTo>
                    <a:pt x="1840" y="571"/>
                  </a:lnTo>
                  <a:lnTo>
                    <a:pt x="1816" y="508"/>
                  </a:lnTo>
                  <a:lnTo>
                    <a:pt x="1792" y="440"/>
                  </a:lnTo>
                  <a:lnTo>
                    <a:pt x="1777" y="382"/>
                  </a:lnTo>
                  <a:lnTo>
                    <a:pt x="1768" y="358"/>
                  </a:lnTo>
                  <a:lnTo>
                    <a:pt x="1768" y="334"/>
                  </a:lnTo>
                  <a:lnTo>
                    <a:pt x="1768" y="334"/>
                  </a:lnTo>
                  <a:lnTo>
                    <a:pt x="1768" y="300"/>
                  </a:lnTo>
                  <a:lnTo>
                    <a:pt x="1772" y="271"/>
                  </a:lnTo>
                  <a:lnTo>
                    <a:pt x="1782" y="218"/>
                  </a:lnTo>
                  <a:lnTo>
                    <a:pt x="1777" y="198"/>
                  </a:lnTo>
                  <a:lnTo>
                    <a:pt x="1768" y="174"/>
                  </a:lnTo>
                  <a:lnTo>
                    <a:pt x="1748" y="155"/>
                  </a:lnTo>
                  <a:lnTo>
                    <a:pt x="1719" y="131"/>
                  </a:lnTo>
                  <a:lnTo>
                    <a:pt x="1719" y="131"/>
                  </a:lnTo>
                  <a:lnTo>
                    <a:pt x="1637" y="82"/>
                  </a:lnTo>
                  <a:lnTo>
                    <a:pt x="1593" y="58"/>
                  </a:lnTo>
                  <a:lnTo>
                    <a:pt x="1545" y="38"/>
                  </a:lnTo>
                  <a:lnTo>
                    <a:pt x="1496" y="19"/>
                  </a:lnTo>
                  <a:lnTo>
                    <a:pt x="1448" y="9"/>
                  </a:lnTo>
                  <a:lnTo>
                    <a:pt x="1404" y="0"/>
                  </a:lnTo>
                  <a:lnTo>
                    <a:pt x="1356" y="0"/>
                  </a:lnTo>
                  <a:lnTo>
                    <a:pt x="101" y="101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0"/>
            <p:cNvSpPr>
              <a:spLocks/>
            </p:cNvSpPr>
            <p:nvPr/>
          </p:nvSpPr>
          <p:spPr bwMode="auto">
            <a:xfrm>
              <a:off x="2216" y="2547"/>
              <a:ext cx="1462" cy="402"/>
            </a:xfrm>
            <a:custGeom>
              <a:avLst/>
              <a:gdLst>
                <a:gd name="T0" fmla="*/ 610 w 1462"/>
                <a:gd name="T1" fmla="*/ 0 h 402"/>
                <a:gd name="T2" fmla="*/ 436 w 1462"/>
                <a:gd name="T3" fmla="*/ 10 h 402"/>
                <a:gd name="T4" fmla="*/ 324 w 1462"/>
                <a:gd name="T5" fmla="*/ 34 h 402"/>
                <a:gd name="T6" fmla="*/ 218 w 1462"/>
                <a:gd name="T7" fmla="*/ 73 h 402"/>
                <a:gd name="T8" fmla="*/ 169 w 1462"/>
                <a:gd name="T9" fmla="*/ 97 h 402"/>
                <a:gd name="T10" fmla="*/ 111 w 1462"/>
                <a:gd name="T11" fmla="*/ 136 h 402"/>
                <a:gd name="T12" fmla="*/ 63 w 1462"/>
                <a:gd name="T13" fmla="*/ 180 h 402"/>
                <a:gd name="T14" fmla="*/ 14 w 1462"/>
                <a:gd name="T15" fmla="*/ 218 h 402"/>
                <a:gd name="T16" fmla="*/ 0 w 1462"/>
                <a:gd name="T17" fmla="*/ 242 h 402"/>
                <a:gd name="T18" fmla="*/ 0 w 1462"/>
                <a:gd name="T19" fmla="*/ 272 h 402"/>
                <a:gd name="T20" fmla="*/ 0 w 1462"/>
                <a:gd name="T21" fmla="*/ 276 h 402"/>
                <a:gd name="T22" fmla="*/ 39 w 1462"/>
                <a:gd name="T23" fmla="*/ 286 h 402"/>
                <a:gd name="T24" fmla="*/ 116 w 1462"/>
                <a:gd name="T25" fmla="*/ 286 h 402"/>
                <a:gd name="T26" fmla="*/ 271 w 1462"/>
                <a:gd name="T27" fmla="*/ 257 h 402"/>
                <a:gd name="T28" fmla="*/ 344 w 1462"/>
                <a:gd name="T29" fmla="*/ 228 h 402"/>
                <a:gd name="T30" fmla="*/ 460 w 1462"/>
                <a:gd name="T31" fmla="*/ 199 h 402"/>
                <a:gd name="T32" fmla="*/ 528 w 1462"/>
                <a:gd name="T33" fmla="*/ 204 h 402"/>
                <a:gd name="T34" fmla="*/ 557 w 1462"/>
                <a:gd name="T35" fmla="*/ 223 h 402"/>
                <a:gd name="T36" fmla="*/ 586 w 1462"/>
                <a:gd name="T37" fmla="*/ 252 h 402"/>
                <a:gd name="T38" fmla="*/ 615 w 1462"/>
                <a:gd name="T39" fmla="*/ 281 h 402"/>
                <a:gd name="T40" fmla="*/ 673 w 1462"/>
                <a:gd name="T41" fmla="*/ 325 h 402"/>
                <a:gd name="T42" fmla="*/ 736 w 1462"/>
                <a:gd name="T43" fmla="*/ 359 h 402"/>
                <a:gd name="T44" fmla="*/ 881 w 1462"/>
                <a:gd name="T45" fmla="*/ 393 h 402"/>
                <a:gd name="T46" fmla="*/ 930 w 1462"/>
                <a:gd name="T47" fmla="*/ 402 h 402"/>
                <a:gd name="T48" fmla="*/ 1007 w 1462"/>
                <a:gd name="T49" fmla="*/ 402 h 402"/>
                <a:gd name="T50" fmla="*/ 1056 w 1462"/>
                <a:gd name="T51" fmla="*/ 388 h 402"/>
                <a:gd name="T52" fmla="*/ 1080 w 1462"/>
                <a:gd name="T53" fmla="*/ 373 h 402"/>
                <a:gd name="T54" fmla="*/ 1099 w 1462"/>
                <a:gd name="T55" fmla="*/ 349 h 402"/>
                <a:gd name="T56" fmla="*/ 1114 w 1462"/>
                <a:gd name="T57" fmla="*/ 315 h 402"/>
                <a:gd name="T58" fmla="*/ 1143 w 1462"/>
                <a:gd name="T59" fmla="*/ 296 h 402"/>
                <a:gd name="T60" fmla="*/ 1206 w 1462"/>
                <a:gd name="T61" fmla="*/ 267 h 402"/>
                <a:gd name="T62" fmla="*/ 1278 w 1462"/>
                <a:gd name="T63" fmla="*/ 262 h 402"/>
                <a:gd name="T64" fmla="*/ 1385 w 1462"/>
                <a:gd name="T65" fmla="*/ 267 h 402"/>
                <a:gd name="T66" fmla="*/ 1429 w 1462"/>
                <a:gd name="T67" fmla="*/ 267 h 402"/>
                <a:gd name="T68" fmla="*/ 1453 w 1462"/>
                <a:gd name="T69" fmla="*/ 257 h 402"/>
                <a:gd name="T70" fmla="*/ 1462 w 1462"/>
                <a:gd name="T71" fmla="*/ 238 h 402"/>
                <a:gd name="T72" fmla="*/ 1453 w 1462"/>
                <a:gd name="T73" fmla="*/ 194 h 402"/>
                <a:gd name="T74" fmla="*/ 1443 w 1462"/>
                <a:gd name="T75" fmla="*/ 170 h 402"/>
                <a:gd name="T76" fmla="*/ 1404 w 1462"/>
                <a:gd name="T77" fmla="*/ 136 h 402"/>
                <a:gd name="T78" fmla="*/ 1327 w 1462"/>
                <a:gd name="T79" fmla="*/ 107 h 402"/>
                <a:gd name="T80" fmla="*/ 1274 w 1462"/>
                <a:gd name="T81" fmla="*/ 97 h 402"/>
                <a:gd name="T82" fmla="*/ 968 w 1462"/>
                <a:gd name="T83" fmla="*/ 44 h 402"/>
                <a:gd name="T84" fmla="*/ 610 w 1462"/>
                <a:gd name="T85" fmla="*/ 0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462" h="402">
                  <a:moveTo>
                    <a:pt x="610" y="0"/>
                  </a:moveTo>
                  <a:lnTo>
                    <a:pt x="610" y="0"/>
                  </a:lnTo>
                  <a:lnTo>
                    <a:pt x="494" y="5"/>
                  </a:lnTo>
                  <a:lnTo>
                    <a:pt x="436" y="10"/>
                  </a:lnTo>
                  <a:lnTo>
                    <a:pt x="378" y="25"/>
                  </a:lnTo>
                  <a:lnTo>
                    <a:pt x="324" y="34"/>
                  </a:lnTo>
                  <a:lnTo>
                    <a:pt x="271" y="54"/>
                  </a:lnTo>
                  <a:lnTo>
                    <a:pt x="218" y="73"/>
                  </a:lnTo>
                  <a:lnTo>
                    <a:pt x="169" y="97"/>
                  </a:lnTo>
                  <a:lnTo>
                    <a:pt x="169" y="97"/>
                  </a:lnTo>
                  <a:lnTo>
                    <a:pt x="140" y="117"/>
                  </a:lnTo>
                  <a:lnTo>
                    <a:pt x="111" y="136"/>
                  </a:lnTo>
                  <a:lnTo>
                    <a:pt x="63" y="180"/>
                  </a:lnTo>
                  <a:lnTo>
                    <a:pt x="63" y="180"/>
                  </a:lnTo>
                  <a:lnTo>
                    <a:pt x="39" y="199"/>
                  </a:lnTo>
                  <a:lnTo>
                    <a:pt x="14" y="218"/>
                  </a:lnTo>
                  <a:lnTo>
                    <a:pt x="5" y="228"/>
                  </a:lnTo>
                  <a:lnTo>
                    <a:pt x="0" y="242"/>
                  </a:lnTo>
                  <a:lnTo>
                    <a:pt x="0" y="257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0" y="276"/>
                  </a:lnTo>
                  <a:lnTo>
                    <a:pt x="9" y="281"/>
                  </a:lnTo>
                  <a:lnTo>
                    <a:pt x="39" y="286"/>
                  </a:lnTo>
                  <a:lnTo>
                    <a:pt x="72" y="286"/>
                  </a:lnTo>
                  <a:lnTo>
                    <a:pt x="116" y="286"/>
                  </a:lnTo>
                  <a:lnTo>
                    <a:pt x="208" y="272"/>
                  </a:lnTo>
                  <a:lnTo>
                    <a:pt x="271" y="257"/>
                  </a:lnTo>
                  <a:lnTo>
                    <a:pt x="271" y="257"/>
                  </a:lnTo>
                  <a:lnTo>
                    <a:pt x="344" y="228"/>
                  </a:lnTo>
                  <a:lnTo>
                    <a:pt x="421" y="209"/>
                  </a:lnTo>
                  <a:lnTo>
                    <a:pt x="460" y="199"/>
                  </a:lnTo>
                  <a:lnTo>
                    <a:pt x="494" y="199"/>
                  </a:lnTo>
                  <a:lnTo>
                    <a:pt x="528" y="204"/>
                  </a:lnTo>
                  <a:lnTo>
                    <a:pt x="557" y="223"/>
                  </a:lnTo>
                  <a:lnTo>
                    <a:pt x="557" y="223"/>
                  </a:lnTo>
                  <a:lnTo>
                    <a:pt x="571" y="233"/>
                  </a:lnTo>
                  <a:lnTo>
                    <a:pt x="586" y="252"/>
                  </a:lnTo>
                  <a:lnTo>
                    <a:pt x="615" y="281"/>
                  </a:lnTo>
                  <a:lnTo>
                    <a:pt x="615" y="281"/>
                  </a:lnTo>
                  <a:lnTo>
                    <a:pt x="644" y="305"/>
                  </a:lnTo>
                  <a:lnTo>
                    <a:pt x="673" y="325"/>
                  </a:lnTo>
                  <a:lnTo>
                    <a:pt x="702" y="344"/>
                  </a:lnTo>
                  <a:lnTo>
                    <a:pt x="736" y="359"/>
                  </a:lnTo>
                  <a:lnTo>
                    <a:pt x="804" y="378"/>
                  </a:lnTo>
                  <a:lnTo>
                    <a:pt x="881" y="393"/>
                  </a:lnTo>
                  <a:lnTo>
                    <a:pt x="881" y="393"/>
                  </a:lnTo>
                  <a:lnTo>
                    <a:pt x="930" y="402"/>
                  </a:lnTo>
                  <a:lnTo>
                    <a:pt x="983" y="402"/>
                  </a:lnTo>
                  <a:lnTo>
                    <a:pt x="1007" y="402"/>
                  </a:lnTo>
                  <a:lnTo>
                    <a:pt x="1036" y="397"/>
                  </a:lnTo>
                  <a:lnTo>
                    <a:pt x="1056" y="388"/>
                  </a:lnTo>
                  <a:lnTo>
                    <a:pt x="1080" y="373"/>
                  </a:lnTo>
                  <a:lnTo>
                    <a:pt x="1080" y="373"/>
                  </a:lnTo>
                  <a:lnTo>
                    <a:pt x="1090" y="364"/>
                  </a:lnTo>
                  <a:lnTo>
                    <a:pt x="1099" y="349"/>
                  </a:lnTo>
                  <a:lnTo>
                    <a:pt x="1104" y="330"/>
                  </a:lnTo>
                  <a:lnTo>
                    <a:pt x="1114" y="315"/>
                  </a:lnTo>
                  <a:lnTo>
                    <a:pt x="1114" y="315"/>
                  </a:lnTo>
                  <a:lnTo>
                    <a:pt x="1143" y="296"/>
                  </a:lnTo>
                  <a:lnTo>
                    <a:pt x="1172" y="281"/>
                  </a:lnTo>
                  <a:lnTo>
                    <a:pt x="1206" y="267"/>
                  </a:lnTo>
                  <a:lnTo>
                    <a:pt x="1244" y="262"/>
                  </a:lnTo>
                  <a:lnTo>
                    <a:pt x="1278" y="262"/>
                  </a:lnTo>
                  <a:lnTo>
                    <a:pt x="1317" y="257"/>
                  </a:lnTo>
                  <a:lnTo>
                    <a:pt x="1385" y="267"/>
                  </a:lnTo>
                  <a:lnTo>
                    <a:pt x="1385" y="267"/>
                  </a:lnTo>
                  <a:lnTo>
                    <a:pt x="1429" y="267"/>
                  </a:lnTo>
                  <a:lnTo>
                    <a:pt x="1443" y="262"/>
                  </a:lnTo>
                  <a:lnTo>
                    <a:pt x="1453" y="257"/>
                  </a:lnTo>
                  <a:lnTo>
                    <a:pt x="1462" y="247"/>
                  </a:lnTo>
                  <a:lnTo>
                    <a:pt x="1462" y="238"/>
                  </a:lnTo>
                  <a:lnTo>
                    <a:pt x="1462" y="218"/>
                  </a:lnTo>
                  <a:lnTo>
                    <a:pt x="1453" y="194"/>
                  </a:lnTo>
                  <a:lnTo>
                    <a:pt x="1453" y="194"/>
                  </a:lnTo>
                  <a:lnTo>
                    <a:pt x="1443" y="170"/>
                  </a:lnTo>
                  <a:lnTo>
                    <a:pt x="1424" y="150"/>
                  </a:lnTo>
                  <a:lnTo>
                    <a:pt x="1404" y="136"/>
                  </a:lnTo>
                  <a:lnTo>
                    <a:pt x="1380" y="126"/>
                  </a:lnTo>
                  <a:lnTo>
                    <a:pt x="1327" y="107"/>
                  </a:lnTo>
                  <a:lnTo>
                    <a:pt x="1274" y="97"/>
                  </a:lnTo>
                  <a:lnTo>
                    <a:pt x="1274" y="97"/>
                  </a:lnTo>
                  <a:lnTo>
                    <a:pt x="1070" y="58"/>
                  </a:lnTo>
                  <a:lnTo>
                    <a:pt x="968" y="44"/>
                  </a:lnTo>
                  <a:lnTo>
                    <a:pt x="872" y="39"/>
                  </a:lnTo>
                  <a:lnTo>
                    <a:pt x="610" y="0"/>
                  </a:lnTo>
                  <a:close/>
                </a:path>
              </a:pathLst>
            </a:custGeom>
            <a:solidFill>
              <a:srgbClr val="B2D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1"/>
            <p:cNvSpPr>
              <a:spLocks/>
            </p:cNvSpPr>
            <p:nvPr/>
          </p:nvSpPr>
          <p:spPr bwMode="auto">
            <a:xfrm>
              <a:off x="2719" y="1094"/>
              <a:ext cx="601" cy="1138"/>
            </a:xfrm>
            <a:custGeom>
              <a:avLst/>
              <a:gdLst>
                <a:gd name="T0" fmla="*/ 548 w 601"/>
                <a:gd name="T1" fmla="*/ 417 h 1138"/>
                <a:gd name="T2" fmla="*/ 509 w 601"/>
                <a:gd name="T3" fmla="*/ 422 h 1138"/>
                <a:gd name="T4" fmla="*/ 490 w 601"/>
                <a:gd name="T5" fmla="*/ 441 h 1138"/>
                <a:gd name="T6" fmla="*/ 417 w 601"/>
                <a:gd name="T7" fmla="*/ 552 h 1138"/>
                <a:gd name="T8" fmla="*/ 325 w 601"/>
                <a:gd name="T9" fmla="*/ 703 h 1138"/>
                <a:gd name="T10" fmla="*/ 296 w 601"/>
                <a:gd name="T11" fmla="*/ 756 h 1138"/>
                <a:gd name="T12" fmla="*/ 272 w 601"/>
                <a:gd name="T13" fmla="*/ 770 h 1138"/>
                <a:gd name="T14" fmla="*/ 267 w 601"/>
                <a:gd name="T15" fmla="*/ 722 h 1138"/>
                <a:gd name="T16" fmla="*/ 291 w 601"/>
                <a:gd name="T17" fmla="*/ 640 h 1138"/>
                <a:gd name="T18" fmla="*/ 310 w 601"/>
                <a:gd name="T19" fmla="*/ 557 h 1138"/>
                <a:gd name="T20" fmla="*/ 378 w 601"/>
                <a:gd name="T21" fmla="*/ 305 h 1138"/>
                <a:gd name="T22" fmla="*/ 427 w 601"/>
                <a:gd name="T23" fmla="*/ 54 h 1138"/>
                <a:gd name="T24" fmla="*/ 412 w 601"/>
                <a:gd name="T25" fmla="*/ 87 h 1138"/>
                <a:gd name="T26" fmla="*/ 349 w 601"/>
                <a:gd name="T27" fmla="*/ 325 h 1138"/>
                <a:gd name="T28" fmla="*/ 349 w 601"/>
                <a:gd name="T29" fmla="*/ 291 h 1138"/>
                <a:gd name="T30" fmla="*/ 344 w 601"/>
                <a:gd name="T31" fmla="*/ 276 h 1138"/>
                <a:gd name="T32" fmla="*/ 344 w 601"/>
                <a:gd name="T33" fmla="*/ 199 h 1138"/>
                <a:gd name="T34" fmla="*/ 340 w 601"/>
                <a:gd name="T35" fmla="*/ 330 h 1138"/>
                <a:gd name="T36" fmla="*/ 330 w 601"/>
                <a:gd name="T37" fmla="*/ 368 h 1138"/>
                <a:gd name="T38" fmla="*/ 291 w 601"/>
                <a:gd name="T39" fmla="*/ 528 h 1138"/>
                <a:gd name="T40" fmla="*/ 238 w 601"/>
                <a:gd name="T41" fmla="*/ 644 h 1138"/>
                <a:gd name="T42" fmla="*/ 223 w 601"/>
                <a:gd name="T43" fmla="*/ 649 h 1138"/>
                <a:gd name="T44" fmla="*/ 175 w 601"/>
                <a:gd name="T45" fmla="*/ 577 h 1138"/>
                <a:gd name="T46" fmla="*/ 155 w 601"/>
                <a:gd name="T47" fmla="*/ 494 h 1138"/>
                <a:gd name="T48" fmla="*/ 73 w 601"/>
                <a:gd name="T49" fmla="*/ 194 h 1138"/>
                <a:gd name="T50" fmla="*/ 59 w 601"/>
                <a:gd name="T51" fmla="*/ 126 h 1138"/>
                <a:gd name="T52" fmla="*/ 5 w 601"/>
                <a:gd name="T53" fmla="*/ 0 h 1138"/>
                <a:gd name="T54" fmla="*/ 5 w 601"/>
                <a:gd name="T55" fmla="*/ 54 h 1138"/>
                <a:gd name="T56" fmla="*/ 97 w 601"/>
                <a:gd name="T57" fmla="*/ 470 h 1138"/>
                <a:gd name="T58" fmla="*/ 117 w 601"/>
                <a:gd name="T59" fmla="*/ 538 h 1138"/>
                <a:gd name="T60" fmla="*/ 165 w 601"/>
                <a:gd name="T61" fmla="*/ 804 h 1138"/>
                <a:gd name="T62" fmla="*/ 146 w 601"/>
                <a:gd name="T63" fmla="*/ 829 h 1138"/>
                <a:gd name="T64" fmla="*/ 131 w 601"/>
                <a:gd name="T65" fmla="*/ 814 h 1138"/>
                <a:gd name="T66" fmla="*/ 83 w 601"/>
                <a:gd name="T67" fmla="*/ 669 h 1138"/>
                <a:gd name="T68" fmla="*/ 49 w 601"/>
                <a:gd name="T69" fmla="*/ 412 h 1138"/>
                <a:gd name="T70" fmla="*/ 44 w 601"/>
                <a:gd name="T71" fmla="*/ 523 h 1138"/>
                <a:gd name="T72" fmla="*/ 44 w 601"/>
                <a:gd name="T73" fmla="*/ 635 h 1138"/>
                <a:gd name="T74" fmla="*/ 25 w 601"/>
                <a:gd name="T75" fmla="*/ 635 h 1138"/>
                <a:gd name="T76" fmla="*/ 5 w 601"/>
                <a:gd name="T77" fmla="*/ 630 h 1138"/>
                <a:gd name="T78" fmla="*/ 73 w 601"/>
                <a:gd name="T79" fmla="*/ 809 h 1138"/>
                <a:gd name="T80" fmla="*/ 131 w 601"/>
                <a:gd name="T81" fmla="*/ 1090 h 1138"/>
                <a:gd name="T82" fmla="*/ 185 w 601"/>
                <a:gd name="T83" fmla="*/ 1134 h 1138"/>
                <a:gd name="T84" fmla="*/ 262 w 601"/>
                <a:gd name="T85" fmla="*/ 1138 h 1138"/>
                <a:gd name="T86" fmla="*/ 296 w 601"/>
                <a:gd name="T87" fmla="*/ 1124 h 1138"/>
                <a:gd name="T88" fmla="*/ 340 w 601"/>
                <a:gd name="T89" fmla="*/ 906 h 1138"/>
                <a:gd name="T90" fmla="*/ 393 w 601"/>
                <a:gd name="T91" fmla="*/ 756 h 1138"/>
                <a:gd name="T92" fmla="*/ 494 w 601"/>
                <a:gd name="T93" fmla="*/ 606 h 1138"/>
                <a:gd name="T94" fmla="*/ 601 w 601"/>
                <a:gd name="T95" fmla="*/ 397 h 1138"/>
                <a:gd name="T96" fmla="*/ 577 w 601"/>
                <a:gd name="T97" fmla="*/ 407 h 1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01" h="1138">
                  <a:moveTo>
                    <a:pt x="577" y="407"/>
                  </a:moveTo>
                  <a:lnTo>
                    <a:pt x="577" y="407"/>
                  </a:lnTo>
                  <a:lnTo>
                    <a:pt x="548" y="417"/>
                  </a:lnTo>
                  <a:lnTo>
                    <a:pt x="519" y="422"/>
                  </a:lnTo>
                  <a:lnTo>
                    <a:pt x="519" y="422"/>
                  </a:lnTo>
                  <a:lnTo>
                    <a:pt x="509" y="422"/>
                  </a:lnTo>
                  <a:lnTo>
                    <a:pt x="499" y="422"/>
                  </a:lnTo>
                  <a:lnTo>
                    <a:pt x="499" y="422"/>
                  </a:lnTo>
                  <a:lnTo>
                    <a:pt x="490" y="441"/>
                  </a:lnTo>
                  <a:lnTo>
                    <a:pt x="475" y="460"/>
                  </a:lnTo>
                  <a:lnTo>
                    <a:pt x="475" y="460"/>
                  </a:lnTo>
                  <a:lnTo>
                    <a:pt x="417" y="552"/>
                  </a:lnTo>
                  <a:lnTo>
                    <a:pt x="364" y="644"/>
                  </a:lnTo>
                  <a:lnTo>
                    <a:pt x="364" y="644"/>
                  </a:lnTo>
                  <a:lnTo>
                    <a:pt x="325" y="703"/>
                  </a:lnTo>
                  <a:lnTo>
                    <a:pt x="325" y="703"/>
                  </a:lnTo>
                  <a:lnTo>
                    <a:pt x="315" y="732"/>
                  </a:lnTo>
                  <a:lnTo>
                    <a:pt x="296" y="756"/>
                  </a:lnTo>
                  <a:lnTo>
                    <a:pt x="296" y="756"/>
                  </a:lnTo>
                  <a:lnTo>
                    <a:pt x="281" y="766"/>
                  </a:lnTo>
                  <a:lnTo>
                    <a:pt x="272" y="770"/>
                  </a:lnTo>
                  <a:lnTo>
                    <a:pt x="272" y="770"/>
                  </a:lnTo>
                  <a:lnTo>
                    <a:pt x="267" y="746"/>
                  </a:lnTo>
                  <a:lnTo>
                    <a:pt x="267" y="722"/>
                  </a:lnTo>
                  <a:lnTo>
                    <a:pt x="267" y="722"/>
                  </a:lnTo>
                  <a:lnTo>
                    <a:pt x="281" y="683"/>
                  </a:lnTo>
                  <a:lnTo>
                    <a:pt x="291" y="640"/>
                  </a:lnTo>
                  <a:lnTo>
                    <a:pt x="301" y="596"/>
                  </a:lnTo>
                  <a:lnTo>
                    <a:pt x="310" y="557"/>
                  </a:lnTo>
                  <a:lnTo>
                    <a:pt x="310" y="557"/>
                  </a:lnTo>
                  <a:lnTo>
                    <a:pt x="325" y="528"/>
                  </a:lnTo>
                  <a:lnTo>
                    <a:pt x="340" y="470"/>
                  </a:lnTo>
                  <a:lnTo>
                    <a:pt x="378" y="305"/>
                  </a:lnTo>
                  <a:lnTo>
                    <a:pt x="412" y="146"/>
                  </a:lnTo>
                  <a:lnTo>
                    <a:pt x="422" y="87"/>
                  </a:lnTo>
                  <a:lnTo>
                    <a:pt x="427" y="54"/>
                  </a:lnTo>
                  <a:lnTo>
                    <a:pt x="427" y="54"/>
                  </a:lnTo>
                  <a:lnTo>
                    <a:pt x="422" y="58"/>
                  </a:lnTo>
                  <a:lnTo>
                    <a:pt x="412" y="87"/>
                  </a:lnTo>
                  <a:lnTo>
                    <a:pt x="388" y="189"/>
                  </a:lnTo>
                  <a:lnTo>
                    <a:pt x="349" y="325"/>
                  </a:lnTo>
                  <a:lnTo>
                    <a:pt x="349" y="325"/>
                  </a:lnTo>
                  <a:lnTo>
                    <a:pt x="354" y="305"/>
                  </a:lnTo>
                  <a:lnTo>
                    <a:pt x="349" y="301"/>
                  </a:lnTo>
                  <a:lnTo>
                    <a:pt x="349" y="291"/>
                  </a:lnTo>
                  <a:lnTo>
                    <a:pt x="344" y="272"/>
                  </a:lnTo>
                  <a:lnTo>
                    <a:pt x="344" y="272"/>
                  </a:lnTo>
                  <a:lnTo>
                    <a:pt x="344" y="276"/>
                  </a:lnTo>
                  <a:lnTo>
                    <a:pt x="344" y="272"/>
                  </a:lnTo>
                  <a:lnTo>
                    <a:pt x="344" y="233"/>
                  </a:lnTo>
                  <a:lnTo>
                    <a:pt x="344" y="199"/>
                  </a:lnTo>
                  <a:lnTo>
                    <a:pt x="344" y="199"/>
                  </a:lnTo>
                  <a:lnTo>
                    <a:pt x="344" y="267"/>
                  </a:lnTo>
                  <a:lnTo>
                    <a:pt x="340" y="330"/>
                  </a:lnTo>
                  <a:lnTo>
                    <a:pt x="340" y="330"/>
                  </a:lnTo>
                  <a:lnTo>
                    <a:pt x="335" y="349"/>
                  </a:lnTo>
                  <a:lnTo>
                    <a:pt x="330" y="368"/>
                  </a:lnTo>
                  <a:lnTo>
                    <a:pt x="330" y="368"/>
                  </a:lnTo>
                  <a:lnTo>
                    <a:pt x="315" y="427"/>
                  </a:lnTo>
                  <a:lnTo>
                    <a:pt x="291" y="528"/>
                  </a:lnTo>
                  <a:lnTo>
                    <a:pt x="272" y="577"/>
                  </a:lnTo>
                  <a:lnTo>
                    <a:pt x="257" y="620"/>
                  </a:lnTo>
                  <a:lnTo>
                    <a:pt x="238" y="644"/>
                  </a:lnTo>
                  <a:lnTo>
                    <a:pt x="233" y="649"/>
                  </a:lnTo>
                  <a:lnTo>
                    <a:pt x="223" y="649"/>
                  </a:lnTo>
                  <a:lnTo>
                    <a:pt x="223" y="649"/>
                  </a:lnTo>
                  <a:lnTo>
                    <a:pt x="209" y="635"/>
                  </a:lnTo>
                  <a:lnTo>
                    <a:pt x="194" y="620"/>
                  </a:lnTo>
                  <a:lnTo>
                    <a:pt x="175" y="577"/>
                  </a:lnTo>
                  <a:lnTo>
                    <a:pt x="160" y="533"/>
                  </a:lnTo>
                  <a:lnTo>
                    <a:pt x="155" y="494"/>
                  </a:lnTo>
                  <a:lnTo>
                    <a:pt x="155" y="494"/>
                  </a:lnTo>
                  <a:lnTo>
                    <a:pt x="136" y="427"/>
                  </a:lnTo>
                  <a:lnTo>
                    <a:pt x="107" y="310"/>
                  </a:lnTo>
                  <a:lnTo>
                    <a:pt x="73" y="194"/>
                  </a:lnTo>
                  <a:lnTo>
                    <a:pt x="63" y="150"/>
                  </a:lnTo>
                  <a:lnTo>
                    <a:pt x="59" y="126"/>
                  </a:lnTo>
                  <a:lnTo>
                    <a:pt x="59" y="126"/>
                  </a:lnTo>
                  <a:lnTo>
                    <a:pt x="20" y="20"/>
                  </a:lnTo>
                  <a:lnTo>
                    <a:pt x="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0"/>
                  </a:lnTo>
                  <a:lnTo>
                    <a:pt x="5" y="54"/>
                  </a:lnTo>
                  <a:lnTo>
                    <a:pt x="25" y="141"/>
                  </a:lnTo>
                  <a:lnTo>
                    <a:pt x="73" y="359"/>
                  </a:lnTo>
                  <a:lnTo>
                    <a:pt x="97" y="470"/>
                  </a:lnTo>
                  <a:lnTo>
                    <a:pt x="97" y="470"/>
                  </a:lnTo>
                  <a:lnTo>
                    <a:pt x="107" y="494"/>
                  </a:lnTo>
                  <a:lnTo>
                    <a:pt x="117" y="538"/>
                  </a:lnTo>
                  <a:lnTo>
                    <a:pt x="141" y="649"/>
                  </a:lnTo>
                  <a:lnTo>
                    <a:pt x="165" y="804"/>
                  </a:lnTo>
                  <a:lnTo>
                    <a:pt x="165" y="804"/>
                  </a:lnTo>
                  <a:lnTo>
                    <a:pt x="160" y="824"/>
                  </a:lnTo>
                  <a:lnTo>
                    <a:pt x="151" y="829"/>
                  </a:lnTo>
                  <a:lnTo>
                    <a:pt x="146" y="829"/>
                  </a:lnTo>
                  <a:lnTo>
                    <a:pt x="141" y="829"/>
                  </a:lnTo>
                  <a:lnTo>
                    <a:pt x="141" y="829"/>
                  </a:lnTo>
                  <a:lnTo>
                    <a:pt x="131" y="814"/>
                  </a:lnTo>
                  <a:lnTo>
                    <a:pt x="117" y="790"/>
                  </a:lnTo>
                  <a:lnTo>
                    <a:pt x="97" y="736"/>
                  </a:lnTo>
                  <a:lnTo>
                    <a:pt x="83" y="669"/>
                  </a:lnTo>
                  <a:lnTo>
                    <a:pt x="68" y="596"/>
                  </a:lnTo>
                  <a:lnTo>
                    <a:pt x="54" y="465"/>
                  </a:lnTo>
                  <a:lnTo>
                    <a:pt x="49" y="412"/>
                  </a:lnTo>
                  <a:lnTo>
                    <a:pt x="25" y="431"/>
                  </a:lnTo>
                  <a:lnTo>
                    <a:pt x="25" y="431"/>
                  </a:lnTo>
                  <a:lnTo>
                    <a:pt x="44" y="523"/>
                  </a:lnTo>
                  <a:lnTo>
                    <a:pt x="54" y="586"/>
                  </a:lnTo>
                  <a:lnTo>
                    <a:pt x="49" y="620"/>
                  </a:lnTo>
                  <a:lnTo>
                    <a:pt x="44" y="635"/>
                  </a:lnTo>
                  <a:lnTo>
                    <a:pt x="39" y="640"/>
                  </a:lnTo>
                  <a:lnTo>
                    <a:pt x="34" y="640"/>
                  </a:lnTo>
                  <a:lnTo>
                    <a:pt x="25" y="635"/>
                  </a:lnTo>
                  <a:lnTo>
                    <a:pt x="15" y="620"/>
                  </a:lnTo>
                  <a:lnTo>
                    <a:pt x="5" y="630"/>
                  </a:lnTo>
                  <a:lnTo>
                    <a:pt x="5" y="630"/>
                  </a:lnTo>
                  <a:lnTo>
                    <a:pt x="30" y="669"/>
                  </a:lnTo>
                  <a:lnTo>
                    <a:pt x="49" y="732"/>
                  </a:lnTo>
                  <a:lnTo>
                    <a:pt x="73" y="809"/>
                  </a:lnTo>
                  <a:lnTo>
                    <a:pt x="92" y="887"/>
                  </a:lnTo>
                  <a:lnTo>
                    <a:pt x="122" y="1027"/>
                  </a:lnTo>
                  <a:lnTo>
                    <a:pt x="131" y="1090"/>
                  </a:lnTo>
                  <a:lnTo>
                    <a:pt x="131" y="1090"/>
                  </a:lnTo>
                  <a:lnTo>
                    <a:pt x="155" y="1114"/>
                  </a:lnTo>
                  <a:lnTo>
                    <a:pt x="185" y="1134"/>
                  </a:lnTo>
                  <a:lnTo>
                    <a:pt x="214" y="1138"/>
                  </a:lnTo>
                  <a:lnTo>
                    <a:pt x="238" y="1138"/>
                  </a:lnTo>
                  <a:lnTo>
                    <a:pt x="262" y="1138"/>
                  </a:lnTo>
                  <a:lnTo>
                    <a:pt x="281" y="1129"/>
                  </a:lnTo>
                  <a:lnTo>
                    <a:pt x="296" y="1124"/>
                  </a:lnTo>
                  <a:lnTo>
                    <a:pt x="296" y="1124"/>
                  </a:lnTo>
                  <a:lnTo>
                    <a:pt x="310" y="1042"/>
                  </a:lnTo>
                  <a:lnTo>
                    <a:pt x="325" y="969"/>
                  </a:lnTo>
                  <a:lnTo>
                    <a:pt x="340" y="906"/>
                  </a:lnTo>
                  <a:lnTo>
                    <a:pt x="354" y="848"/>
                  </a:lnTo>
                  <a:lnTo>
                    <a:pt x="373" y="799"/>
                  </a:lnTo>
                  <a:lnTo>
                    <a:pt x="393" y="756"/>
                  </a:lnTo>
                  <a:lnTo>
                    <a:pt x="432" y="683"/>
                  </a:lnTo>
                  <a:lnTo>
                    <a:pt x="465" y="635"/>
                  </a:lnTo>
                  <a:lnTo>
                    <a:pt x="494" y="606"/>
                  </a:lnTo>
                  <a:lnTo>
                    <a:pt x="514" y="591"/>
                  </a:lnTo>
                  <a:lnTo>
                    <a:pt x="519" y="586"/>
                  </a:lnTo>
                  <a:lnTo>
                    <a:pt x="601" y="397"/>
                  </a:lnTo>
                  <a:lnTo>
                    <a:pt x="601" y="397"/>
                  </a:lnTo>
                  <a:lnTo>
                    <a:pt x="577" y="407"/>
                  </a:lnTo>
                  <a:lnTo>
                    <a:pt x="577" y="407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1809" y="247"/>
              <a:ext cx="2252" cy="1719"/>
            </a:xfrm>
            <a:custGeom>
              <a:avLst/>
              <a:gdLst>
                <a:gd name="T0" fmla="*/ 2179 w 2252"/>
                <a:gd name="T1" fmla="*/ 1152 h 1719"/>
                <a:gd name="T2" fmla="*/ 2112 w 2252"/>
                <a:gd name="T3" fmla="*/ 997 h 1719"/>
                <a:gd name="T4" fmla="*/ 2053 w 2252"/>
                <a:gd name="T5" fmla="*/ 959 h 1719"/>
                <a:gd name="T6" fmla="*/ 2092 w 2252"/>
                <a:gd name="T7" fmla="*/ 876 h 1719"/>
                <a:gd name="T8" fmla="*/ 2208 w 2252"/>
                <a:gd name="T9" fmla="*/ 760 h 1719"/>
                <a:gd name="T10" fmla="*/ 2184 w 2252"/>
                <a:gd name="T11" fmla="*/ 687 h 1719"/>
                <a:gd name="T12" fmla="*/ 2199 w 2252"/>
                <a:gd name="T13" fmla="*/ 532 h 1719"/>
                <a:gd name="T14" fmla="*/ 2063 w 2252"/>
                <a:gd name="T15" fmla="*/ 445 h 1719"/>
                <a:gd name="T16" fmla="*/ 1903 w 2252"/>
                <a:gd name="T17" fmla="*/ 421 h 1719"/>
                <a:gd name="T18" fmla="*/ 1802 w 2252"/>
                <a:gd name="T19" fmla="*/ 421 h 1719"/>
                <a:gd name="T20" fmla="*/ 1734 w 2252"/>
                <a:gd name="T21" fmla="*/ 426 h 1719"/>
                <a:gd name="T22" fmla="*/ 1695 w 2252"/>
                <a:gd name="T23" fmla="*/ 373 h 1719"/>
                <a:gd name="T24" fmla="*/ 1589 w 2252"/>
                <a:gd name="T25" fmla="*/ 329 h 1719"/>
                <a:gd name="T26" fmla="*/ 1521 w 2252"/>
                <a:gd name="T27" fmla="*/ 285 h 1719"/>
                <a:gd name="T28" fmla="*/ 1443 w 2252"/>
                <a:gd name="T29" fmla="*/ 208 h 1719"/>
                <a:gd name="T30" fmla="*/ 1390 w 2252"/>
                <a:gd name="T31" fmla="*/ 97 h 1719"/>
                <a:gd name="T32" fmla="*/ 1230 w 2252"/>
                <a:gd name="T33" fmla="*/ 0 h 1719"/>
                <a:gd name="T34" fmla="*/ 1119 w 2252"/>
                <a:gd name="T35" fmla="*/ 77 h 1719"/>
                <a:gd name="T36" fmla="*/ 1041 w 2252"/>
                <a:gd name="T37" fmla="*/ 198 h 1719"/>
                <a:gd name="T38" fmla="*/ 954 w 2252"/>
                <a:gd name="T39" fmla="*/ 203 h 1719"/>
                <a:gd name="T40" fmla="*/ 843 w 2252"/>
                <a:gd name="T41" fmla="*/ 174 h 1719"/>
                <a:gd name="T42" fmla="*/ 683 w 2252"/>
                <a:gd name="T43" fmla="*/ 208 h 1719"/>
                <a:gd name="T44" fmla="*/ 562 w 2252"/>
                <a:gd name="T45" fmla="*/ 334 h 1719"/>
                <a:gd name="T46" fmla="*/ 392 w 2252"/>
                <a:gd name="T47" fmla="*/ 315 h 1719"/>
                <a:gd name="T48" fmla="*/ 291 w 2252"/>
                <a:gd name="T49" fmla="*/ 450 h 1719"/>
                <a:gd name="T50" fmla="*/ 300 w 2252"/>
                <a:gd name="T51" fmla="*/ 552 h 1719"/>
                <a:gd name="T52" fmla="*/ 194 w 2252"/>
                <a:gd name="T53" fmla="*/ 600 h 1719"/>
                <a:gd name="T54" fmla="*/ 169 w 2252"/>
                <a:gd name="T55" fmla="*/ 678 h 1719"/>
                <a:gd name="T56" fmla="*/ 169 w 2252"/>
                <a:gd name="T57" fmla="*/ 755 h 1719"/>
                <a:gd name="T58" fmla="*/ 44 w 2252"/>
                <a:gd name="T59" fmla="*/ 833 h 1719"/>
                <a:gd name="T60" fmla="*/ 10 w 2252"/>
                <a:gd name="T61" fmla="*/ 993 h 1719"/>
                <a:gd name="T62" fmla="*/ 174 w 2252"/>
                <a:gd name="T63" fmla="*/ 1094 h 1719"/>
                <a:gd name="T64" fmla="*/ 276 w 2252"/>
                <a:gd name="T65" fmla="*/ 1177 h 1719"/>
                <a:gd name="T66" fmla="*/ 329 w 2252"/>
                <a:gd name="T67" fmla="*/ 1283 h 1719"/>
                <a:gd name="T68" fmla="*/ 402 w 2252"/>
                <a:gd name="T69" fmla="*/ 1298 h 1719"/>
                <a:gd name="T70" fmla="*/ 276 w 2252"/>
                <a:gd name="T71" fmla="*/ 1356 h 1719"/>
                <a:gd name="T72" fmla="*/ 291 w 2252"/>
                <a:gd name="T73" fmla="*/ 1482 h 1719"/>
                <a:gd name="T74" fmla="*/ 441 w 2252"/>
                <a:gd name="T75" fmla="*/ 1530 h 1719"/>
                <a:gd name="T76" fmla="*/ 508 w 2252"/>
                <a:gd name="T77" fmla="*/ 1569 h 1719"/>
                <a:gd name="T78" fmla="*/ 567 w 2252"/>
                <a:gd name="T79" fmla="*/ 1627 h 1719"/>
                <a:gd name="T80" fmla="*/ 639 w 2252"/>
                <a:gd name="T81" fmla="*/ 1714 h 1719"/>
                <a:gd name="T82" fmla="*/ 755 w 2252"/>
                <a:gd name="T83" fmla="*/ 1646 h 1719"/>
                <a:gd name="T84" fmla="*/ 843 w 2252"/>
                <a:gd name="T85" fmla="*/ 1627 h 1719"/>
                <a:gd name="T86" fmla="*/ 877 w 2252"/>
                <a:gd name="T87" fmla="*/ 1530 h 1719"/>
                <a:gd name="T88" fmla="*/ 954 w 2252"/>
                <a:gd name="T89" fmla="*/ 1545 h 1719"/>
                <a:gd name="T90" fmla="*/ 852 w 2252"/>
                <a:gd name="T91" fmla="*/ 1307 h 1719"/>
                <a:gd name="T92" fmla="*/ 935 w 2252"/>
                <a:gd name="T93" fmla="*/ 1249 h 1719"/>
                <a:gd name="T94" fmla="*/ 978 w 2252"/>
                <a:gd name="T95" fmla="*/ 1148 h 1719"/>
                <a:gd name="T96" fmla="*/ 1017 w 2252"/>
                <a:gd name="T97" fmla="*/ 1104 h 1719"/>
                <a:gd name="T98" fmla="*/ 1080 w 2252"/>
                <a:gd name="T99" fmla="*/ 1060 h 1719"/>
                <a:gd name="T100" fmla="*/ 1201 w 2252"/>
                <a:gd name="T101" fmla="*/ 1186 h 1719"/>
                <a:gd name="T102" fmla="*/ 1317 w 2252"/>
                <a:gd name="T103" fmla="*/ 1181 h 1719"/>
                <a:gd name="T104" fmla="*/ 1366 w 2252"/>
                <a:gd name="T105" fmla="*/ 1346 h 1719"/>
                <a:gd name="T106" fmla="*/ 1390 w 2252"/>
                <a:gd name="T107" fmla="*/ 1419 h 1719"/>
                <a:gd name="T108" fmla="*/ 1453 w 2252"/>
                <a:gd name="T109" fmla="*/ 1516 h 1719"/>
                <a:gd name="T110" fmla="*/ 1550 w 2252"/>
                <a:gd name="T111" fmla="*/ 1535 h 1719"/>
                <a:gd name="T112" fmla="*/ 1676 w 2252"/>
                <a:gd name="T113" fmla="*/ 1637 h 1719"/>
                <a:gd name="T114" fmla="*/ 1845 w 2252"/>
                <a:gd name="T115" fmla="*/ 1554 h 1719"/>
                <a:gd name="T116" fmla="*/ 1961 w 2252"/>
                <a:gd name="T117" fmla="*/ 1443 h 1719"/>
                <a:gd name="T118" fmla="*/ 2015 w 2252"/>
                <a:gd name="T119" fmla="*/ 1424 h 1719"/>
                <a:gd name="T120" fmla="*/ 2092 w 2252"/>
                <a:gd name="T121" fmla="*/ 1351 h 1719"/>
                <a:gd name="T122" fmla="*/ 2242 w 2252"/>
                <a:gd name="T123" fmla="*/ 1269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52" h="1719">
                  <a:moveTo>
                    <a:pt x="2252" y="1201"/>
                  </a:moveTo>
                  <a:lnTo>
                    <a:pt x="2252" y="1201"/>
                  </a:lnTo>
                  <a:lnTo>
                    <a:pt x="2247" y="1172"/>
                  </a:lnTo>
                  <a:lnTo>
                    <a:pt x="2242" y="1162"/>
                  </a:lnTo>
                  <a:lnTo>
                    <a:pt x="2233" y="1157"/>
                  </a:lnTo>
                  <a:lnTo>
                    <a:pt x="2208" y="1152"/>
                  </a:lnTo>
                  <a:lnTo>
                    <a:pt x="2179" y="1152"/>
                  </a:lnTo>
                  <a:lnTo>
                    <a:pt x="2179" y="1152"/>
                  </a:lnTo>
                  <a:lnTo>
                    <a:pt x="2175" y="1123"/>
                  </a:lnTo>
                  <a:lnTo>
                    <a:pt x="2165" y="1099"/>
                  </a:lnTo>
                  <a:lnTo>
                    <a:pt x="2136" y="1046"/>
                  </a:lnTo>
                  <a:lnTo>
                    <a:pt x="2136" y="1046"/>
                  </a:lnTo>
                  <a:lnTo>
                    <a:pt x="2121" y="1012"/>
                  </a:lnTo>
                  <a:lnTo>
                    <a:pt x="2112" y="997"/>
                  </a:lnTo>
                  <a:lnTo>
                    <a:pt x="2087" y="988"/>
                  </a:lnTo>
                  <a:lnTo>
                    <a:pt x="2087" y="988"/>
                  </a:lnTo>
                  <a:lnTo>
                    <a:pt x="2063" y="988"/>
                  </a:lnTo>
                  <a:lnTo>
                    <a:pt x="2039" y="988"/>
                  </a:lnTo>
                  <a:lnTo>
                    <a:pt x="2039" y="988"/>
                  </a:lnTo>
                  <a:lnTo>
                    <a:pt x="2044" y="973"/>
                  </a:lnTo>
                  <a:lnTo>
                    <a:pt x="2053" y="959"/>
                  </a:lnTo>
                  <a:lnTo>
                    <a:pt x="2063" y="949"/>
                  </a:lnTo>
                  <a:lnTo>
                    <a:pt x="2068" y="930"/>
                  </a:lnTo>
                  <a:lnTo>
                    <a:pt x="2068" y="930"/>
                  </a:lnTo>
                  <a:lnTo>
                    <a:pt x="2068" y="896"/>
                  </a:lnTo>
                  <a:lnTo>
                    <a:pt x="2073" y="886"/>
                  </a:lnTo>
                  <a:lnTo>
                    <a:pt x="2092" y="876"/>
                  </a:lnTo>
                  <a:lnTo>
                    <a:pt x="2092" y="876"/>
                  </a:lnTo>
                  <a:lnTo>
                    <a:pt x="2141" y="838"/>
                  </a:lnTo>
                  <a:lnTo>
                    <a:pt x="2184" y="794"/>
                  </a:lnTo>
                  <a:lnTo>
                    <a:pt x="2184" y="794"/>
                  </a:lnTo>
                  <a:lnTo>
                    <a:pt x="2204" y="779"/>
                  </a:lnTo>
                  <a:lnTo>
                    <a:pt x="2208" y="775"/>
                  </a:lnTo>
                  <a:lnTo>
                    <a:pt x="2208" y="760"/>
                  </a:lnTo>
                  <a:lnTo>
                    <a:pt x="2208" y="760"/>
                  </a:lnTo>
                  <a:lnTo>
                    <a:pt x="2199" y="746"/>
                  </a:lnTo>
                  <a:lnTo>
                    <a:pt x="2179" y="731"/>
                  </a:lnTo>
                  <a:lnTo>
                    <a:pt x="2160" y="717"/>
                  </a:lnTo>
                  <a:lnTo>
                    <a:pt x="2150" y="697"/>
                  </a:lnTo>
                  <a:lnTo>
                    <a:pt x="2150" y="697"/>
                  </a:lnTo>
                  <a:lnTo>
                    <a:pt x="2165" y="692"/>
                  </a:lnTo>
                  <a:lnTo>
                    <a:pt x="2184" y="687"/>
                  </a:lnTo>
                  <a:lnTo>
                    <a:pt x="2194" y="678"/>
                  </a:lnTo>
                  <a:lnTo>
                    <a:pt x="2204" y="663"/>
                  </a:lnTo>
                  <a:lnTo>
                    <a:pt x="2213" y="649"/>
                  </a:lnTo>
                  <a:lnTo>
                    <a:pt x="2213" y="634"/>
                  </a:lnTo>
                  <a:lnTo>
                    <a:pt x="2218" y="600"/>
                  </a:lnTo>
                  <a:lnTo>
                    <a:pt x="2208" y="566"/>
                  </a:lnTo>
                  <a:lnTo>
                    <a:pt x="2199" y="532"/>
                  </a:lnTo>
                  <a:lnTo>
                    <a:pt x="2179" y="503"/>
                  </a:lnTo>
                  <a:lnTo>
                    <a:pt x="2155" y="484"/>
                  </a:lnTo>
                  <a:lnTo>
                    <a:pt x="2155" y="484"/>
                  </a:lnTo>
                  <a:lnTo>
                    <a:pt x="2126" y="465"/>
                  </a:lnTo>
                  <a:lnTo>
                    <a:pt x="2097" y="450"/>
                  </a:lnTo>
                  <a:lnTo>
                    <a:pt x="2097" y="450"/>
                  </a:lnTo>
                  <a:lnTo>
                    <a:pt x="2063" y="445"/>
                  </a:lnTo>
                  <a:lnTo>
                    <a:pt x="2029" y="445"/>
                  </a:lnTo>
                  <a:lnTo>
                    <a:pt x="2000" y="445"/>
                  </a:lnTo>
                  <a:lnTo>
                    <a:pt x="1971" y="440"/>
                  </a:lnTo>
                  <a:lnTo>
                    <a:pt x="1971" y="440"/>
                  </a:lnTo>
                  <a:lnTo>
                    <a:pt x="1937" y="431"/>
                  </a:lnTo>
                  <a:lnTo>
                    <a:pt x="1923" y="426"/>
                  </a:lnTo>
                  <a:lnTo>
                    <a:pt x="1903" y="421"/>
                  </a:lnTo>
                  <a:lnTo>
                    <a:pt x="1903" y="421"/>
                  </a:lnTo>
                  <a:lnTo>
                    <a:pt x="1879" y="426"/>
                  </a:lnTo>
                  <a:lnTo>
                    <a:pt x="1855" y="431"/>
                  </a:lnTo>
                  <a:lnTo>
                    <a:pt x="1826" y="436"/>
                  </a:lnTo>
                  <a:lnTo>
                    <a:pt x="1811" y="431"/>
                  </a:lnTo>
                  <a:lnTo>
                    <a:pt x="1811" y="431"/>
                  </a:lnTo>
                  <a:lnTo>
                    <a:pt x="1802" y="421"/>
                  </a:lnTo>
                  <a:lnTo>
                    <a:pt x="1797" y="411"/>
                  </a:lnTo>
                  <a:lnTo>
                    <a:pt x="1792" y="402"/>
                  </a:lnTo>
                  <a:lnTo>
                    <a:pt x="1777" y="397"/>
                  </a:lnTo>
                  <a:lnTo>
                    <a:pt x="1777" y="397"/>
                  </a:lnTo>
                  <a:lnTo>
                    <a:pt x="1768" y="402"/>
                  </a:lnTo>
                  <a:lnTo>
                    <a:pt x="1758" y="407"/>
                  </a:lnTo>
                  <a:lnTo>
                    <a:pt x="1734" y="426"/>
                  </a:lnTo>
                  <a:lnTo>
                    <a:pt x="1700" y="465"/>
                  </a:lnTo>
                  <a:lnTo>
                    <a:pt x="1700" y="465"/>
                  </a:lnTo>
                  <a:lnTo>
                    <a:pt x="1705" y="450"/>
                  </a:lnTo>
                  <a:lnTo>
                    <a:pt x="1705" y="431"/>
                  </a:lnTo>
                  <a:lnTo>
                    <a:pt x="1705" y="392"/>
                  </a:lnTo>
                  <a:lnTo>
                    <a:pt x="1705" y="392"/>
                  </a:lnTo>
                  <a:lnTo>
                    <a:pt x="1695" y="373"/>
                  </a:lnTo>
                  <a:lnTo>
                    <a:pt x="1685" y="363"/>
                  </a:lnTo>
                  <a:lnTo>
                    <a:pt x="1676" y="353"/>
                  </a:lnTo>
                  <a:lnTo>
                    <a:pt x="1661" y="348"/>
                  </a:lnTo>
                  <a:lnTo>
                    <a:pt x="1627" y="344"/>
                  </a:lnTo>
                  <a:lnTo>
                    <a:pt x="1608" y="339"/>
                  </a:lnTo>
                  <a:lnTo>
                    <a:pt x="1589" y="329"/>
                  </a:lnTo>
                  <a:lnTo>
                    <a:pt x="1589" y="329"/>
                  </a:lnTo>
                  <a:lnTo>
                    <a:pt x="1574" y="310"/>
                  </a:lnTo>
                  <a:lnTo>
                    <a:pt x="1559" y="295"/>
                  </a:lnTo>
                  <a:lnTo>
                    <a:pt x="1555" y="285"/>
                  </a:lnTo>
                  <a:lnTo>
                    <a:pt x="1545" y="285"/>
                  </a:lnTo>
                  <a:lnTo>
                    <a:pt x="1535" y="281"/>
                  </a:lnTo>
                  <a:lnTo>
                    <a:pt x="1521" y="285"/>
                  </a:lnTo>
                  <a:lnTo>
                    <a:pt x="1521" y="285"/>
                  </a:lnTo>
                  <a:lnTo>
                    <a:pt x="1516" y="295"/>
                  </a:lnTo>
                  <a:lnTo>
                    <a:pt x="1516" y="295"/>
                  </a:lnTo>
                  <a:lnTo>
                    <a:pt x="1506" y="271"/>
                  </a:lnTo>
                  <a:lnTo>
                    <a:pt x="1497" y="252"/>
                  </a:lnTo>
                  <a:lnTo>
                    <a:pt x="1482" y="232"/>
                  </a:lnTo>
                  <a:lnTo>
                    <a:pt x="1463" y="218"/>
                  </a:lnTo>
                  <a:lnTo>
                    <a:pt x="1443" y="208"/>
                  </a:lnTo>
                  <a:lnTo>
                    <a:pt x="1419" y="203"/>
                  </a:lnTo>
                  <a:lnTo>
                    <a:pt x="1395" y="198"/>
                  </a:lnTo>
                  <a:lnTo>
                    <a:pt x="1371" y="193"/>
                  </a:lnTo>
                  <a:lnTo>
                    <a:pt x="1371" y="193"/>
                  </a:lnTo>
                  <a:lnTo>
                    <a:pt x="1385" y="164"/>
                  </a:lnTo>
                  <a:lnTo>
                    <a:pt x="1390" y="130"/>
                  </a:lnTo>
                  <a:lnTo>
                    <a:pt x="1390" y="97"/>
                  </a:lnTo>
                  <a:lnTo>
                    <a:pt x="1375" y="67"/>
                  </a:lnTo>
                  <a:lnTo>
                    <a:pt x="1361" y="38"/>
                  </a:lnTo>
                  <a:lnTo>
                    <a:pt x="1337" y="19"/>
                  </a:lnTo>
                  <a:lnTo>
                    <a:pt x="1308" y="5"/>
                  </a:lnTo>
                  <a:lnTo>
                    <a:pt x="1279" y="0"/>
                  </a:lnTo>
                  <a:lnTo>
                    <a:pt x="1279" y="0"/>
                  </a:lnTo>
                  <a:lnTo>
                    <a:pt x="1230" y="0"/>
                  </a:lnTo>
                  <a:lnTo>
                    <a:pt x="1211" y="5"/>
                  </a:lnTo>
                  <a:lnTo>
                    <a:pt x="1191" y="9"/>
                  </a:lnTo>
                  <a:lnTo>
                    <a:pt x="1191" y="9"/>
                  </a:lnTo>
                  <a:lnTo>
                    <a:pt x="1153" y="38"/>
                  </a:lnTo>
                  <a:lnTo>
                    <a:pt x="1133" y="58"/>
                  </a:lnTo>
                  <a:lnTo>
                    <a:pt x="1119" y="77"/>
                  </a:lnTo>
                  <a:lnTo>
                    <a:pt x="1119" y="77"/>
                  </a:lnTo>
                  <a:lnTo>
                    <a:pt x="1099" y="111"/>
                  </a:lnTo>
                  <a:lnTo>
                    <a:pt x="1090" y="140"/>
                  </a:lnTo>
                  <a:lnTo>
                    <a:pt x="1090" y="174"/>
                  </a:lnTo>
                  <a:lnTo>
                    <a:pt x="1099" y="218"/>
                  </a:lnTo>
                  <a:lnTo>
                    <a:pt x="1099" y="218"/>
                  </a:lnTo>
                  <a:lnTo>
                    <a:pt x="1070" y="208"/>
                  </a:lnTo>
                  <a:lnTo>
                    <a:pt x="1041" y="198"/>
                  </a:lnTo>
                  <a:lnTo>
                    <a:pt x="1041" y="198"/>
                  </a:lnTo>
                  <a:lnTo>
                    <a:pt x="1027" y="198"/>
                  </a:lnTo>
                  <a:lnTo>
                    <a:pt x="1007" y="203"/>
                  </a:lnTo>
                  <a:lnTo>
                    <a:pt x="988" y="203"/>
                  </a:lnTo>
                  <a:lnTo>
                    <a:pt x="969" y="203"/>
                  </a:lnTo>
                  <a:lnTo>
                    <a:pt x="969" y="203"/>
                  </a:lnTo>
                  <a:lnTo>
                    <a:pt x="954" y="203"/>
                  </a:lnTo>
                  <a:lnTo>
                    <a:pt x="940" y="193"/>
                  </a:lnTo>
                  <a:lnTo>
                    <a:pt x="920" y="189"/>
                  </a:lnTo>
                  <a:lnTo>
                    <a:pt x="906" y="184"/>
                  </a:lnTo>
                  <a:lnTo>
                    <a:pt x="906" y="184"/>
                  </a:lnTo>
                  <a:lnTo>
                    <a:pt x="872" y="184"/>
                  </a:lnTo>
                  <a:lnTo>
                    <a:pt x="843" y="174"/>
                  </a:lnTo>
                  <a:lnTo>
                    <a:pt x="843" y="174"/>
                  </a:lnTo>
                  <a:lnTo>
                    <a:pt x="799" y="164"/>
                  </a:lnTo>
                  <a:lnTo>
                    <a:pt x="780" y="164"/>
                  </a:lnTo>
                  <a:lnTo>
                    <a:pt x="755" y="164"/>
                  </a:lnTo>
                  <a:lnTo>
                    <a:pt x="736" y="169"/>
                  </a:lnTo>
                  <a:lnTo>
                    <a:pt x="717" y="179"/>
                  </a:lnTo>
                  <a:lnTo>
                    <a:pt x="702" y="193"/>
                  </a:lnTo>
                  <a:lnTo>
                    <a:pt x="683" y="208"/>
                  </a:lnTo>
                  <a:lnTo>
                    <a:pt x="683" y="208"/>
                  </a:lnTo>
                  <a:lnTo>
                    <a:pt x="654" y="242"/>
                  </a:lnTo>
                  <a:lnTo>
                    <a:pt x="630" y="271"/>
                  </a:lnTo>
                  <a:lnTo>
                    <a:pt x="601" y="305"/>
                  </a:lnTo>
                  <a:lnTo>
                    <a:pt x="581" y="339"/>
                  </a:lnTo>
                  <a:lnTo>
                    <a:pt x="581" y="339"/>
                  </a:lnTo>
                  <a:lnTo>
                    <a:pt x="562" y="334"/>
                  </a:lnTo>
                  <a:lnTo>
                    <a:pt x="538" y="324"/>
                  </a:lnTo>
                  <a:lnTo>
                    <a:pt x="513" y="315"/>
                  </a:lnTo>
                  <a:lnTo>
                    <a:pt x="489" y="310"/>
                  </a:lnTo>
                  <a:lnTo>
                    <a:pt x="489" y="310"/>
                  </a:lnTo>
                  <a:lnTo>
                    <a:pt x="455" y="310"/>
                  </a:lnTo>
                  <a:lnTo>
                    <a:pt x="421" y="310"/>
                  </a:lnTo>
                  <a:lnTo>
                    <a:pt x="392" y="315"/>
                  </a:lnTo>
                  <a:lnTo>
                    <a:pt x="358" y="324"/>
                  </a:lnTo>
                  <a:lnTo>
                    <a:pt x="358" y="324"/>
                  </a:lnTo>
                  <a:lnTo>
                    <a:pt x="324" y="344"/>
                  </a:lnTo>
                  <a:lnTo>
                    <a:pt x="300" y="368"/>
                  </a:lnTo>
                  <a:lnTo>
                    <a:pt x="291" y="392"/>
                  </a:lnTo>
                  <a:lnTo>
                    <a:pt x="286" y="421"/>
                  </a:lnTo>
                  <a:lnTo>
                    <a:pt x="291" y="450"/>
                  </a:lnTo>
                  <a:lnTo>
                    <a:pt x="305" y="484"/>
                  </a:lnTo>
                  <a:lnTo>
                    <a:pt x="320" y="513"/>
                  </a:lnTo>
                  <a:lnTo>
                    <a:pt x="339" y="542"/>
                  </a:lnTo>
                  <a:lnTo>
                    <a:pt x="339" y="542"/>
                  </a:lnTo>
                  <a:lnTo>
                    <a:pt x="324" y="537"/>
                  </a:lnTo>
                  <a:lnTo>
                    <a:pt x="315" y="542"/>
                  </a:lnTo>
                  <a:lnTo>
                    <a:pt x="300" y="552"/>
                  </a:lnTo>
                  <a:lnTo>
                    <a:pt x="291" y="571"/>
                  </a:lnTo>
                  <a:lnTo>
                    <a:pt x="271" y="586"/>
                  </a:lnTo>
                  <a:lnTo>
                    <a:pt x="271" y="586"/>
                  </a:lnTo>
                  <a:lnTo>
                    <a:pt x="257" y="591"/>
                  </a:lnTo>
                  <a:lnTo>
                    <a:pt x="232" y="591"/>
                  </a:lnTo>
                  <a:lnTo>
                    <a:pt x="213" y="591"/>
                  </a:lnTo>
                  <a:lnTo>
                    <a:pt x="194" y="600"/>
                  </a:lnTo>
                  <a:lnTo>
                    <a:pt x="194" y="600"/>
                  </a:lnTo>
                  <a:lnTo>
                    <a:pt x="179" y="620"/>
                  </a:lnTo>
                  <a:lnTo>
                    <a:pt x="165" y="639"/>
                  </a:lnTo>
                  <a:lnTo>
                    <a:pt x="165" y="639"/>
                  </a:lnTo>
                  <a:lnTo>
                    <a:pt x="160" y="658"/>
                  </a:lnTo>
                  <a:lnTo>
                    <a:pt x="169" y="678"/>
                  </a:lnTo>
                  <a:lnTo>
                    <a:pt x="169" y="678"/>
                  </a:lnTo>
                  <a:lnTo>
                    <a:pt x="179" y="692"/>
                  </a:lnTo>
                  <a:lnTo>
                    <a:pt x="194" y="707"/>
                  </a:lnTo>
                  <a:lnTo>
                    <a:pt x="213" y="72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9" y="750"/>
                  </a:lnTo>
                  <a:lnTo>
                    <a:pt x="169" y="755"/>
                  </a:lnTo>
                  <a:lnTo>
                    <a:pt x="145" y="760"/>
                  </a:lnTo>
                  <a:lnTo>
                    <a:pt x="116" y="770"/>
                  </a:lnTo>
                  <a:lnTo>
                    <a:pt x="116" y="770"/>
                  </a:lnTo>
                  <a:lnTo>
                    <a:pt x="97" y="779"/>
                  </a:lnTo>
                  <a:lnTo>
                    <a:pt x="73" y="794"/>
                  </a:lnTo>
                  <a:lnTo>
                    <a:pt x="58" y="813"/>
                  </a:lnTo>
                  <a:lnTo>
                    <a:pt x="44" y="833"/>
                  </a:lnTo>
                  <a:lnTo>
                    <a:pt x="19" y="876"/>
                  </a:lnTo>
                  <a:lnTo>
                    <a:pt x="5" y="930"/>
                  </a:lnTo>
                  <a:lnTo>
                    <a:pt x="5" y="930"/>
                  </a:lnTo>
                  <a:lnTo>
                    <a:pt x="0" y="949"/>
                  </a:lnTo>
                  <a:lnTo>
                    <a:pt x="0" y="964"/>
                  </a:lnTo>
                  <a:lnTo>
                    <a:pt x="5" y="983"/>
                  </a:lnTo>
                  <a:lnTo>
                    <a:pt x="10" y="993"/>
                  </a:lnTo>
                  <a:lnTo>
                    <a:pt x="29" y="1017"/>
                  </a:lnTo>
                  <a:lnTo>
                    <a:pt x="53" y="1031"/>
                  </a:lnTo>
                  <a:lnTo>
                    <a:pt x="82" y="1046"/>
                  </a:lnTo>
                  <a:lnTo>
                    <a:pt x="116" y="1056"/>
                  </a:lnTo>
                  <a:lnTo>
                    <a:pt x="179" y="1075"/>
                  </a:lnTo>
                  <a:lnTo>
                    <a:pt x="179" y="1075"/>
                  </a:lnTo>
                  <a:lnTo>
                    <a:pt x="174" y="1094"/>
                  </a:lnTo>
                  <a:lnTo>
                    <a:pt x="174" y="1114"/>
                  </a:lnTo>
                  <a:lnTo>
                    <a:pt x="179" y="1128"/>
                  </a:lnTo>
                  <a:lnTo>
                    <a:pt x="199" y="1148"/>
                  </a:lnTo>
                  <a:lnTo>
                    <a:pt x="199" y="1148"/>
                  </a:lnTo>
                  <a:lnTo>
                    <a:pt x="223" y="1162"/>
                  </a:lnTo>
                  <a:lnTo>
                    <a:pt x="247" y="1167"/>
                  </a:lnTo>
                  <a:lnTo>
                    <a:pt x="276" y="1177"/>
                  </a:lnTo>
                  <a:lnTo>
                    <a:pt x="300" y="1186"/>
                  </a:lnTo>
                  <a:lnTo>
                    <a:pt x="300" y="1186"/>
                  </a:lnTo>
                  <a:lnTo>
                    <a:pt x="300" y="1215"/>
                  </a:lnTo>
                  <a:lnTo>
                    <a:pt x="300" y="1244"/>
                  </a:lnTo>
                  <a:lnTo>
                    <a:pt x="310" y="1269"/>
                  </a:lnTo>
                  <a:lnTo>
                    <a:pt x="320" y="1278"/>
                  </a:lnTo>
                  <a:lnTo>
                    <a:pt x="329" y="1283"/>
                  </a:lnTo>
                  <a:lnTo>
                    <a:pt x="329" y="1283"/>
                  </a:lnTo>
                  <a:lnTo>
                    <a:pt x="344" y="1288"/>
                  </a:lnTo>
                  <a:lnTo>
                    <a:pt x="358" y="1288"/>
                  </a:lnTo>
                  <a:lnTo>
                    <a:pt x="373" y="1288"/>
                  </a:lnTo>
                  <a:lnTo>
                    <a:pt x="387" y="1288"/>
                  </a:lnTo>
                  <a:lnTo>
                    <a:pt x="387" y="1288"/>
                  </a:lnTo>
                  <a:lnTo>
                    <a:pt x="402" y="1298"/>
                  </a:lnTo>
                  <a:lnTo>
                    <a:pt x="402" y="1298"/>
                  </a:lnTo>
                  <a:lnTo>
                    <a:pt x="354" y="1298"/>
                  </a:lnTo>
                  <a:lnTo>
                    <a:pt x="329" y="1303"/>
                  </a:lnTo>
                  <a:lnTo>
                    <a:pt x="310" y="1317"/>
                  </a:lnTo>
                  <a:lnTo>
                    <a:pt x="310" y="1317"/>
                  </a:lnTo>
                  <a:lnTo>
                    <a:pt x="291" y="1332"/>
                  </a:lnTo>
                  <a:lnTo>
                    <a:pt x="276" y="1356"/>
                  </a:lnTo>
                  <a:lnTo>
                    <a:pt x="261" y="1380"/>
                  </a:lnTo>
                  <a:lnTo>
                    <a:pt x="257" y="1404"/>
                  </a:lnTo>
                  <a:lnTo>
                    <a:pt x="257" y="1404"/>
                  </a:lnTo>
                  <a:lnTo>
                    <a:pt x="252" y="1419"/>
                  </a:lnTo>
                  <a:lnTo>
                    <a:pt x="257" y="1433"/>
                  </a:lnTo>
                  <a:lnTo>
                    <a:pt x="271" y="1458"/>
                  </a:lnTo>
                  <a:lnTo>
                    <a:pt x="291" y="1482"/>
                  </a:lnTo>
                  <a:lnTo>
                    <a:pt x="320" y="1501"/>
                  </a:lnTo>
                  <a:lnTo>
                    <a:pt x="349" y="1516"/>
                  </a:lnTo>
                  <a:lnTo>
                    <a:pt x="383" y="1525"/>
                  </a:lnTo>
                  <a:lnTo>
                    <a:pt x="412" y="1525"/>
                  </a:lnTo>
                  <a:lnTo>
                    <a:pt x="441" y="1525"/>
                  </a:lnTo>
                  <a:lnTo>
                    <a:pt x="441" y="1525"/>
                  </a:lnTo>
                  <a:lnTo>
                    <a:pt x="441" y="1530"/>
                  </a:lnTo>
                  <a:lnTo>
                    <a:pt x="450" y="1535"/>
                  </a:lnTo>
                  <a:lnTo>
                    <a:pt x="470" y="1545"/>
                  </a:lnTo>
                  <a:lnTo>
                    <a:pt x="489" y="1550"/>
                  </a:lnTo>
                  <a:lnTo>
                    <a:pt x="508" y="1550"/>
                  </a:lnTo>
                  <a:lnTo>
                    <a:pt x="508" y="1550"/>
                  </a:lnTo>
                  <a:lnTo>
                    <a:pt x="513" y="1559"/>
                  </a:lnTo>
                  <a:lnTo>
                    <a:pt x="508" y="1569"/>
                  </a:lnTo>
                  <a:lnTo>
                    <a:pt x="504" y="1593"/>
                  </a:lnTo>
                  <a:lnTo>
                    <a:pt x="504" y="1593"/>
                  </a:lnTo>
                  <a:lnTo>
                    <a:pt x="518" y="1598"/>
                  </a:lnTo>
                  <a:lnTo>
                    <a:pt x="533" y="1603"/>
                  </a:lnTo>
                  <a:lnTo>
                    <a:pt x="567" y="1608"/>
                  </a:lnTo>
                  <a:lnTo>
                    <a:pt x="567" y="1608"/>
                  </a:lnTo>
                  <a:lnTo>
                    <a:pt x="567" y="1627"/>
                  </a:lnTo>
                  <a:lnTo>
                    <a:pt x="576" y="1642"/>
                  </a:lnTo>
                  <a:lnTo>
                    <a:pt x="586" y="1656"/>
                  </a:lnTo>
                  <a:lnTo>
                    <a:pt x="601" y="1666"/>
                  </a:lnTo>
                  <a:lnTo>
                    <a:pt x="625" y="1690"/>
                  </a:lnTo>
                  <a:lnTo>
                    <a:pt x="634" y="1700"/>
                  </a:lnTo>
                  <a:lnTo>
                    <a:pt x="639" y="1714"/>
                  </a:lnTo>
                  <a:lnTo>
                    <a:pt x="639" y="1714"/>
                  </a:lnTo>
                  <a:lnTo>
                    <a:pt x="659" y="1719"/>
                  </a:lnTo>
                  <a:lnTo>
                    <a:pt x="683" y="1714"/>
                  </a:lnTo>
                  <a:lnTo>
                    <a:pt x="702" y="1709"/>
                  </a:lnTo>
                  <a:lnTo>
                    <a:pt x="717" y="1695"/>
                  </a:lnTo>
                  <a:lnTo>
                    <a:pt x="731" y="1685"/>
                  </a:lnTo>
                  <a:lnTo>
                    <a:pt x="746" y="1666"/>
                  </a:lnTo>
                  <a:lnTo>
                    <a:pt x="755" y="1646"/>
                  </a:lnTo>
                  <a:lnTo>
                    <a:pt x="760" y="1627"/>
                  </a:lnTo>
                  <a:lnTo>
                    <a:pt x="760" y="1627"/>
                  </a:lnTo>
                  <a:lnTo>
                    <a:pt x="770" y="1637"/>
                  </a:lnTo>
                  <a:lnTo>
                    <a:pt x="780" y="1637"/>
                  </a:lnTo>
                  <a:lnTo>
                    <a:pt x="804" y="1642"/>
                  </a:lnTo>
                  <a:lnTo>
                    <a:pt x="833" y="1637"/>
                  </a:lnTo>
                  <a:lnTo>
                    <a:pt x="843" y="1627"/>
                  </a:lnTo>
                  <a:lnTo>
                    <a:pt x="848" y="1622"/>
                  </a:lnTo>
                  <a:lnTo>
                    <a:pt x="848" y="1622"/>
                  </a:lnTo>
                  <a:lnTo>
                    <a:pt x="857" y="1603"/>
                  </a:lnTo>
                  <a:lnTo>
                    <a:pt x="862" y="1579"/>
                  </a:lnTo>
                  <a:lnTo>
                    <a:pt x="862" y="1530"/>
                  </a:lnTo>
                  <a:lnTo>
                    <a:pt x="862" y="1530"/>
                  </a:lnTo>
                  <a:lnTo>
                    <a:pt x="877" y="1530"/>
                  </a:lnTo>
                  <a:lnTo>
                    <a:pt x="891" y="1535"/>
                  </a:lnTo>
                  <a:lnTo>
                    <a:pt x="910" y="1545"/>
                  </a:lnTo>
                  <a:lnTo>
                    <a:pt x="920" y="1550"/>
                  </a:lnTo>
                  <a:lnTo>
                    <a:pt x="930" y="1554"/>
                  </a:lnTo>
                  <a:lnTo>
                    <a:pt x="940" y="1550"/>
                  </a:lnTo>
                  <a:lnTo>
                    <a:pt x="954" y="1545"/>
                  </a:lnTo>
                  <a:lnTo>
                    <a:pt x="954" y="1545"/>
                  </a:lnTo>
                  <a:lnTo>
                    <a:pt x="940" y="1511"/>
                  </a:lnTo>
                  <a:lnTo>
                    <a:pt x="925" y="1482"/>
                  </a:lnTo>
                  <a:lnTo>
                    <a:pt x="896" y="1428"/>
                  </a:lnTo>
                  <a:lnTo>
                    <a:pt x="867" y="1370"/>
                  </a:lnTo>
                  <a:lnTo>
                    <a:pt x="857" y="1341"/>
                  </a:lnTo>
                  <a:lnTo>
                    <a:pt x="852" y="1307"/>
                  </a:lnTo>
                  <a:lnTo>
                    <a:pt x="852" y="1307"/>
                  </a:lnTo>
                  <a:lnTo>
                    <a:pt x="852" y="1264"/>
                  </a:lnTo>
                  <a:lnTo>
                    <a:pt x="852" y="1264"/>
                  </a:lnTo>
                  <a:lnTo>
                    <a:pt x="891" y="1264"/>
                  </a:lnTo>
                  <a:lnTo>
                    <a:pt x="906" y="1264"/>
                  </a:lnTo>
                  <a:lnTo>
                    <a:pt x="920" y="1259"/>
                  </a:lnTo>
                  <a:lnTo>
                    <a:pt x="920" y="1259"/>
                  </a:lnTo>
                  <a:lnTo>
                    <a:pt x="935" y="1249"/>
                  </a:lnTo>
                  <a:lnTo>
                    <a:pt x="944" y="1240"/>
                  </a:lnTo>
                  <a:lnTo>
                    <a:pt x="954" y="1215"/>
                  </a:lnTo>
                  <a:lnTo>
                    <a:pt x="954" y="1186"/>
                  </a:lnTo>
                  <a:lnTo>
                    <a:pt x="954" y="1152"/>
                  </a:lnTo>
                  <a:lnTo>
                    <a:pt x="954" y="1152"/>
                  </a:lnTo>
                  <a:lnTo>
                    <a:pt x="969" y="1152"/>
                  </a:lnTo>
                  <a:lnTo>
                    <a:pt x="978" y="1148"/>
                  </a:lnTo>
                  <a:lnTo>
                    <a:pt x="983" y="1138"/>
                  </a:lnTo>
                  <a:lnTo>
                    <a:pt x="988" y="1128"/>
                  </a:lnTo>
                  <a:lnTo>
                    <a:pt x="988" y="1128"/>
                  </a:lnTo>
                  <a:lnTo>
                    <a:pt x="1002" y="1123"/>
                  </a:lnTo>
                  <a:lnTo>
                    <a:pt x="1012" y="1119"/>
                  </a:lnTo>
                  <a:lnTo>
                    <a:pt x="1017" y="1109"/>
                  </a:lnTo>
                  <a:lnTo>
                    <a:pt x="1017" y="1104"/>
                  </a:lnTo>
                  <a:lnTo>
                    <a:pt x="1022" y="1085"/>
                  </a:lnTo>
                  <a:lnTo>
                    <a:pt x="1022" y="1080"/>
                  </a:lnTo>
                  <a:lnTo>
                    <a:pt x="1027" y="1070"/>
                  </a:lnTo>
                  <a:lnTo>
                    <a:pt x="1027" y="1070"/>
                  </a:lnTo>
                  <a:lnTo>
                    <a:pt x="1036" y="1065"/>
                  </a:lnTo>
                  <a:lnTo>
                    <a:pt x="1051" y="1065"/>
                  </a:lnTo>
                  <a:lnTo>
                    <a:pt x="1080" y="1060"/>
                  </a:lnTo>
                  <a:lnTo>
                    <a:pt x="1138" y="1070"/>
                  </a:lnTo>
                  <a:lnTo>
                    <a:pt x="1138" y="1070"/>
                  </a:lnTo>
                  <a:lnTo>
                    <a:pt x="1143" y="1109"/>
                  </a:lnTo>
                  <a:lnTo>
                    <a:pt x="1153" y="1138"/>
                  </a:lnTo>
                  <a:lnTo>
                    <a:pt x="1172" y="1162"/>
                  </a:lnTo>
                  <a:lnTo>
                    <a:pt x="1201" y="1186"/>
                  </a:lnTo>
                  <a:lnTo>
                    <a:pt x="1201" y="1186"/>
                  </a:lnTo>
                  <a:lnTo>
                    <a:pt x="1230" y="1206"/>
                  </a:lnTo>
                  <a:lnTo>
                    <a:pt x="1245" y="1211"/>
                  </a:lnTo>
                  <a:lnTo>
                    <a:pt x="1254" y="1206"/>
                  </a:lnTo>
                  <a:lnTo>
                    <a:pt x="1274" y="1196"/>
                  </a:lnTo>
                  <a:lnTo>
                    <a:pt x="1308" y="1172"/>
                  </a:lnTo>
                  <a:lnTo>
                    <a:pt x="1308" y="1172"/>
                  </a:lnTo>
                  <a:lnTo>
                    <a:pt x="1317" y="1181"/>
                  </a:lnTo>
                  <a:lnTo>
                    <a:pt x="1332" y="1191"/>
                  </a:lnTo>
                  <a:lnTo>
                    <a:pt x="1366" y="1201"/>
                  </a:lnTo>
                  <a:lnTo>
                    <a:pt x="1434" y="1211"/>
                  </a:lnTo>
                  <a:lnTo>
                    <a:pt x="1434" y="1211"/>
                  </a:lnTo>
                  <a:lnTo>
                    <a:pt x="1409" y="1254"/>
                  </a:lnTo>
                  <a:lnTo>
                    <a:pt x="1385" y="1298"/>
                  </a:lnTo>
                  <a:lnTo>
                    <a:pt x="1366" y="1346"/>
                  </a:lnTo>
                  <a:lnTo>
                    <a:pt x="1361" y="1370"/>
                  </a:lnTo>
                  <a:lnTo>
                    <a:pt x="1361" y="1395"/>
                  </a:lnTo>
                  <a:lnTo>
                    <a:pt x="1361" y="1395"/>
                  </a:lnTo>
                  <a:lnTo>
                    <a:pt x="1375" y="1395"/>
                  </a:lnTo>
                  <a:lnTo>
                    <a:pt x="1385" y="1399"/>
                  </a:lnTo>
                  <a:lnTo>
                    <a:pt x="1385" y="1399"/>
                  </a:lnTo>
                  <a:lnTo>
                    <a:pt x="1390" y="1419"/>
                  </a:lnTo>
                  <a:lnTo>
                    <a:pt x="1395" y="1438"/>
                  </a:lnTo>
                  <a:lnTo>
                    <a:pt x="1395" y="1438"/>
                  </a:lnTo>
                  <a:lnTo>
                    <a:pt x="1404" y="1443"/>
                  </a:lnTo>
                  <a:lnTo>
                    <a:pt x="1414" y="1453"/>
                  </a:lnTo>
                  <a:lnTo>
                    <a:pt x="1429" y="1477"/>
                  </a:lnTo>
                  <a:lnTo>
                    <a:pt x="1443" y="1506"/>
                  </a:lnTo>
                  <a:lnTo>
                    <a:pt x="1453" y="1516"/>
                  </a:lnTo>
                  <a:lnTo>
                    <a:pt x="1463" y="1525"/>
                  </a:lnTo>
                  <a:lnTo>
                    <a:pt x="1463" y="1525"/>
                  </a:lnTo>
                  <a:lnTo>
                    <a:pt x="1482" y="1535"/>
                  </a:lnTo>
                  <a:lnTo>
                    <a:pt x="1506" y="1540"/>
                  </a:lnTo>
                  <a:lnTo>
                    <a:pt x="1526" y="1540"/>
                  </a:lnTo>
                  <a:lnTo>
                    <a:pt x="1550" y="1535"/>
                  </a:lnTo>
                  <a:lnTo>
                    <a:pt x="1550" y="1535"/>
                  </a:lnTo>
                  <a:lnTo>
                    <a:pt x="1574" y="1564"/>
                  </a:lnTo>
                  <a:lnTo>
                    <a:pt x="1593" y="1593"/>
                  </a:lnTo>
                  <a:lnTo>
                    <a:pt x="1618" y="1617"/>
                  </a:lnTo>
                  <a:lnTo>
                    <a:pt x="1632" y="1627"/>
                  </a:lnTo>
                  <a:lnTo>
                    <a:pt x="1651" y="1637"/>
                  </a:lnTo>
                  <a:lnTo>
                    <a:pt x="1651" y="1637"/>
                  </a:lnTo>
                  <a:lnTo>
                    <a:pt x="1676" y="1637"/>
                  </a:lnTo>
                  <a:lnTo>
                    <a:pt x="1695" y="1632"/>
                  </a:lnTo>
                  <a:lnTo>
                    <a:pt x="1714" y="1622"/>
                  </a:lnTo>
                  <a:lnTo>
                    <a:pt x="1729" y="1613"/>
                  </a:lnTo>
                  <a:lnTo>
                    <a:pt x="1729" y="1613"/>
                  </a:lnTo>
                  <a:lnTo>
                    <a:pt x="1758" y="1593"/>
                  </a:lnTo>
                  <a:lnTo>
                    <a:pt x="1787" y="1579"/>
                  </a:lnTo>
                  <a:lnTo>
                    <a:pt x="1845" y="1554"/>
                  </a:lnTo>
                  <a:lnTo>
                    <a:pt x="1869" y="1535"/>
                  </a:lnTo>
                  <a:lnTo>
                    <a:pt x="1889" y="1516"/>
                  </a:lnTo>
                  <a:lnTo>
                    <a:pt x="1903" y="1491"/>
                  </a:lnTo>
                  <a:lnTo>
                    <a:pt x="1908" y="1453"/>
                  </a:lnTo>
                  <a:lnTo>
                    <a:pt x="1908" y="1453"/>
                  </a:lnTo>
                  <a:lnTo>
                    <a:pt x="1932" y="1453"/>
                  </a:lnTo>
                  <a:lnTo>
                    <a:pt x="1961" y="1443"/>
                  </a:lnTo>
                  <a:lnTo>
                    <a:pt x="1961" y="1443"/>
                  </a:lnTo>
                  <a:lnTo>
                    <a:pt x="1971" y="1438"/>
                  </a:lnTo>
                  <a:lnTo>
                    <a:pt x="1976" y="1428"/>
                  </a:lnTo>
                  <a:lnTo>
                    <a:pt x="1976" y="1428"/>
                  </a:lnTo>
                  <a:lnTo>
                    <a:pt x="1991" y="1424"/>
                  </a:lnTo>
                  <a:lnTo>
                    <a:pt x="2000" y="1424"/>
                  </a:lnTo>
                  <a:lnTo>
                    <a:pt x="2015" y="1424"/>
                  </a:lnTo>
                  <a:lnTo>
                    <a:pt x="2024" y="1414"/>
                  </a:lnTo>
                  <a:lnTo>
                    <a:pt x="2024" y="1414"/>
                  </a:lnTo>
                  <a:lnTo>
                    <a:pt x="2034" y="1404"/>
                  </a:lnTo>
                  <a:lnTo>
                    <a:pt x="2039" y="1390"/>
                  </a:lnTo>
                  <a:lnTo>
                    <a:pt x="2039" y="1356"/>
                  </a:lnTo>
                  <a:lnTo>
                    <a:pt x="2039" y="1356"/>
                  </a:lnTo>
                  <a:lnTo>
                    <a:pt x="2092" y="1351"/>
                  </a:lnTo>
                  <a:lnTo>
                    <a:pt x="2141" y="1346"/>
                  </a:lnTo>
                  <a:lnTo>
                    <a:pt x="2165" y="1341"/>
                  </a:lnTo>
                  <a:lnTo>
                    <a:pt x="2189" y="1332"/>
                  </a:lnTo>
                  <a:lnTo>
                    <a:pt x="2208" y="1312"/>
                  </a:lnTo>
                  <a:lnTo>
                    <a:pt x="2228" y="1293"/>
                  </a:lnTo>
                  <a:lnTo>
                    <a:pt x="2228" y="1293"/>
                  </a:lnTo>
                  <a:lnTo>
                    <a:pt x="2242" y="1269"/>
                  </a:lnTo>
                  <a:lnTo>
                    <a:pt x="2247" y="1249"/>
                  </a:lnTo>
                  <a:lnTo>
                    <a:pt x="2252" y="1225"/>
                  </a:lnTo>
                  <a:lnTo>
                    <a:pt x="2252" y="1201"/>
                  </a:lnTo>
                  <a:lnTo>
                    <a:pt x="2252" y="1201"/>
                  </a:lnTo>
                  <a:close/>
                </a:path>
              </a:pathLst>
            </a:custGeom>
            <a:solidFill>
              <a:srgbClr val="85C6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230" y="649"/>
              <a:ext cx="1245" cy="649"/>
            </a:xfrm>
            <a:custGeom>
              <a:avLst/>
              <a:gdLst>
                <a:gd name="T0" fmla="*/ 92 w 1245"/>
                <a:gd name="T1" fmla="*/ 470 h 649"/>
                <a:gd name="T2" fmla="*/ 29 w 1245"/>
                <a:gd name="T3" fmla="*/ 426 h 649"/>
                <a:gd name="T4" fmla="*/ 0 w 1245"/>
                <a:gd name="T5" fmla="*/ 363 h 649"/>
                <a:gd name="T6" fmla="*/ 15 w 1245"/>
                <a:gd name="T7" fmla="*/ 334 h 649"/>
                <a:gd name="T8" fmla="*/ 107 w 1245"/>
                <a:gd name="T9" fmla="*/ 315 h 649"/>
                <a:gd name="T10" fmla="*/ 165 w 1245"/>
                <a:gd name="T11" fmla="*/ 295 h 649"/>
                <a:gd name="T12" fmla="*/ 175 w 1245"/>
                <a:gd name="T13" fmla="*/ 266 h 649"/>
                <a:gd name="T14" fmla="*/ 170 w 1245"/>
                <a:gd name="T15" fmla="*/ 242 h 649"/>
                <a:gd name="T16" fmla="*/ 121 w 1245"/>
                <a:gd name="T17" fmla="*/ 164 h 649"/>
                <a:gd name="T18" fmla="*/ 117 w 1245"/>
                <a:gd name="T19" fmla="*/ 130 h 649"/>
                <a:gd name="T20" fmla="*/ 136 w 1245"/>
                <a:gd name="T21" fmla="*/ 72 h 649"/>
                <a:gd name="T22" fmla="*/ 184 w 1245"/>
                <a:gd name="T23" fmla="*/ 34 h 649"/>
                <a:gd name="T24" fmla="*/ 276 w 1245"/>
                <a:gd name="T25" fmla="*/ 0 h 649"/>
                <a:gd name="T26" fmla="*/ 334 w 1245"/>
                <a:gd name="T27" fmla="*/ 9 h 649"/>
                <a:gd name="T28" fmla="*/ 383 w 1245"/>
                <a:gd name="T29" fmla="*/ 43 h 649"/>
                <a:gd name="T30" fmla="*/ 451 w 1245"/>
                <a:gd name="T31" fmla="*/ 92 h 649"/>
                <a:gd name="T32" fmla="*/ 528 w 1245"/>
                <a:gd name="T33" fmla="*/ 106 h 649"/>
                <a:gd name="T34" fmla="*/ 596 w 1245"/>
                <a:gd name="T35" fmla="*/ 130 h 649"/>
                <a:gd name="T36" fmla="*/ 625 w 1245"/>
                <a:gd name="T37" fmla="*/ 160 h 649"/>
                <a:gd name="T38" fmla="*/ 654 w 1245"/>
                <a:gd name="T39" fmla="*/ 218 h 649"/>
                <a:gd name="T40" fmla="*/ 717 w 1245"/>
                <a:gd name="T41" fmla="*/ 271 h 649"/>
                <a:gd name="T42" fmla="*/ 761 w 1245"/>
                <a:gd name="T43" fmla="*/ 281 h 649"/>
                <a:gd name="T44" fmla="*/ 862 w 1245"/>
                <a:gd name="T45" fmla="*/ 261 h 649"/>
                <a:gd name="T46" fmla="*/ 964 w 1245"/>
                <a:gd name="T47" fmla="*/ 256 h 649"/>
                <a:gd name="T48" fmla="*/ 1046 w 1245"/>
                <a:gd name="T49" fmla="*/ 276 h 649"/>
                <a:gd name="T50" fmla="*/ 1100 w 1245"/>
                <a:gd name="T51" fmla="*/ 334 h 649"/>
                <a:gd name="T52" fmla="*/ 1114 w 1245"/>
                <a:gd name="T53" fmla="*/ 377 h 649"/>
                <a:gd name="T54" fmla="*/ 1134 w 1245"/>
                <a:gd name="T55" fmla="*/ 407 h 649"/>
                <a:gd name="T56" fmla="*/ 1177 w 1245"/>
                <a:gd name="T57" fmla="*/ 426 h 649"/>
                <a:gd name="T58" fmla="*/ 1240 w 1245"/>
                <a:gd name="T59" fmla="*/ 479 h 649"/>
                <a:gd name="T60" fmla="*/ 1245 w 1245"/>
                <a:gd name="T61" fmla="*/ 513 h 649"/>
                <a:gd name="T62" fmla="*/ 1221 w 1245"/>
                <a:gd name="T63" fmla="*/ 562 h 649"/>
                <a:gd name="T64" fmla="*/ 1172 w 1245"/>
                <a:gd name="T65" fmla="*/ 600 h 649"/>
                <a:gd name="T66" fmla="*/ 1076 w 1245"/>
                <a:gd name="T67" fmla="*/ 634 h 649"/>
                <a:gd name="T68" fmla="*/ 1046 w 1245"/>
                <a:gd name="T69" fmla="*/ 629 h 649"/>
                <a:gd name="T70" fmla="*/ 1013 w 1245"/>
                <a:gd name="T71" fmla="*/ 562 h 649"/>
                <a:gd name="T72" fmla="*/ 988 w 1245"/>
                <a:gd name="T73" fmla="*/ 532 h 649"/>
                <a:gd name="T74" fmla="*/ 906 w 1245"/>
                <a:gd name="T75" fmla="*/ 537 h 649"/>
                <a:gd name="T76" fmla="*/ 819 w 1245"/>
                <a:gd name="T77" fmla="*/ 547 h 649"/>
                <a:gd name="T78" fmla="*/ 722 w 1245"/>
                <a:gd name="T79" fmla="*/ 600 h 649"/>
                <a:gd name="T80" fmla="*/ 674 w 1245"/>
                <a:gd name="T81" fmla="*/ 634 h 649"/>
                <a:gd name="T82" fmla="*/ 620 w 1245"/>
                <a:gd name="T83" fmla="*/ 649 h 649"/>
                <a:gd name="T84" fmla="*/ 528 w 1245"/>
                <a:gd name="T85" fmla="*/ 624 h 649"/>
                <a:gd name="T86" fmla="*/ 436 w 1245"/>
                <a:gd name="T87" fmla="*/ 581 h 649"/>
                <a:gd name="T88" fmla="*/ 393 w 1245"/>
                <a:gd name="T89" fmla="*/ 576 h 649"/>
                <a:gd name="T90" fmla="*/ 354 w 1245"/>
                <a:gd name="T91" fmla="*/ 595 h 649"/>
                <a:gd name="T92" fmla="*/ 301 w 1245"/>
                <a:gd name="T93" fmla="*/ 610 h 649"/>
                <a:gd name="T94" fmla="*/ 242 w 1245"/>
                <a:gd name="T95" fmla="*/ 620 h 649"/>
                <a:gd name="T96" fmla="*/ 204 w 1245"/>
                <a:gd name="T97" fmla="*/ 605 h 649"/>
                <a:gd name="T98" fmla="*/ 160 w 1245"/>
                <a:gd name="T99" fmla="*/ 566 h 649"/>
                <a:gd name="T100" fmla="*/ 150 w 1245"/>
                <a:gd name="T101" fmla="*/ 552 h 6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245" h="649">
                  <a:moveTo>
                    <a:pt x="112" y="474"/>
                  </a:moveTo>
                  <a:lnTo>
                    <a:pt x="112" y="474"/>
                  </a:lnTo>
                  <a:lnTo>
                    <a:pt x="92" y="470"/>
                  </a:lnTo>
                  <a:lnTo>
                    <a:pt x="73" y="460"/>
                  </a:lnTo>
                  <a:lnTo>
                    <a:pt x="49" y="445"/>
                  </a:lnTo>
                  <a:lnTo>
                    <a:pt x="29" y="426"/>
                  </a:lnTo>
                  <a:lnTo>
                    <a:pt x="15" y="407"/>
                  </a:lnTo>
                  <a:lnTo>
                    <a:pt x="0" y="387"/>
                  </a:lnTo>
                  <a:lnTo>
                    <a:pt x="0" y="363"/>
                  </a:lnTo>
                  <a:lnTo>
                    <a:pt x="5" y="344"/>
                  </a:lnTo>
                  <a:lnTo>
                    <a:pt x="5" y="344"/>
                  </a:lnTo>
                  <a:lnTo>
                    <a:pt x="15" y="334"/>
                  </a:lnTo>
                  <a:lnTo>
                    <a:pt x="25" y="329"/>
                  </a:lnTo>
                  <a:lnTo>
                    <a:pt x="49" y="319"/>
                  </a:lnTo>
                  <a:lnTo>
                    <a:pt x="107" y="315"/>
                  </a:lnTo>
                  <a:lnTo>
                    <a:pt x="131" y="310"/>
                  </a:lnTo>
                  <a:lnTo>
                    <a:pt x="155" y="305"/>
                  </a:lnTo>
                  <a:lnTo>
                    <a:pt x="165" y="295"/>
                  </a:lnTo>
                  <a:lnTo>
                    <a:pt x="170" y="290"/>
                  </a:lnTo>
                  <a:lnTo>
                    <a:pt x="175" y="281"/>
                  </a:lnTo>
                  <a:lnTo>
                    <a:pt x="175" y="266"/>
                  </a:lnTo>
                  <a:lnTo>
                    <a:pt x="175" y="266"/>
                  </a:lnTo>
                  <a:lnTo>
                    <a:pt x="175" y="256"/>
                  </a:lnTo>
                  <a:lnTo>
                    <a:pt x="170" y="242"/>
                  </a:lnTo>
                  <a:lnTo>
                    <a:pt x="155" y="218"/>
                  </a:lnTo>
                  <a:lnTo>
                    <a:pt x="136" y="189"/>
                  </a:lnTo>
                  <a:lnTo>
                    <a:pt x="121" y="164"/>
                  </a:lnTo>
                  <a:lnTo>
                    <a:pt x="121" y="164"/>
                  </a:lnTo>
                  <a:lnTo>
                    <a:pt x="117" y="150"/>
                  </a:lnTo>
                  <a:lnTo>
                    <a:pt x="117" y="130"/>
                  </a:lnTo>
                  <a:lnTo>
                    <a:pt x="117" y="116"/>
                  </a:lnTo>
                  <a:lnTo>
                    <a:pt x="121" y="101"/>
                  </a:lnTo>
                  <a:lnTo>
                    <a:pt x="136" y="72"/>
                  </a:lnTo>
                  <a:lnTo>
                    <a:pt x="160" y="48"/>
                  </a:lnTo>
                  <a:lnTo>
                    <a:pt x="160" y="48"/>
                  </a:lnTo>
                  <a:lnTo>
                    <a:pt x="184" y="34"/>
                  </a:lnTo>
                  <a:lnTo>
                    <a:pt x="218" y="19"/>
                  </a:lnTo>
                  <a:lnTo>
                    <a:pt x="247" y="5"/>
                  </a:lnTo>
                  <a:lnTo>
                    <a:pt x="276" y="0"/>
                  </a:lnTo>
                  <a:lnTo>
                    <a:pt x="276" y="0"/>
                  </a:lnTo>
                  <a:lnTo>
                    <a:pt x="305" y="0"/>
                  </a:lnTo>
                  <a:lnTo>
                    <a:pt x="334" y="9"/>
                  </a:lnTo>
                  <a:lnTo>
                    <a:pt x="359" y="24"/>
                  </a:lnTo>
                  <a:lnTo>
                    <a:pt x="383" y="43"/>
                  </a:lnTo>
                  <a:lnTo>
                    <a:pt x="383" y="43"/>
                  </a:lnTo>
                  <a:lnTo>
                    <a:pt x="412" y="72"/>
                  </a:lnTo>
                  <a:lnTo>
                    <a:pt x="431" y="82"/>
                  </a:lnTo>
                  <a:lnTo>
                    <a:pt x="451" y="92"/>
                  </a:lnTo>
                  <a:lnTo>
                    <a:pt x="451" y="92"/>
                  </a:lnTo>
                  <a:lnTo>
                    <a:pt x="489" y="97"/>
                  </a:lnTo>
                  <a:lnTo>
                    <a:pt x="528" y="106"/>
                  </a:lnTo>
                  <a:lnTo>
                    <a:pt x="562" y="111"/>
                  </a:lnTo>
                  <a:lnTo>
                    <a:pt x="581" y="121"/>
                  </a:lnTo>
                  <a:lnTo>
                    <a:pt x="596" y="130"/>
                  </a:lnTo>
                  <a:lnTo>
                    <a:pt x="596" y="130"/>
                  </a:lnTo>
                  <a:lnTo>
                    <a:pt x="611" y="145"/>
                  </a:lnTo>
                  <a:lnTo>
                    <a:pt x="625" y="160"/>
                  </a:lnTo>
                  <a:lnTo>
                    <a:pt x="640" y="193"/>
                  </a:lnTo>
                  <a:lnTo>
                    <a:pt x="640" y="193"/>
                  </a:lnTo>
                  <a:lnTo>
                    <a:pt x="654" y="218"/>
                  </a:lnTo>
                  <a:lnTo>
                    <a:pt x="669" y="237"/>
                  </a:lnTo>
                  <a:lnTo>
                    <a:pt x="688" y="256"/>
                  </a:lnTo>
                  <a:lnTo>
                    <a:pt x="717" y="271"/>
                  </a:lnTo>
                  <a:lnTo>
                    <a:pt x="717" y="271"/>
                  </a:lnTo>
                  <a:lnTo>
                    <a:pt x="736" y="276"/>
                  </a:lnTo>
                  <a:lnTo>
                    <a:pt x="761" y="281"/>
                  </a:lnTo>
                  <a:lnTo>
                    <a:pt x="790" y="276"/>
                  </a:lnTo>
                  <a:lnTo>
                    <a:pt x="814" y="271"/>
                  </a:lnTo>
                  <a:lnTo>
                    <a:pt x="862" y="261"/>
                  </a:lnTo>
                  <a:lnTo>
                    <a:pt x="911" y="252"/>
                  </a:lnTo>
                  <a:lnTo>
                    <a:pt x="911" y="252"/>
                  </a:lnTo>
                  <a:lnTo>
                    <a:pt x="964" y="256"/>
                  </a:lnTo>
                  <a:lnTo>
                    <a:pt x="993" y="261"/>
                  </a:lnTo>
                  <a:lnTo>
                    <a:pt x="1017" y="266"/>
                  </a:lnTo>
                  <a:lnTo>
                    <a:pt x="1046" y="276"/>
                  </a:lnTo>
                  <a:lnTo>
                    <a:pt x="1066" y="290"/>
                  </a:lnTo>
                  <a:lnTo>
                    <a:pt x="1085" y="310"/>
                  </a:lnTo>
                  <a:lnTo>
                    <a:pt x="1100" y="334"/>
                  </a:lnTo>
                  <a:lnTo>
                    <a:pt x="1100" y="334"/>
                  </a:lnTo>
                  <a:lnTo>
                    <a:pt x="1109" y="363"/>
                  </a:lnTo>
                  <a:lnTo>
                    <a:pt x="1114" y="377"/>
                  </a:lnTo>
                  <a:lnTo>
                    <a:pt x="1124" y="392"/>
                  </a:lnTo>
                  <a:lnTo>
                    <a:pt x="1124" y="392"/>
                  </a:lnTo>
                  <a:lnTo>
                    <a:pt x="1134" y="407"/>
                  </a:lnTo>
                  <a:lnTo>
                    <a:pt x="1148" y="411"/>
                  </a:lnTo>
                  <a:lnTo>
                    <a:pt x="1177" y="426"/>
                  </a:lnTo>
                  <a:lnTo>
                    <a:pt x="1177" y="426"/>
                  </a:lnTo>
                  <a:lnTo>
                    <a:pt x="1216" y="450"/>
                  </a:lnTo>
                  <a:lnTo>
                    <a:pt x="1226" y="465"/>
                  </a:lnTo>
                  <a:lnTo>
                    <a:pt x="1240" y="479"/>
                  </a:lnTo>
                  <a:lnTo>
                    <a:pt x="1240" y="479"/>
                  </a:lnTo>
                  <a:lnTo>
                    <a:pt x="1245" y="499"/>
                  </a:lnTo>
                  <a:lnTo>
                    <a:pt x="1245" y="513"/>
                  </a:lnTo>
                  <a:lnTo>
                    <a:pt x="1245" y="528"/>
                  </a:lnTo>
                  <a:lnTo>
                    <a:pt x="1240" y="537"/>
                  </a:lnTo>
                  <a:lnTo>
                    <a:pt x="1221" y="562"/>
                  </a:lnTo>
                  <a:lnTo>
                    <a:pt x="1197" y="586"/>
                  </a:lnTo>
                  <a:lnTo>
                    <a:pt x="1197" y="586"/>
                  </a:lnTo>
                  <a:lnTo>
                    <a:pt x="1172" y="600"/>
                  </a:lnTo>
                  <a:lnTo>
                    <a:pt x="1138" y="615"/>
                  </a:lnTo>
                  <a:lnTo>
                    <a:pt x="1109" y="629"/>
                  </a:lnTo>
                  <a:lnTo>
                    <a:pt x="1076" y="634"/>
                  </a:lnTo>
                  <a:lnTo>
                    <a:pt x="1076" y="634"/>
                  </a:lnTo>
                  <a:lnTo>
                    <a:pt x="1056" y="634"/>
                  </a:lnTo>
                  <a:lnTo>
                    <a:pt x="1046" y="629"/>
                  </a:lnTo>
                  <a:lnTo>
                    <a:pt x="1037" y="615"/>
                  </a:lnTo>
                  <a:lnTo>
                    <a:pt x="1027" y="600"/>
                  </a:lnTo>
                  <a:lnTo>
                    <a:pt x="1013" y="562"/>
                  </a:lnTo>
                  <a:lnTo>
                    <a:pt x="1003" y="547"/>
                  </a:lnTo>
                  <a:lnTo>
                    <a:pt x="988" y="532"/>
                  </a:lnTo>
                  <a:lnTo>
                    <a:pt x="988" y="532"/>
                  </a:lnTo>
                  <a:lnTo>
                    <a:pt x="974" y="528"/>
                  </a:lnTo>
                  <a:lnTo>
                    <a:pt x="950" y="528"/>
                  </a:lnTo>
                  <a:lnTo>
                    <a:pt x="906" y="537"/>
                  </a:lnTo>
                  <a:lnTo>
                    <a:pt x="853" y="542"/>
                  </a:lnTo>
                  <a:lnTo>
                    <a:pt x="819" y="547"/>
                  </a:lnTo>
                  <a:lnTo>
                    <a:pt x="819" y="547"/>
                  </a:lnTo>
                  <a:lnTo>
                    <a:pt x="790" y="557"/>
                  </a:lnTo>
                  <a:lnTo>
                    <a:pt x="766" y="566"/>
                  </a:lnTo>
                  <a:lnTo>
                    <a:pt x="722" y="600"/>
                  </a:lnTo>
                  <a:lnTo>
                    <a:pt x="722" y="600"/>
                  </a:lnTo>
                  <a:lnTo>
                    <a:pt x="688" y="624"/>
                  </a:lnTo>
                  <a:lnTo>
                    <a:pt x="674" y="634"/>
                  </a:lnTo>
                  <a:lnTo>
                    <a:pt x="654" y="644"/>
                  </a:lnTo>
                  <a:lnTo>
                    <a:pt x="654" y="644"/>
                  </a:lnTo>
                  <a:lnTo>
                    <a:pt x="620" y="649"/>
                  </a:lnTo>
                  <a:lnTo>
                    <a:pt x="586" y="644"/>
                  </a:lnTo>
                  <a:lnTo>
                    <a:pt x="557" y="634"/>
                  </a:lnTo>
                  <a:lnTo>
                    <a:pt x="528" y="624"/>
                  </a:lnTo>
                  <a:lnTo>
                    <a:pt x="528" y="624"/>
                  </a:lnTo>
                  <a:lnTo>
                    <a:pt x="480" y="600"/>
                  </a:lnTo>
                  <a:lnTo>
                    <a:pt x="436" y="581"/>
                  </a:lnTo>
                  <a:lnTo>
                    <a:pt x="436" y="581"/>
                  </a:lnTo>
                  <a:lnTo>
                    <a:pt x="412" y="576"/>
                  </a:lnTo>
                  <a:lnTo>
                    <a:pt x="393" y="576"/>
                  </a:lnTo>
                  <a:lnTo>
                    <a:pt x="373" y="586"/>
                  </a:lnTo>
                  <a:lnTo>
                    <a:pt x="354" y="595"/>
                  </a:lnTo>
                  <a:lnTo>
                    <a:pt x="354" y="595"/>
                  </a:lnTo>
                  <a:lnTo>
                    <a:pt x="344" y="605"/>
                  </a:lnTo>
                  <a:lnTo>
                    <a:pt x="330" y="605"/>
                  </a:lnTo>
                  <a:lnTo>
                    <a:pt x="301" y="610"/>
                  </a:lnTo>
                  <a:lnTo>
                    <a:pt x="301" y="610"/>
                  </a:lnTo>
                  <a:lnTo>
                    <a:pt x="262" y="620"/>
                  </a:lnTo>
                  <a:lnTo>
                    <a:pt x="242" y="620"/>
                  </a:lnTo>
                  <a:lnTo>
                    <a:pt x="223" y="615"/>
                  </a:lnTo>
                  <a:lnTo>
                    <a:pt x="223" y="615"/>
                  </a:lnTo>
                  <a:lnTo>
                    <a:pt x="204" y="605"/>
                  </a:lnTo>
                  <a:lnTo>
                    <a:pt x="184" y="591"/>
                  </a:lnTo>
                  <a:lnTo>
                    <a:pt x="165" y="576"/>
                  </a:lnTo>
                  <a:lnTo>
                    <a:pt x="160" y="566"/>
                  </a:lnTo>
                  <a:lnTo>
                    <a:pt x="160" y="552"/>
                  </a:lnTo>
                  <a:lnTo>
                    <a:pt x="160" y="552"/>
                  </a:lnTo>
                  <a:lnTo>
                    <a:pt x="150" y="552"/>
                  </a:lnTo>
                  <a:lnTo>
                    <a:pt x="112" y="47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0"/>
            <p:cNvSpPr>
              <a:spLocks/>
            </p:cNvSpPr>
            <p:nvPr/>
          </p:nvSpPr>
          <p:spPr bwMode="auto">
            <a:xfrm>
              <a:off x="2560" y="2242"/>
              <a:ext cx="692" cy="489"/>
            </a:xfrm>
            <a:custGeom>
              <a:avLst/>
              <a:gdLst>
                <a:gd name="T0" fmla="*/ 24 w 692"/>
                <a:gd name="T1" fmla="*/ 378 h 489"/>
                <a:gd name="T2" fmla="*/ 53 w 692"/>
                <a:gd name="T3" fmla="*/ 363 h 489"/>
                <a:gd name="T4" fmla="*/ 135 w 692"/>
                <a:gd name="T5" fmla="*/ 368 h 489"/>
                <a:gd name="T6" fmla="*/ 92 w 692"/>
                <a:gd name="T7" fmla="*/ 412 h 489"/>
                <a:gd name="T8" fmla="*/ 77 w 692"/>
                <a:gd name="T9" fmla="*/ 441 h 489"/>
                <a:gd name="T10" fmla="*/ 67 w 692"/>
                <a:gd name="T11" fmla="*/ 455 h 489"/>
                <a:gd name="T12" fmla="*/ 121 w 692"/>
                <a:gd name="T13" fmla="*/ 441 h 489"/>
                <a:gd name="T14" fmla="*/ 145 w 692"/>
                <a:gd name="T15" fmla="*/ 426 h 489"/>
                <a:gd name="T16" fmla="*/ 164 w 692"/>
                <a:gd name="T17" fmla="*/ 407 h 489"/>
                <a:gd name="T18" fmla="*/ 193 w 692"/>
                <a:gd name="T19" fmla="*/ 392 h 489"/>
                <a:gd name="T20" fmla="*/ 242 w 692"/>
                <a:gd name="T21" fmla="*/ 383 h 489"/>
                <a:gd name="T22" fmla="*/ 290 w 692"/>
                <a:gd name="T23" fmla="*/ 397 h 489"/>
                <a:gd name="T24" fmla="*/ 324 w 692"/>
                <a:gd name="T25" fmla="*/ 412 h 489"/>
                <a:gd name="T26" fmla="*/ 348 w 692"/>
                <a:gd name="T27" fmla="*/ 436 h 489"/>
                <a:gd name="T28" fmla="*/ 373 w 692"/>
                <a:gd name="T29" fmla="*/ 489 h 489"/>
                <a:gd name="T30" fmla="*/ 363 w 692"/>
                <a:gd name="T31" fmla="*/ 451 h 489"/>
                <a:gd name="T32" fmla="*/ 353 w 692"/>
                <a:gd name="T33" fmla="*/ 407 h 489"/>
                <a:gd name="T34" fmla="*/ 450 w 692"/>
                <a:gd name="T35" fmla="*/ 417 h 489"/>
                <a:gd name="T36" fmla="*/ 513 w 692"/>
                <a:gd name="T37" fmla="*/ 446 h 489"/>
                <a:gd name="T38" fmla="*/ 557 w 692"/>
                <a:gd name="T39" fmla="*/ 475 h 489"/>
                <a:gd name="T40" fmla="*/ 576 w 692"/>
                <a:gd name="T41" fmla="*/ 480 h 489"/>
                <a:gd name="T42" fmla="*/ 552 w 692"/>
                <a:gd name="T43" fmla="*/ 451 h 489"/>
                <a:gd name="T44" fmla="*/ 528 w 692"/>
                <a:gd name="T45" fmla="*/ 426 h 489"/>
                <a:gd name="T46" fmla="*/ 552 w 692"/>
                <a:gd name="T47" fmla="*/ 417 h 489"/>
                <a:gd name="T48" fmla="*/ 629 w 692"/>
                <a:gd name="T49" fmla="*/ 436 h 489"/>
                <a:gd name="T50" fmla="*/ 692 w 692"/>
                <a:gd name="T51" fmla="*/ 470 h 489"/>
                <a:gd name="T52" fmla="*/ 658 w 692"/>
                <a:gd name="T53" fmla="*/ 446 h 489"/>
                <a:gd name="T54" fmla="*/ 586 w 692"/>
                <a:gd name="T55" fmla="*/ 412 h 489"/>
                <a:gd name="T56" fmla="*/ 576 w 692"/>
                <a:gd name="T57" fmla="*/ 392 h 489"/>
                <a:gd name="T58" fmla="*/ 605 w 692"/>
                <a:gd name="T59" fmla="*/ 383 h 489"/>
                <a:gd name="T60" fmla="*/ 639 w 692"/>
                <a:gd name="T61" fmla="*/ 373 h 489"/>
                <a:gd name="T62" fmla="*/ 687 w 692"/>
                <a:gd name="T63" fmla="*/ 373 h 489"/>
                <a:gd name="T64" fmla="*/ 658 w 692"/>
                <a:gd name="T65" fmla="*/ 359 h 489"/>
                <a:gd name="T66" fmla="*/ 571 w 692"/>
                <a:gd name="T67" fmla="*/ 349 h 489"/>
                <a:gd name="T68" fmla="*/ 537 w 692"/>
                <a:gd name="T69" fmla="*/ 339 h 489"/>
                <a:gd name="T70" fmla="*/ 479 w 692"/>
                <a:gd name="T71" fmla="*/ 262 h 489"/>
                <a:gd name="T72" fmla="*/ 455 w 692"/>
                <a:gd name="T73" fmla="*/ 208 h 489"/>
                <a:gd name="T74" fmla="*/ 445 w 692"/>
                <a:gd name="T75" fmla="*/ 126 h 489"/>
                <a:gd name="T76" fmla="*/ 445 w 692"/>
                <a:gd name="T77" fmla="*/ 39 h 489"/>
                <a:gd name="T78" fmla="*/ 431 w 692"/>
                <a:gd name="T79" fmla="*/ 34 h 489"/>
                <a:gd name="T80" fmla="*/ 392 w 692"/>
                <a:gd name="T81" fmla="*/ 29 h 489"/>
                <a:gd name="T82" fmla="*/ 348 w 692"/>
                <a:gd name="T83" fmla="*/ 24 h 489"/>
                <a:gd name="T84" fmla="*/ 305 w 692"/>
                <a:gd name="T85" fmla="*/ 10 h 489"/>
                <a:gd name="T86" fmla="*/ 295 w 692"/>
                <a:gd name="T87" fmla="*/ 0 h 489"/>
                <a:gd name="T88" fmla="*/ 281 w 692"/>
                <a:gd name="T89" fmla="*/ 155 h 489"/>
                <a:gd name="T90" fmla="*/ 247 w 692"/>
                <a:gd name="T91" fmla="*/ 262 h 489"/>
                <a:gd name="T92" fmla="*/ 208 w 692"/>
                <a:gd name="T93" fmla="*/ 310 h 489"/>
                <a:gd name="T94" fmla="*/ 150 w 692"/>
                <a:gd name="T95" fmla="*/ 334 h 489"/>
                <a:gd name="T96" fmla="*/ 0 w 692"/>
                <a:gd name="T97" fmla="*/ 402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92" h="489">
                  <a:moveTo>
                    <a:pt x="0" y="402"/>
                  </a:moveTo>
                  <a:lnTo>
                    <a:pt x="0" y="402"/>
                  </a:lnTo>
                  <a:lnTo>
                    <a:pt x="24" y="378"/>
                  </a:lnTo>
                  <a:lnTo>
                    <a:pt x="38" y="368"/>
                  </a:lnTo>
                  <a:lnTo>
                    <a:pt x="53" y="363"/>
                  </a:lnTo>
                  <a:lnTo>
                    <a:pt x="53" y="363"/>
                  </a:lnTo>
                  <a:lnTo>
                    <a:pt x="92" y="363"/>
                  </a:lnTo>
                  <a:lnTo>
                    <a:pt x="135" y="368"/>
                  </a:lnTo>
                  <a:lnTo>
                    <a:pt x="135" y="368"/>
                  </a:lnTo>
                  <a:lnTo>
                    <a:pt x="106" y="397"/>
                  </a:lnTo>
                  <a:lnTo>
                    <a:pt x="106" y="397"/>
                  </a:lnTo>
                  <a:lnTo>
                    <a:pt x="92" y="412"/>
                  </a:lnTo>
                  <a:lnTo>
                    <a:pt x="82" y="426"/>
                  </a:lnTo>
                  <a:lnTo>
                    <a:pt x="82" y="426"/>
                  </a:lnTo>
                  <a:lnTo>
                    <a:pt x="77" y="441"/>
                  </a:lnTo>
                  <a:lnTo>
                    <a:pt x="72" y="446"/>
                  </a:lnTo>
                  <a:lnTo>
                    <a:pt x="67" y="455"/>
                  </a:lnTo>
                  <a:lnTo>
                    <a:pt x="67" y="455"/>
                  </a:lnTo>
                  <a:lnTo>
                    <a:pt x="82" y="451"/>
                  </a:lnTo>
                  <a:lnTo>
                    <a:pt x="101" y="446"/>
                  </a:lnTo>
                  <a:lnTo>
                    <a:pt x="121" y="441"/>
                  </a:lnTo>
                  <a:lnTo>
                    <a:pt x="140" y="436"/>
                  </a:lnTo>
                  <a:lnTo>
                    <a:pt x="140" y="436"/>
                  </a:lnTo>
                  <a:lnTo>
                    <a:pt x="145" y="426"/>
                  </a:lnTo>
                  <a:lnTo>
                    <a:pt x="150" y="417"/>
                  </a:lnTo>
                  <a:lnTo>
                    <a:pt x="150" y="417"/>
                  </a:lnTo>
                  <a:lnTo>
                    <a:pt x="164" y="407"/>
                  </a:lnTo>
                  <a:lnTo>
                    <a:pt x="179" y="402"/>
                  </a:lnTo>
                  <a:lnTo>
                    <a:pt x="179" y="402"/>
                  </a:lnTo>
                  <a:lnTo>
                    <a:pt x="193" y="392"/>
                  </a:lnTo>
                  <a:lnTo>
                    <a:pt x="208" y="388"/>
                  </a:lnTo>
                  <a:lnTo>
                    <a:pt x="208" y="388"/>
                  </a:lnTo>
                  <a:lnTo>
                    <a:pt x="242" y="383"/>
                  </a:lnTo>
                  <a:lnTo>
                    <a:pt x="281" y="388"/>
                  </a:lnTo>
                  <a:lnTo>
                    <a:pt x="281" y="388"/>
                  </a:lnTo>
                  <a:lnTo>
                    <a:pt x="290" y="397"/>
                  </a:lnTo>
                  <a:lnTo>
                    <a:pt x="305" y="402"/>
                  </a:lnTo>
                  <a:lnTo>
                    <a:pt x="305" y="402"/>
                  </a:lnTo>
                  <a:lnTo>
                    <a:pt x="324" y="412"/>
                  </a:lnTo>
                  <a:lnTo>
                    <a:pt x="324" y="412"/>
                  </a:lnTo>
                  <a:lnTo>
                    <a:pt x="339" y="422"/>
                  </a:lnTo>
                  <a:lnTo>
                    <a:pt x="348" y="436"/>
                  </a:lnTo>
                  <a:lnTo>
                    <a:pt x="348" y="436"/>
                  </a:lnTo>
                  <a:lnTo>
                    <a:pt x="358" y="460"/>
                  </a:lnTo>
                  <a:lnTo>
                    <a:pt x="373" y="489"/>
                  </a:lnTo>
                  <a:lnTo>
                    <a:pt x="373" y="489"/>
                  </a:lnTo>
                  <a:lnTo>
                    <a:pt x="368" y="465"/>
                  </a:lnTo>
                  <a:lnTo>
                    <a:pt x="363" y="451"/>
                  </a:lnTo>
                  <a:lnTo>
                    <a:pt x="353" y="431"/>
                  </a:lnTo>
                  <a:lnTo>
                    <a:pt x="353" y="407"/>
                  </a:lnTo>
                  <a:lnTo>
                    <a:pt x="353" y="407"/>
                  </a:lnTo>
                  <a:lnTo>
                    <a:pt x="387" y="407"/>
                  </a:lnTo>
                  <a:lnTo>
                    <a:pt x="421" y="412"/>
                  </a:lnTo>
                  <a:lnTo>
                    <a:pt x="450" y="417"/>
                  </a:lnTo>
                  <a:lnTo>
                    <a:pt x="484" y="431"/>
                  </a:lnTo>
                  <a:lnTo>
                    <a:pt x="484" y="431"/>
                  </a:lnTo>
                  <a:lnTo>
                    <a:pt x="513" y="446"/>
                  </a:lnTo>
                  <a:lnTo>
                    <a:pt x="542" y="460"/>
                  </a:lnTo>
                  <a:lnTo>
                    <a:pt x="542" y="460"/>
                  </a:lnTo>
                  <a:lnTo>
                    <a:pt x="557" y="475"/>
                  </a:lnTo>
                  <a:lnTo>
                    <a:pt x="566" y="480"/>
                  </a:lnTo>
                  <a:lnTo>
                    <a:pt x="576" y="480"/>
                  </a:lnTo>
                  <a:lnTo>
                    <a:pt x="576" y="480"/>
                  </a:lnTo>
                  <a:lnTo>
                    <a:pt x="566" y="465"/>
                  </a:lnTo>
                  <a:lnTo>
                    <a:pt x="552" y="451"/>
                  </a:lnTo>
                  <a:lnTo>
                    <a:pt x="552" y="451"/>
                  </a:lnTo>
                  <a:lnTo>
                    <a:pt x="542" y="436"/>
                  </a:lnTo>
                  <a:lnTo>
                    <a:pt x="537" y="431"/>
                  </a:lnTo>
                  <a:lnTo>
                    <a:pt x="528" y="426"/>
                  </a:lnTo>
                  <a:lnTo>
                    <a:pt x="528" y="426"/>
                  </a:lnTo>
                  <a:lnTo>
                    <a:pt x="537" y="417"/>
                  </a:lnTo>
                  <a:lnTo>
                    <a:pt x="552" y="417"/>
                  </a:lnTo>
                  <a:lnTo>
                    <a:pt x="576" y="422"/>
                  </a:lnTo>
                  <a:lnTo>
                    <a:pt x="629" y="436"/>
                  </a:lnTo>
                  <a:lnTo>
                    <a:pt x="629" y="436"/>
                  </a:lnTo>
                  <a:lnTo>
                    <a:pt x="668" y="455"/>
                  </a:lnTo>
                  <a:lnTo>
                    <a:pt x="668" y="455"/>
                  </a:lnTo>
                  <a:lnTo>
                    <a:pt x="692" y="470"/>
                  </a:lnTo>
                  <a:lnTo>
                    <a:pt x="692" y="470"/>
                  </a:lnTo>
                  <a:lnTo>
                    <a:pt x="678" y="455"/>
                  </a:lnTo>
                  <a:lnTo>
                    <a:pt x="658" y="446"/>
                  </a:lnTo>
                  <a:lnTo>
                    <a:pt x="620" y="422"/>
                  </a:lnTo>
                  <a:lnTo>
                    <a:pt x="620" y="422"/>
                  </a:lnTo>
                  <a:lnTo>
                    <a:pt x="586" y="412"/>
                  </a:lnTo>
                  <a:lnTo>
                    <a:pt x="576" y="407"/>
                  </a:lnTo>
                  <a:lnTo>
                    <a:pt x="571" y="402"/>
                  </a:lnTo>
                  <a:lnTo>
                    <a:pt x="576" y="392"/>
                  </a:lnTo>
                  <a:lnTo>
                    <a:pt x="576" y="392"/>
                  </a:lnTo>
                  <a:lnTo>
                    <a:pt x="591" y="388"/>
                  </a:lnTo>
                  <a:lnTo>
                    <a:pt x="605" y="383"/>
                  </a:lnTo>
                  <a:lnTo>
                    <a:pt x="605" y="383"/>
                  </a:lnTo>
                  <a:lnTo>
                    <a:pt x="620" y="378"/>
                  </a:lnTo>
                  <a:lnTo>
                    <a:pt x="639" y="373"/>
                  </a:lnTo>
                  <a:lnTo>
                    <a:pt x="639" y="373"/>
                  </a:lnTo>
                  <a:lnTo>
                    <a:pt x="663" y="373"/>
                  </a:lnTo>
                  <a:lnTo>
                    <a:pt x="687" y="373"/>
                  </a:lnTo>
                  <a:lnTo>
                    <a:pt x="687" y="373"/>
                  </a:lnTo>
                  <a:lnTo>
                    <a:pt x="673" y="363"/>
                  </a:lnTo>
                  <a:lnTo>
                    <a:pt x="658" y="359"/>
                  </a:lnTo>
                  <a:lnTo>
                    <a:pt x="624" y="354"/>
                  </a:lnTo>
                  <a:lnTo>
                    <a:pt x="586" y="354"/>
                  </a:lnTo>
                  <a:lnTo>
                    <a:pt x="571" y="349"/>
                  </a:lnTo>
                  <a:lnTo>
                    <a:pt x="552" y="344"/>
                  </a:lnTo>
                  <a:lnTo>
                    <a:pt x="552" y="344"/>
                  </a:lnTo>
                  <a:lnTo>
                    <a:pt x="537" y="339"/>
                  </a:lnTo>
                  <a:lnTo>
                    <a:pt x="528" y="330"/>
                  </a:lnTo>
                  <a:lnTo>
                    <a:pt x="503" y="296"/>
                  </a:lnTo>
                  <a:lnTo>
                    <a:pt x="479" y="262"/>
                  </a:lnTo>
                  <a:lnTo>
                    <a:pt x="465" y="233"/>
                  </a:lnTo>
                  <a:lnTo>
                    <a:pt x="465" y="233"/>
                  </a:lnTo>
                  <a:lnTo>
                    <a:pt x="455" y="208"/>
                  </a:lnTo>
                  <a:lnTo>
                    <a:pt x="450" y="179"/>
                  </a:lnTo>
                  <a:lnTo>
                    <a:pt x="445" y="126"/>
                  </a:lnTo>
                  <a:lnTo>
                    <a:pt x="445" y="126"/>
                  </a:lnTo>
                  <a:lnTo>
                    <a:pt x="450" y="83"/>
                  </a:lnTo>
                  <a:lnTo>
                    <a:pt x="450" y="58"/>
                  </a:lnTo>
                  <a:lnTo>
                    <a:pt x="445" y="39"/>
                  </a:lnTo>
                  <a:lnTo>
                    <a:pt x="445" y="39"/>
                  </a:lnTo>
                  <a:lnTo>
                    <a:pt x="445" y="34"/>
                  </a:lnTo>
                  <a:lnTo>
                    <a:pt x="431" y="34"/>
                  </a:lnTo>
                  <a:lnTo>
                    <a:pt x="431" y="34"/>
                  </a:lnTo>
                  <a:lnTo>
                    <a:pt x="411" y="29"/>
                  </a:lnTo>
                  <a:lnTo>
                    <a:pt x="392" y="29"/>
                  </a:lnTo>
                  <a:lnTo>
                    <a:pt x="368" y="29"/>
                  </a:lnTo>
                  <a:lnTo>
                    <a:pt x="348" y="24"/>
                  </a:lnTo>
                  <a:lnTo>
                    <a:pt x="348" y="24"/>
                  </a:lnTo>
                  <a:lnTo>
                    <a:pt x="329" y="20"/>
                  </a:lnTo>
                  <a:lnTo>
                    <a:pt x="305" y="10"/>
                  </a:lnTo>
                  <a:lnTo>
                    <a:pt x="305" y="10"/>
                  </a:lnTo>
                  <a:lnTo>
                    <a:pt x="300" y="5"/>
                  </a:lnTo>
                  <a:lnTo>
                    <a:pt x="300" y="0"/>
                  </a:lnTo>
                  <a:lnTo>
                    <a:pt x="295" y="0"/>
                  </a:lnTo>
                  <a:lnTo>
                    <a:pt x="295" y="0"/>
                  </a:lnTo>
                  <a:lnTo>
                    <a:pt x="290" y="78"/>
                  </a:lnTo>
                  <a:lnTo>
                    <a:pt x="281" y="155"/>
                  </a:lnTo>
                  <a:lnTo>
                    <a:pt x="276" y="194"/>
                  </a:lnTo>
                  <a:lnTo>
                    <a:pt x="261" y="228"/>
                  </a:lnTo>
                  <a:lnTo>
                    <a:pt x="247" y="262"/>
                  </a:lnTo>
                  <a:lnTo>
                    <a:pt x="227" y="296"/>
                  </a:lnTo>
                  <a:lnTo>
                    <a:pt x="227" y="296"/>
                  </a:lnTo>
                  <a:lnTo>
                    <a:pt x="208" y="310"/>
                  </a:lnTo>
                  <a:lnTo>
                    <a:pt x="189" y="320"/>
                  </a:lnTo>
                  <a:lnTo>
                    <a:pt x="169" y="330"/>
                  </a:lnTo>
                  <a:lnTo>
                    <a:pt x="150" y="334"/>
                  </a:lnTo>
                  <a:lnTo>
                    <a:pt x="106" y="339"/>
                  </a:lnTo>
                  <a:lnTo>
                    <a:pt x="63" y="344"/>
                  </a:lnTo>
                  <a:lnTo>
                    <a:pt x="0" y="402"/>
                  </a:lnTo>
                  <a:close/>
                </a:path>
              </a:pathLst>
            </a:custGeom>
            <a:solidFill>
              <a:srgbClr val="B579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"/>
            <p:cNvSpPr>
              <a:spLocks/>
            </p:cNvSpPr>
            <p:nvPr/>
          </p:nvSpPr>
          <p:spPr bwMode="auto">
            <a:xfrm>
              <a:off x="3010" y="634"/>
              <a:ext cx="131" cy="136"/>
            </a:xfrm>
            <a:custGeom>
              <a:avLst/>
              <a:gdLst>
                <a:gd name="T0" fmla="*/ 87 w 131"/>
                <a:gd name="T1" fmla="*/ 15 h 136"/>
                <a:gd name="T2" fmla="*/ 87 w 131"/>
                <a:gd name="T3" fmla="*/ 15 h 136"/>
                <a:gd name="T4" fmla="*/ 78 w 131"/>
                <a:gd name="T5" fmla="*/ 10 h 136"/>
                <a:gd name="T6" fmla="*/ 73 w 131"/>
                <a:gd name="T7" fmla="*/ 5 h 136"/>
                <a:gd name="T8" fmla="*/ 53 w 131"/>
                <a:gd name="T9" fmla="*/ 0 h 136"/>
                <a:gd name="T10" fmla="*/ 34 w 131"/>
                <a:gd name="T11" fmla="*/ 10 h 136"/>
                <a:gd name="T12" fmla="*/ 19 w 131"/>
                <a:gd name="T13" fmla="*/ 29 h 136"/>
                <a:gd name="T14" fmla="*/ 5 w 131"/>
                <a:gd name="T15" fmla="*/ 49 h 136"/>
                <a:gd name="T16" fmla="*/ 0 w 131"/>
                <a:gd name="T17" fmla="*/ 73 h 136"/>
                <a:gd name="T18" fmla="*/ 0 w 131"/>
                <a:gd name="T19" fmla="*/ 87 h 136"/>
                <a:gd name="T20" fmla="*/ 5 w 131"/>
                <a:gd name="T21" fmla="*/ 97 h 136"/>
                <a:gd name="T22" fmla="*/ 15 w 131"/>
                <a:gd name="T23" fmla="*/ 107 h 136"/>
                <a:gd name="T24" fmla="*/ 29 w 131"/>
                <a:gd name="T25" fmla="*/ 121 h 136"/>
                <a:gd name="T26" fmla="*/ 29 w 131"/>
                <a:gd name="T27" fmla="*/ 121 h 136"/>
                <a:gd name="T28" fmla="*/ 49 w 131"/>
                <a:gd name="T29" fmla="*/ 131 h 136"/>
                <a:gd name="T30" fmla="*/ 73 w 131"/>
                <a:gd name="T31" fmla="*/ 136 h 136"/>
                <a:gd name="T32" fmla="*/ 97 w 131"/>
                <a:gd name="T33" fmla="*/ 136 h 136"/>
                <a:gd name="T34" fmla="*/ 111 w 131"/>
                <a:gd name="T35" fmla="*/ 131 h 136"/>
                <a:gd name="T36" fmla="*/ 126 w 131"/>
                <a:gd name="T37" fmla="*/ 121 h 136"/>
                <a:gd name="T38" fmla="*/ 131 w 131"/>
                <a:gd name="T39" fmla="*/ 107 h 136"/>
                <a:gd name="T40" fmla="*/ 126 w 131"/>
                <a:gd name="T41" fmla="*/ 92 h 136"/>
                <a:gd name="T42" fmla="*/ 111 w 131"/>
                <a:gd name="T43" fmla="*/ 68 h 136"/>
                <a:gd name="T44" fmla="*/ 87 w 131"/>
                <a:gd name="T45" fmla="*/ 1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6">
                  <a:moveTo>
                    <a:pt x="87" y="15"/>
                  </a:moveTo>
                  <a:lnTo>
                    <a:pt x="87" y="15"/>
                  </a:lnTo>
                  <a:lnTo>
                    <a:pt x="78" y="10"/>
                  </a:lnTo>
                  <a:lnTo>
                    <a:pt x="73" y="5"/>
                  </a:lnTo>
                  <a:lnTo>
                    <a:pt x="53" y="0"/>
                  </a:lnTo>
                  <a:lnTo>
                    <a:pt x="34" y="10"/>
                  </a:lnTo>
                  <a:lnTo>
                    <a:pt x="19" y="29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0" y="87"/>
                  </a:lnTo>
                  <a:lnTo>
                    <a:pt x="5" y="97"/>
                  </a:lnTo>
                  <a:lnTo>
                    <a:pt x="15" y="107"/>
                  </a:lnTo>
                  <a:lnTo>
                    <a:pt x="29" y="121"/>
                  </a:lnTo>
                  <a:lnTo>
                    <a:pt x="29" y="121"/>
                  </a:lnTo>
                  <a:lnTo>
                    <a:pt x="49" y="131"/>
                  </a:lnTo>
                  <a:lnTo>
                    <a:pt x="73" y="136"/>
                  </a:lnTo>
                  <a:lnTo>
                    <a:pt x="97" y="136"/>
                  </a:lnTo>
                  <a:lnTo>
                    <a:pt x="111" y="131"/>
                  </a:lnTo>
                  <a:lnTo>
                    <a:pt x="126" y="121"/>
                  </a:lnTo>
                  <a:lnTo>
                    <a:pt x="131" y="107"/>
                  </a:lnTo>
                  <a:lnTo>
                    <a:pt x="126" y="92"/>
                  </a:lnTo>
                  <a:lnTo>
                    <a:pt x="111" y="68"/>
                  </a:lnTo>
                  <a:lnTo>
                    <a:pt x="87" y="1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"/>
            <p:cNvSpPr>
              <a:spLocks/>
            </p:cNvSpPr>
            <p:nvPr/>
          </p:nvSpPr>
          <p:spPr bwMode="auto">
            <a:xfrm>
              <a:off x="3291" y="775"/>
              <a:ext cx="68" cy="53"/>
            </a:xfrm>
            <a:custGeom>
              <a:avLst/>
              <a:gdLst>
                <a:gd name="T0" fmla="*/ 53 w 68"/>
                <a:gd name="T1" fmla="*/ 4 h 53"/>
                <a:gd name="T2" fmla="*/ 53 w 68"/>
                <a:gd name="T3" fmla="*/ 4 h 53"/>
                <a:gd name="T4" fmla="*/ 29 w 68"/>
                <a:gd name="T5" fmla="*/ 0 h 53"/>
                <a:gd name="T6" fmla="*/ 15 w 68"/>
                <a:gd name="T7" fmla="*/ 0 h 53"/>
                <a:gd name="T8" fmla="*/ 0 w 68"/>
                <a:gd name="T9" fmla="*/ 4 h 53"/>
                <a:gd name="T10" fmla="*/ 0 w 68"/>
                <a:gd name="T11" fmla="*/ 4 h 53"/>
                <a:gd name="T12" fmla="*/ 5 w 68"/>
                <a:gd name="T13" fmla="*/ 19 h 53"/>
                <a:gd name="T14" fmla="*/ 10 w 68"/>
                <a:gd name="T15" fmla="*/ 34 h 53"/>
                <a:gd name="T16" fmla="*/ 24 w 68"/>
                <a:gd name="T17" fmla="*/ 43 h 53"/>
                <a:gd name="T18" fmla="*/ 34 w 68"/>
                <a:gd name="T19" fmla="*/ 53 h 53"/>
                <a:gd name="T20" fmla="*/ 48 w 68"/>
                <a:gd name="T21" fmla="*/ 53 h 53"/>
                <a:gd name="T22" fmla="*/ 63 w 68"/>
                <a:gd name="T23" fmla="*/ 53 h 53"/>
                <a:gd name="T24" fmla="*/ 68 w 68"/>
                <a:gd name="T25" fmla="*/ 43 h 53"/>
                <a:gd name="T26" fmla="*/ 68 w 68"/>
                <a:gd name="T27" fmla="*/ 29 h 53"/>
                <a:gd name="T28" fmla="*/ 53 w 68"/>
                <a:gd name="T29" fmla="*/ 4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8" h="53">
                  <a:moveTo>
                    <a:pt x="53" y="4"/>
                  </a:moveTo>
                  <a:lnTo>
                    <a:pt x="53" y="4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5" y="19"/>
                  </a:lnTo>
                  <a:lnTo>
                    <a:pt x="10" y="34"/>
                  </a:lnTo>
                  <a:lnTo>
                    <a:pt x="24" y="43"/>
                  </a:lnTo>
                  <a:lnTo>
                    <a:pt x="34" y="53"/>
                  </a:lnTo>
                  <a:lnTo>
                    <a:pt x="48" y="53"/>
                  </a:lnTo>
                  <a:lnTo>
                    <a:pt x="63" y="53"/>
                  </a:lnTo>
                  <a:lnTo>
                    <a:pt x="68" y="43"/>
                  </a:lnTo>
                  <a:lnTo>
                    <a:pt x="68" y="29"/>
                  </a:lnTo>
                  <a:lnTo>
                    <a:pt x="53" y="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3"/>
            <p:cNvSpPr>
              <a:spLocks/>
            </p:cNvSpPr>
            <p:nvPr/>
          </p:nvSpPr>
          <p:spPr bwMode="auto">
            <a:xfrm>
              <a:off x="3213" y="654"/>
              <a:ext cx="68" cy="77"/>
            </a:xfrm>
            <a:custGeom>
              <a:avLst/>
              <a:gdLst>
                <a:gd name="T0" fmla="*/ 34 w 68"/>
                <a:gd name="T1" fmla="*/ 9 h 77"/>
                <a:gd name="T2" fmla="*/ 34 w 68"/>
                <a:gd name="T3" fmla="*/ 9 h 77"/>
                <a:gd name="T4" fmla="*/ 34 w 68"/>
                <a:gd name="T5" fmla="*/ 4 h 77"/>
                <a:gd name="T6" fmla="*/ 30 w 68"/>
                <a:gd name="T7" fmla="*/ 0 h 77"/>
                <a:gd name="T8" fmla="*/ 30 w 68"/>
                <a:gd name="T9" fmla="*/ 0 h 77"/>
                <a:gd name="T10" fmla="*/ 10 w 68"/>
                <a:gd name="T11" fmla="*/ 9 h 77"/>
                <a:gd name="T12" fmla="*/ 0 w 68"/>
                <a:gd name="T13" fmla="*/ 24 h 77"/>
                <a:gd name="T14" fmla="*/ 0 w 68"/>
                <a:gd name="T15" fmla="*/ 38 h 77"/>
                <a:gd name="T16" fmla="*/ 5 w 68"/>
                <a:gd name="T17" fmla="*/ 53 h 77"/>
                <a:gd name="T18" fmla="*/ 15 w 68"/>
                <a:gd name="T19" fmla="*/ 62 h 77"/>
                <a:gd name="T20" fmla="*/ 25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9"/>
                  </a:moveTo>
                  <a:lnTo>
                    <a:pt x="34" y="9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10" y="9"/>
                  </a:lnTo>
                  <a:lnTo>
                    <a:pt x="0" y="24"/>
                  </a:lnTo>
                  <a:lnTo>
                    <a:pt x="0" y="38"/>
                  </a:lnTo>
                  <a:lnTo>
                    <a:pt x="5" y="53"/>
                  </a:lnTo>
                  <a:lnTo>
                    <a:pt x="15" y="62"/>
                  </a:lnTo>
                  <a:lnTo>
                    <a:pt x="25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9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4"/>
            <p:cNvSpPr>
              <a:spLocks/>
            </p:cNvSpPr>
            <p:nvPr/>
          </p:nvSpPr>
          <p:spPr bwMode="auto">
            <a:xfrm>
              <a:off x="2225" y="1206"/>
              <a:ext cx="131" cy="135"/>
            </a:xfrm>
            <a:custGeom>
              <a:avLst/>
              <a:gdLst>
                <a:gd name="T0" fmla="*/ 88 w 131"/>
                <a:gd name="T1" fmla="*/ 14 h 135"/>
                <a:gd name="T2" fmla="*/ 88 w 131"/>
                <a:gd name="T3" fmla="*/ 14 h 135"/>
                <a:gd name="T4" fmla="*/ 83 w 131"/>
                <a:gd name="T5" fmla="*/ 5 h 135"/>
                <a:gd name="T6" fmla="*/ 73 w 131"/>
                <a:gd name="T7" fmla="*/ 0 h 135"/>
                <a:gd name="T8" fmla="*/ 59 w 131"/>
                <a:gd name="T9" fmla="*/ 0 h 135"/>
                <a:gd name="T10" fmla="*/ 39 w 131"/>
                <a:gd name="T11" fmla="*/ 9 h 135"/>
                <a:gd name="T12" fmla="*/ 20 w 131"/>
                <a:gd name="T13" fmla="*/ 24 h 135"/>
                <a:gd name="T14" fmla="*/ 5 w 131"/>
                <a:gd name="T15" fmla="*/ 48 h 135"/>
                <a:gd name="T16" fmla="*/ 0 w 131"/>
                <a:gd name="T17" fmla="*/ 72 h 135"/>
                <a:gd name="T18" fmla="*/ 5 w 131"/>
                <a:gd name="T19" fmla="*/ 82 h 135"/>
                <a:gd name="T20" fmla="*/ 10 w 131"/>
                <a:gd name="T21" fmla="*/ 97 h 135"/>
                <a:gd name="T22" fmla="*/ 15 w 131"/>
                <a:gd name="T23" fmla="*/ 106 h 135"/>
                <a:gd name="T24" fmla="*/ 30 w 131"/>
                <a:gd name="T25" fmla="*/ 116 h 135"/>
                <a:gd name="T26" fmla="*/ 30 w 131"/>
                <a:gd name="T27" fmla="*/ 116 h 135"/>
                <a:gd name="T28" fmla="*/ 54 w 131"/>
                <a:gd name="T29" fmla="*/ 130 h 135"/>
                <a:gd name="T30" fmla="*/ 73 w 131"/>
                <a:gd name="T31" fmla="*/ 135 h 135"/>
                <a:gd name="T32" fmla="*/ 97 w 131"/>
                <a:gd name="T33" fmla="*/ 135 h 135"/>
                <a:gd name="T34" fmla="*/ 112 w 131"/>
                <a:gd name="T35" fmla="*/ 130 h 135"/>
                <a:gd name="T36" fmla="*/ 126 w 131"/>
                <a:gd name="T37" fmla="*/ 121 h 135"/>
                <a:gd name="T38" fmla="*/ 131 w 131"/>
                <a:gd name="T39" fmla="*/ 106 h 135"/>
                <a:gd name="T40" fmla="*/ 126 w 131"/>
                <a:gd name="T41" fmla="*/ 87 h 135"/>
                <a:gd name="T42" fmla="*/ 112 w 131"/>
                <a:gd name="T43" fmla="*/ 67 h 135"/>
                <a:gd name="T44" fmla="*/ 88 w 131"/>
                <a:gd name="T45" fmla="*/ 1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31" h="135">
                  <a:moveTo>
                    <a:pt x="88" y="14"/>
                  </a:moveTo>
                  <a:lnTo>
                    <a:pt x="88" y="14"/>
                  </a:lnTo>
                  <a:lnTo>
                    <a:pt x="83" y="5"/>
                  </a:lnTo>
                  <a:lnTo>
                    <a:pt x="73" y="0"/>
                  </a:lnTo>
                  <a:lnTo>
                    <a:pt x="59" y="0"/>
                  </a:lnTo>
                  <a:lnTo>
                    <a:pt x="39" y="9"/>
                  </a:lnTo>
                  <a:lnTo>
                    <a:pt x="20" y="24"/>
                  </a:lnTo>
                  <a:lnTo>
                    <a:pt x="5" y="48"/>
                  </a:lnTo>
                  <a:lnTo>
                    <a:pt x="0" y="72"/>
                  </a:lnTo>
                  <a:lnTo>
                    <a:pt x="5" y="82"/>
                  </a:lnTo>
                  <a:lnTo>
                    <a:pt x="10" y="97"/>
                  </a:lnTo>
                  <a:lnTo>
                    <a:pt x="15" y="106"/>
                  </a:lnTo>
                  <a:lnTo>
                    <a:pt x="30" y="116"/>
                  </a:lnTo>
                  <a:lnTo>
                    <a:pt x="30" y="116"/>
                  </a:lnTo>
                  <a:lnTo>
                    <a:pt x="54" y="130"/>
                  </a:lnTo>
                  <a:lnTo>
                    <a:pt x="73" y="135"/>
                  </a:lnTo>
                  <a:lnTo>
                    <a:pt x="97" y="135"/>
                  </a:lnTo>
                  <a:lnTo>
                    <a:pt x="112" y="130"/>
                  </a:lnTo>
                  <a:lnTo>
                    <a:pt x="126" y="121"/>
                  </a:lnTo>
                  <a:lnTo>
                    <a:pt x="131" y="106"/>
                  </a:lnTo>
                  <a:lnTo>
                    <a:pt x="126" y="87"/>
                  </a:lnTo>
                  <a:lnTo>
                    <a:pt x="112" y="67"/>
                  </a:lnTo>
                  <a:lnTo>
                    <a:pt x="88" y="14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5"/>
            <p:cNvSpPr>
              <a:spLocks/>
            </p:cNvSpPr>
            <p:nvPr/>
          </p:nvSpPr>
          <p:spPr bwMode="auto">
            <a:xfrm>
              <a:off x="3591" y="1075"/>
              <a:ext cx="63" cy="58"/>
            </a:xfrm>
            <a:custGeom>
              <a:avLst/>
              <a:gdLst>
                <a:gd name="T0" fmla="*/ 54 w 63"/>
                <a:gd name="T1" fmla="*/ 5 h 58"/>
                <a:gd name="T2" fmla="*/ 54 w 63"/>
                <a:gd name="T3" fmla="*/ 5 h 58"/>
                <a:gd name="T4" fmla="*/ 24 w 63"/>
                <a:gd name="T5" fmla="*/ 0 h 58"/>
                <a:gd name="T6" fmla="*/ 10 w 63"/>
                <a:gd name="T7" fmla="*/ 5 h 58"/>
                <a:gd name="T8" fmla="*/ 0 w 63"/>
                <a:gd name="T9" fmla="*/ 5 h 58"/>
                <a:gd name="T10" fmla="*/ 0 w 63"/>
                <a:gd name="T11" fmla="*/ 5 h 58"/>
                <a:gd name="T12" fmla="*/ 0 w 63"/>
                <a:gd name="T13" fmla="*/ 24 h 58"/>
                <a:gd name="T14" fmla="*/ 5 w 63"/>
                <a:gd name="T15" fmla="*/ 39 h 58"/>
                <a:gd name="T16" fmla="*/ 20 w 63"/>
                <a:gd name="T17" fmla="*/ 48 h 58"/>
                <a:gd name="T18" fmla="*/ 34 w 63"/>
                <a:gd name="T19" fmla="*/ 58 h 58"/>
                <a:gd name="T20" fmla="*/ 44 w 63"/>
                <a:gd name="T21" fmla="*/ 58 h 58"/>
                <a:gd name="T22" fmla="*/ 58 w 63"/>
                <a:gd name="T23" fmla="*/ 53 h 58"/>
                <a:gd name="T24" fmla="*/ 63 w 63"/>
                <a:gd name="T25" fmla="*/ 48 h 58"/>
                <a:gd name="T26" fmla="*/ 63 w 63"/>
                <a:gd name="T27" fmla="*/ 34 h 58"/>
                <a:gd name="T28" fmla="*/ 54 w 63"/>
                <a:gd name="T29" fmla="*/ 5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3" h="58">
                  <a:moveTo>
                    <a:pt x="54" y="5"/>
                  </a:moveTo>
                  <a:lnTo>
                    <a:pt x="54" y="5"/>
                  </a:lnTo>
                  <a:lnTo>
                    <a:pt x="24" y="0"/>
                  </a:lnTo>
                  <a:lnTo>
                    <a:pt x="1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24"/>
                  </a:lnTo>
                  <a:lnTo>
                    <a:pt x="5" y="39"/>
                  </a:lnTo>
                  <a:lnTo>
                    <a:pt x="20" y="48"/>
                  </a:lnTo>
                  <a:lnTo>
                    <a:pt x="34" y="58"/>
                  </a:lnTo>
                  <a:lnTo>
                    <a:pt x="44" y="58"/>
                  </a:lnTo>
                  <a:lnTo>
                    <a:pt x="58" y="53"/>
                  </a:lnTo>
                  <a:lnTo>
                    <a:pt x="63" y="48"/>
                  </a:lnTo>
                  <a:lnTo>
                    <a:pt x="63" y="34"/>
                  </a:lnTo>
                  <a:lnTo>
                    <a:pt x="5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3509" y="959"/>
              <a:ext cx="68" cy="77"/>
            </a:xfrm>
            <a:custGeom>
              <a:avLst/>
              <a:gdLst>
                <a:gd name="T0" fmla="*/ 34 w 68"/>
                <a:gd name="T1" fmla="*/ 5 h 77"/>
                <a:gd name="T2" fmla="*/ 34 w 68"/>
                <a:gd name="T3" fmla="*/ 5 h 77"/>
                <a:gd name="T4" fmla="*/ 34 w 68"/>
                <a:gd name="T5" fmla="*/ 0 h 77"/>
                <a:gd name="T6" fmla="*/ 29 w 68"/>
                <a:gd name="T7" fmla="*/ 0 h 77"/>
                <a:gd name="T8" fmla="*/ 29 w 68"/>
                <a:gd name="T9" fmla="*/ 0 h 77"/>
                <a:gd name="T10" fmla="*/ 10 w 68"/>
                <a:gd name="T11" fmla="*/ 9 h 77"/>
                <a:gd name="T12" fmla="*/ 5 w 68"/>
                <a:gd name="T13" fmla="*/ 24 h 77"/>
                <a:gd name="T14" fmla="*/ 0 w 68"/>
                <a:gd name="T15" fmla="*/ 38 h 77"/>
                <a:gd name="T16" fmla="*/ 5 w 68"/>
                <a:gd name="T17" fmla="*/ 48 h 77"/>
                <a:gd name="T18" fmla="*/ 14 w 68"/>
                <a:gd name="T19" fmla="*/ 63 h 77"/>
                <a:gd name="T20" fmla="*/ 24 w 68"/>
                <a:gd name="T21" fmla="*/ 72 h 77"/>
                <a:gd name="T22" fmla="*/ 44 w 68"/>
                <a:gd name="T23" fmla="*/ 77 h 77"/>
                <a:gd name="T24" fmla="*/ 63 w 68"/>
                <a:gd name="T25" fmla="*/ 77 h 77"/>
                <a:gd name="T26" fmla="*/ 63 w 68"/>
                <a:gd name="T27" fmla="*/ 77 h 77"/>
                <a:gd name="T28" fmla="*/ 68 w 68"/>
                <a:gd name="T29" fmla="*/ 53 h 77"/>
                <a:gd name="T30" fmla="*/ 68 w 68"/>
                <a:gd name="T31" fmla="*/ 29 h 77"/>
                <a:gd name="T32" fmla="*/ 34 w 68"/>
                <a:gd name="T33" fmla="*/ 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77">
                  <a:moveTo>
                    <a:pt x="34" y="5"/>
                  </a:moveTo>
                  <a:lnTo>
                    <a:pt x="34" y="5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0" y="9"/>
                  </a:lnTo>
                  <a:lnTo>
                    <a:pt x="5" y="24"/>
                  </a:lnTo>
                  <a:lnTo>
                    <a:pt x="0" y="38"/>
                  </a:lnTo>
                  <a:lnTo>
                    <a:pt x="5" y="48"/>
                  </a:lnTo>
                  <a:lnTo>
                    <a:pt x="14" y="63"/>
                  </a:lnTo>
                  <a:lnTo>
                    <a:pt x="24" y="72"/>
                  </a:lnTo>
                  <a:lnTo>
                    <a:pt x="44" y="77"/>
                  </a:lnTo>
                  <a:lnTo>
                    <a:pt x="63" y="77"/>
                  </a:lnTo>
                  <a:lnTo>
                    <a:pt x="63" y="77"/>
                  </a:lnTo>
                  <a:lnTo>
                    <a:pt x="68" y="53"/>
                  </a:lnTo>
                  <a:lnTo>
                    <a:pt x="68" y="29"/>
                  </a:lnTo>
                  <a:lnTo>
                    <a:pt x="34" y="5"/>
                  </a:lnTo>
                  <a:close/>
                </a:path>
              </a:pathLst>
            </a:custGeom>
            <a:solidFill>
              <a:srgbClr val="91CD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8"/>
            <p:cNvSpPr>
              <a:spLocks/>
            </p:cNvSpPr>
            <p:nvPr/>
          </p:nvSpPr>
          <p:spPr bwMode="auto">
            <a:xfrm>
              <a:off x="1775" y="252"/>
              <a:ext cx="1540" cy="1719"/>
            </a:xfrm>
            <a:custGeom>
              <a:avLst/>
              <a:gdLst>
                <a:gd name="T0" fmla="*/ 1472 w 1540"/>
                <a:gd name="T1" fmla="*/ 198 h 1719"/>
                <a:gd name="T2" fmla="*/ 1414 w 1540"/>
                <a:gd name="T3" fmla="*/ 48 h 1719"/>
                <a:gd name="T4" fmla="*/ 1143 w 1540"/>
                <a:gd name="T5" fmla="*/ 77 h 1719"/>
                <a:gd name="T6" fmla="*/ 1143 w 1540"/>
                <a:gd name="T7" fmla="*/ 213 h 1719"/>
                <a:gd name="T8" fmla="*/ 998 w 1540"/>
                <a:gd name="T9" fmla="*/ 213 h 1719"/>
                <a:gd name="T10" fmla="*/ 920 w 1540"/>
                <a:gd name="T11" fmla="*/ 179 h 1719"/>
                <a:gd name="T12" fmla="*/ 741 w 1540"/>
                <a:gd name="T13" fmla="*/ 174 h 1719"/>
                <a:gd name="T14" fmla="*/ 620 w 1540"/>
                <a:gd name="T15" fmla="*/ 300 h 1719"/>
                <a:gd name="T16" fmla="*/ 518 w 1540"/>
                <a:gd name="T17" fmla="*/ 280 h 1719"/>
                <a:gd name="T18" fmla="*/ 310 w 1540"/>
                <a:gd name="T19" fmla="*/ 406 h 1719"/>
                <a:gd name="T20" fmla="*/ 300 w 1540"/>
                <a:gd name="T21" fmla="*/ 537 h 1719"/>
                <a:gd name="T22" fmla="*/ 218 w 1540"/>
                <a:gd name="T23" fmla="*/ 595 h 1719"/>
                <a:gd name="T24" fmla="*/ 184 w 1540"/>
                <a:gd name="T25" fmla="*/ 712 h 1719"/>
                <a:gd name="T26" fmla="*/ 121 w 1540"/>
                <a:gd name="T27" fmla="*/ 765 h 1719"/>
                <a:gd name="T28" fmla="*/ 0 w 1540"/>
                <a:gd name="T29" fmla="*/ 939 h 1719"/>
                <a:gd name="T30" fmla="*/ 194 w 1540"/>
                <a:gd name="T31" fmla="*/ 1070 h 1719"/>
                <a:gd name="T32" fmla="*/ 213 w 1540"/>
                <a:gd name="T33" fmla="*/ 1128 h 1719"/>
                <a:gd name="T34" fmla="*/ 339 w 1540"/>
                <a:gd name="T35" fmla="*/ 1196 h 1719"/>
                <a:gd name="T36" fmla="*/ 368 w 1540"/>
                <a:gd name="T37" fmla="*/ 1273 h 1719"/>
                <a:gd name="T38" fmla="*/ 291 w 1540"/>
                <a:gd name="T39" fmla="*/ 1341 h 1719"/>
                <a:gd name="T40" fmla="*/ 276 w 1540"/>
                <a:gd name="T41" fmla="*/ 1482 h 1719"/>
                <a:gd name="T42" fmla="*/ 441 w 1540"/>
                <a:gd name="T43" fmla="*/ 1535 h 1719"/>
                <a:gd name="T44" fmla="*/ 494 w 1540"/>
                <a:gd name="T45" fmla="*/ 1535 h 1719"/>
                <a:gd name="T46" fmla="*/ 552 w 1540"/>
                <a:gd name="T47" fmla="*/ 1598 h 1719"/>
                <a:gd name="T48" fmla="*/ 620 w 1540"/>
                <a:gd name="T49" fmla="*/ 1661 h 1719"/>
                <a:gd name="T50" fmla="*/ 794 w 1540"/>
                <a:gd name="T51" fmla="*/ 1709 h 1719"/>
                <a:gd name="T52" fmla="*/ 862 w 1540"/>
                <a:gd name="T53" fmla="*/ 1583 h 1719"/>
                <a:gd name="T54" fmla="*/ 848 w 1540"/>
                <a:gd name="T55" fmla="*/ 1675 h 1719"/>
                <a:gd name="T56" fmla="*/ 664 w 1540"/>
                <a:gd name="T57" fmla="*/ 1700 h 1719"/>
                <a:gd name="T58" fmla="*/ 635 w 1540"/>
                <a:gd name="T59" fmla="*/ 1603 h 1719"/>
                <a:gd name="T60" fmla="*/ 562 w 1540"/>
                <a:gd name="T61" fmla="*/ 1588 h 1719"/>
                <a:gd name="T62" fmla="*/ 557 w 1540"/>
                <a:gd name="T63" fmla="*/ 1554 h 1719"/>
                <a:gd name="T64" fmla="*/ 494 w 1540"/>
                <a:gd name="T65" fmla="*/ 1511 h 1719"/>
                <a:gd name="T66" fmla="*/ 368 w 1540"/>
                <a:gd name="T67" fmla="*/ 1520 h 1719"/>
                <a:gd name="T68" fmla="*/ 276 w 1540"/>
                <a:gd name="T69" fmla="*/ 1375 h 1719"/>
                <a:gd name="T70" fmla="*/ 421 w 1540"/>
                <a:gd name="T71" fmla="*/ 1298 h 1719"/>
                <a:gd name="T72" fmla="*/ 421 w 1540"/>
                <a:gd name="T73" fmla="*/ 1288 h 1719"/>
                <a:gd name="T74" fmla="*/ 325 w 1540"/>
                <a:gd name="T75" fmla="*/ 1225 h 1719"/>
                <a:gd name="T76" fmla="*/ 325 w 1540"/>
                <a:gd name="T77" fmla="*/ 1181 h 1719"/>
                <a:gd name="T78" fmla="*/ 208 w 1540"/>
                <a:gd name="T79" fmla="*/ 1099 h 1719"/>
                <a:gd name="T80" fmla="*/ 102 w 1540"/>
                <a:gd name="T81" fmla="*/ 1036 h 1719"/>
                <a:gd name="T82" fmla="*/ 19 w 1540"/>
                <a:gd name="T83" fmla="*/ 871 h 1719"/>
                <a:gd name="T84" fmla="*/ 203 w 1540"/>
                <a:gd name="T85" fmla="*/ 750 h 1719"/>
                <a:gd name="T86" fmla="*/ 266 w 1540"/>
                <a:gd name="T87" fmla="*/ 750 h 1719"/>
                <a:gd name="T88" fmla="*/ 184 w 1540"/>
                <a:gd name="T89" fmla="*/ 644 h 1719"/>
                <a:gd name="T90" fmla="*/ 300 w 1540"/>
                <a:gd name="T91" fmla="*/ 590 h 1719"/>
                <a:gd name="T92" fmla="*/ 373 w 1540"/>
                <a:gd name="T93" fmla="*/ 547 h 1719"/>
                <a:gd name="T94" fmla="*/ 325 w 1540"/>
                <a:gd name="T95" fmla="*/ 421 h 1719"/>
                <a:gd name="T96" fmla="*/ 513 w 1540"/>
                <a:gd name="T97" fmla="*/ 290 h 1719"/>
                <a:gd name="T98" fmla="*/ 630 w 1540"/>
                <a:gd name="T99" fmla="*/ 343 h 1719"/>
                <a:gd name="T100" fmla="*/ 697 w 1540"/>
                <a:gd name="T101" fmla="*/ 208 h 1719"/>
                <a:gd name="T102" fmla="*/ 896 w 1540"/>
                <a:gd name="T103" fmla="*/ 184 h 1719"/>
                <a:gd name="T104" fmla="*/ 925 w 1540"/>
                <a:gd name="T105" fmla="*/ 203 h 1719"/>
                <a:gd name="T106" fmla="*/ 964 w 1540"/>
                <a:gd name="T107" fmla="*/ 193 h 1719"/>
                <a:gd name="T108" fmla="*/ 1056 w 1540"/>
                <a:gd name="T109" fmla="*/ 198 h 1719"/>
                <a:gd name="T110" fmla="*/ 1158 w 1540"/>
                <a:gd name="T111" fmla="*/ 237 h 1719"/>
                <a:gd name="T112" fmla="*/ 1138 w 1540"/>
                <a:gd name="T113" fmla="*/ 101 h 1719"/>
                <a:gd name="T114" fmla="*/ 1356 w 1540"/>
                <a:gd name="T115" fmla="*/ 19 h 1719"/>
                <a:gd name="T116" fmla="*/ 1438 w 1540"/>
                <a:gd name="T117" fmla="*/ 174 h 1719"/>
                <a:gd name="T118" fmla="*/ 1438 w 1540"/>
                <a:gd name="T119" fmla="*/ 208 h 1719"/>
                <a:gd name="T120" fmla="*/ 1531 w 1540"/>
                <a:gd name="T121" fmla="*/ 300 h 1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40" h="1719">
                  <a:moveTo>
                    <a:pt x="1540" y="300"/>
                  </a:moveTo>
                  <a:lnTo>
                    <a:pt x="1540" y="300"/>
                  </a:lnTo>
                  <a:lnTo>
                    <a:pt x="1540" y="276"/>
                  </a:lnTo>
                  <a:lnTo>
                    <a:pt x="1535" y="251"/>
                  </a:lnTo>
                  <a:lnTo>
                    <a:pt x="1535" y="251"/>
                  </a:lnTo>
                  <a:lnTo>
                    <a:pt x="1521" y="232"/>
                  </a:lnTo>
                  <a:lnTo>
                    <a:pt x="1501" y="213"/>
                  </a:lnTo>
                  <a:lnTo>
                    <a:pt x="1501" y="213"/>
                  </a:lnTo>
                  <a:lnTo>
                    <a:pt x="1472" y="198"/>
                  </a:lnTo>
                  <a:lnTo>
                    <a:pt x="1458" y="193"/>
                  </a:lnTo>
                  <a:lnTo>
                    <a:pt x="1443" y="193"/>
                  </a:lnTo>
                  <a:lnTo>
                    <a:pt x="1443" y="193"/>
                  </a:lnTo>
                  <a:lnTo>
                    <a:pt x="1453" y="169"/>
                  </a:lnTo>
                  <a:lnTo>
                    <a:pt x="1458" y="135"/>
                  </a:lnTo>
                  <a:lnTo>
                    <a:pt x="1453" y="106"/>
                  </a:lnTo>
                  <a:lnTo>
                    <a:pt x="1443" y="77"/>
                  </a:lnTo>
                  <a:lnTo>
                    <a:pt x="1443" y="77"/>
                  </a:lnTo>
                  <a:lnTo>
                    <a:pt x="1414" y="48"/>
                  </a:lnTo>
                  <a:lnTo>
                    <a:pt x="1385" y="24"/>
                  </a:lnTo>
                  <a:lnTo>
                    <a:pt x="1346" y="9"/>
                  </a:lnTo>
                  <a:lnTo>
                    <a:pt x="1308" y="0"/>
                  </a:lnTo>
                  <a:lnTo>
                    <a:pt x="1308" y="0"/>
                  </a:lnTo>
                  <a:lnTo>
                    <a:pt x="1284" y="4"/>
                  </a:lnTo>
                  <a:lnTo>
                    <a:pt x="1259" y="4"/>
                  </a:lnTo>
                  <a:lnTo>
                    <a:pt x="1216" y="24"/>
                  </a:lnTo>
                  <a:lnTo>
                    <a:pt x="1177" y="48"/>
                  </a:lnTo>
                  <a:lnTo>
                    <a:pt x="1143" y="77"/>
                  </a:lnTo>
                  <a:lnTo>
                    <a:pt x="1143" y="77"/>
                  </a:lnTo>
                  <a:lnTo>
                    <a:pt x="1129" y="96"/>
                  </a:lnTo>
                  <a:lnTo>
                    <a:pt x="1124" y="116"/>
                  </a:lnTo>
                  <a:lnTo>
                    <a:pt x="1119" y="135"/>
                  </a:lnTo>
                  <a:lnTo>
                    <a:pt x="1124" y="155"/>
                  </a:lnTo>
                  <a:lnTo>
                    <a:pt x="1124" y="155"/>
                  </a:lnTo>
                  <a:lnTo>
                    <a:pt x="1129" y="188"/>
                  </a:lnTo>
                  <a:lnTo>
                    <a:pt x="1143" y="213"/>
                  </a:lnTo>
                  <a:lnTo>
                    <a:pt x="1143" y="213"/>
                  </a:lnTo>
                  <a:lnTo>
                    <a:pt x="1124" y="208"/>
                  </a:lnTo>
                  <a:lnTo>
                    <a:pt x="1124" y="208"/>
                  </a:lnTo>
                  <a:lnTo>
                    <a:pt x="1104" y="198"/>
                  </a:lnTo>
                  <a:lnTo>
                    <a:pt x="1085" y="193"/>
                  </a:lnTo>
                  <a:lnTo>
                    <a:pt x="1085" y="193"/>
                  </a:lnTo>
                  <a:lnTo>
                    <a:pt x="1061" y="193"/>
                  </a:lnTo>
                  <a:lnTo>
                    <a:pt x="1041" y="193"/>
                  </a:lnTo>
                  <a:lnTo>
                    <a:pt x="998" y="213"/>
                  </a:lnTo>
                  <a:lnTo>
                    <a:pt x="998" y="213"/>
                  </a:lnTo>
                  <a:lnTo>
                    <a:pt x="993" y="203"/>
                  </a:lnTo>
                  <a:lnTo>
                    <a:pt x="988" y="198"/>
                  </a:lnTo>
                  <a:lnTo>
                    <a:pt x="988" y="198"/>
                  </a:lnTo>
                  <a:lnTo>
                    <a:pt x="969" y="184"/>
                  </a:lnTo>
                  <a:lnTo>
                    <a:pt x="944" y="174"/>
                  </a:lnTo>
                  <a:lnTo>
                    <a:pt x="944" y="174"/>
                  </a:lnTo>
                  <a:lnTo>
                    <a:pt x="935" y="174"/>
                  </a:lnTo>
                  <a:lnTo>
                    <a:pt x="930" y="174"/>
                  </a:lnTo>
                  <a:lnTo>
                    <a:pt x="920" y="179"/>
                  </a:lnTo>
                  <a:lnTo>
                    <a:pt x="915" y="184"/>
                  </a:lnTo>
                  <a:lnTo>
                    <a:pt x="915" y="184"/>
                  </a:lnTo>
                  <a:lnTo>
                    <a:pt x="896" y="174"/>
                  </a:lnTo>
                  <a:lnTo>
                    <a:pt x="877" y="164"/>
                  </a:lnTo>
                  <a:lnTo>
                    <a:pt x="877" y="164"/>
                  </a:lnTo>
                  <a:lnTo>
                    <a:pt x="843" y="159"/>
                  </a:lnTo>
                  <a:lnTo>
                    <a:pt x="809" y="159"/>
                  </a:lnTo>
                  <a:lnTo>
                    <a:pt x="775" y="164"/>
                  </a:lnTo>
                  <a:lnTo>
                    <a:pt x="741" y="174"/>
                  </a:lnTo>
                  <a:lnTo>
                    <a:pt x="741" y="174"/>
                  </a:lnTo>
                  <a:lnTo>
                    <a:pt x="717" y="184"/>
                  </a:lnTo>
                  <a:lnTo>
                    <a:pt x="693" y="198"/>
                  </a:lnTo>
                  <a:lnTo>
                    <a:pt x="673" y="217"/>
                  </a:lnTo>
                  <a:lnTo>
                    <a:pt x="654" y="242"/>
                  </a:lnTo>
                  <a:lnTo>
                    <a:pt x="654" y="242"/>
                  </a:lnTo>
                  <a:lnTo>
                    <a:pt x="639" y="261"/>
                  </a:lnTo>
                  <a:lnTo>
                    <a:pt x="625" y="280"/>
                  </a:lnTo>
                  <a:lnTo>
                    <a:pt x="620" y="300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615" y="324"/>
                  </a:lnTo>
                  <a:lnTo>
                    <a:pt x="591" y="310"/>
                  </a:lnTo>
                  <a:lnTo>
                    <a:pt x="591" y="310"/>
                  </a:lnTo>
                  <a:lnTo>
                    <a:pt x="552" y="290"/>
                  </a:lnTo>
                  <a:lnTo>
                    <a:pt x="518" y="280"/>
                  </a:lnTo>
                  <a:lnTo>
                    <a:pt x="518" y="280"/>
                  </a:lnTo>
                  <a:lnTo>
                    <a:pt x="480" y="276"/>
                  </a:lnTo>
                  <a:lnTo>
                    <a:pt x="446" y="280"/>
                  </a:lnTo>
                  <a:lnTo>
                    <a:pt x="412" y="290"/>
                  </a:lnTo>
                  <a:lnTo>
                    <a:pt x="378" y="305"/>
                  </a:lnTo>
                  <a:lnTo>
                    <a:pt x="378" y="305"/>
                  </a:lnTo>
                  <a:lnTo>
                    <a:pt x="349" y="324"/>
                  </a:lnTo>
                  <a:lnTo>
                    <a:pt x="329" y="348"/>
                  </a:lnTo>
                  <a:lnTo>
                    <a:pt x="320" y="377"/>
                  </a:lnTo>
                  <a:lnTo>
                    <a:pt x="310" y="406"/>
                  </a:lnTo>
                  <a:lnTo>
                    <a:pt x="310" y="406"/>
                  </a:lnTo>
                  <a:lnTo>
                    <a:pt x="315" y="440"/>
                  </a:lnTo>
                  <a:lnTo>
                    <a:pt x="325" y="469"/>
                  </a:lnTo>
                  <a:lnTo>
                    <a:pt x="339" y="498"/>
                  </a:lnTo>
                  <a:lnTo>
                    <a:pt x="358" y="527"/>
                  </a:lnTo>
                  <a:lnTo>
                    <a:pt x="358" y="527"/>
                  </a:lnTo>
                  <a:lnTo>
                    <a:pt x="329" y="527"/>
                  </a:lnTo>
                  <a:lnTo>
                    <a:pt x="300" y="537"/>
                  </a:lnTo>
                  <a:lnTo>
                    <a:pt x="300" y="537"/>
                  </a:lnTo>
                  <a:lnTo>
                    <a:pt x="291" y="542"/>
                  </a:lnTo>
                  <a:lnTo>
                    <a:pt x="281" y="557"/>
                  </a:lnTo>
                  <a:lnTo>
                    <a:pt x="281" y="557"/>
                  </a:lnTo>
                  <a:lnTo>
                    <a:pt x="281" y="561"/>
                  </a:lnTo>
                  <a:lnTo>
                    <a:pt x="281" y="571"/>
                  </a:lnTo>
                  <a:lnTo>
                    <a:pt x="286" y="581"/>
                  </a:lnTo>
                  <a:lnTo>
                    <a:pt x="286" y="581"/>
                  </a:lnTo>
                  <a:lnTo>
                    <a:pt x="247" y="586"/>
                  </a:lnTo>
                  <a:lnTo>
                    <a:pt x="218" y="595"/>
                  </a:lnTo>
                  <a:lnTo>
                    <a:pt x="203" y="605"/>
                  </a:lnTo>
                  <a:lnTo>
                    <a:pt x="189" y="615"/>
                  </a:lnTo>
                  <a:lnTo>
                    <a:pt x="179" y="629"/>
                  </a:lnTo>
                  <a:lnTo>
                    <a:pt x="170" y="649"/>
                  </a:lnTo>
                  <a:lnTo>
                    <a:pt x="170" y="649"/>
                  </a:lnTo>
                  <a:lnTo>
                    <a:pt x="165" y="668"/>
                  </a:lnTo>
                  <a:lnTo>
                    <a:pt x="170" y="682"/>
                  </a:lnTo>
                  <a:lnTo>
                    <a:pt x="174" y="697"/>
                  </a:lnTo>
                  <a:lnTo>
                    <a:pt x="184" y="712"/>
                  </a:lnTo>
                  <a:lnTo>
                    <a:pt x="184" y="712"/>
                  </a:lnTo>
                  <a:lnTo>
                    <a:pt x="199" y="731"/>
                  </a:lnTo>
                  <a:lnTo>
                    <a:pt x="223" y="741"/>
                  </a:lnTo>
                  <a:lnTo>
                    <a:pt x="223" y="741"/>
                  </a:lnTo>
                  <a:lnTo>
                    <a:pt x="194" y="741"/>
                  </a:lnTo>
                  <a:lnTo>
                    <a:pt x="194" y="741"/>
                  </a:lnTo>
                  <a:lnTo>
                    <a:pt x="174" y="745"/>
                  </a:lnTo>
                  <a:lnTo>
                    <a:pt x="155" y="750"/>
                  </a:lnTo>
                  <a:lnTo>
                    <a:pt x="121" y="765"/>
                  </a:lnTo>
                  <a:lnTo>
                    <a:pt x="121" y="765"/>
                  </a:lnTo>
                  <a:lnTo>
                    <a:pt x="92" y="784"/>
                  </a:lnTo>
                  <a:lnTo>
                    <a:pt x="63" y="799"/>
                  </a:lnTo>
                  <a:lnTo>
                    <a:pt x="44" y="823"/>
                  </a:lnTo>
                  <a:lnTo>
                    <a:pt x="24" y="852"/>
                  </a:lnTo>
                  <a:lnTo>
                    <a:pt x="24" y="852"/>
                  </a:lnTo>
                  <a:lnTo>
                    <a:pt x="10" y="881"/>
                  </a:lnTo>
                  <a:lnTo>
                    <a:pt x="0" y="910"/>
                  </a:lnTo>
                  <a:lnTo>
                    <a:pt x="0" y="939"/>
                  </a:lnTo>
                  <a:lnTo>
                    <a:pt x="10" y="968"/>
                  </a:lnTo>
                  <a:lnTo>
                    <a:pt x="10" y="968"/>
                  </a:lnTo>
                  <a:lnTo>
                    <a:pt x="29" y="997"/>
                  </a:lnTo>
                  <a:lnTo>
                    <a:pt x="58" y="1021"/>
                  </a:lnTo>
                  <a:lnTo>
                    <a:pt x="87" y="1041"/>
                  </a:lnTo>
                  <a:lnTo>
                    <a:pt x="116" y="1051"/>
                  </a:lnTo>
                  <a:lnTo>
                    <a:pt x="116" y="1051"/>
                  </a:lnTo>
                  <a:lnTo>
                    <a:pt x="155" y="1060"/>
                  </a:lnTo>
                  <a:lnTo>
                    <a:pt x="194" y="1070"/>
                  </a:lnTo>
                  <a:lnTo>
                    <a:pt x="194" y="1070"/>
                  </a:lnTo>
                  <a:lnTo>
                    <a:pt x="208" y="1075"/>
                  </a:lnTo>
                  <a:lnTo>
                    <a:pt x="208" y="1080"/>
                  </a:lnTo>
                  <a:lnTo>
                    <a:pt x="203" y="1089"/>
                  </a:lnTo>
                  <a:lnTo>
                    <a:pt x="203" y="1089"/>
                  </a:lnTo>
                  <a:lnTo>
                    <a:pt x="203" y="1104"/>
                  </a:lnTo>
                  <a:lnTo>
                    <a:pt x="203" y="1114"/>
                  </a:lnTo>
                  <a:lnTo>
                    <a:pt x="203" y="1114"/>
                  </a:lnTo>
                  <a:lnTo>
                    <a:pt x="213" y="1128"/>
                  </a:lnTo>
                  <a:lnTo>
                    <a:pt x="223" y="1138"/>
                  </a:lnTo>
                  <a:lnTo>
                    <a:pt x="247" y="1152"/>
                  </a:lnTo>
                  <a:lnTo>
                    <a:pt x="247" y="1152"/>
                  </a:lnTo>
                  <a:lnTo>
                    <a:pt x="281" y="1172"/>
                  </a:lnTo>
                  <a:lnTo>
                    <a:pt x="315" y="1181"/>
                  </a:lnTo>
                  <a:lnTo>
                    <a:pt x="315" y="1181"/>
                  </a:lnTo>
                  <a:lnTo>
                    <a:pt x="329" y="1191"/>
                  </a:lnTo>
                  <a:lnTo>
                    <a:pt x="339" y="1196"/>
                  </a:lnTo>
                  <a:lnTo>
                    <a:pt x="339" y="1196"/>
                  </a:lnTo>
                  <a:lnTo>
                    <a:pt x="329" y="1206"/>
                  </a:lnTo>
                  <a:lnTo>
                    <a:pt x="329" y="1206"/>
                  </a:lnTo>
                  <a:lnTo>
                    <a:pt x="320" y="1215"/>
                  </a:lnTo>
                  <a:lnTo>
                    <a:pt x="320" y="1225"/>
                  </a:lnTo>
                  <a:lnTo>
                    <a:pt x="320" y="1235"/>
                  </a:lnTo>
                  <a:lnTo>
                    <a:pt x="320" y="1235"/>
                  </a:lnTo>
                  <a:lnTo>
                    <a:pt x="329" y="1249"/>
                  </a:lnTo>
                  <a:lnTo>
                    <a:pt x="339" y="1259"/>
                  </a:lnTo>
                  <a:lnTo>
                    <a:pt x="368" y="1273"/>
                  </a:lnTo>
                  <a:lnTo>
                    <a:pt x="368" y="1273"/>
                  </a:lnTo>
                  <a:lnTo>
                    <a:pt x="407" y="1288"/>
                  </a:lnTo>
                  <a:lnTo>
                    <a:pt x="407" y="1288"/>
                  </a:lnTo>
                  <a:lnTo>
                    <a:pt x="383" y="1293"/>
                  </a:lnTo>
                  <a:lnTo>
                    <a:pt x="358" y="1302"/>
                  </a:lnTo>
                  <a:lnTo>
                    <a:pt x="325" y="1317"/>
                  </a:lnTo>
                  <a:lnTo>
                    <a:pt x="325" y="1317"/>
                  </a:lnTo>
                  <a:lnTo>
                    <a:pt x="305" y="1327"/>
                  </a:lnTo>
                  <a:lnTo>
                    <a:pt x="291" y="1341"/>
                  </a:lnTo>
                  <a:lnTo>
                    <a:pt x="271" y="1361"/>
                  </a:lnTo>
                  <a:lnTo>
                    <a:pt x="262" y="1380"/>
                  </a:lnTo>
                  <a:lnTo>
                    <a:pt x="262" y="1380"/>
                  </a:lnTo>
                  <a:lnTo>
                    <a:pt x="257" y="1399"/>
                  </a:lnTo>
                  <a:lnTo>
                    <a:pt x="257" y="1419"/>
                  </a:lnTo>
                  <a:lnTo>
                    <a:pt x="262" y="1443"/>
                  </a:lnTo>
                  <a:lnTo>
                    <a:pt x="266" y="1462"/>
                  </a:lnTo>
                  <a:lnTo>
                    <a:pt x="266" y="1462"/>
                  </a:lnTo>
                  <a:lnTo>
                    <a:pt x="276" y="1482"/>
                  </a:lnTo>
                  <a:lnTo>
                    <a:pt x="295" y="1496"/>
                  </a:lnTo>
                  <a:lnTo>
                    <a:pt x="315" y="1511"/>
                  </a:lnTo>
                  <a:lnTo>
                    <a:pt x="339" y="1520"/>
                  </a:lnTo>
                  <a:lnTo>
                    <a:pt x="339" y="1520"/>
                  </a:lnTo>
                  <a:lnTo>
                    <a:pt x="363" y="1530"/>
                  </a:lnTo>
                  <a:lnTo>
                    <a:pt x="388" y="1535"/>
                  </a:lnTo>
                  <a:lnTo>
                    <a:pt x="412" y="1535"/>
                  </a:lnTo>
                  <a:lnTo>
                    <a:pt x="441" y="1535"/>
                  </a:lnTo>
                  <a:lnTo>
                    <a:pt x="441" y="1535"/>
                  </a:lnTo>
                  <a:lnTo>
                    <a:pt x="460" y="1525"/>
                  </a:lnTo>
                  <a:lnTo>
                    <a:pt x="460" y="1525"/>
                  </a:lnTo>
                  <a:lnTo>
                    <a:pt x="480" y="1520"/>
                  </a:lnTo>
                  <a:lnTo>
                    <a:pt x="489" y="1516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20"/>
                  </a:lnTo>
                  <a:lnTo>
                    <a:pt x="489" y="1530"/>
                  </a:lnTo>
                  <a:lnTo>
                    <a:pt x="494" y="1535"/>
                  </a:lnTo>
                  <a:lnTo>
                    <a:pt x="504" y="1549"/>
                  </a:lnTo>
                  <a:lnTo>
                    <a:pt x="504" y="1549"/>
                  </a:lnTo>
                  <a:lnTo>
                    <a:pt x="523" y="1564"/>
                  </a:lnTo>
                  <a:lnTo>
                    <a:pt x="533" y="1569"/>
                  </a:lnTo>
                  <a:lnTo>
                    <a:pt x="547" y="1574"/>
                  </a:lnTo>
                  <a:lnTo>
                    <a:pt x="547" y="1574"/>
                  </a:lnTo>
                  <a:lnTo>
                    <a:pt x="542" y="1583"/>
                  </a:lnTo>
                  <a:lnTo>
                    <a:pt x="547" y="1593"/>
                  </a:lnTo>
                  <a:lnTo>
                    <a:pt x="552" y="1598"/>
                  </a:lnTo>
                  <a:lnTo>
                    <a:pt x="552" y="1598"/>
                  </a:lnTo>
                  <a:lnTo>
                    <a:pt x="567" y="1608"/>
                  </a:lnTo>
                  <a:lnTo>
                    <a:pt x="581" y="1612"/>
                  </a:lnTo>
                  <a:lnTo>
                    <a:pt x="596" y="1612"/>
                  </a:lnTo>
                  <a:lnTo>
                    <a:pt x="615" y="1612"/>
                  </a:lnTo>
                  <a:lnTo>
                    <a:pt x="615" y="1612"/>
                  </a:lnTo>
                  <a:lnTo>
                    <a:pt x="610" y="1627"/>
                  </a:lnTo>
                  <a:lnTo>
                    <a:pt x="610" y="1646"/>
                  </a:lnTo>
                  <a:lnTo>
                    <a:pt x="620" y="1661"/>
                  </a:lnTo>
                  <a:lnTo>
                    <a:pt x="625" y="1675"/>
                  </a:lnTo>
                  <a:lnTo>
                    <a:pt x="625" y="1675"/>
                  </a:lnTo>
                  <a:lnTo>
                    <a:pt x="649" y="1700"/>
                  </a:lnTo>
                  <a:lnTo>
                    <a:pt x="678" y="1709"/>
                  </a:lnTo>
                  <a:lnTo>
                    <a:pt x="707" y="1719"/>
                  </a:lnTo>
                  <a:lnTo>
                    <a:pt x="736" y="1719"/>
                  </a:lnTo>
                  <a:lnTo>
                    <a:pt x="736" y="1719"/>
                  </a:lnTo>
                  <a:lnTo>
                    <a:pt x="765" y="1714"/>
                  </a:lnTo>
                  <a:lnTo>
                    <a:pt x="794" y="1709"/>
                  </a:lnTo>
                  <a:lnTo>
                    <a:pt x="823" y="1695"/>
                  </a:lnTo>
                  <a:lnTo>
                    <a:pt x="848" y="1680"/>
                  </a:lnTo>
                  <a:lnTo>
                    <a:pt x="848" y="1680"/>
                  </a:lnTo>
                  <a:lnTo>
                    <a:pt x="872" y="1651"/>
                  </a:lnTo>
                  <a:lnTo>
                    <a:pt x="886" y="1622"/>
                  </a:lnTo>
                  <a:lnTo>
                    <a:pt x="886" y="1622"/>
                  </a:lnTo>
                  <a:lnTo>
                    <a:pt x="886" y="1612"/>
                  </a:lnTo>
                  <a:lnTo>
                    <a:pt x="882" y="160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62" y="1583"/>
                  </a:lnTo>
                  <a:lnTo>
                    <a:pt x="877" y="1603"/>
                  </a:lnTo>
                  <a:lnTo>
                    <a:pt x="882" y="1617"/>
                  </a:lnTo>
                  <a:lnTo>
                    <a:pt x="877" y="1637"/>
                  </a:lnTo>
                  <a:lnTo>
                    <a:pt x="867" y="1656"/>
                  </a:lnTo>
                  <a:lnTo>
                    <a:pt x="867" y="1656"/>
                  </a:lnTo>
                  <a:lnTo>
                    <a:pt x="848" y="1675"/>
                  </a:lnTo>
                  <a:lnTo>
                    <a:pt x="823" y="1690"/>
                  </a:lnTo>
                  <a:lnTo>
                    <a:pt x="823" y="1690"/>
                  </a:lnTo>
                  <a:lnTo>
                    <a:pt x="804" y="1700"/>
                  </a:lnTo>
                  <a:lnTo>
                    <a:pt x="785" y="1704"/>
                  </a:lnTo>
                  <a:lnTo>
                    <a:pt x="736" y="1714"/>
                  </a:lnTo>
                  <a:lnTo>
                    <a:pt x="736" y="1714"/>
                  </a:lnTo>
                  <a:lnTo>
                    <a:pt x="712" y="1714"/>
                  </a:lnTo>
                  <a:lnTo>
                    <a:pt x="688" y="1709"/>
                  </a:lnTo>
                  <a:lnTo>
                    <a:pt x="664" y="1700"/>
                  </a:lnTo>
                  <a:lnTo>
                    <a:pt x="644" y="1685"/>
                  </a:lnTo>
                  <a:lnTo>
                    <a:pt x="644" y="1685"/>
                  </a:lnTo>
                  <a:lnTo>
                    <a:pt x="625" y="1666"/>
                  </a:lnTo>
                  <a:lnTo>
                    <a:pt x="620" y="1637"/>
                  </a:lnTo>
                  <a:lnTo>
                    <a:pt x="620" y="1637"/>
                  </a:lnTo>
                  <a:lnTo>
                    <a:pt x="620" y="1627"/>
                  </a:lnTo>
                  <a:lnTo>
                    <a:pt x="620" y="1617"/>
                  </a:lnTo>
                  <a:lnTo>
                    <a:pt x="635" y="1603"/>
                  </a:lnTo>
                  <a:lnTo>
                    <a:pt x="635" y="1603"/>
                  </a:lnTo>
                  <a:lnTo>
                    <a:pt x="639" y="1598"/>
                  </a:lnTo>
                  <a:lnTo>
                    <a:pt x="635" y="1593"/>
                  </a:lnTo>
                  <a:lnTo>
                    <a:pt x="635" y="1588"/>
                  </a:lnTo>
                  <a:lnTo>
                    <a:pt x="625" y="1588"/>
                  </a:lnTo>
                  <a:lnTo>
                    <a:pt x="625" y="1588"/>
                  </a:lnTo>
                  <a:lnTo>
                    <a:pt x="610" y="1598"/>
                  </a:lnTo>
                  <a:lnTo>
                    <a:pt x="596" y="1598"/>
                  </a:lnTo>
                  <a:lnTo>
                    <a:pt x="581" y="1593"/>
                  </a:lnTo>
                  <a:lnTo>
                    <a:pt x="562" y="1588"/>
                  </a:lnTo>
                  <a:lnTo>
                    <a:pt x="562" y="1588"/>
                  </a:lnTo>
                  <a:lnTo>
                    <a:pt x="557" y="1583"/>
                  </a:lnTo>
                  <a:lnTo>
                    <a:pt x="562" y="1574"/>
                  </a:lnTo>
                  <a:lnTo>
                    <a:pt x="567" y="1564"/>
                  </a:lnTo>
                  <a:lnTo>
                    <a:pt x="567" y="1564"/>
                  </a:lnTo>
                  <a:lnTo>
                    <a:pt x="567" y="1554"/>
                  </a:lnTo>
                  <a:lnTo>
                    <a:pt x="562" y="1554"/>
                  </a:lnTo>
                  <a:lnTo>
                    <a:pt x="557" y="1554"/>
                  </a:lnTo>
                  <a:lnTo>
                    <a:pt x="557" y="1554"/>
                  </a:lnTo>
                  <a:lnTo>
                    <a:pt x="547" y="1559"/>
                  </a:lnTo>
                  <a:lnTo>
                    <a:pt x="538" y="1559"/>
                  </a:lnTo>
                  <a:lnTo>
                    <a:pt x="518" y="1549"/>
                  </a:lnTo>
                  <a:lnTo>
                    <a:pt x="504" y="1535"/>
                  </a:lnTo>
                  <a:lnTo>
                    <a:pt x="499" y="1530"/>
                  </a:lnTo>
                  <a:lnTo>
                    <a:pt x="499" y="1520"/>
                  </a:lnTo>
                  <a:lnTo>
                    <a:pt x="499" y="1520"/>
                  </a:lnTo>
                  <a:lnTo>
                    <a:pt x="499" y="1511"/>
                  </a:lnTo>
                  <a:lnTo>
                    <a:pt x="494" y="1511"/>
                  </a:lnTo>
                  <a:lnTo>
                    <a:pt x="484" y="1506"/>
                  </a:lnTo>
                  <a:lnTo>
                    <a:pt x="484" y="1506"/>
                  </a:lnTo>
                  <a:lnTo>
                    <a:pt x="460" y="1516"/>
                  </a:lnTo>
                  <a:lnTo>
                    <a:pt x="460" y="1516"/>
                  </a:lnTo>
                  <a:lnTo>
                    <a:pt x="441" y="1525"/>
                  </a:lnTo>
                  <a:lnTo>
                    <a:pt x="412" y="1530"/>
                  </a:lnTo>
                  <a:lnTo>
                    <a:pt x="412" y="1530"/>
                  </a:lnTo>
                  <a:lnTo>
                    <a:pt x="392" y="1525"/>
                  </a:lnTo>
                  <a:lnTo>
                    <a:pt x="368" y="1520"/>
                  </a:lnTo>
                  <a:lnTo>
                    <a:pt x="320" y="1501"/>
                  </a:lnTo>
                  <a:lnTo>
                    <a:pt x="320" y="1501"/>
                  </a:lnTo>
                  <a:lnTo>
                    <a:pt x="300" y="1486"/>
                  </a:lnTo>
                  <a:lnTo>
                    <a:pt x="281" y="1467"/>
                  </a:lnTo>
                  <a:lnTo>
                    <a:pt x="271" y="1448"/>
                  </a:lnTo>
                  <a:lnTo>
                    <a:pt x="266" y="1419"/>
                  </a:lnTo>
                  <a:lnTo>
                    <a:pt x="266" y="1419"/>
                  </a:lnTo>
                  <a:lnTo>
                    <a:pt x="266" y="1394"/>
                  </a:lnTo>
                  <a:lnTo>
                    <a:pt x="276" y="1375"/>
                  </a:lnTo>
                  <a:lnTo>
                    <a:pt x="291" y="1356"/>
                  </a:lnTo>
                  <a:lnTo>
                    <a:pt x="305" y="1341"/>
                  </a:lnTo>
                  <a:lnTo>
                    <a:pt x="305" y="1341"/>
                  </a:lnTo>
                  <a:lnTo>
                    <a:pt x="325" y="1327"/>
                  </a:lnTo>
                  <a:lnTo>
                    <a:pt x="344" y="1317"/>
                  </a:lnTo>
                  <a:lnTo>
                    <a:pt x="388" y="1302"/>
                  </a:lnTo>
                  <a:lnTo>
                    <a:pt x="388" y="1302"/>
                  </a:lnTo>
                  <a:lnTo>
                    <a:pt x="402" y="1302"/>
                  </a:lnTo>
                  <a:lnTo>
                    <a:pt x="421" y="1298"/>
                  </a:lnTo>
                  <a:lnTo>
                    <a:pt x="421" y="1298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46" y="1307"/>
                  </a:lnTo>
                  <a:lnTo>
                    <a:pt x="450" y="1302"/>
                  </a:lnTo>
                  <a:lnTo>
                    <a:pt x="450" y="1302"/>
                  </a:lnTo>
                  <a:lnTo>
                    <a:pt x="436" y="1293"/>
                  </a:lnTo>
                  <a:lnTo>
                    <a:pt x="421" y="1288"/>
                  </a:lnTo>
                  <a:lnTo>
                    <a:pt x="421" y="1288"/>
                  </a:lnTo>
                  <a:lnTo>
                    <a:pt x="402" y="1283"/>
                  </a:lnTo>
                  <a:lnTo>
                    <a:pt x="402" y="1283"/>
                  </a:lnTo>
                  <a:lnTo>
                    <a:pt x="373" y="1269"/>
                  </a:lnTo>
                  <a:lnTo>
                    <a:pt x="349" y="1259"/>
                  </a:lnTo>
                  <a:lnTo>
                    <a:pt x="349" y="1259"/>
                  </a:lnTo>
                  <a:lnTo>
                    <a:pt x="334" y="1249"/>
                  </a:lnTo>
                  <a:lnTo>
                    <a:pt x="329" y="1235"/>
                  </a:lnTo>
                  <a:lnTo>
                    <a:pt x="329" y="1235"/>
                  </a:lnTo>
                  <a:lnTo>
                    <a:pt x="325" y="1225"/>
                  </a:lnTo>
                  <a:lnTo>
                    <a:pt x="325" y="1220"/>
                  </a:lnTo>
                  <a:lnTo>
                    <a:pt x="339" y="1206"/>
                  </a:lnTo>
                  <a:lnTo>
                    <a:pt x="339" y="1206"/>
                  </a:lnTo>
                  <a:lnTo>
                    <a:pt x="349" y="1196"/>
                  </a:lnTo>
                  <a:lnTo>
                    <a:pt x="349" y="1196"/>
                  </a:lnTo>
                  <a:lnTo>
                    <a:pt x="349" y="1191"/>
                  </a:lnTo>
                  <a:lnTo>
                    <a:pt x="349" y="1191"/>
                  </a:lnTo>
                  <a:lnTo>
                    <a:pt x="339" y="1186"/>
                  </a:lnTo>
                  <a:lnTo>
                    <a:pt x="325" y="1181"/>
                  </a:lnTo>
                  <a:lnTo>
                    <a:pt x="325" y="1181"/>
                  </a:lnTo>
                  <a:lnTo>
                    <a:pt x="276" y="1162"/>
                  </a:lnTo>
                  <a:lnTo>
                    <a:pt x="276" y="1162"/>
                  </a:lnTo>
                  <a:lnTo>
                    <a:pt x="233" y="1133"/>
                  </a:lnTo>
                  <a:lnTo>
                    <a:pt x="233" y="1133"/>
                  </a:lnTo>
                  <a:lnTo>
                    <a:pt x="213" y="1118"/>
                  </a:lnTo>
                  <a:lnTo>
                    <a:pt x="208" y="1109"/>
                  </a:lnTo>
                  <a:lnTo>
                    <a:pt x="208" y="1099"/>
                  </a:lnTo>
                  <a:lnTo>
                    <a:pt x="208" y="1099"/>
                  </a:lnTo>
                  <a:lnTo>
                    <a:pt x="218" y="1080"/>
                  </a:lnTo>
                  <a:lnTo>
                    <a:pt x="218" y="1080"/>
                  </a:lnTo>
                  <a:lnTo>
                    <a:pt x="218" y="1075"/>
                  </a:lnTo>
                  <a:lnTo>
                    <a:pt x="213" y="1070"/>
                  </a:lnTo>
                  <a:lnTo>
                    <a:pt x="203" y="1065"/>
                  </a:lnTo>
                  <a:lnTo>
                    <a:pt x="179" y="1060"/>
                  </a:lnTo>
                  <a:lnTo>
                    <a:pt x="179" y="1060"/>
                  </a:lnTo>
                  <a:lnTo>
                    <a:pt x="126" y="1046"/>
                  </a:lnTo>
                  <a:lnTo>
                    <a:pt x="102" y="1036"/>
                  </a:lnTo>
                  <a:lnTo>
                    <a:pt x="78" y="1026"/>
                  </a:lnTo>
                  <a:lnTo>
                    <a:pt x="78" y="1026"/>
                  </a:lnTo>
                  <a:lnTo>
                    <a:pt x="48" y="1007"/>
                  </a:lnTo>
                  <a:lnTo>
                    <a:pt x="29" y="983"/>
                  </a:lnTo>
                  <a:lnTo>
                    <a:pt x="15" y="959"/>
                  </a:lnTo>
                  <a:lnTo>
                    <a:pt x="10" y="925"/>
                  </a:lnTo>
                  <a:lnTo>
                    <a:pt x="10" y="925"/>
                  </a:lnTo>
                  <a:lnTo>
                    <a:pt x="10" y="900"/>
                  </a:lnTo>
                  <a:lnTo>
                    <a:pt x="19" y="871"/>
                  </a:lnTo>
                  <a:lnTo>
                    <a:pt x="34" y="847"/>
                  </a:lnTo>
                  <a:lnTo>
                    <a:pt x="48" y="828"/>
                  </a:lnTo>
                  <a:lnTo>
                    <a:pt x="48" y="828"/>
                  </a:lnTo>
                  <a:lnTo>
                    <a:pt x="68" y="808"/>
                  </a:lnTo>
                  <a:lnTo>
                    <a:pt x="92" y="794"/>
                  </a:lnTo>
                  <a:lnTo>
                    <a:pt x="136" y="770"/>
                  </a:lnTo>
                  <a:lnTo>
                    <a:pt x="136" y="770"/>
                  </a:lnTo>
                  <a:lnTo>
                    <a:pt x="170" y="755"/>
                  </a:lnTo>
                  <a:lnTo>
                    <a:pt x="203" y="750"/>
                  </a:lnTo>
                  <a:lnTo>
                    <a:pt x="203" y="750"/>
                  </a:lnTo>
                  <a:lnTo>
                    <a:pt x="218" y="750"/>
                  </a:lnTo>
                  <a:lnTo>
                    <a:pt x="233" y="755"/>
                  </a:lnTo>
                  <a:lnTo>
                    <a:pt x="262" y="765"/>
                  </a:lnTo>
                  <a:lnTo>
                    <a:pt x="262" y="765"/>
                  </a:lnTo>
                  <a:lnTo>
                    <a:pt x="266" y="760"/>
                  </a:lnTo>
                  <a:lnTo>
                    <a:pt x="266" y="760"/>
                  </a:lnTo>
                  <a:lnTo>
                    <a:pt x="266" y="755"/>
                  </a:lnTo>
                  <a:lnTo>
                    <a:pt x="266" y="750"/>
                  </a:lnTo>
                  <a:lnTo>
                    <a:pt x="266" y="750"/>
                  </a:lnTo>
                  <a:lnTo>
                    <a:pt x="237" y="736"/>
                  </a:lnTo>
                  <a:lnTo>
                    <a:pt x="208" y="716"/>
                  </a:lnTo>
                  <a:lnTo>
                    <a:pt x="199" y="707"/>
                  </a:lnTo>
                  <a:lnTo>
                    <a:pt x="189" y="697"/>
                  </a:lnTo>
                  <a:lnTo>
                    <a:pt x="184" y="682"/>
                  </a:lnTo>
                  <a:lnTo>
                    <a:pt x="179" y="663"/>
                  </a:lnTo>
                  <a:lnTo>
                    <a:pt x="179" y="663"/>
                  </a:lnTo>
                  <a:lnTo>
                    <a:pt x="184" y="644"/>
                  </a:lnTo>
                  <a:lnTo>
                    <a:pt x="194" y="629"/>
                  </a:lnTo>
                  <a:lnTo>
                    <a:pt x="208" y="619"/>
                  </a:lnTo>
                  <a:lnTo>
                    <a:pt x="223" y="610"/>
                  </a:lnTo>
                  <a:lnTo>
                    <a:pt x="257" y="600"/>
                  </a:lnTo>
                  <a:lnTo>
                    <a:pt x="295" y="595"/>
                  </a:lnTo>
                  <a:lnTo>
                    <a:pt x="295" y="595"/>
                  </a:lnTo>
                  <a:lnTo>
                    <a:pt x="300" y="595"/>
                  </a:lnTo>
                  <a:lnTo>
                    <a:pt x="300" y="590"/>
                  </a:lnTo>
                  <a:lnTo>
                    <a:pt x="300" y="590"/>
                  </a:lnTo>
                  <a:lnTo>
                    <a:pt x="300" y="581"/>
                  </a:lnTo>
                  <a:lnTo>
                    <a:pt x="300" y="571"/>
                  </a:lnTo>
                  <a:lnTo>
                    <a:pt x="300" y="557"/>
                  </a:lnTo>
                  <a:lnTo>
                    <a:pt x="310" y="552"/>
                  </a:lnTo>
                  <a:lnTo>
                    <a:pt x="310" y="552"/>
                  </a:lnTo>
                  <a:lnTo>
                    <a:pt x="325" y="542"/>
                  </a:lnTo>
                  <a:lnTo>
                    <a:pt x="339" y="542"/>
                  </a:lnTo>
                  <a:lnTo>
                    <a:pt x="358" y="542"/>
                  </a:lnTo>
                  <a:lnTo>
                    <a:pt x="373" y="547"/>
                  </a:lnTo>
                  <a:lnTo>
                    <a:pt x="373" y="547"/>
                  </a:lnTo>
                  <a:lnTo>
                    <a:pt x="378" y="547"/>
                  </a:lnTo>
                  <a:lnTo>
                    <a:pt x="383" y="547"/>
                  </a:lnTo>
                  <a:lnTo>
                    <a:pt x="383" y="537"/>
                  </a:lnTo>
                  <a:lnTo>
                    <a:pt x="383" y="537"/>
                  </a:lnTo>
                  <a:lnTo>
                    <a:pt x="344" y="484"/>
                  </a:lnTo>
                  <a:lnTo>
                    <a:pt x="334" y="455"/>
                  </a:lnTo>
                  <a:lnTo>
                    <a:pt x="325" y="421"/>
                  </a:lnTo>
                  <a:lnTo>
                    <a:pt x="325" y="421"/>
                  </a:lnTo>
                  <a:lnTo>
                    <a:pt x="329" y="387"/>
                  </a:lnTo>
                  <a:lnTo>
                    <a:pt x="339" y="358"/>
                  </a:lnTo>
                  <a:lnTo>
                    <a:pt x="358" y="334"/>
                  </a:lnTo>
                  <a:lnTo>
                    <a:pt x="383" y="314"/>
                  </a:lnTo>
                  <a:lnTo>
                    <a:pt x="383" y="314"/>
                  </a:lnTo>
                  <a:lnTo>
                    <a:pt x="417" y="300"/>
                  </a:lnTo>
                  <a:lnTo>
                    <a:pt x="446" y="290"/>
                  </a:lnTo>
                  <a:lnTo>
                    <a:pt x="480" y="285"/>
                  </a:lnTo>
                  <a:lnTo>
                    <a:pt x="513" y="290"/>
                  </a:lnTo>
                  <a:lnTo>
                    <a:pt x="513" y="290"/>
                  </a:lnTo>
                  <a:lnTo>
                    <a:pt x="547" y="300"/>
                  </a:lnTo>
                  <a:lnTo>
                    <a:pt x="576" y="314"/>
                  </a:lnTo>
                  <a:lnTo>
                    <a:pt x="576" y="314"/>
                  </a:lnTo>
                  <a:lnTo>
                    <a:pt x="610" y="329"/>
                  </a:lnTo>
                  <a:lnTo>
                    <a:pt x="610" y="329"/>
                  </a:lnTo>
                  <a:lnTo>
                    <a:pt x="620" y="343"/>
                  </a:lnTo>
                  <a:lnTo>
                    <a:pt x="620" y="343"/>
                  </a:lnTo>
                  <a:lnTo>
                    <a:pt x="630" y="343"/>
                  </a:lnTo>
                  <a:lnTo>
                    <a:pt x="630" y="339"/>
                  </a:lnTo>
                  <a:lnTo>
                    <a:pt x="630" y="339"/>
                  </a:lnTo>
                  <a:lnTo>
                    <a:pt x="625" y="324"/>
                  </a:lnTo>
                  <a:lnTo>
                    <a:pt x="625" y="310"/>
                  </a:lnTo>
                  <a:lnTo>
                    <a:pt x="635" y="280"/>
                  </a:lnTo>
                  <a:lnTo>
                    <a:pt x="654" y="251"/>
                  </a:lnTo>
                  <a:lnTo>
                    <a:pt x="673" y="232"/>
                  </a:lnTo>
                  <a:lnTo>
                    <a:pt x="673" y="232"/>
                  </a:lnTo>
                  <a:lnTo>
                    <a:pt x="697" y="208"/>
                  </a:lnTo>
                  <a:lnTo>
                    <a:pt x="727" y="188"/>
                  </a:lnTo>
                  <a:lnTo>
                    <a:pt x="756" y="179"/>
                  </a:lnTo>
                  <a:lnTo>
                    <a:pt x="789" y="169"/>
                  </a:lnTo>
                  <a:lnTo>
                    <a:pt x="789" y="169"/>
                  </a:lnTo>
                  <a:lnTo>
                    <a:pt x="819" y="169"/>
                  </a:lnTo>
                  <a:lnTo>
                    <a:pt x="843" y="169"/>
                  </a:lnTo>
                  <a:lnTo>
                    <a:pt x="872" y="174"/>
                  </a:lnTo>
                  <a:lnTo>
                    <a:pt x="896" y="184"/>
                  </a:lnTo>
                  <a:lnTo>
                    <a:pt x="896" y="184"/>
                  </a:lnTo>
                  <a:lnTo>
                    <a:pt x="906" y="188"/>
                  </a:lnTo>
                  <a:lnTo>
                    <a:pt x="906" y="188"/>
                  </a:lnTo>
                  <a:lnTo>
                    <a:pt x="915" y="193"/>
                  </a:lnTo>
                  <a:lnTo>
                    <a:pt x="915" y="193"/>
                  </a:lnTo>
                  <a:lnTo>
                    <a:pt x="915" y="198"/>
                  </a:lnTo>
                  <a:lnTo>
                    <a:pt x="915" y="198"/>
                  </a:lnTo>
                  <a:lnTo>
                    <a:pt x="920" y="203"/>
                  </a:lnTo>
                  <a:lnTo>
                    <a:pt x="920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203"/>
                  </a:lnTo>
                  <a:lnTo>
                    <a:pt x="925" y="198"/>
                  </a:lnTo>
                  <a:lnTo>
                    <a:pt x="925" y="198"/>
                  </a:lnTo>
                  <a:lnTo>
                    <a:pt x="935" y="184"/>
                  </a:lnTo>
                  <a:lnTo>
                    <a:pt x="935" y="184"/>
                  </a:lnTo>
                  <a:lnTo>
                    <a:pt x="944" y="184"/>
                  </a:lnTo>
                  <a:lnTo>
                    <a:pt x="964" y="193"/>
                  </a:lnTo>
                  <a:lnTo>
                    <a:pt x="983" y="203"/>
                  </a:lnTo>
                  <a:lnTo>
                    <a:pt x="988" y="213"/>
                  </a:lnTo>
                  <a:lnTo>
                    <a:pt x="988" y="217"/>
                  </a:lnTo>
                  <a:lnTo>
                    <a:pt x="988" y="217"/>
                  </a:lnTo>
                  <a:lnTo>
                    <a:pt x="993" y="222"/>
                  </a:lnTo>
                  <a:lnTo>
                    <a:pt x="998" y="222"/>
                  </a:lnTo>
                  <a:lnTo>
                    <a:pt x="998" y="222"/>
                  </a:lnTo>
                  <a:lnTo>
                    <a:pt x="1036" y="203"/>
                  </a:lnTo>
                  <a:lnTo>
                    <a:pt x="1056" y="198"/>
                  </a:lnTo>
                  <a:lnTo>
                    <a:pt x="1075" y="198"/>
                  </a:lnTo>
                  <a:lnTo>
                    <a:pt x="1075" y="198"/>
                  </a:lnTo>
                  <a:lnTo>
                    <a:pt x="1099" y="203"/>
                  </a:lnTo>
                  <a:lnTo>
                    <a:pt x="1124" y="213"/>
                  </a:lnTo>
                  <a:lnTo>
                    <a:pt x="1124" y="213"/>
                  </a:lnTo>
                  <a:lnTo>
                    <a:pt x="1138" y="222"/>
                  </a:lnTo>
                  <a:lnTo>
                    <a:pt x="1153" y="232"/>
                  </a:lnTo>
                  <a:lnTo>
                    <a:pt x="1153" y="232"/>
                  </a:lnTo>
                  <a:lnTo>
                    <a:pt x="1158" y="237"/>
                  </a:lnTo>
                  <a:lnTo>
                    <a:pt x="1158" y="237"/>
                  </a:lnTo>
                  <a:lnTo>
                    <a:pt x="1158" y="227"/>
                  </a:lnTo>
                  <a:lnTo>
                    <a:pt x="1158" y="227"/>
                  </a:lnTo>
                  <a:lnTo>
                    <a:pt x="1143" y="198"/>
                  </a:lnTo>
                  <a:lnTo>
                    <a:pt x="1133" y="169"/>
                  </a:lnTo>
                  <a:lnTo>
                    <a:pt x="1133" y="169"/>
                  </a:lnTo>
                  <a:lnTo>
                    <a:pt x="1129" y="145"/>
                  </a:lnTo>
                  <a:lnTo>
                    <a:pt x="1133" y="125"/>
                  </a:lnTo>
                  <a:lnTo>
                    <a:pt x="1138" y="101"/>
                  </a:lnTo>
                  <a:lnTo>
                    <a:pt x="1148" y="87"/>
                  </a:lnTo>
                  <a:lnTo>
                    <a:pt x="1148" y="87"/>
                  </a:lnTo>
                  <a:lnTo>
                    <a:pt x="1177" y="58"/>
                  </a:lnTo>
                  <a:lnTo>
                    <a:pt x="1211" y="38"/>
                  </a:lnTo>
                  <a:lnTo>
                    <a:pt x="1245" y="24"/>
                  </a:lnTo>
                  <a:lnTo>
                    <a:pt x="1284" y="14"/>
                  </a:lnTo>
                  <a:lnTo>
                    <a:pt x="1284" y="14"/>
                  </a:lnTo>
                  <a:lnTo>
                    <a:pt x="1322" y="14"/>
                  </a:lnTo>
                  <a:lnTo>
                    <a:pt x="1356" y="19"/>
                  </a:lnTo>
                  <a:lnTo>
                    <a:pt x="1385" y="38"/>
                  </a:lnTo>
                  <a:lnTo>
                    <a:pt x="1414" y="58"/>
                  </a:lnTo>
                  <a:lnTo>
                    <a:pt x="1414" y="58"/>
                  </a:lnTo>
                  <a:lnTo>
                    <a:pt x="1429" y="77"/>
                  </a:lnTo>
                  <a:lnTo>
                    <a:pt x="1438" y="96"/>
                  </a:lnTo>
                  <a:lnTo>
                    <a:pt x="1443" y="121"/>
                  </a:lnTo>
                  <a:lnTo>
                    <a:pt x="1443" y="145"/>
                  </a:lnTo>
                  <a:lnTo>
                    <a:pt x="1443" y="145"/>
                  </a:lnTo>
                  <a:lnTo>
                    <a:pt x="1438" y="174"/>
                  </a:lnTo>
                  <a:lnTo>
                    <a:pt x="1434" y="188"/>
                  </a:lnTo>
                  <a:lnTo>
                    <a:pt x="1424" y="203"/>
                  </a:lnTo>
                  <a:lnTo>
                    <a:pt x="1424" y="203"/>
                  </a:lnTo>
                  <a:lnTo>
                    <a:pt x="1424" y="208"/>
                  </a:lnTo>
                  <a:lnTo>
                    <a:pt x="1424" y="208"/>
                  </a:lnTo>
                  <a:lnTo>
                    <a:pt x="1424" y="213"/>
                  </a:lnTo>
                  <a:lnTo>
                    <a:pt x="1429" y="213"/>
                  </a:lnTo>
                  <a:lnTo>
                    <a:pt x="1429" y="213"/>
                  </a:lnTo>
                  <a:lnTo>
                    <a:pt x="1438" y="208"/>
                  </a:lnTo>
                  <a:lnTo>
                    <a:pt x="1448" y="203"/>
                  </a:lnTo>
                  <a:lnTo>
                    <a:pt x="1468" y="208"/>
                  </a:lnTo>
                  <a:lnTo>
                    <a:pt x="1487" y="217"/>
                  </a:lnTo>
                  <a:lnTo>
                    <a:pt x="1501" y="232"/>
                  </a:lnTo>
                  <a:lnTo>
                    <a:pt x="1501" y="232"/>
                  </a:lnTo>
                  <a:lnTo>
                    <a:pt x="1516" y="247"/>
                  </a:lnTo>
                  <a:lnTo>
                    <a:pt x="1521" y="266"/>
                  </a:lnTo>
                  <a:lnTo>
                    <a:pt x="1531" y="300"/>
                  </a:lnTo>
                  <a:lnTo>
                    <a:pt x="1531" y="300"/>
                  </a:lnTo>
                  <a:lnTo>
                    <a:pt x="1531" y="305"/>
                  </a:lnTo>
                  <a:lnTo>
                    <a:pt x="1535" y="305"/>
                  </a:lnTo>
                  <a:lnTo>
                    <a:pt x="1540" y="305"/>
                  </a:lnTo>
                  <a:lnTo>
                    <a:pt x="1540" y="30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9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0"/>
            <p:cNvSpPr>
              <a:spLocks/>
            </p:cNvSpPr>
            <p:nvPr/>
          </p:nvSpPr>
          <p:spPr bwMode="auto">
            <a:xfrm>
              <a:off x="2564" y="1792"/>
              <a:ext cx="291" cy="852"/>
            </a:xfrm>
            <a:custGeom>
              <a:avLst/>
              <a:gdLst>
                <a:gd name="T0" fmla="*/ 194 w 291"/>
                <a:gd name="T1" fmla="*/ 5 h 852"/>
                <a:gd name="T2" fmla="*/ 194 w 291"/>
                <a:gd name="T3" fmla="*/ 5 h 852"/>
                <a:gd name="T4" fmla="*/ 218 w 291"/>
                <a:gd name="T5" fmla="*/ 72 h 852"/>
                <a:gd name="T6" fmla="*/ 238 w 291"/>
                <a:gd name="T7" fmla="*/ 140 h 852"/>
                <a:gd name="T8" fmla="*/ 252 w 291"/>
                <a:gd name="T9" fmla="*/ 208 h 852"/>
                <a:gd name="T10" fmla="*/ 267 w 291"/>
                <a:gd name="T11" fmla="*/ 281 h 852"/>
                <a:gd name="T12" fmla="*/ 272 w 291"/>
                <a:gd name="T13" fmla="*/ 348 h 852"/>
                <a:gd name="T14" fmla="*/ 277 w 291"/>
                <a:gd name="T15" fmla="*/ 421 h 852"/>
                <a:gd name="T16" fmla="*/ 277 w 291"/>
                <a:gd name="T17" fmla="*/ 494 h 852"/>
                <a:gd name="T18" fmla="*/ 272 w 291"/>
                <a:gd name="T19" fmla="*/ 562 h 852"/>
                <a:gd name="T20" fmla="*/ 272 w 291"/>
                <a:gd name="T21" fmla="*/ 562 h 852"/>
                <a:gd name="T22" fmla="*/ 262 w 291"/>
                <a:gd name="T23" fmla="*/ 629 h 852"/>
                <a:gd name="T24" fmla="*/ 252 w 291"/>
                <a:gd name="T25" fmla="*/ 663 h 852"/>
                <a:gd name="T26" fmla="*/ 243 w 291"/>
                <a:gd name="T27" fmla="*/ 692 h 852"/>
                <a:gd name="T28" fmla="*/ 228 w 291"/>
                <a:gd name="T29" fmla="*/ 721 h 852"/>
                <a:gd name="T30" fmla="*/ 214 w 291"/>
                <a:gd name="T31" fmla="*/ 750 h 852"/>
                <a:gd name="T32" fmla="*/ 185 w 291"/>
                <a:gd name="T33" fmla="*/ 770 h 852"/>
                <a:gd name="T34" fmla="*/ 155 w 291"/>
                <a:gd name="T35" fmla="*/ 784 h 852"/>
                <a:gd name="T36" fmla="*/ 155 w 291"/>
                <a:gd name="T37" fmla="*/ 784 h 852"/>
                <a:gd name="T38" fmla="*/ 112 w 291"/>
                <a:gd name="T39" fmla="*/ 789 h 852"/>
                <a:gd name="T40" fmla="*/ 59 w 291"/>
                <a:gd name="T41" fmla="*/ 789 h 852"/>
                <a:gd name="T42" fmla="*/ 39 w 291"/>
                <a:gd name="T43" fmla="*/ 799 h 852"/>
                <a:gd name="T44" fmla="*/ 20 w 291"/>
                <a:gd name="T45" fmla="*/ 809 h 852"/>
                <a:gd name="T46" fmla="*/ 5 w 291"/>
                <a:gd name="T47" fmla="*/ 823 h 852"/>
                <a:gd name="T48" fmla="*/ 0 w 291"/>
                <a:gd name="T49" fmla="*/ 847 h 852"/>
                <a:gd name="T50" fmla="*/ 0 w 291"/>
                <a:gd name="T51" fmla="*/ 847 h 852"/>
                <a:gd name="T52" fmla="*/ 5 w 291"/>
                <a:gd name="T53" fmla="*/ 852 h 852"/>
                <a:gd name="T54" fmla="*/ 5 w 291"/>
                <a:gd name="T55" fmla="*/ 847 h 852"/>
                <a:gd name="T56" fmla="*/ 5 w 291"/>
                <a:gd name="T57" fmla="*/ 847 h 852"/>
                <a:gd name="T58" fmla="*/ 10 w 291"/>
                <a:gd name="T59" fmla="*/ 828 h 852"/>
                <a:gd name="T60" fmla="*/ 20 w 291"/>
                <a:gd name="T61" fmla="*/ 818 h 852"/>
                <a:gd name="T62" fmla="*/ 34 w 291"/>
                <a:gd name="T63" fmla="*/ 809 h 852"/>
                <a:gd name="T64" fmla="*/ 49 w 291"/>
                <a:gd name="T65" fmla="*/ 799 h 852"/>
                <a:gd name="T66" fmla="*/ 88 w 291"/>
                <a:gd name="T67" fmla="*/ 794 h 852"/>
                <a:gd name="T68" fmla="*/ 122 w 291"/>
                <a:gd name="T69" fmla="*/ 794 h 852"/>
                <a:gd name="T70" fmla="*/ 122 w 291"/>
                <a:gd name="T71" fmla="*/ 794 h 852"/>
                <a:gd name="T72" fmla="*/ 146 w 291"/>
                <a:gd name="T73" fmla="*/ 794 h 852"/>
                <a:gd name="T74" fmla="*/ 170 w 291"/>
                <a:gd name="T75" fmla="*/ 784 h 852"/>
                <a:gd name="T76" fmla="*/ 194 w 291"/>
                <a:gd name="T77" fmla="*/ 775 h 852"/>
                <a:gd name="T78" fmla="*/ 214 w 291"/>
                <a:gd name="T79" fmla="*/ 760 h 852"/>
                <a:gd name="T80" fmla="*/ 214 w 291"/>
                <a:gd name="T81" fmla="*/ 760 h 852"/>
                <a:gd name="T82" fmla="*/ 233 w 291"/>
                <a:gd name="T83" fmla="*/ 746 h 852"/>
                <a:gd name="T84" fmla="*/ 247 w 291"/>
                <a:gd name="T85" fmla="*/ 721 h 852"/>
                <a:gd name="T86" fmla="*/ 257 w 291"/>
                <a:gd name="T87" fmla="*/ 702 h 852"/>
                <a:gd name="T88" fmla="*/ 262 w 291"/>
                <a:gd name="T89" fmla="*/ 678 h 852"/>
                <a:gd name="T90" fmla="*/ 262 w 291"/>
                <a:gd name="T91" fmla="*/ 678 h 852"/>
                <a:gd name="T92" fmla="*/ 277 w 291"/>
                <a:gd name="T93" fmla="*/ 615 h 852"/>
                <a:gd name="T94" fmla="*/ 286 w 291"/>
                <a:gd name="T95" fmla="*/ 547 h 852"/>
                <a:gd name="T96" fmla="*/ 286 w 291"/>
                <a:gd name="T97" fmla="*/ 547 h 852"/>
                <a:gd name="T98" fmla="*/ 291 w 291"/>
                <a:gd name="T99" fmla="*/ 479 h 852"/>
                <a:gd name="T100" fmla="*/ 286 w 291"/>
                <a:gd name="T101" fmla="*/ 411 h 852"/>
                <a:gd name="T102" fmla="*/ 281 w 291"/>
                <a:gd name="T103" fmla="*/ 339 h 852"/>
                <a:gd name="T104" fmla="*/ 277 w 291"/>
                <a:gd name="T105" fmla="*/ 271 h 852"/>
                <a:gd name="T106" fmla="*/ 277 w 291"/>
                <a:gd name="T107" fmla="*/ 271 h 852"/>
                <a:gd name="T108" fmla="*/ 262 w 291"/>
                <a:gd name="T109" fmla="*/ 203 h 852"/>
                <a:gd name="T110" fmla="*/ 243 w 291"/>
                <a:gd name="T111" fmla="*/ 135 h 852"/>
                <a:gd name="T112" fmla="*/ 199 w 291"/>
                <a:gd name="T113" fmla="*/ 0 h 852"/>
                <a:gd name="T114" fmla="*/ 199 w 291"/>
                <a:gd name="T115" fmla="*/ 0 h 852"/>
                <a:gd name="T116" fmla="*/ 194 w 291"/>
                <a:gd name="T117" fmla="*/ 5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91" h="852">
                  <a:moveTo>
                    <a:pt x="194" y="5"/>
                  </a:moveTo>
                  <a:lnTo>
                    <a:pt x="194" y="5"/>
                  </a:lnTo>
                  <a:lnTo>
                    <a:pt x="218" y="72"/>
                  </a:lnTo>
                  <a:lnTo>
                    <a:pt x="238" y="140"/>
                  </a:lnTo>
                  <a:lnTo>
                    <a:pt x="252" y="208"/>
                  </a:lnTo>
                  <a:lnTo>
                    <a:pt x="267" y="281"/>
                  </a:lnTo>
                  <a:lnTo>
                    <a:pt x="272" y="348"/>
                  </a:lnTo>
                  <a:lnTo>
                    <a:pt x="277" y="421"/>
                  </a:lnTo>
                  <a:lnTo>
                    <a:pt x="277" y="494"/>
                  </a:lnTo>
                  <a:lnTo>
                    <a:pt x="272" y="562"/>
                  </a:lnTo>
                  <a:lnTo>
                    <a:pt x="272" y="562"/>
                  </a:lnTo>
                  <a:lnTo>
                    <a:pt x="262" y="629"/>
                  </a:lnTo>
                  <a:lnTo>
                    <a:pt x="252" y="663"/>
                  </a:lnTo>
                  <a:lnTo>
                    <a:pt x="243" y="692"/>
                  </a:lnTo>
                  <a:lnTo>
                    <a:pt x="228" y="721"/>
                  </a:lnTo>
                  <a:lnTo>
                    <a:pt x="214" y="750"/>
                  </a:lnTo>
                  <a:lnTo>
                    <a:pt x="185" y="770"/>
                  </a:lnTo>
                  <a:lnTo>
                    <a:pt x="155" y="784"/>
                  </a:lnTo>
                  <a:lnTo>
                    <a:pt x="155" y="784"/>
                  </a:lnTo>
                  <a:lnTo>
                    <a:pt x="112" y="789"/>
                  </a:lnTo>
                  <a:lnTo>
                    <a:pt x="59" y="789"/>
                  </a:lnTo>
                  <a:lnTo>
                    <a:pt x="39" y="799"/>
                  </a:lnTo>
                  <a:lnTo>
                    <a:pt x="20" y="809"/>
                  </a:lnTo>
                  <a:lnTo>
                    <a:pt x="5" y="823"/>
                  </a:lnTo>
                  <a:lnTo>
                    <a:pt x="0" y="847"/>
                  </a:lnTo>
                  <a:lnTo>
                    <a:pt x="0" y="847"/>
                  </a:lnTo>
                  <a:lnTo>
                    <a:pt x="5" y="852"/>
                  </a:lnTo>
                  <a:lnTo>
                    <a:pt x="5" y="847"/>
                  </a:lnTo>
                  <a:lnTo>
                    <a:pt x="5" y="847"/>
                  </a:lnTo>
                  <a:lnTo>
                    <a:pt x="10" y="828"/>
                  </a:lnTo>
                  <a:lnTo>
                    <a:pt x="20" y="818"/>
                  </a:lnTo>
                  <a:lnTo>
                    <a:pt x="34" y="809"/>
                  </a:lnTo>
                  <a:lnTo>
                    <a:pt x="49" y="799"/>
                  </a:lnTo>
                  <a:lnTo>
                    <a:pt x="88" y="794"/>
                  </a:lnTo>
                  <a:lnTo>
                    <a:pt x="122" y="794"/>
                  </a:lnTo>
                  <a:lnTo>
                    <a:pt x="122" y="794"/>
                  </a:lnTo>
                  <a:lnTo>
                    <a:pt x="146" y="794"/>
                  </a:lnTo>
                  <a:lnTo>
                    <a:pt x="170" y="784"/>
                  </a:lnTo>
                  <a:lnTo>
                    <a:pt x="194" y="775"/>
                  </a:lnTo>
                  <a:lnTo>
                    <a:pt x="214" y="760"/>
                  </a:lnTo>
                  <a:lnTo>
                    <a:pt x="214" y="760"/>
                  </a:lnTo>
                  <a:lnTo>
                    <a:pt x="233" y="746"/>
                  </a:lnTo>
                  <a:lnTo>
                    <a:pt x="247" y="721"/>
                  </a:lnTo>
                  <a:lnTo>
                    <a:pt x="257" y="702"/>
                  </a:lnTo>
                  <a:lnTo>
                    <a:pt x="262" y="678"/>
                  </a:lnTo>
                  <a:lnTo>
                    <a:pt x="262" y="678"/>
                  </a:lnTo>
                  <a:lnTo>
                    <a:pt x="277" y="615"/>
                  </a:lnTo>
                  <a:lnTo>
                    <a:pt x="286" y="547"/>
                  </a:lnTo>
                  <a:lnTo>
                    <a:pt x="286" y="547"/>
                  </a:lnTo>
                  <a:lnTo>
                    <a:pt x="291" y="479"/>
                  </a:lnTo>
                  <a:lnTo>
                    <a:pt x="286" y="411"/>
                  </a:lnTo>
                  <a:lnTo>
                    <a:pt x="281" y="339"/>
                  </a:lnTo>
                  <a:lnTo>
                    <a:pt x="277" y="271"/>
                  </a:lnTo>
                  <a:lnTo>
                    <a:pt x="277" y="271"/>
                  </a:lnTo>
                  <a:lnTo>
                    <a:pt x="262" y="203"/>
                  </a:lnTo>
                  <a:lnTo>
                    <a:pt x="243" y="135"/>
                  </a:lnTo>
                  <a:lnTo>
                    <a:pt x="199" y="0"/>
                  </a:lnTo>
                  <a:lnTo>
                    <a:pt x="199" y="0"/>
                  </a:lnTo>
                  <a:lnTo>
                    <a:pt x="194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1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2"/>
            <p:cNvSpPr>
              <a:spLocks/>
            </p:cNvSpPr>
            <p:nvPr/>
          </p:nvSpPr>
          <p:spPr bwMode="auto">
            <a:xfrm>
              <a:off x="2511" y="2601"/>
              <a:ext cx="204" cy="53"/>
            </a:xfrm>
            <a:custGeom>
              <a:avLst/>
              <a:gdLst>
                <a:gd name="T0" fmla="*/ 0 w 204"/>
                <a:gd name="T1" fmla="*/ 53 h 53"/>
                <a:gd name="T2" fmla="*/ 0 w 204"/>
                <a:gd name="T3" fmla="*/ 53 h 53"/>
                <a:gd name="T4" fmla="*/ 24 w 204"/>
                <a:gd name="T5" fmla="*/ 53 h 53"/>
                <a:gd name="T6" fmla="*/ 24 w 204"/>
                <a:gd name="T7" fmla="*/ 53 h 53"/>
                <a:gd name="T8" fmla="*/ 44 w 204"/>
                <a:gd name="T9" fmla="*/ 48 h 53"/>
                <a:gd name="T10" fmla="*/ 44 w 204"/>
                <a:gd name="T11" fmla="*/ 48 h 53"/>
                <a:gd name="T12" fmla="*/ 58 w 204"/>
                <a:gd name="T13" fmla="*/ 38 h 53"/>
                <a:gd name="T14" fmla="*/ 73 w 204"/>
                <a:gd name="T15" fmla="*/ 29 h 53"/>
                <a:gd name="T16" fmla="*/ 73 w 204"/>
                <a:gd name="T17" fmla="*/ 29 h 53"/>
                <a:gd name="T18" fmla="*/ 87 w 204"/>
                <a:gd name="T19" fmla="*/ 19 h 53"/>
                <a:gd name="T20" fmla="*/ 102 w 204"/>
                <a:gd name="T21" fmla="*/ 14 h 53"/>
                <a:gd name="T22" fmla="*/ 141 w 204"/>
                <a:gd name="T23" fmla="*/ 9 h 53"/>
                <a:gd name="T24" fmla="*/ 141 w 204"/>
                <a:gd name="T25" fmla="*/ 9 h 53"/>
                <a:gd name="T26" fmla="*/ 204 w 204"/>
                <a:gd name="T27" fmla="*/ 14 h 53"/>
                <a:gd name="T28" fmla="*/ 204 w 204"/>
                <a:gd name="T29" fmla="*/ 14 h 53"/>
                <a:gd name="T30" fmla="*/ 204 w 204"/>
                <a:gd name="T31" fmla="*/ 14 h 53"/>
                <a:gd name="T32" fmla="*/ 204 w 204"/>
                <a:gd name="T33" fmla="*/ 14 h 53"/>
                <a:gd name="T34" fmla="*/ 146 w 204"/>
                <a:gd name="T35" fmla="*/ 4 h 53"/>
                <a:gd name="T36" fmla="*/ 146 w 204"/>
                <a:gd name="T37" fmla="*/ 4 h 53"/>
                <a:gd name="T38" fmla="*/ 121 w 204"/>
                <a:gd name="T39" fmla="*/ 0 h 53"/>
                <a:gd name="T40" fmla="*/ 92 w 204"/>
                <a:gd name="T41" fmla="*/ 4 h 53"/>
                <a:gd name="T42" fmla="*/ 92 w 204"/>
                <a:gd name="T43" fmla="*/ 4 h 53"/>
                <a:gd name="T44" fmla="*/ 78 w 204"/>
                <a:gd name="T45" fmla="*/ 14 h 53"/>
                <a:gd name="T46" fmla="*/ 63 w 204"/>
                <a:gd name="T47" fmla="*/ 29 h 53"/>
                <a:gd name="T48" fmla="*/ 63 w 204"/>
                <a:gd name="T49" fmla="*/ 29 h 53"/>
                <a:gd name="T50" fmla="*/ 49 w 204"/>
                <a:gd name="T51" fmla="*/ 38 h 53"/>
                <a:gd name="T52" fmla="*/ 34 w 204"/>
                <a:gd name="T53" fmla="*/ 43 h 53"/>
                <a:gd name="T54" fmla="*/ 0 w 204"/>
                <a:gd name="T55" fmla="*/ 53 h 53"/>
                <a:gd name="T56" fmla="*/ 0 w 204"/>
                <a:gd name="T57" fmla="*/ 53 h 53"/>
                <a:gd name="T58" fmla="*/ 0 w 204"/>
                <a:gd name="T59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4" h="53">
                  <a:moveTo>
                    <a:pt x="0" y="53"/>
                  </a:moveTo>
                  <a:lnTo>
                    <a:pt x="0" y="53"/>
                  </a:lnTo>
                  <a:lnTo>
                    <a:pt x="24" y="53"/>
                  </a:lnTo>
                  <a:lnTo>
                    <a:pt x="24" y="53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8" y="38"/>
                  </a:lnTo>
                  <a:lnTo>
                    <a:pt x="73" y="29"/>
                  </a:lnTo>
                  <a:lnTo>
                    <a:pt x="73" y="29"/>
                  </a:lnTo>
                  <a:lnTo>
                    <a:pt x="87" y="19"/>
                  </a:lnTo>
                  <a:lnTo>
                    <a:pt x="102" y="14"/>
                  </a:lnTo>
                  <a:lnTo>
                    <a:pt x="141" y="9"/>
                  </a:lnTo>
                  <a:lnTo>
                    <a:pt x="141" y="9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204" y="14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21" y="0"/>
                  </a:lnTo>
                  <a:lnTo>
                    <a:pt x="92" y="4"/>
                  </a:lnTo>
                  <a:lnTo>
                    <a:pt x="92" y="4"/>
                  </a:lnTo>
                  <a:lnTo>
                    <a:pt x="78" y="14"/>
                  </a:lnTo>
                  <a:lnTo>
                    <a:pt x="63" y="29"/>
                  </a:lnTo>
                  <a:lnTo>
                    <a:pt x="63" y="29"/>
                  </a:lnTo>
                  <a:lnTo>
                    <a:pt x="49" y="38"/>
                  </a:lnTo>
                  <a:lnTo>
                    <a:pt x="34" y="43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0" y="5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3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4"/>
            <p:cNvSpPr>
              <a:spLocks/>
            </p:cNvSpPr>
            <p:nvPr/>
          </p:nvSpPr>
          <p:spPr bwMode="auto">
            <a:xfrm>
              <a:off x="2535" y="2605"/>
              <a:ext cx="204" cy="141"/>
            </a:xfrm>
            <a:custGeom>
              <a:avLst/>
              <a:gdLst>
                <a:gd name="T0" fmla="*/ 204 w 204"/>
                <a:gd name="T1" fmla="*/ 0 h 141"/>
                <a:gd name="T2" fmla="*/ 204 w 204"/>
                <a:gd name="T3" fmla="*/ 0 h 141"/>
                <a:gd name="T4" fmla="*/ 180 w 204"/>
                <a:gd name="T5" fmla="*/ 10 h 141"/>
                <a:gd name="T6" fmla="*/ 160 w 204"/>
                <a:gd name="T7" fmla="*/ 20 h 141"/>
                <a:gd name="T8" fmla="*/ 160 w 204"/>
                <a:gd name="T9" fmla="*/ 20 h 141"/>
                <a:gd name="T10" fmla="*/ 141 w 204"/>
                <a:gd name="T11" fmla="*/ 39 h 141"/>
                <a:gd name="T12" fmla="*/ 126 w 204"/>
                <a:gd name="T13" fmla="*/ 59 h 141"/>
                <a:gd name="T14" fmla="*/ 126 w 204"/>
                <a:gd name="T15" fmla="*/ 59 h 141"/>
                <a:gd name="T16" fmla="*/ 117 w 204"/>
                <a:gd name="T17" fmla="*/ 78 h 141"/>
                <a:gd name="T18" fmla="*/ 102 w 204"/>
                <a:gd name="T19" fmla="*/ 88 h 141"/>
                <a:gd name="T20" fmla="*/ 73 w 204"/>
                <a:gd name="T21" fmla="*/ 107 h 141"/>
                <a:gd name="T22" fmla="*/ 0 w 204"/>
                <a:gd name="T23" fmla="*/ 136 h 141"/>
                <a:gd name="T24" fmla="*/ 0 w 204"/>
                <a:gd name="T25" fmla="*/ 136 h 141"/>
                <a:gd name="T26" fmla="*/ 0 w 204"/>
                <a:gd name="T27" fmla="*/ 141 h 141"/>
                <a:gd name="T28" fmla="*/ 0 w 204"/>
                <a:gd name="T29" fmla="*/ 141 h 141"/>
                <a:gd name="T30" fmla="*/ 25 w 204"/>
                <a:gd name="T31" fmla="*/ 131 h 141"/>
                <a:gd name="T32" fmla="*/ 49 w 204"/>
                <a:gd name="T33" fmla="*/ 122 h 141"/>
                <a:gd name="T34" fmla="*/ 49 w 204"/>
                <a:gd name="T35" fmla="*/ 122 h 141"/>
                <a:gd name="T36" fmla="*/ 83 w 204"/>
                <a:gd name="T37" fmla="*/ 112 h 141"/>
                <a:gd name="T38" fmla="*/ 107 w 204"/>
                <a:gd name="T39" fmla="*/ 92 h 141"/>
                <a:gd name="T40" fmla="*/ 107 w 204"/>
                <a:gd name="T41" fmla="*/ 92 h 141"/>
                <a:gd name="T42" fmla="*/ 126 w 204"/>
                <a:gd name="T43" fmla="*/ 73 h 141"/>
                <a:gd name="T44" fmla="*/ 141 w 204"/>
                <a:gd name="T45" fmla="*/ 49 h 141"/>
                <a:gd name="T46" fmla="*/ 141 w 204"/>
                <a:gd name="T47" fmla="*/ 49 h 141"/>
                <a:gd name="T48" fmla="*/ 160 w 204"/>
                <a:gd name="T49" fmla="*/ 25 h 141"/>
                <a:gd name="T50" fmla="*/ 170 w 204"/>
                <a:gd name="T51" fmla="*/ 20 h 141"/>
                <a:gd name="T52" fmla="*/ 180 w 204"/>
                <a:gd name="T53" fmla="*/ 15 h 141"/>
                <a:gd name="T54" fmla="*/ 180 w 204"/>
                <a:gd name="T55" fmla="*/ 15 h 141"/>
                <a:gd name="T56" fmla="*/ 194 w 204"/>
                <a:gd name="T57" fmla="*/ 10 h 141"/>
                <a:gd name="T58" fmla="*/ 204 w 204"/>
                <a:gd name="T59" fmla="*/ 0 h 141"/>
                <a:gd name="T60" fmla="*/ 204 w 204"/>
                <a:gd name="T61" fmla="*/ 0 h 141"/>
                <a:gd name="T62" fmla="*/ 204 w 204"/>
                <a:gd name="T63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04" h="141">
                  <a:moveTo>
                    <a:pt x="204" y="0"/>
                  </a:moveTo>
                  <a:lnTo>
                    <a:pt x="204" y="0"/>
                  </a:lnTo>
                  <a:lnTo>
                    <a:pt x="180" y="10"/>
                  </a:lnTo>
                  <a:lnTo>
                    <a:pt x="160" y="20"/>
                  </a:lnTo>
                  <a:lnTo>
                    <a:pt x="160" y="20"/>
                  </a:lnTo>
                  <a:lnTo>
                    <a:pt x="141" y="39"/>
                  </a:lnTo>
                  <a:lnTo>
                    <a:pt x="126" y="59"/>
                  </a:lnTo>
                  <a:lnTo>
                    <a:pt x="126" y="59"/>
                  </a:lnTo>
                  <a:lnTo>
                    <a:pt x="117" y="78"/>
                  </a:lnTo>
                  <a:lnTo>
                    <a:pt x="102" y="88"/>
                  </a:lnTo>
                  <a:lnTo>
                    <a:pt x="73" y="107"/>
                  </a:lnTo>
                  <a:lnTo>
                    <a:pt x="0" y="136"/>
                  </a:lnTo>
                  <a:lnTo>
                    <a:pt x="0" y="136"/>
                  </a:lnTo>
                  <a:lnTo>
                    <a:pt x="0" y="141"/>
                  </a:lnTo>
                  <a:lnTo>
                    <a:pt x="0" y="141"/>
                  </a:lnTo>
                  <a:lnTo>
                    <a:pt x="25" y="131"/>
                  </a:lnTo>
                  <a:lnTo>
                    <a:pt x="49" y="122"/>
                  </a:lnTo>
                  <a:lnTo>
                    <a:pt x="49" y="122"/>
                  </a:lnTo>
                  <a:lnTo>
                    <a:pt x="83" y="112"/>
                  </a:lnTo>
                  <a:lnTo>
                    <a:pt x="107" y="92"/>
                  </a:lnTo>
                  <a:lnTo>
                    <a:pt x="107" y="92"/>
                  </a:lnTo>
                  <a:lnTo>
                    <a:pt x="126" y="73"/>
                  </a:lnTo>
                  <a:lnTo>
                    <a:pt x="141" y="49"/>
                  </a:lnTo>
                  <a:lnTo>
                    <a:pt x="141" y="49"/>
                  </a:lnTo>
                  <a:lnTo>
                    <a:pt x="160" y="25"/>
                  </a:lnTo>
                  <a:lnTo>
                    <a:pt x="170" y="20"/>
                  </a:lnTo>
                  <a:lnTo>
                    <a:pt x="180" y="15"/>
                  </a:lnTo>
                  <a:lnTo>
                    <a:pt x="180" y="15"/>
                  </a:lnTo>
                  <a:lnTo>
                    <a:pt x="194" y="10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204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5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6"/>
            <p:cNvSpPr>
              <a:spLocks/>
            </p:cNvSpPr>
            <p:nvPr/>
          </p:nvSpPr>
          <p:spPr bwMode="auto">
            <a:xfrm>
              <a:off x="2627" y="2625"/>
              <a:ext cx="155" cy="82"/>
            </a:xfrm>
            <a:custGeom>
              <a:avLst/>
              <a:gdLst>
                <a:gd name="T0" fmla="*/ 15 w 155"/>
                <a:gd name="T1" fmla="*/ 82 h 82"/>
                <a:gd name="T2" fmla="*/ 15 w 155"/>
                <a:gd name="T3" fmla="*/ 82 h 82"/>
                <a:gd name="T4" fmla="*/ 25 w 155"/>
                <a:gd name="T5" fmla="*/ 72 h 82"/>
                <a:gd name="T6" fmla="*/ 39 w 155"/>
                <a:gd name="T7" fmla="*/ 63 h 82"/>
                <a:gd name="T8" fmla="*/ 54 w 155"/>
                <a:gd name="T9" fmla="*/ 53 h 82"/>
                <a:gd name="T10" fmla="*/ 68 w 155"/>
                <a:gd name="T11" fmla="*/ 39 h 82"/>
                <a:gd name="T12" fmla="*/ 68 w 155"/>
                <a:gd name="T13" fmla="*/ 39 h 82"/>
                <a:gd name="T14" fmla="*/ 88 w 155"/>
                <a:gd name="T15" fmla="*/ 24 h 82"/>
                <a:gd name="T16" fmla="*/ 107 w 155"/>
                <a:gd name="T17" fmla="*/ 14 h 82"/>
                <a:gd name="T18" fmla="*/ 131 w 155"/>
                <a:gd name="T19" fmla="*/ 9 h 82"/>
                <a:gd name="T20" fmla="*/ 155 w 155"/>
                <a:gd name="T21" fmla="*/ 5 h 82"/>
                <a:gd name="T22" fmla="*/ 155 w 155"/>
                <a:gd name="T23" fmla="*/ 5 h 82"/>
                <a:gd name="T24" fmla="*/ 155 w 155"/>
                <a:gd name="T25" fmla="*/ 5 h 82"/>
                <a:gd name="T26" fmla="*/ 155 w 155"/>
                <a:gd name="T27" fmla="*/ 0 h 82"/>
                <a:gd name="T28" fmla="*/ 155 w 155"/>
                <a:gd name="T29" fmla="*/ 0 h 82"/>
                <a:gd name="T30" fmla="*/ 141 w 155"/>
                <a:gd name="T31" fmla="*/ 0 h 82"/>
                <a:gd name="T32" fmla="*/ 126 w 155"/>
                <a:gd name="T33" fmla="*/ 0 h 82"/>
                <a:gd name="T34" fmla="*/ 97 w 155"/>
                <a:gd name="T35" fmla="*/ 14 h 82"/>
                <a:gd name="T36" fmla="*/ 97 w 155"/>
                <a:gd name="T37" fmla="*/ 14 h 82"/>
                <a:gd name="T38" fmla="*/ 73 w 155"/>
                <a:gd name="T39" fmla="*/ 29 h 82"/>
                <a:gd name="T40" fmla="*/ 54 w 155"/>
                <a:gd name="T41" fmla="*/ 48 h 82"/>
                <a:gd name="T42" fmla="*/ 34 w 155"/>
                <a:gd name="T43" fmla="*/ 63 h 82"/>
                <a:gd name="T44" fmla="*/ 25 w 155"/>
                <a:gd name="T45" fmla="*/ 68 h 82"/>
                <a:gd name="T46" fmla="*/ 10 w 155"/>
                <a:gd name="T47" fmla="*/ 68 h 82"/>
                <a:gd name="T48" fmla="*/ 10 w 155"/>
                <a:gd name="T49" fmla="*/ 68 h 82"/>
                <a:gd name="T50" fmla="*/ 0 w 155"/>
                <a:gd name="T51" fmla="*/ 72 h 82"/>
                <a:gd name="T52" fmla="*/ 0 w 155"/>
                <a:gd name="T53" fmla="*/ 77 h 82"/>
                <a:gd name="T54" fmla="*/ 5 w 155"/>
                <a:gd name="T55" fmla="*/ 82 h 82"/>
                <a:gd name="T56" fmla="*/ 15 w 155"/>
                <a:gd name="T5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5" h="82">
                  <a:moveTo>
                    <a:pt x="15" y="82"/>
                  </a:moveTo>
                  <a:lnTo>
                    <a:pt x="15" y="82"/>
                  </a:lnTo>
                  <a:lnTo>
                    <a:pt x="25" y="72"/>
                  </a:lnTo>
                  <a:lnTo>
                    <a:pt x="39" y="63"/>
                  </a:lnTo>
                  <a:lnTo>
                    <a:pt x="54" y="53"/>
                  </a:lnTo>
                  <a:lnTo>
                    <a:pt x="68" y="39"/>
                  </a:lnTo>
                  <a:lnTo>
                    <a:pt x="68" y="39"/>
                  </a:lnTo>
                  <a:lnTo>
                    <a:pt x="88" y="24"/>
                  </a:lnTo>
                  <a:lnTo>
                    <a:pt x="107" y="14"/>
                  </a:lnTo>
                  <a:lnTo>
                    <a:pt x="131" y="9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5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41" y="0"/>
                  </a:lnTo>
                  <a:lnTo>
                    <a:pt x="126" y="0"/>
                  </a:lnTo>
                  <a:lnTo>
                    <a:pt x="97" y="14"/>
                  </a:lnTo>
                  <a:lnTo>
                    <a:pt x="97" y="14"/>
                  </a:lnTo>
                  <a:lnTo>
                    <a:pt x="73" y="29"/>
                  </a:lnTo>
                  <a:lnTo>
                    <a:pt x="54" y="48"/>
                  </a:lnTo>
                  <a:lnTo>
                    <a:pt x="34" y="63"/>
                  </a:lnTo>
                  <a:lnTo>
                    <a:pt x="25" y="68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5" y="82"/>
                  </a:lnTo>
                  <a:lnTo>
                    <a:pt x="15" y="8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7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8"/>
            <p:cNvSpPr>
              <a:spLocks/>
            </p:cNvSpPr>
            <p:nvPr/>
          </p:nvSpPr>
          <p:spPr bwMode="auto">
            <a:xfrm>
              <a:off x="2453" y="2547"/>
              <a:ext cx="121" cy="63"/>
            </a:xfrm>
            <a:custGeom>
              <a:avLst/>
              <a:gdLst>
                <a:gd name="T0" fmla="*/ 121 w 121"/>
                <a:gd name="T1" fmla="*/ 63 h 63"/>
                <a:gd name="T2" fmla="*/ 121 w 121"/>
                <a:gd name="T3" fmla="*/ 63 h 63"/>
                <a:gd name="T4" fmla="*/ 102 w 121"/>
                <a:gd name="T5" fmla="*/ 39 h 63"/>
                <a:gd name="T6" fmla="*/ 82 w 121"/>
                <a:gd name="T7" fmla="*/ 20 h 63"/>
                <a:gd name="T8" fmla="*/ 58 w 121"/>
                <a:gd name="T9" fmla="*/ 5 h 63"/>
                <a:gd name="T10" fmla="*/ 34 w 121"/>
                <a:gd name="T11" fmla="*/ 0 h 63"/>
                <a:gd name="T12" fmla="*/ 34 w 121"/>
                <a:gd name="T13" fmla="*/ 0 h 63"/>
                <a:gd name="T14" fmla="*/ 19 w 121"/>
                <a:gd name="T15" fmla="*/ 0 h 63"/>
                <a:gd name="T16" fmla="*/ 10 w 121"/>
                <a:gd name="T17" fmla="*/ 5 h 63"/>
                <a:gd name="T18" fmla="*/ 0 w 121"/>
                <a:gd name="T19" fmla="*/ 15 h 63"/>
                <a:gd name="T20" fmla="*/ 0 w 121"/>
                <a:gd name="T21" fmla="*/ 20 h 63"/>
                <a:gd name="T22" fmla="*/ 5 w 121"/>
                <a:gd name="T23" fmla="*/ 25 h 63"/>
                <a:gd name="T24" fmla="*/ 5 w 121"/>
                <a:gd name="T25" fmla="*/ 25 h 63"/>
                <a:gd name="T26" fmla="*/ 10 w 121"/>
                <a:gd name="T27" fmla="*/ 25 h 63"/>
                <a:gd name="T28" fmla="*/ 10 w 121"/>
                <a:gd name="T29" fmla="*/ 20 h 63"/>
                <a:gd name="T30" fmla="*/ 10 w 121"/>
                <a:gd name="T31" fmla="*/ 20 h 63"/>
                <a:gd name="T32" fmla="*/ 15 w 121"/>
                <a:gd name="T33" fmla="*/ 5 h 63"/>
                <a:gd name="T34" fmla="*/ 15 w 121"/>
                <a:gd name="T35" fmla="*/ 5 h 63"/>
                <a:gd name="T36" fmla="*/ 29 w 121"/>
                <a:gd name="T37" fmla="*/ 5 h 63"/>
                <a:gd name="T38" fmla="*/ 49 w 121"/>
                <a:gd name="T39" fmla="*/ 5 h 63"/>
                <a:gd name="T40" fmla="*/ 49 w 121"/>
                <a:gd name="T41" fmla="*/ 5 h 63"/>
                <a:gd name="T42" fmla="*/ 63 w 121"/>
                <a:gd name="T43" fmla="*/ 10 h 63"/>
                <a:gd name="T44" fmla="*/ 78 w 121"/>
                <a:gd name="T45" fmla="*/ 20 h 63"/>
                <a:gd name="T46" fmla="*/ 78 w 121"/>
                <a:gd name="T47" fmla="*/ 20 h 63"/>
                <a:gd name="T48" fmla="*/ 102 w 121"/>
                <a:gd name="T49" fmla="*/ 44 h 63"/>
                <a:gd name="T50" fmla="*/ 121 w 121"/>
                <a:gd name="T51" fmla="*/ 63 h 63"/>
                <a:gd name="T52" fmla="*/ 121 w 121"/>
                <a:gd name="T53" fmla="*/ 63 h 63"/>
                <a:gd name="T54" fmla="*/ 121 w 121"/>
                <a:gd name="T5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1" h="63">
                  <a:moveTo>
                    <a:pt x="121" y="63"/>
                  </a:moveTo>
                  <a:lnTo>
                    <a:pt x="121" y="63"/>
                  </a:lnTo>
                  <a:lnTo>
                    <a:pt x="102" y="39"/>
                  </a:lnTo>
                  <a:lnTo>
                    <a:pt x="82" y="20"/>
                  </a:lnTo>
                  <a:lnTo>
                    <a:pt x="58" y="5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19" y="0"/>
                  </a:lnTo>
                  <a:lnTo>
                    <a:pt x="10" y="5"/>
                  </a:lnTo>
                  <a:lnTo>
                    <a:pt x="0" y="15"/>
                  </a:lnTo>
                  <a:lnTo>
                    <a:pt x="0" y="20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10" y="25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49" y="5"/>
                  </a:lnTo>
                  <a:lnTo>
                    <a:pt x="49" y="5"/>
                  </a:lnTo>
                  <a:lnTo>
                    <a:pt x="63" y="10"/>
                  </a:lnTo>
                  <a:lnTo>
                    <a:pt x="78" y="20"/>
                  </a:lnTo>
                  <a:lnTo>
                    <a:pt x="78" y="20"/>
                  </a:lnTo>
                  <a:lnTo>
                    <a:pt x="102" y="44"/>
                  </a:lnTo>
                  <a:lnTo>
                    <a:pt x="121" y="63"/>
                  </a:lnTo>
                  <a:lnTo>
                    <a:pt x="121" y="63"/>
                  </a:lnTo>
                  <a:lnTo>
                    <a:pt x="121" y="6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9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0"/>
            <p:cNvSpPr>
              <a:spLocks/>
            </p:cNvSpPr>
            <p:nvPr/>
          </p:nvSpPr>
          <p:spPr bwMode="auto">
            <a:xfrm>
              <a:off x="2506" y="2596"/>
              <a:ext cx="54" cy="19"/>
            </a:xfrm>
            <a:custGeom>
              <a:avLst/>
              <a:gdLst>
                <a:gd name="T0" fmla="*/ 54 w 54"/>
                <a:gd name="T1" fmla="*/ 19 h 19"/>
                <a:gd name="T2" fmla="*/ 54 w 54"/>
                <a:gd name="T3" fmla="*/ 19 h 19"/>
                <a:gd name="T4" fmla="*/ 39 w 54"/>
                <a:gd name="T5" fmla="*/ 9 h 19"/>
                <a:gd name="T6" fmla="*/ 15 w 54"/>
                <a:gd name="T7" fmla="*/ 0 h 19"/>
                <a:gd name="T8" fmla="*/ 15 w 54"/>
                <a:gd name="T9" fmla="*/ 0 h 19"/>
                <a:gd name="T10" fmla="*/ 5 w 54"/>
                <a:gd name="T11" fmla="*/ 0 h 19"/>
                <a:gd name="T12" fmla="*/ 0 w 54"/>
                <a:gd name="T13" fmla="*/ 0 h 19"/>
                <a:gd name="T14" fmla="*/ 0 w 54"/>
                <a:gd name="T15" fmla="*/ 5 h 19"/>
                <a:gd name="T16" fmla="*/ 0 w 54"/>
                <a:gd name="T17" fmla="*/ 5 h 19"/>
                <a:gd name="T18" fmla="*/ 0 w 54"/>
                <a:gd name="T19" fmla="*/ 5 h 19"/>
                <a:gd name="T20" fmla="*/ 5 w 54"/>
                <a:gd name="T21" fmla="*/ 5 h 19"/>
                <a:gd name="T22" fmla="*/ 5 w 54"/>
                <a:gd name="T23" fmla="*/ 5 h 19"/>
                <a:gd name="T24" fmla="*/ 10 w 54"/>
                <a:gd name="T25" fmla="*/ 0 h 19"/>
                <a:gd name="T26" fmla="*/ 15 w 54"/>
                <a:gd name="T27" fmla="*/ 5 h 19"/>
                <a:gd name="T28" fmla="*/ 29 w 54"/>
                <a:gd name="T29" fmla="*/ 5 h 19"/>
                <a:gd name="T30" fmla="*/ 29 w 54"/>
                <a:gd name="T31" fmla="*/ 5 h 19"/>
                <a:gd name="T32" fmla="*/ 44 w 54"/>
                <a:gd name="T33" fmla="*/ 14 h 19"/>
                <a:gd name="T34" fmla="*/ 54 w 54"/>
                <a:gd name="T35" fmla="*/ 19 h 19"/>
                <a:gd name="T36" fmla="*/ 54 w 54"/>
                <a:gd name="T37" fmla="*/ 19 h 19"/>
                <a:gd name="T38" fmla="*/ 54 w 54"/>
                <a:gd name="T39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4" h="19">
                  <a:moveTo>
                    <a:pt x="54" y="19"/>
                  </a:moveTo>
                  <a:lnTo>
                    <a:pt x="54" y="19"/>
                  </a:lnTo>
                  <a:lnTo>
                    <a:pt x="39" y="9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44" y="1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54" y="1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1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2"/>
            <p:cNvSpPr>
              <a:spLocks/>
            </p:cNvSpPr>
            <p:nvPr/>
          </p:nvSpPr>
          <p:spPr bwMode="auto">
            <a:xfrm>
              <a:off x="2778" y="1564"/>
              <a:ext cx="106" cy="368"/>
            </a:xfrm>
            <a:custGeom>
              <a:avLst/>
              <a:gdLst>
                <a:gd name="T0" fmla="*/ 0 w 106"/>
                <a:gd name="T1" fmla="*/ 194 h 368"/>
                <a:gd name="T2" fmla="*/ 0 w 106"/>
                <a:gd name="T3" fmla="*/ 194 h 368"/>
                <a:gd name="T4" fmla="*/ 24 w 106"/>
                <a:gd name="T5" fmla="*/ 266 h 368"/>
                <a:gd name="T6" fmla="*/ 38 w 106"/>
                <a:gd name="T7" fmla="*/ 305 h 368"/>
                <a:gd name="T8" fmla="*/ 58 w 106"/>
                <a:gd name="T9" fmla="*/ 339 h 368"/>
                <a:gd name="T10" fmla="*/ 58 w 106"/>
                <a:gd name="T11" fmla="*/ 339 h 368"/>
                <a:gd name="T12" fmla="*/ 72 w 106"/>
                <a:gd name="T13" fmla="*/ 359 h 368"/>
                <a:gd name="T14" fmla="*/ 82 w 106"/>
                <a:gd name="T15" fmla="*/ 368 h 368"/>
                <a:gd name="T16" fmla="*/ 96 w 106"/>
                <a:gd name="T17" fmla="*/ 368 h 368"/>
                <a:gd name="T18" fmla="*/ 96 w 106"/>
                <a:gd name="T19" fmla="*/ 368 h 368"/>
                <a:gd name="T20" fmla="*/ 101 w 106"/>
                <a:gd name="T21" fmla="*/ 368 h 368"/>
                <a:gd name="T22" fmla="*/ 106 w 106"/>
                <a:gd name="T23" fmla="*/ 359 h 368"/>
                <a:gd name="T24" fmla="*/ 106 w 106"/>
                <a:gd name="T25" fmla="*/ 344 h 368"/>
                <a:gd name="T26" fmla="*/ 106 w 106"/>
                <a:gd name="T27" fmla="*/ 344 h 368"/>
                <a:gd name="T28" fmla="*/ 106 w 106"/>
                <a:gd name="T29" fmla="*/ 300 h 368"/>
                <a:gd name="T30" fmla="*/ 101 w 106"/>
                <a:gd name="T31" fmla="*/ 257 h 368"/>
                <a:gd name="T32" fmla="*/ 101 w 106"/>
                <a:gd name="T33" fmla="*/ 257 h 368"/>
                <a:gd name="T34" fmla="*/ 92 w 106"/>
                <a:gd name="T35" fmla="*/ 165 h 368"/>
                <a:gd name="T36" fmla="*/ 92 w 106"/>
                <a:gd name="T37" fmla="*/ 165 h 368"/>
                <a:gd name="T38" fmla="*/ 82 w 106"/>
                <a:gd name="T39" fmla="*/ 121 h 368"/>
                <a:gd name="T40" fmla="*/ 72 w 106"/>
                <a:gd name="T41" fmla="*/ 78 h 368"/>
                <a:gd name="T42" fmla="*/ 63 w 106"/>
                <a:gd name="T43" fmla="*/ 39 h 368"/>
                <a:gd name="T44" fmla="*/ 38 w 106"/>
                <a:gd name="T45" fmla="*/ 0 h 368"/>
                <a:gd name="T46" fmla="*/ 38 w 106"/>
                <a:gd name="T47" fmla="*/ 0 h 368"/>
                <a:gd name="T48" fmla="*/ 38 w 106"/>
                <a:gd name="T49" fmla="*/ 0 h 368"/>
                <a:gd name="T50" fmla="*/ 33 w 106"/>
                <a:gd name="T51" fmla="*/ 0 h 368"/>
                <a:gd name="T52" fmla="*/ 33 w 106"/>
                <a:gd name="T53" fmla="*/ 0 h 368"/>
                <a:gd name="T54" fmla="*/ 63 w 106"/>
                <a:gd name="T55" fmla="*/ 68 h 368"/>
                <a:gd name="T56" fmla="*/ 82 w 106"/>
                <a:gd name="T57" fmla="*/ 141 h 368"/>
                <a:gd name="T58" fmla="*/ 92 w 106"/>
                <a:gd name="T59" fmla="*/ 213 h 368"/>
                <a:gd name="T60" fmla="*/ 96 w 106"/>
                <a:gd name="T61" fmla="*/ 286 h 368"/>
                <a:gd name="T62" fmla="*/ 96 w 106"/>
                <a:gd name="T63" fmla="*/ 286 h 368"/>
                <a:gd name="T64" fmla="*/ 101 w 106"/>
                <a:gd name="T65" fmla="*/ 344 h 368"/>
                <a:gd name="T66" fmla="*/ 101 w 106"/>
                <a:gd name="T67" fmla="*/ 344 h 368"/>
                <a:gd name="T68" fmla="*/ 101 w 106"/>
                <a:gd name="T69" fmla="*/ 349 h 368"/>
                <a:gd name="T70" fmla="*/ 96 w 106"/>
                <a:gd name="T71" fmla="*/ 354 h 368"/>
                <a:gd name="T72" fmla="*/ 82 w 106"/>
                <a:gd name="T73" fmla="*/ 359 h 368"/>
                <a:gd name="T74" fmla="*/ 82 w 106"/>
                <a:gd name="T75" fmla="*/ 359 h 368"/>
                <a:gd name="T76" fmla="*/ 72 w 106"/>
                <a:gd name="T77" fmla="*/ 344 h 368"/>
                <a:gd name="T78" fmla="*/ 72 w 106"/>
                <a:gd name="T79" fmla="*/ 344 h 368"/>
                <a:gd name="T80" fmla="*/ 53 w 106"/>
                <a:gd name="T81" fmla="*/ 320 h 368"/>
                <a:gd name="T82" fmla="*/ 53 w 106"/>
                <a:gd name="T83" fmla="*/ 320 h 368"/>
                <a:gd name="T84" fmla="*/ 33 w 106"/>
                <a:gd name="T85" fmla="*/ 291 h 368"/>
                <a:gd name="T86" fmla="*/ 19 w 106"/>
                <a:gd name="T87" fmla="*/ 257 h 368"/>
                <a:gd name="T88" fmla="*/ 0 w 106"/>
                <a:gd name="T89" fmla="*/ 194 h 368"/>
                <a:gd name="T90" fmla="*/ 0 w 106"/>
                <a:gd name="T91" fmla="*/ 194 h 368"/>
                <a:gd name="T92" fmla="*/ 0 w 106"/>
                <a:gd name="T93" fmla="*/ 194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06" h="368">
                  <a:moveTo>
                    <a:pt x="0" y="194"/>
                  </a:moveTo>
                  <a:lnTo>
                    <a:pt x="0" y="194"/>
                  </a:lnTo>
                  <a:lnTo>
                    <a:pt x="24" y="266"/>
                  </a:lnTo>
                  <a:lnTo>
                    <a:pt x="38" y="305"/>
                  </a:lnTo>
                  <a:lnTo>
                    <a:pt x="58" y="339"/>
                  </a:lnTo>
                  <a:lnTo>
                    <a:pt x="58" y="339"/>
                  </a:lnTo>
                  <a:lnTo>
                    <a:pt x="72" y="359"/>
                  </a:lnTo>
                  <a:lnTo>
                    <a:pt x="82" y="368"/>
                  </a:lnTo>
                  <a:lnTo>
                    <a:pt x="96" y="368"/>
                  </a:lnTo>
                  <a:lnTo>
                    <a:pt x="96" y="368"/>
                  </a:lnTo>
                  <a:lnTo>
                    <a:pt x="101" y="368"/>
                  </a:lnTo>
                  <a:lnTo>
                    <a:pt x="106" y="359"/>
                  </a:lnTo>
                  <a:lnTo>
                    <a:pt x="106" y="344"/>
                  </a:lnTo>
                  <a:lnTo>
                    <a:pt x="106" y="344"/>
                  </a:lnTo>
                  <a:lnTo>
                    <a:pt x="106" y="300"/>
                  </a:lnTo>
                  <a:lnTo>
                    <a:pt x="101" y="257"/>
                  </a:lnTo>
                  <a:lnTo>
                    <a:pt x="101" y="257"/>
                  </a:lnTo>
                  <a:lnTo>
                    <a:pt x="92" y="165"/>
                  </a:lnTo>
                  <a:lnTo>
                    <a:pt x="92" y="165"/>
                  </a:lnTo>
                  <a:lnTo>
                    <a:pt x="82" y="121"/>
                  </a:lnTo>
                  <a:lnTo>
                    <a:pt x="72" y="78"/>
                  </a:lnTo>
                  <a:lnTo>
                    <a:pt x="63" y="39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3" y="0"/>
                  </a:lnTo>
                  <a:lnTo>
                    <a:pt x="63" y="68"/>
                  </a:lnTo>
                  <a:lnTo>
                    <a:pt x="82" y="141"/>
                  </a:lnTo>
                  <a:lnTo>
                    <a:pt x="92" y="213"/>
                  </a:lnTo>
                  <a:lnTo>
                    <a:pt x="96" y="286"/>
                  </a:lnTo>
                  <a:lnTo>
                    <a:pt x="96" y="286"/>
                  </a:lnTo>
                  <a:lnTo>
                    <a:pt x="101" y="344"/>
                  </a:lnTo>
                  <a:lnTo>
                    <a:pt x="101" y="344"/>
                  </a:lnTo>
                  <a:lnTo>
                    <a:pt x="101" y="349"/>
                  </a:lnTo>
                  <a:lnTo>
                    <a:pt x="96" y="354"/>
                  </a:lnTo>
                  <a:lnTo>
                    <a:pt x="82" y="359"/>
                  </a:lnTo>
                  <a:lnTo>
                    <a:pt x="82" y="359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3" y="320"/>
                  </a:lnTo>
                  <a:lnTo>
                    <a:pt x="53" y="320"/>
                  </a:lnTo>
                  <a:lnTo>
                    <a:pt x="33" y="291"/>
                  </a:lnTo>
                  <a:lnTo>
                    <a:pt x="19" y="257"/>
                  </a:lnTo>
                  <a:lnTo>
                    <a:pt x="0" y="194"/>
                  </a:lnTo>
                  <a:lnTo>
                    <a:pt x="0" y="194"/>
                  </a:lnTo>
                  <a:lnTo>
                    <a:pt x="0" y="1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3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4"/>
            <p:cNvSpPr>
              <a:spLocks/>
            </p:cNvSpPr>
            <p:nvPr/>
          </p:nvSpPr>
          <p:spPr bwMode="auto">
            <a:xfrm>
              <a:off x="2870" y="1622"/>
              <a:ext cx="135" cy="160"/>
            </a:xfrm>
            <a:custGeom>
              <a:avLst/>
              <a:gdLst>
                <a:gd name="T0" fmla="*/ 0 w 135"/>
                <a:gd name="T1" fmla="*/ 0 h 160"/>
                <a:gd name="T2" fmla="*/ 0 w 135"/>
                <a:gd name="T3" fmla="*/ 0 h 160"/>
                <a:gd name="T4" fmla="*/ 4 w 135"/>
                <a:gd name="T5" fmla="*/ 53 h 160"/>
                <a:gd name="T6" fmla="*/ 19 w 135"/>
                <a:gd name="T7" fmla="*/ 107 h 160"/>
                <a:gd name="T8" fmla="*/ 19 w 135"/>
                <a:gd name="T9" fmla="*/ 107 h 160"/>
                <a:gd name="T10" fmla="*/ 24 w 135"/>
                <a:gd name="T11" fmla="*/ 126 h 160"/>
                <a:gd name="T12" fmla="*/ 38 w 135"/>
                <a:gd name="T13" fmla="*/ 141 h 160"/>
                <a:gd name="T14" fmla="*/ 48 w 135"/>
                <a:gd name="T15" fmla="*/ 155 h 160"/>
                <a:gd name="T16" fmla="*/ 58 w 135"/>
                <a:gd name="T17" fmla="*/ 160 h 160"/>
                <a:gd name="T18" fmla="*/ 67 w 135"/>
                <a:gd name="T19" fmla="*/ 160 h 160"/>
                <a:gd name="T20" fmla="*/ 67 w 135"/>
                <a:gd name="T21" fmla="*/ 160 h 160"/>
                <a:gd name="T22" fmla="*/ 82 w 135"/>
                <a:gd name="T23" fmla="*/ 155 h 160"/>
                <a:gd name="T24" fmla="*/ 92 w 135"/>
                <a:gd name="T25" fmla="*/ 146 h 160"/>
                <a:gd name="T26" fmla="*/ 106 w 135"/>
                <a:gd name="T27" fmla="*/ 116 h 160"/>
                <a:gd name="T28" fmla="*/ 106 w 135"/>
                <a:gd name="T29" fmla="*/ 116 h 160"/>
                <a:gd name="T30" fmla="*/ 116 w 135"/>
                <a:gd name="T31" fmla="*/ 97 h 160"/>
                <a:gd name="T32" fmla="*/ 126 w 135"/>
                <a:gd name="T33" fmla="*/ 73 h 160"/>
                <a:gd name="T34" fmla="*/ 130 w 135"/>
                <a:gd name="T35" fmla="*/ 49 h 160"/>
                <a:gd name="T36" fmla="*/ 135 w 135"/>
                <a:gd name="T37" fmla="*/ 20 h 160"/>
                <a:gd name="T38" fmla="*/ 135 w 135"/>
                <a:gd name="T39" fmla="*/ 20 h 160"/>
                <a:gd name="T40" fmla="*/ 130 w 135"/>
                <a:gd name="T41" fmla="*/ 20 h 160"/>
                <a:gd name="T42" fmla="*/ 130 w 135"/>
                <a:gd name="T43" fmla="*/ 20 h 160"/>
                <a:gd name="T44" fmla="*/ 126 w 135"/>
                <a:gd name="T45" fmla="*/ 58 h 160"/>
                <a:gd name="T46" fmla="*/ 116 w 135"/>
                <a:gd name="T47" fmla="*/ 92 h 160"/>
                <a:gd name="T48" fmla="*/ 101 w 135"/>
                <a:gd name="T49" fmla="*/ 126 h 160"/>
                <a:gd name="T50" fmla="*/ 77 w 135"/>
                <a:gd name="T51" fmla="*/ 150 h 160"/>
                <a:gd name="T52" fmla="*/ 77 w 135"/>
                <a:gd name="T53" fmla="*/ 150 h 160"/>
                <a:gd name="T54" fmla="*/ 67 w 135"/>
                <a:gd name="T55" fmla="*/ 160 h 160"/>
                <a:gd name="T56" fmla="*/ 58 w 135"/>
                <a:gd name="T57" fmla="*/ 160 h 160"/>
                <a:gd name="T58" fmla="*/ 48 w 135"/>
                <a:gd name="T59" fmla="*/ 150 h 160"/>
                <a:gd name="T60" fmla="*/ 38 w 135"/>
                <a:gd name="T61" fmla="*/ 141 h 160"/>
                <a:gd name="T62" fmla="*/ 24 w 135"/>
                <a:gd name="T63" fmla="*/ 112 h 160"/>
                <a:gd name="T64" fmla="*/ 19 w 135"/>
                <a:gd name="T65" fmla="*/ 92 h 160"/>
                <a:gd name="T66" fmla="*/ 19 w 135"/>
                <a:gd name="T67" fmla="*/ 92 h 160"/>
                <a:gd name="T68" fmla="*/ 4 w 135"/>
                <a:gd name="T69" fmla="*/ 49 h 160"/>
                <a:gd name="T70" fmla="*/ 0 w 135"/>
                <a:gd name="T71" fmla="*/ 0 h 160"/>
                <a:gd name="T72" fmla="*/ 0 w 135"/>
                <a:gd name="T73" fmla="*/ 0 h 160"/>
                <a:gd name="T74" fmla="*/ 0 w 135"/>
                <a:gd name="T7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5" h="160">
                  <a:moveTo>
                    <a:pt x="0" y="0"/>
                  </a:moveTo>
                  <a:lnTo>
                    <a:pt x="0" y="0"/>
                  </a:lnTo>
                  <a:lnTo>
                    <a:pt x="4" y="53"/>
                  </a:lnTo>
                  <a:lnTo>
                    <a:pt x="19" y="107"/>
                  </a:lnTo>
                  <a:lnTo>
                    <a:pt x="19" y="107"/>
                  </a:lnTo>
                  <a:lnTo>
                    <a:pt x="24" y="126"/>
                  </a:lnTo>
                  <a:lnTo>
                    <a:pt x="38" y="141"/>
                  </a:lnTo>
                  <a:lnTo>
                    <a:pt x="48" y="155"/>
                  </a:lnTo>
                  <a:lnTo>
                    <a:pt x="58" y="160"/>
                  </a:lnTo>
                  <a:lnTo>
                    <a:pt x="67" y="160"/>
                  </a:lnTo>
                  <a:lnTo>
                    <a:pt x="67" y="160"/>
                  </a:lnTo>
                  <a:lnTo>
                    <a:pt x="82" y="155"/>
                  </a:lnTo>
                  <a:lnTo>
                    <a:pt x="92" y="146"/>
                  </a:lnTo>
                  <a:lnTo>
                    <a:pt x="106" y="116"/>
                  </a:lnTo>
                  <a:lnTo>
                    <a:pt x="106" y="116"/>
                  </a:lnTo>
                  <a:lnTo>
                    <a:pt x="116" y="97"/>
                  </a:lnTo>
                  <a:lnTo>
                    <a:pt x="126" y="73"/>
                  </a:lnTo>
                  <a:lnTo>
                    <a:pt x="130" y="49"/>
                  </a:lnTo>
                  <a:lnTo>
                    <a:pt x="135" y="20"/>
                  </a:lnTo>
                  <a:lnTo>
                    <a:pt x="135" y="20"/>
                  </a:lnTo>
                  <a:lnTo>
                    <a:pt x="130" y="20"/>
                  </a:lnTo>
                  <a:lnTo>
                    <a:pt x="130" y="20"/>
                  </a:lnTo>
                  <a:lnTo>
                    <a:pt x="126" y="58"/>
                  </a:lnTo>
                  <a:lnTo>
                    <a:pt x="116" y="92"/>
                  </a:lnTo>
                  <a:lnTo>
                    <a:pt x="101" y="126"/>
                  </a:lnTo>
                  <a:lnTo>
                    <a:pt x="77" y="150"/>
                  </a:lnTo>
                  <a:lnTo>
                    <a:pt x="77" y="150"/>
                  </a:lnTo>
                  <a:lnTo>
                    <a:pt x="67" y="160"/>
                  </a:lnTo>
                  <a:lnTo>
                    <a:pt x="58" y="160"/>
                  </a:lnTo>
                  <a:lnTo>
                    <a:pt x="48" y="150"/>
                  </a:lnTo>
                  <a:lnTo>
                    <a:pt x="38" y="141"/>
                  </a:lnTo>
                  <a:lnTo>
                    <a:pt x="24" y="112"/>
                  </a:lnTo>
                  <a:lnTo>
                    <a:pt x="19" y="92"/>
                  </a:lnTo>
                  <a:lnTo>
                    <a:pt x="19" y="92"/>
                  </a:lnTo>
                  <a:lnTo>
                    <a:pt x="4" y="4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5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6"/>
            <p:cNvSpPr>
              <a:spLocks/>
            </p:cNvSpPr>
            <p:nvPr/>
          </p:nvSpPr>
          <p:spPr bwMode="auto">
            <a:xfrm>
              <a:off x="2981" y="1656"/>
              <a:ext cx="136" cy="228"/>
            </a:xfrm>
            <a:custGeom>
              <a:avLst/>
              <a:gdLst>
                <a:gd name="T0" fmla="*/ 39 w 136"/>
                <a:gd name="T1" fmla="*/ 5 h 228"/>
                <a:gd name="T2" fmla="*/ 39 w 136"/>
                <a:gd name="T3" fmla="*/ 5 h 228"/>
                <a:gd name="T4" fmla="*/ 39 w 136"/>
                <a:gd name="T5" fmla="*/ 24 h 228"/>
                <a:gd name="T6" fmla="*/ 29 w 136"/>
                <a:gd name="T7" fmla="*/ 49 h 228"/>
                <a:gd name="T8" fmla="*/ 19 w 136"/>
                <a:gd name="T9" fmla="*/ 82 h 228"/>
                <a:gd name="T10" fmla="*/ 19 w 136"/>
                <a:gd name="T11" fmla="*/ 82 h 228"/>
                <a:gd name="T12" fmla="*/ 5 w 136"/>
                <a:gd name="T13" fmla="*/ 150 h 228"/>
                <a:gd name="T14" fmla="*/ 5 w 136"/>
                <a:gd name="T15" fmla="*/ 150 h 228"/>
                <a:gd name="T16" fmla="*/ 0 w 136"/>
                <a:gd name="T17" fmla="*/ 213 h 228"/>
                <a:gd name="T18" fmla="*/ 0 w 136"/>
                <a:gd name="T19" fmla="*/ 213 h 228"/>
                <a:gd name="T20" fmla="*/ 0 w 136"/>
                <a:gd name="T21" fmla="*/ 223 h 228"/>
                <a:gd name="T22" fmla="*/ 0 w 136"/>
                <a:gd name="T23" fmla="*/ 228 h 228"/>
                <a:gd name="T24" fmla="*/ 5 w 136"/>
                <a:gd name="T25" fmla="*/ 228 h 228"/>
                <a:gd name="T26" fmla="*/ 5 w 136"/>
                <a:gd name="T27" fmla="*/ 228 h 228"/>
                <a:gd name="T28" fmla="*/ 15 w 136"/>
                <a:gd name="T29" fmla="*/ 228 h 228"/>
                <a:gd name="T30" fmla="*/ 24 w 136"/>
                <a:gd name="T31" fmla="*/ 223 h 228"/>
                <a:gd name="T32" fmla="*/ 39 w 136"/>
                <a:gd name="T33" fmla="*/ 208 h 228"/>
                <a:gd name="T34" fmla="*/ 68 w 136"/>
                <a:gd name="T35" fmla="*/ 165 h 228"/>
                <a:gd name="T36" fmla="*/ 68 w 136"/>
                <a:gd name="T37" fmla="*/ 165 h 228"/>
                <a:gd name="T38" fmla="*/ 102 w 136"/>
                <a:gd name="T39" fmla="*/ 102 h 228"/>
                <a:gd name="T40" fmla="*/ 136 w 136"/>
                <a:gd name="T41" fmla="*/ 39 h 228"/>
                <a:gd name="T42" fmla="*/ 136 w 136"/>
                <a:gd name="T43" fmla="*/ 39 h 228"/>
                <a:gd name="T44" fmla="*/ 136 w 136"/>
                <a:gd name="T45" fmla="*/ 34 h 228"/>
                <a:gd name="T46" fmla="*/ 131 w 136"/>
                <a:gd name="T47" fmla="*/ 39 h 228"/>
                <a:gd name="T48" fmla="*/ 131 w 136"/>
                <a:gd name="T49" fmla="*/ 39 h 228"/>
                <a:gd name="T50" fmla="*/ 102 w 136"/>
                <a:gd name="T51" fmla="*/ 78 h 228"/>
                <a:gd name="T52" fmla="*/ 78 w 136"/>
                <a:gd name="T53" fmla="*/ 126 h 228"/>
                <a:gd name="T54" fmla="*/ 53 w 136"/>
                <a:gd name="T55" fmla="*/ 170 h 228"/>
                <a:gd name="T56" fmla="*/ 24 w 136"/>
                <a:gd name="T57" fmla="*/ 208 h 228"/>
                <a:gd name="T58" fmla="*/ 24 w 136"/>
                <a:gd name="T59" fmla="*/ 208 h 228"/>
                <a:gd name="T60" fmla="*/ 15 w 136"/>
                <a:gd name="T61" fmla="*/ 218 h 228"/>
                <a:gd name="T62" fmla="*/ 10 w 136"/>
                <a:gd name="T63" fmla="*/ 218 h 228"/>
                <a:gd name="T64" fmla="*/ 5 w 136"/>
                <a:gd name="T65" fmla="*/ 218 h 228"/>
                <a:gd name="T66" fmla="*/ 5 w 136"/>
                <a:gd name="T67" fmla="*/ 208 h 228"/>
                <a:gd name="T68" fmla="*/ 5 w 136"/>
                <a:gd name="T69" fmla="*/ 184 h 228"/>
                <a:gd name="T70" fmla="*/ 5 w 136"/>
                <a:gd name="T71" fmla="*/ 184 h 228"/>
                <a:gd name="T72" fmla="*/ 10 w 136"/>
                <a:gd name="T73" fmla="*/ 126 h 228"/>
                <a:gd name="T74" fmla="*/ 10 w 136"/>
                <a:gd name="T75" fmla="*/ 126 h 228"/>
                <a:gd name="T76" fmla="*/ 29 w 136"/>
                <a:gd name="T77" fmla="*/ 68 h 228"/>
                <a:gd name="T78" fmla="*/ 48 w 136"/>
                <a:gd name="T79" fmla="*/ 10 h 228"/>
                <a:gd name="T80" fmla="*/ 48 w 136"/>
                <a:gd name="T81" fmla="*/ 10 h 228"/>
                <a:gd name="T82" fmla="*/ 53 w 136"/>
                <a:gd name="T83" fmla="*/ 5 h 228"/>
                <a:gd name="T84" fmla="*/ 44 w 136"/>
                <a:gd name="T85" fmla="*/ 0 h 228"/>
                <a:gd name="T86" fmla="*/ 39 w 136"/>
                <a:gd name="T87" fmla="*/ 0 h 228"/>
                <a:gd name="T88" fmla="*/ 39 w 136"/>
                <a:gd name="T89" fmla="*/ 5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228">
                  <a:moveTo>
                    <a:pt x="39" y="5"/>
                  </a:moveTo>
                  <a:lnTo>
                    <a:pt x="39" y="5"/>
                  </a:lnTo>
                  <a:lnTo>
                    <a:pt x="39" y="24"/>
                  </a:lnTo>
                  <a:lnTo>
                    <a:pt x="29" y="49"/>
                  </a:lnTo>
                  <a:lnTo>
                    <a:pt x="19" y="82"/>
                  </a:lnTo>
                  <a:lnTo>
                    <a:pt x="19" y="82"/>
                  </a:lnTo>
                  <a:lnTo>
                    <a:pt x="5" y="150"/>
                  </a:lnTo>
                  <a:lnTo>
                    <a:pt x="5" y="150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0" y="223"/>
                  </a:lnTo>
                  <a:lnTo>
                    <a:pt x="0" y="228"/>
                  </a:lnTo>
                  <a:lnTo>
                    <a:pt x="5" y="228"/>
                  </a:lnTo>
                  <a:lnTo>
                    <a:pt x="5" y="228"/>
                  </a:lnTo>
                  <a:lnTo>
                    <a:pt x="15" y="228"/>
                  </a:lnTo>
                  <a:lnTo>
                    <a:pt x="24" y="223"/>
                  </a:lnTo>
                  <a:lnTo>
                    <a:pt x="39" y="208"/>
                  </a:lnTo>
                  <a:lnTo>
                    <a:pt x="68" y="165"/>
                  </a:lnTo>
                  <a:lnTo>
                    <a:pt x="68" y="165"/>
                  </a:lnTo>
                  <a:lnTo>
                    <a:pt x="102" y="102"/>
                  </a:lnTo>
                  <a:lnTo>
                    <a:pt x="136" y="39"/>
                  </a:lnTo>
                  <a:lnTo>
                    <a:pt x="136" y="39"/>
                  </a:lnTo>
                  <a:lnTo>
                    <a:pt x="136" y="34"/>
                  </a:lnTo>
                  <a:lnTo>
                    <a:pt x="131" y="39"/>
                  </a:lnTo>
                  <a:lnTo>
                    <a:pt x="131" y="39"/>
                  </a:lnTo>
                  <a:lnTo>
                    <a:pt x="102" y="78"/>
                  </a:lnTo>
                  <a:lnTo>
                    <a:pt x="78" y="126"/>
                  </a:lnTo>
                  <a:lnTo>
                    <a:pt x="53" y="170"/>
                  </a:lnTo>
                  <a:lnTo>
                    <a:pt x="24" y="208"/>
                  </a:lnTo>
                  <a:lnTo>
                    <a:pt x="24" y="208"/>
                  </a:lnTo>
                  <a:lnTo>
                    <a:pt x="15" y="218"/>
                  </a:lnTo>
                  <a:lnTo>
                    <a:pt x="10" y="218"/>
                  </a:lnTo>
                  <a:lnTo>
                    <a:pt x="5" y="218"/>
                  </a:lnTo>
                  <a:lnTo>
                    <a:pt x="5" y="208"/>
                  </a:lnTo>
                  <a:lnTo>
                    <a:pt x="5" y="184"/>
                  </a:lnTo>
                  <a:lnTo>
                    <a:pt x="5" y="184"/>
                  </a:lnTo>
                  <a:lnTo>
                    <a:pt x="10" y="126"/>
                  </a:lnTo>
                  <a:lnTo>
                    <a:pt x="10" y="126"/>
                  </a:lnTo>
                  <a:lnTo>
                    <a:pt x="29" y="68"/>
                  </a:lnTo>
                  <a:lnTo>
                    <a:pt x="48" y="10"/>
                  </a:lnTo>
                  <a:lnTo>
                    <a:pt x="48" y="10"/>
                  </a:lnTo>
                  <a:lnTo>
                    <a:pt x="53" y="5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9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7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8"/>
            <p:cNvSpPr>
              <a:spLocks/>
            </p:cNvSpPr>
            <p:nvPr/>
          </p:nvSpPr>
          <p:spPr bwMode="auto">
            <a:xfrm>
              <a:off x="3000" y="1734"/>
              <a:ext cx="388" cy="910"/>
            </a:xfrm>
            <a:custGeom>
              <a:avLst/>
              <a:gdLst>
                <a:gd name="T0" fmla="*/ 180 w 388"/>
                <a:gd name="T1" fmla="*/ 0 h 910"/>
                <a:gd name="T2" fmla="*/ 136 w 388"/>
                <a:gd name="T3" fmla="*/ 53 h 910"/>
                <a:gd name="T4" fmla="*/ 102 w 388"/>
                <a:gd name="T5" fmla="*/ 116 h 910"/>
                <a:gd name="T6" fmla="*/ 44 w 388"/>
                <a:gd name="T7" fmla="*/ 261 h 910"/>
                <a:gd name="T8" fmla="*/ 25 w 388"/>
                <a:gd name="T9" fmla="*/ 348 h 910"/>
                <a:gd name="T10" fmla="*/ 10 w 388"/>
                <a:gd name="T11" fmla="*/ 436 h 910"/>
                <a:gd name="T12" fmla="*/ 0 w 388"/>
                <a:gd name="T13" fmla="*/ 566 h 910"/>
                <a:gd name="T14" fmla="*/ 0 w 388"/>
                <a:gd name="T15" fmla="*/ 610 h 910"/>
                <a:gd name="T16" fmla="*/ 15 w 388"/>
                <a:gd name="T17" fmla="*/ 731 h 910"/>
                <a:gd name="T18" fmla="*/ 25 w 388"/>
                <a:gd name="T19" fmla="*/ 770 h 910"/>
                <a:gd name="T20" fmla="*/ 59 w 388"/>
                <a:gd name="T21" fmla="*/ 823 h 910"/>
                <a:gd name="T22" fmla="*/ 112 w 388"/>
                <a:gd name="T23" fmla="*/ 857 h 910"/>
                <a:gd name="T24" fmla="*/ 141 w 388"/>
                <a:gd name="T25" fmla="*/ 867 h 910"/>
                <a:gd name="T26" fmla="*/ 170 w 388"/>
                <a:gd name="T27" fmla="*/ 862 h 910"/>
                <a:gd name="T28" fmla="*/ 218 w 388"/>
                <a:gd name="T29" fmla="*/ 867 h 910"/>
                <a:gd name="T30" fmla="*/ 262 w 388"/>
                <a:gd name="T31" fmla="*/ 891 h 910"/>
                <a:gd name="T32" fmla="*/ 286 w 388"/>
                <a:gd name="T33" fmla="*/ 905 h 910"/>
                <a:gd name="T34" fmla="*/ 315 w 388"/>
                <a:gd name="T35" fmla="*/ 910 h 910"/>
                <a:gd name="T36" fmla="*/ 354 w 388"/>
                <a:gd name="T37" fmla="*/ 905 h 910"/>
                <a:gd name="T38" fmla="*/ 368 w 388"/>
                <a:gd name="T39" fmla="*/ 900 h 910"/>
                <a:gd name="T40" fmla="*/ 383 w 388"/>
                <a:gd name="T41" fmla="*/ 896 h 910"/>
                <a:gd name="T42" fmla="*/ 383 w 388"/>
                <a:gd name="T43" fmla="*/ 891 h 910"/>
                <a:gd name="T44" fmla="*/ 364 w 388"/>
                <a:gd name="T45" fmla="*/ 896 h 910"/>
                <a:gd name="T46" fmla="*/ 339 w 388"/>
                <a:gd name="T47" fmla="*/ 900 h 910"/>
                <a:gd name="T48" fmla="*/ 296 w 388"/>
                <a:gd name="T49" fmla="*/ 900 h 910"/>
                <a:gd name="T50" fmla="*/ 252 w 388"/>
                <a:gd name="T51" fmla="*/ 876 h 910"/>
                <a:gd name="T52" fmla="*/ 228 w 388"/>
                <a:gd name="T53" fmla="*/ 862 h 910"/>
                <a:gd name="T54" fmla="*/ 204 w 388"/>
                <a:gd name="T55" fmla="*/ 852 h 910"/>
                <a:gd name="T56" fmla="*/ 170 w 388"/>
                <a:gd name="T57" fmla="*/ 852 h 910"/>
                <a:gd name="T58" fmla="*/ 136 w 388"/>
                <a:gd name="T59" fmla="*/ 857 h 910"/>
                <a:gd name="T60" fmla="*/ 117 w 388"/>
                <a:gd name="T61" fmla="*/ 847 h 910"/>
                <a:gd name="T62" fmla="*/ 68 w 388"/>
                <a:gd name="T63" fmla="*/ 808 h 910"/>
                <a:gd name="T64" fmla="*/ 54 w 388"/>
                <a:gd name="T65" fmla="*/ 794 h 910"/>
                <a:gd name="T66" fmla="*/ 34 w 388"/>
                <a:gd name="T67" fmla="*/ 736 h 910"/>
                <a:gd name="T68" fmla="*/ 20 w 388"/>
                <a:gd name="T69" fmla="*/ 658 h 910"/>
                <a:gd name="T70" fmla="*/ 15 w 388"/>
                <a:gd name="T71" fmla="*/ 576 h 910"/>
                <a:gd name="T72" fmla="*/ 20 w 388"/>
                <a:gd name="T73" fmla="*/ 503 h 910"/>
                <a:gd name="T74" fmla="*/ 29 w 388"/>
                <a:gd name="T75" fmla="*/ 431 h 910"/>
                <a:gd name="T76" fmla="*/ 54 w 388"/>
                <a:gd name="T77" fmla="*/ 271 h 910"/>
                <a:gd name="T78" fmla="*/ 73 w 388"/>
                <a:gd name="T79" fmla="*/ 198 h 910"/>
                <a:gd name="T80" fmla="*/ 102 w 388"/>
                <a:gd name="T81" fmla="*/ 126 h 910"/>
                <a:gd name="T82" fmla="*/ 155 w 388"/>
                <a:gd name="T83" fmla="*/ 29 h 910"/>
                <a:gd name="T84" fmla="*/ 180 w 388"/>
                <a:gd name="T85" fmla="*/ 0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8" h="910">
                  <a:moveTo>
                    <a:pt x="180" y="0"/>
                  </a:moveTo>
                  <a:lnTo>
                    <a:pt x="180" y="0"/>
                  </a:lnTo>
                  <a:lnTo>
                    <a:pt x="155" y="24"/>
                  </a:lnTo>
                  <a:lnTo>
                    <a:pt x="136" y="53"/>
                  </a:lnTo>
                  <a:lnTo>
                    <a:pt x="102" y="116"/>
                  </a:lnTo>
                  <a:lnTo>
                    <a:pt x="102" y="116"/>
                  </a:lnTo>
                  <a:lnTo>
                    <a:pt x="73" y="189"/>
                  </a:lnTo>
                  <a:lnTo>
                    <a:pt x="44" y="261"/>
                  </a:lnTo>
                  <a:lnTo>
                    <a:pt x="44" y="261"/>
                  </a:lnTo>
                  <a:lnTo>
                    <a:pt x="25" y="348"/>
                  </a:lnTo>
                  <a:lnTo>
                    <a:pt x="10" y="436"/>
                  </a:lnTo>
                  <a:lnTo>
                    <a:pt x="10" y="436"/>
                  </a:lnTo>
                  <a:lnTo>
                    <a:pt x="0" y="523"/>
                  </a:lnTo>
                  <a:lnTo>
                    <a:pt x="0" y="566"/>
                  </a:lnTo>
                  <a:lnTo>
                    <a:pt x="0" y="610"/>
                  </a:lnTo>
                  <a:lnTo>
                    <a:pt x="0" y="610"/>
                  </a:lnTo>
                  <a:lnTo>
                    <a:pt x="10" y="687"/>
                  </a:lnTo>
                  <a:lnTo>
                    <a:pt x="15" y="731"/>
                  </a:lnTo>
                  <a:lnTo>
                    <a:pt x="25" y="770"/>
                  </a:lnTo>
                  <a:lnTo>
                    <a:pt x="25" y="770"/>
                  </a:lnTo>
                  <a:lnTo>
                    <a:pt x="39" y="794"/>
                  </a:lnTo>
                  <a:lnTo>
                    <a:pt x="59" y="823"/>
                  </a:lnTo>
                  <a:lnTo>
                    <a:pt x="88" y="842"/>
                  </a:lnTo>
                  <a:lnTo>
                    <a:pt x="112" y="857"/>
                  </a:lnTo>
                  <a:lnTo>
                    <a:pt x="112" y="857"/>
                  </a:lnTo>
                  <a:lnTo>
                    <a:pt x="141" y="867"/>
                  </a:lnTo>
                  <a:lnTo>
                    <a:pt x="170" y="862"/>
                  </a:lnTo>
                  <a:lnTo>
                    <a:pt x="170" y="862"/>
                  </a:lnTo>
                  <a:lnTo>
                    <a:pt x="194" y="862"/>
                  </a:lnTo>
                  <a:lnTo>
                    <a:pt x="218" y="867"/>
                  </a:lnTo>
                  <a:lnTo>
                    <a:pt x="238" y="876"/>
                  </a:lnTo>
                  <a:lnTo>
                    <a:pt x="262" y="891"/>
                  </a:lnTo>
                  <a:lnTo>
                    <a:pt x="262" y="891"/>
                  </a:lnTo>
                  <a:lnTo>
                    <a:pt x="286" y="905"/>
                  </a:lnTo>
                  <a:lnTo>
                    <a:pt x="301" y="910"/>
                  </a:lnTo>
                  <a:lnTo>
                    <a:pt x="315" y="910"/>
                  </a:lnTo>
                  <a:lnTo>
                    <a:pt x="315" y="910"/>
                  </a:lnTo>
                  <a:lnTo>
                    <a:pt x="354" y="905"/>
                  </a:lnTo>
                  <a:lnTo>
                    <a:pt x="354" y="905"/>
                  </a:lnTo>
                  <a:lnTo>
                    <a:pt x="368" y="900"/>
                  </a:lnTo>
                  <a:lnTo>
                    <a:pt x="383" y="896"/>
                  </a:lnTo>
                  <a:lnTo>
                    <a:pt x="383" y="896"/>
                  </a:lnTo>
                  <a:lnTo>
                    <a:pt x="388" y="891"/>
                  </a:lnTo>
                  <a:lnTo>
                    <a:pt x="383" y="891"/>
                  </a:lnTo>
                  <a:lnTo>
                    <a:pt x="383" y="891"/>
                  </a:lnTo>
                  <a:lnTo>
                    <a:pt x="364" y="896"/>
                  </a:lnTo>
                  <a:lnTo>
                    <a:pt x="339" y="900"/>
                  </a:lnTo>
                  <a:lnTo>
                    <a:pt x="339" y="900"/>
                  </a:lnTo>
                  <a:lnTo>
                    <a:pt x="315" y="900"/>
                  </a:lnTo>
                  <a:lnTo>
                    <a:pt x="296" y="900"/>
                  </a:lnTo>
                  <a:lnTo>
                    <a:pt x="272" y="891"/>
                  </a:lnTo>
                  <a:lnTo>
                    <a:pt x="252" y="876"/>
                  </a:lnTo>
                  <a:lnTo>
                    <a:pt x="252" y="876"/>
                  </a:lnTo>
                  <a:lnTo>
                    <a:pt x="228" y="862"/>
                  </a:lnTo>
                  <a:lnTo>
                    <a:pt x="204" y="852"/>
                  </a:lnTo>
                  <a:lnTo>
                    <a:pt x="204" y="852"/>
                  </a:lnTo>
                  <a:lnTo>
                    <a:pt x="189" y="852"/>
                  </a:lnTo>
                  <a:lnTo>
                    <a:pt x="170" y="852"/>
                  </a:lnTo>
                  <a:lnTo>
                    <a:pt x="155" y="857"/>
                  </a:lnTo>
                  <a:lnTo>
                    <a:pt x="136" y="857"/>
                  </a:lnTo>
                  <a:lnTo>
                    <a:pt x="136" y="857"/>
                  </a:lnTo>
                  <a:lnTo>
                    <a:pt x="117" y="847"/>
                  </a:lnTo>
                  <a:lnTo>
                    <a:pt x="97" y="838"/>
                  </a:lnTo>
                  <a:lnTo>
                    <a:pt x="68" y="808"/>
                  </a:lnTo>
                  <a:lnTo>
                    <a:pt x="68" y="808"/>
                  </a:lnTo>
                  <a:lnTo>
                    <a:pt x="54" y="794"/>
                  </a:lnTo>
                  <a:lnTo>
                    <a:pt x="44" y="775"/>
                  </a:lnTo>
                  <a:lnTo>
                    <a:pt x="34" y="736"/>
                  </a:lnTo>
                  <a:lnTo>
                    <a:pt x="34" y="736"/>
                  </a:lnTo>
                  <a:lnTo>
                    <a:pt x="20" y="658"/>
                  </a:lnTo>
                  <a:lnTo>
                    <a:pt x="15" y="576"/>
                  </a:lnTo>
                  <a:lnTo>
                    <a:pt x="15" y="576"/>
                  </a:lnTo>
                  <a:lnTo>
                    <a:pt x="15" y="542"/>
                  </a:lnTo>
                  <a:lnTo>
                    <a:pt x="20" y="503"/>
                  </a:lnTo>
                  <a:lnTo>
                    <a:pt x="29" y="431"/>
                  </a:lnTo>
                  <a:lnTo>
                    <a:pt x="29" y="431"/>
                  </a:lnTo>
                  <a:lnTo>
                    <a:pt x="39" y="348"/>
                  </a:lnTo>
                  <a:lnTo>
                    <a:pt x="54" y="271"/>
                  </a:lnTo>
                  <a:lnTo>
                    <a:pt x="54" y="271"/>
                  </a:lnTo>
                  <a:lnTo>
                    <a:pt x="73" y="198"/>
                  </a:lnTo>
                  <a:lnTo>
                    <a:pt x="102" y="126"/>
                  </a:lnTo>
                  <a:lnTo>
                    <a:pt x="102" y="126"/>
                  </a:lnTo>
                  <a:lnTo>
                    <a:pt x="136" y="58"/>
                  </a:lnTo>
                  <a:lnTo>
                    <a:pt x="155" y="29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9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0"/>
            <p:cNvSpPr>
              <a:spLocks/>
            </p:cNvSpPr>
            <p:nvPr/>
          </p:nvSpPr>
          <p:spPr bwMode="auto">
            <a:xfrm>
              <a:off x="2787" y="2625"/>
              <a:ext cx="155" cy="111"/>
            </a:xfrm>
            <a:custGeom>
              <a:avLst/>
              <a:gdLst>
                <a:gd name="T0" fmla="*/ 0 w 155"/>
                <a:gd name="T1" fmla="*/ 0 h 111"/>
                <a:gd name="T2" fmla="*/ 0 w 155"/>
                <a:gd name="T3" fmla="*/ 0 h 111"/>
                <a:gd name="T4" fmla="*/ 0 w 155"/>
                <a:gd name="T5" fmla="*/ 5 h 111"/>
                <a:gd name="T6" fmla="*/ 5 w 155"/>
                <a:gd name="T7" fmla="*/ 9 h 111"/>
                <a:gd name="T8" fmla="*/ 5 w 155"/>
                <a:gd name="T9" fmla="*/ 9 h 111"/>
                <a:gd name="T10" fmla="*/ 24 w 155"/>
                <a:gd name="T11" fmla="*/ 19 h 111"/>
                <a:gd name="T12" fmla="*/ 44 w 155"/>
                <a:gd name="T13" fmla="*/ 24 h 111"/>
                <a:gd name="T14" fmla="*/ 44 w 155"/>
                <a:gd name="T15" fmla="*/ 24 h 111"/>
                <a:gd name="T16" fmla="*/ 83 w 155"/>
                <a:gd name="T17" fmla="*/ 29 h 111"/>
                <a:gd name="T18" fmla="*/ 97 w 155"/>
                <a:gd name="T19" fmla="*/ 39 h 111"/>
                <a:gd name="T20" fmla="*/ 117 w 155"/>
                <a:gd name="T21" fmla="*/ 48 h 111"/>
                <a:gd name="T22" fmla="*/ 117 w 155"/>
                <a:gd name="T23" fmla="*/ 48 h 111"/>
                <a:gd name="T24" fmla="*/ 126 w 155"/>
                <a:gd name="T25" fmla="*/ 63 h 111"/>
                <a:gd name="T26" fmla="*/ 136 w 155"/>
                <a:gd name="T27" fmla="*/ 77 h 111"/>
                <a:gd name="T28" fmla="*/ 150 w 155"/>
                <a:gd name="T29" fmla="*/ 106 h 111"/>
                <a:gd name="T30" fmla="*/ 150 w 155"/>
                <a:gd name="T31" fmla="*/ 106 h 111"/>
                <a:gd name="T32" fmla="*/ 150 w 155"/>
                <a:gd name="T33" fmla="*/ 111 h 111"/>
                <a:gd name="T34" fmla="*/ 155 w 155"/>
                <a:gd name="T35" fmla="*/ 106 h 111"/>
                <a:gd name="T36" fmla="*/ 155 w 155"/>
                <a:gd name="T37" fmla="*/ 106 h 111"/>
                <a:gd name="T38" fmla="*/ 146 w 155"/>
                <a:gd name="T39" fmla="*/ 82 h 111"/>
                <a:gd name="T40" fmla="*/ 136 w 155"/>
                <a:gd name="T41" fmla="*/ 63 h 111"/>
                <a:gd name="T42" fmla="*/ 117 w 155"/>
                <a:gd name="T43" fmla="*/ 43 h 111"/>
                <a:gd name="T44" fmla="*/ 97 w 155"/>
                <a:gd name="T45" fmla="*/ 29 h 111"/>
                <a:gd name="T46" fmla="*/ 97 w 155"/>
                <a:gd name="T47" fmla="*/ 29 h 111"/>
                <a:gd name="T48" fmla="*/ 73 w 155"/>
                <a:gd name="T49" fmla="*/ 24 h 111"/>
                <a:gd name="T50" fmla="*/ 54 w 155"/>
                <a:gd name="T51" fmla="*/ 19 h 111"/>
                <a:gd name="T52" fmla="*/ 54 w 155"/>
                <a:gd name="T53" fmla="*/ 19 h 111"/>
                <a:gd name="T54" fmla="*/ 34 w 155"/>
                <a:gd name="T55" fmla="*/ 19 h 111"/>
                <a:gd name="T56" fmla="*/ 20 w 155"/>
                <a:gd name="T57" fmla="*/ 14 h 111"/>
                <a:gd name="T58" fmla="*/ 20 w 155"/>
                <a:gd name="T59" fmla="*/ 14 h 111"/>
                <a:gd name="T60" fmla="*/ 10 w 155"/>
                <a:gd name="T61" fmla="*/ 5 h 111"/>
                <a:gd name="T62" fmla="*/ 0 w 155"/>
                <a:gd name="T63" fmla="*/ 0 h 111"/>
                <a:gd name="T64" fmla="*/ 0 w 155"/>
                <a:gd name="T65" fmla="*/ 0 h 111"/>
                <a:gd name="T66" fmla="*/ 0 w 155"/>
                <a:gd name="T6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5" h="111">
                  <a:moveTo>
                    <a:pt x="0" y="0"/>
                  </a:moveTo>
                  <a:lnTo>
                    <a:pt x="0" y="0"/>
                  </a:lnTo>
                  <a:lnTo>
                    <a:pt x="0" y="5"/>
                  </a:lnTo>
                  <a:lnTo>
                    <a:pt x="5" y="9"/>
                  </a:lnTo>
                  <a:lnTo>
                    <a:pt x="5" y="9"/>
                  </a:lnTo>
                  <a:lnTo>
                    <a:pt x="24" y="19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83" y="29"/>
                  </a:lnTo>
                  <a:lnTo>
                    <a:pt x="97" y="39"/>
                  </a:lnTo>
                  <a:lnTo>
                    <a:pt x="117" y="48"/>
                  </a:lnTo>
                  <a:lnTo>
                    <a:pt x="117" y="48"/>
                  </a:lnTo>
                  <a:lnTo>
                    <a:pt x="126" y="63"/>
                  </a:lnTo>
                  <a:lnTo>
                    <a:pt x="136" y="77"/>
                  </a:lnTo>
                  <a:lnTo>
                    <a:pt x="150" y="106"/>
                  </a:lnTo>
                  <a:lnTo>
                    <a:pt x="150" y="106"/>
                  </a:lnTo>
                  <a:lnTo>
                    <a:pt x="150" y="111"/>
                  </a:lnTo>
                  <a:lnTo>
                    <a:pt x="155" y="106"/>
                  </a:lnTo>
                  <a:lnTo>
                    <a:pt x="155" y="106"/>
                  </a:lnTo>
                  <a:lnTo>
                    <a:pt x="146" y="82"/>
                  </a:lnTo>
                  <a:lnTo>
                    <a:pt x="136" y="63"/>
                  </a:lnTo>
                  <a:lnTo>
                    <a:pt x="117" y="43"/>
                  </a:lnTo>
                  <a:lnTo>
                    <a:pt x="97" y="29"/>
                  </a:lnTo>
                  <a:lnTo>
                    <a:pt x="97" y="29"/>
                  </a:lnTo>
                  <a:lnTo>
                    <a:pt x="73" y="24"/>
                  </a:lnTo>
                  <a:lnTo>
                    <a:pt x="54" y="19"/>
                  </a:lnTo>
                  <a:lnTo>
                    <a:pt x="54" y="19"/>
                  </a:lnTo>
                  <a:lnTo>
                    <a:pt x="34" y="19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1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1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2"/>
            <p:cNvSpPr>
              <a:spLocks/>
            </p:cNvSpPr>
            <p:nvPr/>
          </p:nvSpPr>
          <p:spPr bwMode="auto">
            <a:xfrm>
              <a:off x="2918" y="2639"/>
              <a:ext cx="126" cy="180"/>
            </a:xfrm>
            <a:custGeom>
              <a:avLst/>
              <a:gdLst>
                <a:gd name="T0" fmla="*/ 0 w 126"/>
                <a:gd name="T1" fmla="*/ 5 h 180"/>
                <a:gd name="T2" fmla="*/ 0 w 126"/>
                <a:gd name="T3" fmla="*/ 5 h 180"/>
                <a:gd name="T4" fmla="*/ 5 w 126"/>
                <a:gd name="T5" fmla="*/ 20 h 180"/>
                <a:gd name="T6" fmla="*/ 10 w 126"/>
                <a:gd name="T7" fmla="*/ 34 h 180"/>
                <a:gd name="T8" fmla="*/ 15 w 126"/>
                <a:gd name="T9" fmla="*/ 68 h 180"/>
                <a:gd name="T10" fmla="*/ 19 w 126"/>
                <a:gd name="T11" fmla="*/ 102 h 180"/>
                <a:gd name="T12" fmla="*/ 24 w 126"/>
                <a:gd name="T13" fmla="*/ 121 h 180"/>
                <a:gd name="T14" fmla="*/ 34 w 126"/>
                <a:gd name="T15" fmla="*/ 136 h 180"/>
                <a:gd name="T16" fmla="*/ 34 w 126"/>
                <a:gd name="T17" fmla="*/ 136 h 180"/>
                <a:gd name="T18" fmla="*/ 53 w 126"/>
                <a:gd name="T19" fmla="*/ 155 h 180"/>
                <a:gd name="T20" fmla="*/ 73 w 126"/>
                <a:gd name="T21" fmla="*/ 170 h 180"/>
                <a:gd name="T22" fmla="*/ 97 w 126"/>
                <a:gd name="T23" fmla="*/ 180 h 180"/>
                <a:gd name="T24" fmla="*/ 126 w 126"/>
                <a:gd name="T25" fmla="*/ 180 h 180"/>
                <a:gd name="T26" fmla="*/ 126 w 126"/>
                <a:gd name="T27" fmla="*/ 180 h 180"/>
                <a:gd name="T28" fmla="*/ 126 w 126"/>
                <a:gd name="T29" fmla="*/ 175 h 180"/>
                <a:gd name="T30" fmla="*/ 121 w 126"/>
                <a:gd name="T31" fmla="*/ 175 h 180"/>
                <a:gd name="T32" fmla="*/ 121 w 126"/>
                <a:gd name="T33" fmla="*/ 175 h 180"/>
                <a:gd name="T34" fmla="*/ 92 w 126"/>
                <a:gd name="T35" fmla="*/ 170 h 180"/>
                <a:gd name="T36" fmla="*/ 63 w 126"/>
                <a:gd name="T37" fmla="*/ 155 h 180"/>
                <a:gd name="T38" fmla="*/ 44 w 126"/>
                <a:gd name="T39" fmla="*/ 136 h 180"/>
                <a:gd name="T40" fmla="*/ 29 w 126"/>
                <a:gd name="T41" fmla="*/ 107 h 180"/>
                <a:gd name="T42" fmla="*/ 29 w 126"/>
                <a:gd name="T43" fmla="*/ 107 h 180"/>
                <a:gd name="T44" fmla="*/ 19 w 126"/>
                <a:gd name="T45" fmla="*/ 54 h 180"/>
                <a:gd name="T46" fmla="*/ 15 w 126"/>
                <a:gd name="T47" fmla="*/ 25 h 180"/>
                <a:gd name="T48" fmla="*/ 0 w 126"/>
                <a:gd name="T49" fmla="*/ 0 h 180"/>
                <a:gd name="T50" fmla="*/ 0 w 126"/>
                <a:gd name="T51" fmla="*/ 0 h 180"/>
                <a:gd name="T52" fmla="*/ 0 w 126"/>
                <a:gd name="T53" fmla="*/ 5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6" h="180">
                  <a:moveTo>
                    <a:pt x="0" y="5"/>
                  </a:moveTo>
                  <a:lnTo>
                    <a:pt x="0" y="5"/>
                  </a:lnTo>
                  <a:lnTo>
                    <a:pt x="5" y="20"/>
                  </a:lnTo>
                  <a:lnTo>
                    <a:pt x="10" y="34"/>
                  </a:lnTo>
                  <a:lnTo>
                    <a:pt x="15" y="68"/>
                  </a:lnTo>
                  <a:lnTo>
                    <a:pt x="19" y="102"/>
                  </a:lnTo>
                  <a:lnTo>
                    <a:pt x="24" y="121"/>
                  </a:lnTo>
                  <a:lnTo>
                    <a:pt x="34" y="136"/>
                  </a:lnTo>
                  <a:lnTo>
                    <a:pt x="34" y="136"/>
                  </a:lnTo>
                  <a:lnTo>
                    <a:pt x="53" y="155"/>
                  </a:lnTo>
                  <a:lnTo>
                    <a:pt x="73" y="170"/>
                  </a:lnTo>
                  <a:lnTo>
                    <a:pt x="97" y="180"/>
                  </a:lnTo>
                  <a:lnTo>
                    <a:pt x="126" y="180"/>
                  </a:lnTo>
                  <a:lnTo>
                    <a:pt x="126" y="180"/>
                  </a:lnTo>
                  <a:lnTo>
                    <a:pt x="126" y="175"/>
                  </a:lnTo>
                  <a:lnTo>
                    <a:pt x="121" y="175"/>
                  </a:lnTo>
                  <a:lnTo>
                    <a:pt x="121" y="175"/>
                  </a:lnTo>
                  <a:lnTo>
                    <a:pt x="92" y="170"/>
                  </a:lnTo>
                  <a:lnTo>
                    <a:pt x="63" y="155"/>
                  </a:lnTo>
                  <a:lnTo>
                    <a:pt x="44" y="136"/>
                  </a:lnTo>
                  <a:lnTo>
                    <a:pt x="29" y="107"/>
                  </a:lnTo>
                  <a:lnTo>
                    <a:pt x="29" y="107"/>
                  </a:lnTo>
                  <a:lnTo>
                    <a:pt x="19" y="54"/>
                  </a:lnTo>
                  <a:lnTo>
                    <a:pt x="15" y="2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3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4"/>
            <p:cNvSpPr>
              <a:spLocks/>
            </p:cNvSpPr>
            <p:nvPr/>
          </p:nvSpPr>
          <p:spPr bwMode="auto">
            <a:xfrm>
              <a:off x="2918" y="2639"/>
              <a:ext cx="208" cy="112"/>
            </a:xfrm>
            <a:custGeom>
              <a:avLst/>
              <a:gdLst>
                <a:gd name="T0" fmla="*/ 15 w 208"/>
                <a:gd name="T1" fmla="*/ 5 h 112"/>
                <a:gd name="T2" fmla="*/ 15 w 208"/>
                <a:gd name="T3" fmla="*/ 0 h 112"/>
                <a:gd name="T4" fmla="*/ 15 w 208"/>
                <a:gd name="T5" fmla="*/ 0 h 112"/>
                <a:gd name="T6" fmla="*/ 15 w 208"/>
                <a:gd name="T7" fmla="*/ 10 h 112"/>
                <a:gd name="T8" fmla="*/ 15 w 208"/>
                <a:gd name="T9" fmla="*/ 10 h 112"/>
                <a:gd name="T10" fmla="*/ 24 w 208"/>
                <a:gd name="T11" fmla="*/ 5 h 112"/>
                <a:gd name="T12" fmla="*/ 39 w 208"/>
                <a:gd name="T13" fmla="*/ 10 h 112"/>
                <a:gd name="T14" fmla="*/ 63 w 208"/>
                <a:gd name="T15" fmla="*/ 25 h 112"/>
                <a:gd name="T16" fmla="*/ 63 w 208"/>
                <a:gd name="T17" fmla="*/ 25 h 112"/>
                <a:gd name="T18" fmla="*/ 87 w 208"/>
                <a:gd name="T19" fmla="*/ 29 h 112"/>
                <a:gd name="T20" fmla="*/ 111 w 208"/>
                <a:gd name="T21" fmla="*/ 39 h 112"/>
                <a:gd name="T22" fmla="*/ 111 w 208"/>
                <a:gd name="T23" fmla="*/ 39 h 112"/>
                <a:gd name="T24" fmla="*/ 141 w 208"/>
                <a:gd name="T25" fmla="*/ 49 h 112"/>
                <a:gd name="T26" fmla="*/ 165 w 208"/>
                <a:gd name="T27" fmla="*/ 63 h 112"/>
                <a:gd name="T28" fmla="*/ 189 w 208"/>
                <a:gd name="T29" fmla="*/ 88 h 112"/>
                <a:gd name="T30" fmla="*/ 208 w 208"/>
                <a:gd name="T31" fmla="*/ 112 h 112"/>
                <a:gd name="T32" fmla="*/ 208 w 208"/>
                <a:gd name="T33" fmla="*/ 112 h 112"/>
                <a:gd name="T34" fmla="*/ 208 w 208"/>
                <a:gd name="T35" fmla="*/ 112 h 112"/>
                <a:gd name="T36" fmla="*/ 208 w 208"/>
                <a:gd name="T37" fmla="*/ 112 h 112"/>
                <a:gd name="T38" fmla="*/ 184 w 208"/>
                <a:gd name="T39" fmla="*/ 83 h 112"/>
                <a:gd name="T40" fmla="*/ 165 w 208"/>
                <a:gd name="T41" fmla="*/ 58 h 112"/>
                <a:gd name="T42" fmla="*/ 136 w 208"/>
                <a:gd name="T43" fmla="*/ 39 h 112"/>
                <a:gd name="T44" fmla="*/ 107 w 208"/>
                <a:gd name="T45" fmla="*/ 29 h 112"/>
                <a:gd name="T46" fmla="*/ 107 w 208"/>
                <a:gd name="T47" fmla="*/ 29 h 112"/>
                <a:gd name="T48" fmla="*/ 39 w 208"/>
                <a:gd name="T49" fmla="*/ 5 h 112"/>
                <a:gd name="T50" fmla="*/ 39 w 208"/>
                <a:gd name="T51" fmla="*/ 5 h 112"/>
                <a:gd name="T52" fmla="*/ 19 w 208"/>
                <a:gd name="T53" fmla="*/ 0 h 112"/>
                <a:gd name="T54" fmla="*/ 15 w 208"/>
                <a:gd name="T55" fmla="*/ 0 h 112"/>
                <a:gd name="T56" fmla="*/ 5 w 208"/>
                <a:gd name="T57" fmla="*/ 5 h 112"/>
                <a:gd name="T58" fmla="*/ 5 w 208"/>
                <a:gd name="T59" fmla="*/ 5 h 112"/>
                <a:gd name="T60" fmla="*/ 0 w 208"/>
                <a:gd name="T61" fmla="*/ 10 h 112"/>
                <a:gd name="T62" fmla="*/ 0 w 208"/>
                <a:gd name="T63" fmla="*/ 10 h 112"/>
                <a:gd name="T64" fmla="*/ 10 w 208"/>
                <a:gd name="T65" fmla="*/ 15 h 112"/>
                <a:gd name="T66" fmla="*/ 19 w 208"/>
                <a:gd name="T67" fmla="*/ 10 h 112"/>
                <a:gd name="T68" fmla="*/ 19 w 208"/>
                <a:gd name="T69" fmla="*/ 10 h 112"/>
                <a:gd name="T70" fmla="*/ 15 w 208"/>
                <a:gd name="T71" fmla="*/ 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8" h="112">
                  <a:moveTo>
                    <a:pt x="15" y="5"/>
                  </a:moveTo>
                  <a:lnTo>
                    <a:pt x="15" y="0"/>
                  </a:lnTo>
                  <a:lnTo>
                    <a:pt x="15" y="0"/>
                  </a:lnTo>
                  <a:lnTo>
                    <a:pt x="15" y="10"/>
                  </a:lnTo>
                  <a:lnTo>
                    <a:pt x="15" y="10"/>
                  </a:lnTo>
                  <a:lnTo>
                    <a:pt x="24" y="5"/>
                  </a:lnTo>
                  <a:lnTo>
                    <a:pt x="39" y="10"/>
                  </a:lnTo>
                  <a:lnTo>
                    <a:pt x="63" y="25"/>
                  </a:lnTo>
                  <a:lnTo>
                    <a:pt x="63" y="25"/>
                  </a:lnTo>
                  <a:lnTo>
                    <a:pt x="87" y="29"/>
                  </a:lnTo>
                  <a:lnTo>
                    <a:pt x="111" y="39"/>
                  </a:lnTo>
                  <a:lnTo>
                    <a:pt x="111" y="39"/>
                  </a:lnTo>
                  <a:lnTo>
                    <a:pt x="141" y="49"/>
                  </a:lnTo>
                  <a:lnTo>
                    <a:pt x="165" y="63"/>
                  </a:lnTo>
                  <a:lnTo>
                    <a:pt x="189" y="88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208" y="112"/>
                  </a:lnTo>
                  <a:lnTo>
                    <a:pt x="184" y="83"/>
                  </a:lnTo>
                  <a:lnTo>
                    <a:pt x="165" y="58"/>
                  </a:lnTo>
                  <a:lnTo>
                    <a:pt x="136" y="39"/>
                  </a:lnTo>
                  <a:lnTo>
                    <a:pt x="107" y="29"/>
                  </a:lnTo>
                  <a:lnTo>
                    <a:pt x="107" y="29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19" y="0"/>
                  </a:lnTo>
                  <a:lnTo>
                    <a:pt x="1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10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15" y="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5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6"/>
            <p:cNvSpPr>
              <a:spLocks/>
            </p:cNvSpPr>
            <p:nvPr/>
          </p:nvSpPr>
          <p:spPr bwMode="auto">
            <a:xfrm>
              <a:off x="3068" y="2659"/>
              <a:ext cx="189" cy="82"/>
            </a:xfrm>
            <a:custGeom>
              <a:avLst/>
              <a:gdLst>
                <a:gd name="T0" fmla="*/ 68 w 189"/>
                <a:gd name="T1" fmla="*/ 72 h 82"/>
                <a:gd name="T2" fmla="*/ 68 w 189"/>
                <a:gd name="T3" fmla="*/ 72 h 82"/>
                <a:gd name="T4" fmla="*/ 15 w 189"/>
                <a:gd name="T5" fmla="*/ 19 h 82"/>
                <a:gd name="T6" fmla="*/ 15 w 189"/>
                <a:gd name="T7" fmla="*/ 19 h 82"/>
                <a:gd name="T8" fmla="*/ 10 w 189"/>
                <a:gd name="T9" fmla="*/ 9 h 82"/>
                <a:gd name="T10" fmla="*/ 5 w 189"/>
                <a:gd name="T11" fmla="*/ 9 h 82"/>
                <a:gd name="T12" fmla="*/ 15 w 189"/>
                <a:gd name="T13" fmla="*/ 9 h 82"/>
                <a:gd name="T14" fmla="*/ 15 w 189"/>
                <a:gd name="T15" fmla="*/ 9 h 82"/>
                <a:gd name="T16" fmla="*/ 44 w 189"/>
                <a:gd name="T17" fmla="*/ 14 h 82"/>
                <a:gd name="T18" fmla="*/ 44 w 189"/>
                <a:gd name="T19" fmla="*/ 14 h 82"/>
                <a:gd name="T20" fmla="*/ 83 w 189"/>
                <a:gd name="T21" fmla="*/ 29 h 82"/>
                <a:gd name="T22" fmla="*/ 116 w 189"/>
                <a:gd name="T23" fmla="*/ 43 h 82"/>
                <a:gd name="T24" fmla="*/ 150 w 189"/>
                <a:gd name="T25" fmla="*/ 63 h 82"/>
                <a:gd name="T26" fmla="*/ 184 w 189"/>
                <a:gd name="T27" fmla="*/ 82 h 82"/>
                <a:gd name="T28" fmla="*/ 184 w 189"/>
                <a:gd name="T29" fmla="*/ 82 h 82"/>
                <a:gd name="T30" fmla="*/ 189 w 189"/>
                <a:gd name="T31" fmla="*/ 82 h 82"/>
                <a:gd name="T32" fmla="*/ 189 w 189"/>
                <a:gd name="T33" fmla="*/ 82 h 82"/>
                <a:gd name="T34" fmla="*/ 189 w 189"/>
                <a:gd name="T35" fmla="*/ 82 h 82"/>
                <a:gd name="T36" fmla="*/ 170 w 189"/>
                <a:gd name="T37" fmla="*/ 63 h 82"/>
                <a:gd name="T38" fmla="*/ 150 w 189"/>
                <a:gd name="T39" fmla="*/ 48 h 82"/>
                <a:gd name="T40" fmla="*/ 107 w 189"/>
                <a:gd name="T41" fmla="*/ 29 h 82"/>
                <a:gd name="T42" fmla="*/ 63 w 189"/>
                <a:gd name="T43" fmla="*/ 14 h 82"/>
                <a:gd name="T44" fmla="*/ 15 w 189"/>
                <a:gd name="T45" fmla="*/ 5 h 82"/>
                <a:gd name="T46" fmla="*/ 15 w 189"/>
                <a:gd name="T47" fmla="*/ 5 h 82"/>
                <a:gd name="T48" fmla="*/ 5 w 189"/>
                <a:gd name="T49" fmla="*/ 0 h 82"/>
                <a:gd name="T50" fmla="*/ 0 w 189"/>
                <a:gd name="T51" fmla="*/ 5 h 82"/>
                <a:gd name="T52" fmla="*/ 0 w 189"/>
                <a:gd name="T53" fmla="*/ 9 h 82"/>
                <a:gd name="T54" fmla="*/ 0 w 189"/>
                <a:gd name="T55" fmla="*/ 9 h 82"/>
                <a:gd name="T56" fmla="*/ 20 w 189"/>
                <a:gd name="T57" fmla="*/ 29 h 82"/>
                <a:gd name="T58" fmla="*/ 20 w 189"/>
                <a:gd name="T59" fmla="*/ 29 h 82"/>
                <a:gd name="T60" fmla="*/ 68 w 189"/>
                <a:gd name="T61" fmla="*/ 77 h 82"/>
                <a:gd name="T62" fmla="*/ 68 w 189"/>
                <a:gd name="T63" fmla="*/ 77 h 82"/>
                <a:gd name="T64" fmla="*/ 68 w 189"/>
                <a:gd name="T65" fmla="*/ 7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9" h="82">
                  <a:moveTo>
                    <a:pt x="68" y="72"/>
                  </a:moveTo>
                  <a:lnTo>
                    <a:pt x="68" y="72"/>
                  </a:lnTo>
                  <a:lnTo>
                    <a:pt x="15" y="19"/>
                  </a:lnTo>
                  <a:lnTo>
                    <a:pt x="15" y="19"/>
                  </a:lnTo>
                  <a:lnTo>
                    <a:pt x="10" y="9"/>
                  </a:lnTo>
                  <a:lnTo>
                    <a:pt x="5" y="9"/>
                  </a:lnTo>
                  <a:lnTo>
                    <a:pt x="15" y="9"/>
                  </a:lnTo>
                  <a:lnTo>
                    <a:pt x="15" y="9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83" y="29"/>
                  </a:lnTo>
                  <a:lnTo>
                    <a:pt x="116" y="43"/>
                  </a:lnTo>
                  <a:lnTo>
                    <a:pt x="150" y="63"/>
                  </a:lnTo>
                  <a:lnTo>
                    <a:pt x="184" y="82"/>
                  </a:lnTo>
                  <a:lnTo>
                    <a:pt x="184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89" y="82"/>
                  </a:lnTo>
                  <a:lnTo>
                    <a:pt x="170" y="63"/>
                  </a:lnTo>
                  <a:lnTo>
                    <a:pt x="150" y="48"/>
                  </a:lnTo>
                  <a:lnTo>
                    <a:pt x="107" y="29"/>
                  </a:lnTo>
                  <a:lnTo>
                    <a:pt x="63" y="1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0" y="29"/>
                  </a:lnTo>
                  <a:lnTo>
                    <a:pt x="20" y="29"/>
                  </a:lnTo>
                  <a:lnTo>
                    <a:pt x="68" y="77"/>
                  </a:lnTo>
                  <a:lnTo>
                    <a:pt x="68" y="77"/>
                  </a:lnTo>
                  <a:lnTo>
                    <a:pt x="68" y="7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7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8"/>
            <p:cNvSpPr>
              <a:spLocks/>
            </p:cNvSpPr>
            <p:nvPr/>
          </p:nvSpPr>
          <p:spPr bwMode="auto">
            <a:xfrm>
              <a:off x="3010" y="2610"/>
              <a:ext cx="300" cy="194"/>
            </a:xfrm>
            <a:custGeom>
              <a:avLst/>
              <a:gdLst>
                <a:gd name="T0" fmla="*/ 0 w 300"/>
                <a:gd name="T1" fmla="*/ 0 h 194"/>
                <a:gd name="T2" fmla="*/ 0 w 300"/>
                <a:gd name="T3" fmla="*/ 0 h 194"/>
                <a:gd name="T4" fmla="*/ 39 w 300"/>
                <a:gd name="T5" fmla="*/ 15 h 194"/>
                <a:gd name="T6" fmla="*/ 82 w 300"/>
                <a:gd name="T7" fmla="*/ 29 h 194"/>
                <a:gd name="T8" fmla="*/ 82 w 300"/>
                <a:gd name="T9" fmla="*/ 29 h 194"/>
                <a:gd name="T10" fmla="*/ 126 w 300"/>
                <a:gd name="T11" fmla="*/ 39 h 194"/>
                <a:gd name="T12" fmla="*/ 170 w 300"/>
                <a:gd name="T13" fmla="*/ 54 h 194"/>
                <a:gd name="T14" fmla="*/ 170 w 300"/>
                <a:gd name="T15" fmla="*/ 54 h 194"/>
                <a:gd name="T16" fmla="*/ 194 w 300"/>
                <a:gd name="T17" fmla="*/ 63 h 194"/>
                <a:gd name="T18" fmla="*/ 213 w 300"/>
                <a:gd name="T19" fmla="*/ 78 h 194"/>
                <a:gd name="T20" fmla="*/ 247 w 300"/>
                <a:gd name="T21" fmla="*/ 112 h 194"/>
                <a:gd name="T22" fmla="*/ 276 w 300"/>
                <a:gd name="T23" fmla="*/ 150 h 194"/>
                <a:gd name="T24" fmla="*/ 300 w 300"/>
                <a:gd name="T25" fmla="*/ 194 h 194"/>
                <a:gd name="T26" fmla="*/ 300 w 300"/>
                <a:gd name="T27" fmla="*/ 194 h 194"/>
                <a:gd name="T28" fmla="*/ 300 w 300"/>
                <a:gd name="T29" fmla="*/ 189 h 194"/>
                <a:gd name="T30" fmla="*/ 300 w 300"/>
                <a:gd name="T31" fmla="*/ 189 h 194"/>
                <a:gd name="T32" fmla="*/ 281 w 300"/>
                <a:gd name="T33" fmla="*/ 150 h 194"/>
                <a:gd name="T34" fmla="*/ 257 w 300"/>
                <a:gd name="T35" fmla="*/ 112 h 194"/>
                <a:gd name="T36" fmla="*/ 257 w 300"/>
                <a:gd name="T37" fmla="*/ 112 h 194"/>
                <a:gd name="T38" fmla="*/ 247 w 300"/>
                <a:gd name="T39" fmla="*/ 92 h 194"/>
                <a:gd name="T40" fmla="*/ 228 w 300"/>
                <a:gd name="T41" fmla="*/ 78 h 194"/>
                <a:gd name="T42" fmla="*/ 189 w 300"/>
                <a:gd name="T43" fmla="*/ 54 h 194"/>
                <a:gd name="T44" fmla="*/ 189 w 300"/>
                <a:gd name="T45" fmla="*/ 54 h 194"/>
                <a:gd name="T46" fmla="*/ 170 w 300"/>
                <a:gd name="T47" fmla="*/ 44 h 194"/>
                <a:gd name="T48" fmla="*/ 145 w 300"/>
                <a:gd name="T49" fmla="*/ 34 h 194"/>
                <a:gd name="T50" fmla="*/ 97 w 300"/>
                <a:gd name="T51" fmla="*/ 24 h 194"/>
                <a:gd name="T52" fmla="*/ 49 w 300"/>
                <a:gd name="T53" fmla="*/ 15 h 194"/>
                <a:gd name="T54" fmla="*/ 0 w 300"/>
                <a:gd name="T55" fmla="*/ 0 h 194"/>
                <a:gd name="T56" fmla="*/ 0 w 300"/>
                <a:gd name="T57" fmla="*/ 0 h 194"/>
                <a:gd name="T58" fmla="*/ 0 w 300"/>
                <a:gd name="T59" fmla="*/ 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00" h="194">
                  <a:moveTo>
                    <a:pt x="0" y="0"/>
                  </a:moveTo>
                  <a:lnTo>
                    <a:pt x="0" y="0"/>
                  </a:lnTo>
                  <a:lnTo>
                    <a:pt x="39" y="15"/>
                  </a:lnTo>
                  <a:lnTo>
                    <a:pt x="82" y="29"/>
                  </a:lnTo>
                  <a:lnTo>
                    <a:pt x="82" y="29"/>
                  </a:lnTo>
                  <a:lnTo>
                    <a:pt x="126" y="39"/>
                  </a:lnTo>
                  <a:lnTo>
                    <a:pt x="170" y="54"/>
                  </a:lnTo>
                  <a:lnTo>
                    <a:pt x="170" y="54"/>
                  </a:lnTo>
                  <a:lnTo>
                    <a:pt x="194" y="63"/>
                  </a:lnTo>
                  <a:lnTo>
                    <a:pt x="213" y="78"/>
                  </a:lnTo>
                  <a:lnTo>
                    <a:pt x="247" y="112"/>
                  </a:lnTo>
                  <a:lnTo>
                    <a:pt x="276" y="150"/>
                  </a:lnTo>
                  <a:lnTo>
                    <a:pt x="300" y="194"/>
                  </a:lnTo>
                  <a:lnTo>
                    <a:pt x="300" y="194"/>
                  </a:lnTo>
                  <a:lnTo>
                    <a:pt x="300" y="189"/>
                  </a:lnTo>
                  <a:lnTo>
                    <a:pt x="300" y="189"/>
                  </a:lnTo>
                  <a:lnTo>
                    <a:pt x="281" y="150"/>
                  </a:lnTo>
                  <a:lnTo>
                    <a:pt x="257" y="112"/>
                  </a:lnTo>
                  <a:lnTo>
                    <a:pt x="257" y="112"/>
                  </a:lnTo>
                  <a:lnTo>
                    <a:pt x="247" y="92"/>
                  </a:lnTo>
                  <a:lnTo>
                    <a:pt x="228" y="78"/>
                  </a:lnTo>
                  <a:lnTo>
                    <a:pt x="189" y="54"/>
                  </a:lnTo>
                  <a:lnTo>
                    <a:pt x="189" y="54"/>
                  </a:lnTo>
                  <a:lnTo>
                    <a:pt x="170" y="44"/>
                  </a:lnTo>
                  <a:lnTo>
                    <a:pt x="145" y="34"/>
                  </a:lnTo>
                  <a:lnTo>
                    <a:pt x="97" y="24"/>
                  </a:lnTo>
                  <a:lnTo>
                    <a:pt x="49" y="1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9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0"/>
            <p:cNvSpPr>
              <a:spLocks/>
            </p:cNvSpPr>
            <p:nvPr/>
          </p:nvSpPr>
          <p:spPr bwMode="auto">
            <a:xfrm>
              <a:off x="3126" y="2610"/>
              <a:ext cx="184" cy="39"/>
            </a:xfrm>
            <a:custGeom>
              <a:avLst/>
              <a:gdLst>
                <a:gd name="T0" fmla="*/ 5 w 184"/>
                <a:gd name="T1" fmla="*/ 34 h 39"/>
                <a:gd name="T2" fmla="*/ 5 w 184"/>
                <a:gd name="T3" fmla="*/ 34 h 39"/>
                <a:gd name="T4" fmla="*/ 25 w 184"/>
                <a:gd name="T5" fmla="*/ 24 h 39"/>
                <a:gd name="T6" fmla="*/ 44 w 184"/>
                <a:gd name="T7" fmla="*/ 15 h 39"/>
                <a:gd name="T8" fmla="*/ 44 w 184"/>
                <a:gd name="T9" fmla="*/ 15 h 39"/>
                <a:gd name="T10" fmla="*/ 54 w 184"/>
                <a:gd name="T11" fmla="*/ 10 h 39"/>
                <a:gd name="T12" fmla="*/ 68 w 184"/>
                <a:gd name="T13" fmla="*/ 5 h 39"/>
                <a:gd name="T14" fmla="*/ 97 w 184"/>
                <a:gd name="T15" fmla="*/ 10 h 39"/>
                <a:gd name="T16" fmla="*/ 97 w 184"/>
                <a:gd name="T17" fmla="*/ 10 h 39"/>
                <a:gd name="T18" fmla="*/ 141 w 184"/>
                <a:gd name="T19" fmla="*/ 20 h 39"/>
                <a:gd name="T20" fmla="*/ 184 w 184"/>
                <a:gd name="T21" fmla="*/ 39 h 39"/>
                <a:gd name="T22" fmla="*/ 184 w 184"/>
                <a:gd name="T23" fmla="*/ 39 h 39"/>
                <a:gd name="T24" fmla="*/ 184 w 184"/>
                <a:gd name="T25" fmla="*/ 39 h 39"/>
                <a:gd name="T26" fmla="*/ 184 w 184"/>
                <a:gd name="T27" fmla="*/ 39 h 39"/>
                <a:gd name="T28" fmla="*/ 184 w 184"/>
                <a:gd name="T29" fmla="*/ 39 h 39"/>
                <a:gd name="T30" fmla="*/ 160 w 184"/>
                <a:gd name="T31" fmla="*/ 24 h 39"/>
                <a:gd name="T32" fmla="*/ 136 w 184"/>
                <a:gd name="T33" fmla="*/ 15 h 39"/>
                <a:gd name="T34" fmla="*/ 83 w 184"/>
                <a:gd name="T35" fmla="*/ 0 h 39"/>
                <a:gd name="T36" fmla="*/ 83 w 184"/>
                <a:gd name="T37" fmla="*/ 0 h 39"/>
                <a:gd name="T38" fmla="*/ 63 w 184"/>
                <a:gd name="T39" fmla="*/ 0 h 39"/>
                <a:gd name="T40" fmla="*/ 39 w 184"/>
                <a:gd name="T41" fmla="*/ 5 h 39"/>
                <a:gd name="T42" fmla="*/ 20 w 184"/>
                <a:gd name="T43" fmla="*/ 15 h 39"/>
                <a:gd name="T44" fmla="*/ 0 w 184"/>
                <a:gd name="T45" fmla="*/ 29 h 39"/>
                <a:gd name="T46" fmla="*/ 0 w 184"/>
                <a:gd name="T47" fmla="*/ 29 h 39"/>
                <a:gd name="T48" fmla="*/ 0 w 184"/>
                <a:gd name="T49" fmla="*/ 34 h 39"/>
                <a:gd name="T50" fmla="*/ 5 w 184"/>
                <a:gd name="T51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4" h="39">
                  <a:moveTo>
                    <a:pt x="5" y="34"/>
                  </a:moveTo>
                  <a:lnTo>
                    <a:pt x="5" y="34"/>
                  </a:lnTo>
                  <a:lnTo>
                    <a:pt x="25" y="24"/>
                  </a:lnTo>
                  <a:lnTo>
                    <a:pt x="44" y="15"/>
                  </a:lnTo>
                  <a:lnTo>
                    <a:pt x="44" y="15"/>
                  </a:lnTo>
                  <a:lnTo>
                    <a:pt x="54" y="10"/>
                  </a:lnTo>
                  <a:lnTo>
                    <a:pt x="68" y="5"/>
                  </a:lnTo>
                  <a:lnTo>
                    <a:pt x="97" y="10"/>
                  </a:lnTo>
                  <a:lnTo>
                    <a:pt x="97" y="10"/>
                  </a:lnTo>
                  <a:lnTo>
                    <a:pt x="141" y="20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84" y="39"/>
                  </a:lnTo>
                  <a:lnTo>
                    <a:pt x="160" y="24"/>
                  </a:lnTo>
                  <a:lnTo>
                    <a:pt x="136" y="15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3" y="0"/>
                  </a:lnTo>
                  <a:lnTo>
                    <a:pt x="39" y="5"/>
                  </a:lnTo>
                  <a:lnTo>
                    <a:pt x="20" y="15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4"/>
                  </a:lnTo>
                  <a:lnTo>
                    <a:pt x="5" y="3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1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2"/>
            <p:cNvSpPr>
              <a:spLocks/>
            </p:cNvSpPr>
            <p:nvPr/>
          </p:nvSpPr>
          <p:spPr bwMode="auto">
            <a:xfrm>
              <a:off x="3223" y="2475"/>
              <a:ext cx="87" cy="203"/>
            </a:xfrm>
            <a:custGeom>
              <a:avLst/>
              <a:gdLst>
                <a:gd name="T0" fmla="*/ 87 w 87"/>
                <a:gd name="T1" fmla="*/ 203 h 203"/>
                <a:gd name="T2" fmla="*/ 87 w 87"/>
                <a:gd name="T3" fmla="*/ 203 h 203"/>
                <a:gd name="T4" fmla="*/ 87 w 87"/>
                <a:gd name="T5" fmla="*/ 159 h 203"/>
                <a:gd name="T6" fmla="*/ 87 w 87"/>
                <a:gd name="T7" fmla="*/ 116 h 203"/>
                <a:gd name="T8" fmla="*/ 78 w 87"/>
                <a:gd name="T9" fmla="*/ 77 h 203"/>
                <a:gd name="T10" fmla="*/ 68 w 87"/>
                <a:gd name="T11" fmla="*/ 58 h 203"/>
                <a:gd name="T12" fmla="*/ 58 w 87"/>
                <a:gd name="T13" fmla="*/ 38 h 203"/>
                <a:gd name="T14" fmla="*/ 58 w 87"/>
                <a:gd name="T15" fmla="*/ 38 h 203"/>
                <a:gd name="T16" fmla="*/ 39 w 87"/>
                <a:gd name="T17" fmla="*/ 14 h 203"/>
                <a:gd name="T18" fmla="*/ 24 w 87"/>
                <a:gd name="T19" fmla="*/ 5 h 203"/>
                <a:gd name="T20" fmla="*/ 10 w 87"/>
                <a:gd name="T21" fmla="*/ 0 h 203"/>
                <a:gd name="T22" fmla="*/ 10 w 87"/>
                <a:gd name="T23" fmla="*/ 0 h 203"/>
                <a:gd name="T24" fmla="*/ 5 w 87"/>
                <a:gd name="T25" fmla="*/ 0 h 203"/>
                <a:gd name="T26" fmla="*/ 0 w 87"/>
                <a:gd name="T27" fmla="*/ 5 h 203"/>
                <a:gd name="T28" fmla="*/ 0 w 87"/>
                <a:gd name="T29" fmla="*/ 24 h 203"/>
                <a:gd name="T30" fmla="*/ 0 w 87"/>
                <a:gd name="T31" fmla="*/ 24 h 203"/>
                <a:gd name="T32" fmla="*/ 5 w 87"/>
                <a:gd name="T33" fmla="*/ 24 h 203"/>
                <a:gd name="T34" fmla="*/ 5 w 87"/>
                <a:gd name="T35" fmla="*/ 19 h 203"/>
                <a:gd name="T36" fmla="*/ 5 w 87"/>
                <a:gd name="T37" fmla="*/ 19 h 203"/>
                <a:gd name="T38" fmla="*/ 5 w 87"/>
                <a:gd name="T39" fmla="*/ 9 h 203"/>
                <a:gd name="T40" fmla="*/ 10 w 87"/>
                <a:gd name="T41" fmla="*/ 9 h 203"/>
                <a:gd name="T42" fmla="*/ 20 w 87"/>
                <a:gd name="T43" fmla="*/ 9 h 203"/>
                <a:gd name="T44" fmla="*/ 24 w 87"/>
                <a:gd name="T45" fmla="*/ 9 h 203"/>
                <a:gd name="T46" fmla="*/ 24 w 87"/>
                <a:gd name="T47" fmla="*/ 9 h 203"/>
                <a:gd name="T48" fmla="*/ 44 w 87"/>
                <a:gd name="T49" fmla="*/ 29 h 203"/>
                <a:gd name="T50" fmla="*/ 44 w 87"/>
                <a:gd name="T51" fmla="*/ 29 h 203"/>
                <a:gd name="T52" fmla="*/ 63 w 87"/>
                <a:gd name="T53" fmla="*/ 58 h 203"/>
                <a:gd name="T54" fmla="*/ 73 w 87"/>
                <a:gd name="T55" fmla="*/ 87 h 203"/>
                <a:gd name="T56" fmla="*/ 73 w 87"/>
                <a:gd name="T57" fmla="*/ 87 h 203"/>
                <a:gd name="T58" fmla="*/ 83 w 87"/>
                <a:gd name="T59" fmla="*/ 116 h 203"/>
                <a:gd name="T60" fmla="*/ 83 w 87"/>
                <a:gd name="T61" fmla="*/ 145 h 203"/>
                <a:gd name="T62" fmla="*/ 87 w 87"/>
                <a:gd name="T63" fmla="*/ 203 h 203"/>
                <a:gd name="T64" fmla="*/ 87 w 87"/>
                <a:gd name="T65" fmla="*/ 203 h 203"/>
                <a:gd name="T66" fmla="*/ 87 w 87"/>
                <a:gd name="T67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7" h="203">
                  <a:moveTo>
                    <a:pt x="87" y="203"/>
                  </a:moveTo>
                  <a:lnTo>
                    <a:pt x="87" y="203"/>
                  </a:lnTo>
                  <a:lnTo>
                    <a:pt x="87" y="159"/>
                  </a:lnTo>
                  <a:lnTo>
                    <a:pt x="87" y="116"/>
                  </a:lnTo>
                  <a:lnTo>
                    <a:pt x="78" y="77"/>
                  </a:lnTo>
                  <a:lnTo>
                    <a:pt x="68" y="58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39" y="14"/>
                  </a:lnTo>
                  <a:lnTo>
                    <a:pt x="24" y="5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5" y="24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9"/>
                  </a:lnTo>
                  <a:lnTo>
                    <a:pt x="10" y="9"/>
                  </a:lnTo>
                  <a:lnTo>
                    <a:pt x="20" y="9"/>
                  </a:lnTo>
                  <a:lnTo>
                    <a:pt x="24" y="9"/>
                  </a:lnTo>
                  <a:lnTo>
                    <a:pt x="24" y="9"/>
                  </a:lnTo>
                  <a:lnTo>
                    <a:pt x="44" y="29"/>
                  </a:lnTo>
                  <a:lnTo>
                    <a:pt x="44" y="29"/>
                  </a:lnTo>
                  <a:lnTo>
                    <a:pt x="63" y="58"/>
                  </a:lnTo>
                  <a:lnTo>
                    <a:pt x="73" y="87"/>
                  </a:lnTo>
                  <a:lnTo>
                    <a:pt x="73" y="87"/>
                  </a:lnTo>
                  <a:lnTo>
                    <a:pt x="83" y="116"/>
                  </a:lnTo>
                  <a:lnTo>
                    <a:pt x="83" y="145"/>
                  </a:lnTo>
                  <a:lnTo>
                    <a:pt x="87" y="203"/>
                  </a:lnTo>
                  <a:lnTo>
                    <a:pt x="87" y="203"/>
                  </a:lnTo>
                  <a:lnTo>
                    <a:pt x="87" y="203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3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4"/>
            <p:cNvSpPr>
              <a:spLocks/>
            </p:cNvSpPr>
            <p:nvPr/>
          </p:nvSpPr>
          <p:spPr bwMode="auto">
            <a:xfrm>
              <a:off x="3310" y="2499"/>
              <a:ext cx="49" cy="135"/>
            </a:xfrm>
            <a:custGeom>
              <a:avLst/>
              <a:gdLst>
                <a:gd name="T0" fmla="*/ 0 w 49"/>
                <a:gd name="T1" fmla="*/ 135 h 135"/>
                <a:gd name="T2" fmla="*/ 0 w 49"/>
                <a:gd name="T3" fmla="*/ 135 h 135"/>
                <a:gd name="T4" fmla="*/ 5 w 49"/>
                <a:gd name="T5" fmla="*/ 97 h 135"/>
                <a:gd name="T6" fmla="*/ 5 w 49"/>
                <a:gd name="T7" fmla="*/ 58 h 135"/>
                <a:gd name="T8" fmla="*/ 5 w 49"/>
                <a:gd name="T9" fmla="*/ 58 h 135"/>
                <a:gd name="T10" fmla="*/ 15 w 49"/>
                <a:gd name="T11" fmla="*/ 24 h 135"/>
                <a:gd name="T12" fmla="*/ 15 w 49"/>
                <a:gd name="T13" fmla="*/ 24 h 135"/>
                <a:gd name="T14" fmla="*/ 20 w 49"/>
                <a:gd name="T15" fmla="*/ 14 h 135"/>
                <a:gd name="T16" fmla="*/ 20 w 49"/>
                <a:gd name="T17" fmla="*/ 14 h 135"/>
                <a:gd name="T18" fmla="*/ 49 w 49"/>
                <a:gd name="T19" fmla="*/ 14 h 135"/>
                <a:gd name="T20" fmla="*/ 49 w 49"/>
                <a:gd name="T21" fmla="*/ 14 h 135"/>
                <a:gd name="T22" fmla="*/ 49 w 49"/>
                <a:gd name="T23" fmla="*/ 19 h 135"/>
                <a:gd name="T24" fmla="*/ 49 w 49"/>
                <a:gd name="T25" fmla="*/ 19 h 135"/>
                <a:gd name="T26" fmla="*/ 49 w 49"/>
                <a:gd name="T27" fmla="*/ 19 h 135"/>
                <a:gd name="T28" fmla="*/ 49 w 49"/>
                <a:gd name="T29" fmla="*/ 19 h 135"/>
                <a:gd name="T30" fmla="*/ 49 w 49"/>
                <a:gd name="T31" fmla="*/ 19 h 135"/>
                <a:gd name="T32" fmla="*/ 49 w 49"/>
                <a:gd name="T33" fmla="*/ 19 h 135"/>
                <a:gd name="T34" fmla="*/ 49 w 49"/>
                <a:gd name="T35" fmla="*/ 19 h 135"/>
                <a:gd name="T36" fmla="*/ 49 w 49"/>
                <a:gd name="T37" fmla="*/ 19 h 135"/>
                <a:gd name="T38" fmla="*/ 49 w 49"/>
                <a:gd name="T39" fmla="*/ 5 h 135"/>
                <a:gd name="T40" fmla="*/ 39 w 49"/>
                <a:gd name="T41" fmla="*/ 0 h 135"/>
                <a:gd name="T42" fmla="*/ 29 w 49"/>
                <a:gd name="T43" fmla="*/ 0 h 135"/>
                <a:gd name="T44" fmla="*/ 20 w 49"/>
                <a:gd name="T45" fmla="*/ 10 h 135"/>
                <a:gd name="T46" fmla="*/ 20 w 49"/>
                <a:gd name="T47" fmla="*/ 10 h 135"/>
                <a:gd name="T48" fmla="*/ 10 w 49"/>
                <a:gd name="T49" fmla="*/ 39 h 135"/>
                <a:gd name="T50" fmla="*/ 0 w 49"/>
                <a:gd name="T51" fmla="*/ 73 h 135"/>
                <a:gd name="T52" fmla="*/ 0 w 49"/>
                <a:gd name="T53" fmla="*/ 135 h 135"/>
                <a:gd name="T54" fmla="*/ 0 w 49"/>
                <a:gd name="T55" fmla="*/ 135 h 135"/>
                <a:gd name="T56" fmla="*/ 0 w 49"/>
                <a:gd name="T57" fmla="*/ 135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135">
                  <a:moveTo>
                    <a:pt x="0" y="135"/>
                  </a:moveTo>
                  <a:lnTo>
                    <a:pt x="0" y="135"/>
                  </a:lnTo>
                  <a:lnTo>
                    <a:pt x="5" y="97"/>
                  </a:lnTo>
                  <a:lnTo>
                    <a:pt x="5" y="58"/>
                  </a:lnTo>
                  <a:lnTo>
                    <a:pt x="5" y="58"/>
                  </a:lnTo>
                  <a:lnTo>
                    <a:pt x="15" y="24"/>
                  </a:lnTo>
                  <a:lnTo>
                    <a:pt x="15" y="2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49" y="14"/>
                  </a:lnTo>
                  <a:lnTo>
                    <a:pt x="49" y="14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9" y="5"/>
                  </a:lnTo>
                  <a:lnTo>
                    <a:pt x="39" y="0"/>
                  </a:lnTo>
                  <a:lnTo>
                    <a:pt x="29" y="0"/>
                  </a:lnTo>
                  <a:lnTo>
                    <a:pt x="20" y="10"/>
                  </a:lnTo>
                  <a:lnTo>
                    <a:pt x="20" y="10"/>
                  </a:lnTo>
                  <a:lnTo>
                    <a:pt x="10" y="39"/>
                  </a:lnTo>
                  <a:lnTo>
                    <a:pt x="0" y="73"/>
                  </a:lnTo>
                  <a:lnTo>
                    <a:pt x="0" y="135"/>
                  </a:lnTo>
                  <a:lnTo>
                    <a:pt x="0" y="135"/>
                  </a:lnTo>
                  <a:lnTo>
                    <a:pt x="0" y="13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65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66"/>
            <p:cNvSpPr>
              <a:spLocks/>
            </p:cNvSpPr>
            <p:nvPr/>
          </p:nvSpPr>
          <p:spPr bwMode="auto">
            <a:xfrm>
              <a:off x="3243" y="2557"/>
              <a:ext cx="58" cy="116"/>
            </a:xfrm>
            <a:custGeom>
              <a:avLst/>
              <a:gdLst>
                <a:gd name="T0" fmla="*/ 58 w 58"/>
                <a:gd name="T1" fmla="*/ 116 h 116"/>
                <a:gd name="T2" fmla="*/ 58 w 58"/>
                <a:gd name="T3" fmla="*/ 116 h 116"/>
                <a:gd name="T4" fmla="*/ 58 w 58"/>
                <a:gd name="T5" fmla="*/ 87 h 116"/>
                <a:gd name="T6" fmla="*/ 53 w 58"/>
                <a:gd name="T7" fmla="*/ 63 h 116"/>
                <a:gd name="T8" fmla="*/ 43 w 58"/>
                <a:gd name="T9" fmla="*/ 34 h 116"/>
                <a:gd name="T10" fmla="*/ 29 w 58"/>
                <a:gd name="T11" fmla="*/ 15 h 116"/>
                <a:gd name="T12" fmla="*/ 29 w 58"/>
                <a:gd name="T13" fmla="*/ 15 h 116"/>
                <a:gd name="T14" fmla="*/ 19 w 58"/>
                <a:gd name="T15" fmla="*/ 0 h 116"/>
                <a:gd name="T16" fmla="*/ 9 w 58"/>
                <a:gd name="T17" fmla="*/ 0 h 116"/>
                <a:gd name="T18" fmla="*/ 4 w 58"/>
                <a:gd name="T19" fmla="*/ 0 h 116"/>
                <a:gd name="T20" fmla="*/ 4 w 58"/>
                <a:gd name="T21" fmla="*/ 0 h 116"/>
                <a:gd name="T22" fmla="*/ 0 w 58"/>
                <a:gd name="T23" fmla="*/ 5 h 116"/>
                <a:gd name="T24" fmla="*/ 0 w 58"/>
                <a:gd name="T25" fmla="*/ 10 h 116"/>
                <a:gd name="T26" fmla="*/ 0 w 58"/>
                <a:gd name="T27" fmla="*/ 15 h 116"/>
                <a:gd name="T28" fmla="*/ 0 w 58"/>
                <a:gd name="T29" fmla="*/ 15 h 116"/>
                <a:gd name="T30" fmla="*/ 4 w 58"/>
                <a:gd name="T31" fmla="*/ 19 h 116"/>
                <a:gd name="T32" fmla="*/ 4 w 58"/>
                <a:gd name="T33" fmla="*/ 15 h 116"/>
                <a:gd name="T34" fmla="*/ 4 w 58"/>
                <a:gd name="T35" fmla="*/ 15 h 116"/>
                <a:gd name="T36" fmla="*/ 19 w 58"/>
                <a:gd name="T37" fmla="*/ 10 h 116"/>
                <a:gd name="T38" fmla="*/ 19 w 58"/>
                <a:gd name="T39" fmla="*/ 10 h 116"/>
                <a:gd name="T40" fmla="*/ 29 w 58"/>
                <a:gd name="T41" fmla="*/ 19 h 116"/>
                <a:gd name="T42" fmla="*/ 29 w 58"/>
                <a:gd name="T43" fmla="*/ 19 h 116"/>
                <a:gd name="T44" fmla="*/ 38 w 58"/>
                <a:gd name="T45" fmla="*/ 39 h 116"/>
                <a:gd name="T46" fmla="*/ 48 w 58"/>
                <a:gd name="T47" fmla="*/ 63 h 116"/>
                <a:gd name="T48" fmla="*/ 48 w 58"/>
                <a:gd name="T49" fmla="*/ 63 h 116"/>
                <a:gd name="T50" fmla="*/ 53 w 58"/>
                <a:gd name="T51" fmla="*/ 87 h 116"/>
                <a:gd name="T52" fmla="*/ 53 w 58"/>
                <a:gd name="T53" fmla="*/ 116 h 116"/>
                <a:gd name="T54" fmla="*/ 53 w 58"/>
                <a:gd name="T55" fmla="*/ 116 h 116"/>
                <a:gd name="T56" fmla="*/ 58 w 58"/>
                <a:gd name="T57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8" h="116">
                  <a:moveTo>
                    <a:pt x="58" y="116"/>
                  </a:moveTo>
                  <a:lnTo>
                    <a:pt x="58" y="116"/>
                  </a:lnTo>
                  <a:lnTo>
                    <a:pt x="58" y="87"/>
                  </a:lnTo>
                  <a:lnTo>
                    <a:pt x="53" y="63"/>
                  </a:lnTo>
                  <a:lnTo>
                    <a:pt x="43" y="34"/>
                  </a:lnTo>
                  <a:lnTo>
                    <a:pt x="29" y="15"/>
                  </a:lnTo>
                  <a:lnTo>
                    <a:pt x="29" y="15"/>
                  </a:lnTo>
                  <a:lnTo>
                    <a:pt x="19" y="0"/>
                  </a:lnTo>
                  <a:lnTo>
                    <a:pt x="9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19" y="10"/>
                  </a:lnTo>
                  <a:lnTo>
                    <a:pt x="19" y="10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38" y="39"/>
                  </a:lnTo>
                  <a:lnTo>
                    <a:pt x="48" y="63"/>
                  </a:lnTo>
                  <a:lnTo>
                    <a:pt x="48" y="63"/>
                  </a:lnTo>
                  <a:lnTo>
                    <a:pt x="53" y="87"/>
                  </a:lnTo>
                  <a:lnTo>
                    <a:pt x="53" y="116"/>
                  </a:lnTo>
                  <a:lnTo>
                    <a:pt x="53" y="116"/>
                  </a:lnTo>
                  <a:lnTo>
                    <a:pt x="58" y="11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9" name="Freeform 67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0" name="Freeform 68"/>
            <p:cNvSpPr>
              <a:spLocks/>
            </p:cNvSpPr>
            <p:nvPr/>
          </p:nvSpPr>
          <p:spPr bwMode="auto">
            <a:xfrm>
              <a:off x="3364" y="2591"/>
              <a:ext cx="116" cy="97"/>
            </a:xfrm>
            <a:custGeom>
              <a:avLst/>
              <a:gdLst>
                <a:gd name="T0" fmla="*/ 4 w 116"/>
                <a:gd name="T1" fmla="*/ 97 h 97"/>
                <a:gd name="T2" fmla="*/ 4 w 116"/>
                <a:gd name="T3" fmla="*/ 97 h 97"/>
                <a:gd name="T4" fmla="*/ 9 w 116"/>
                <a:gd name="T5" fmla="*/ 92 h 97"/>
                <a:gd name="T6" fmla="*/ 14 w 116"/>
                <a:gd name="T7" fmla="*/ 87 h 97"/>
                <a:gd name="T8" fmla="*/ 14 w 116"/>
                <a:gd name="T9" fmla="*/ 87 h 97"/>
                <a:gd name="T10" fmla="*/ 34 w 116"/>
                <a:gd name="T11" fmla="*/ 48 h 97"/>
                <a:gd name="T12" fmla="*/ 34 w 116"/>
                <a:gd name="T13" fmla="*/ 48 h 97"/>
                <a:gd name="T14" fmla="*/ 48 w 116"/>
                <a:gd name="T15" fmla="*/ 34 h 97"/>
                <a:gd name="T16" fmla="*/ 67 w 116"/>
                <a:gd name="T17" fmla="*/ 14 h 97"/>
                <a:gd name="T18" fmla="*/ 67 w 116"/>
                <a:gd name="T19" fmla="*/ 14 h 97"/>
                <a:gd name="T20" fmla="*/ 77 w 116"/>
                <a:gd name="T21" fmla="*/ 10 h 97"/>
                <a:gd name="T22" fmla="*/ 92 w 116"/>
                <a:gd name="T23" fmla="*/ 10 h 97"/>
                <a:gd name="T24" fmla="*/ 106 w 116"/>
                <a:gd name="T25" fmla="*/ 10 h 97"/>
                <a:gd name="T26" fmla="*/ 111 w 116"/>
                <a:gd name="T27" fmla="*/ 14 h 97"/>
                <a:gd name="T28" fmla="*/ 111 w 116"/>
                <a:gd name="T29" fmla="*/ 19 h 97"/>
                <a:gd name="T30" fmla="*/ 111 w 116"/>
                <a:gd name="T31" fmla="*/ 19 h 97"/>
                <a:gd name="T32" fmla="*/ 116 w 116"/>
                <a:gd name="T33" fmla="*/ 19 h 97"/>
                <a:gd name="T34" fmla="*/ 116 w 116"/>
                <a:gd name="T35" fmla="*/ 19 h 97"/>
                <a:gd name="T36" fmla="*/ 116 w 116"/>
                <a:gd name="T37" fmla="*/ 14 h 97"/>
                <a:gd name="T38" fmla="*/ 116 w 116"/>
                <a:gd name="T39" fmla="*/ 10 h 97"/>
                <a:gd name="T40" fmla="*/ 106 w 116"/>
                <a:gd name="T41" fmla="*/ 5 h 97"/>
                <a:gd name="T42" fmla="*/ 92 w 116"/>
                <a:gd name="T43" fmla="*/ 0 h 97"/>
                <a:gd name="T44" fmla="*/ 77 w 116"/>
                <a:gd name="T45" fmla="*/ 0 h 97"/>
                <a:gd name="T46" fmla="*/ 77 w 116"/>
                <a:gd name="T47" fmla="*/ 0 h 97"/>
                <a:gd name="T48" fmla="*/ 67 w 116"/>
                <a:gd name="T49" fmla="*/ 10 h 97"/>
                <a:gd name="T50" fmla="*/ 53 w 116"/>
                <a:gd name="T51" fmla="*/ 19 h 97"/>
                <a:gd name="T52" fmla="*/ 34 w 116"/>
                <a:gd name="T53" fmla="*/ 43 h 97"/>
                <a:gd name="T54" fmla="*/ 34 w 116"/>
                <a:gd name="T55" fmla="*/ 43 h 97"/>
                <a:gd name="T56" fmla="*/ 14 w 116"/>
                <a:gd name="T57" fmla="*/ 73 h 97"/>
                <a:gd name="T58" fmla="*/ 14 w 116"/>
                <a:gd name="T59" fmla="*/ 73 h 97"/>
                <a:gd name="T60" fmla="*/ 9 w 116"/>
                <a:gd name="T61" fmla="*/ 82 h 97"/>
                <a:gd name="T62" fmla="*/ 0 w 116"/>
                <a:gd name="T63" fmla="*/ 97 h 97"/>
                <a:gd name="T64" fmla="*/ 0 w 116"/>
                <a:gd name="T65" fmla="*/ 97 h 97"/>
                <a:gd name="T66" fmla="*/ 4 w 116"/>
                <a:gd name="T67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97">
                  <a:moveTo>
                    <a:pt x="4" y="97"/>
                  </a:moveTo>
                  <a:lnTo>
                    <a:pt x="4" y="97"/>
                  </a:lnTo>
                  <a:lnTo>
                    <a:pt x="9" y="92"/>
                  </a:lnTo>
                  <a:lnTo>
                    <a:pt x="14" y="87"/>
                  </a:lnTo>
                  <a:lnTo>
                    <a:pt x="14" y="87"/>
                  </a:lnTo>
                  <a:lnTo>
                    <a:pt x="34" y="48"/>
                  </a:lnTo>
                  <a:lnTo>
                    <a:pt x="34" y="48"/>
                  </a:lnTo>
                  <a:lnTo>
                    <a:pt x="48" y="34"/>
                  </a:lnTo>
                  <a:lnTo>
                    <a:pt x="67" y="14"/>
                  </a:lnTo>
                  <a:lnTo>
                    <a:pt x="67" y="14"/>
                  </a:lnTo>
                  <a:lnTo>
                    <a:pt x="77" y="10"/>
                  </a:lnTo>
                  <a:lnTo>
                    <a:pt x="92" y="10"/>
                  </a:lnTo>
                  <a:lnTo>
                    <a:pt x="106" y="10"/>
                  </a:lnTo>
                  <a:lnTo>
                    <a:pt x="111" y="14"/>
                  </a:lnTo>
                  <a:lnTo>
                    <a:pt x="111" y="19"/>
                  </a:lnTo>
                  <a:lnTo>
                    <a:pt x="111" y="1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16" y="14"/>
                  </a:lnTo>
                  <a:lnTo>
                    <a:pt x="116" y="10"/>
                  </a:lnTo>
                  <a:lnTo>
                    <a:pt x="106" y="5"/>
                  </a:lnTo>
                  <a:lnTo>
                    <a:pt x="92" y="0"/>
                  </a:lnTo>
                  <a:lnTo>
                    <a:pt x="77" y="0"/>
                  </a:lnTo>
                  <a:lnTo>
                    <a:pt x="77" y="0"/>
                  </a:lnTo>
                  <a:lnTo>
                    <a:pt x="67" y="10"/>
                  </a:lnTo>
                  <a:lnTo>
                    <a:pt x="53" y="19"/>
                  </a:lnTo>
                  <a:lnTo>
                    <a:pt x="34" y="43"/>
                  </a:lnTo>
                  <a:lnTo>
                    <a:pt x="34" y="43"/>
                  </a:lnTo>
                  <a:lnTo>
                    <a:pt x="14" y="73"/>
                  </a:lnTo>
                  <a:lnTo>
                    <a:pt x="14" y="73"/>
                  </a:lnTo>
                  <a:lnTo>
                    <a:pt x="9" y="82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4" y="9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1" name="Freeform 69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2" name="Freeform 70"/>
            <p:cNvSpPr>
              <a:spLocks/>
            </p:cNvSpPr>
            <p:nvPr/>
          </p:nvSpPr>
          <p:spPr bwMode="auto">
            <a:xfrm>
              <a:off x="3393" y="2654"/>
              <a:ext cx="82" cy="39"/>
            </a:xfrm>
            <a:custGeom>
              <a:avLst/>
              <a:gdLst>
                <a:gd name="T0" fmla="*/ 0 w 82"/>
                <a:gd name="T1" fmla="*/ 39 h 39"/>
                <a:gd name="T2" fmla="*/ 0 w 82"/>
                <a:gd name="T3" fmla="*/ 39 h 39"/>
                <a:gd name="T4" fmla="*/ 19 w 82"/>
                <a:gd name="T5" fmla="*/ 19 h 39"/>
                <a:gd name="T6" fmla="*/ 38 w 82"/>
                <a:gd name="T7" fmla="*/ 10 h 39"/>
                <a:gd name="T8" fmla="*/ 48 w 82"/>
                <a:gd name="T9" fmla="*/ 5 h 39"/>
                <a:gd name="T10" fmla="*/ 58 w 82"/>
                <a:gd name="T11" fmla="*/ 10 h 39"/>
                <a:gd name="T12" fmla="*/ 67 w 82"/>
                <a:gd name="T13" fmla="*/ 14 h 39"/>
                <a:gd name="T14" fmla="*/ 77 w 82"/>
                <a:gd name="T15" fmla="*/ 24 h 39"/>
                <a:gd name="T16" fmla="*/ 77 w 82"/>
                <a:gd name="T17" fmla="*/ 24 h 39"/>
                <a:gd name="T18" fmla="*/ 82 w 82"/>
                <a:gd name="T19" fmla="*/ 19 h 39"/>
                <a:gd name="T20" fmla="*/ 82 w 82"/>
                <a:gd name="T21" fmla="*/ 19 h 39"/>
                <a:gd name="T22" fmla="*/ 77 w 82"/>
                <a:gd name="T23" fmla="*/ 10 h 39"/>
                <a:gd name="T24" fmla="*/ 67 w 82"/>
                <a:gd name="T25" fmla="*/ 5 h 39"/>
                <a:gd name="T26" fmla="*/ 53 w 82"/>
                <a:gd name="T27" fmla="*/ 0 h 39"/>
                <a:gd name="T28" fmla="*/ 43 w 82"/>
                <a:gd name="T29" fmla="*/ 0 h 39"/>
                <a:gd name="T30" fmla="*/ 43 w 82"/>
                <a:gd name="T31" fmla="*/ 0 h 39"/>
                <a:gd name="T32" fmla="*/ 29 w 82"/>
                <a:gd name="T33" fmla="*/ 5 h 39"/>
                <a:gd name="T34" fmla="*/ 19 w 82"/>
                <a:gd name="T35" fmla="*/ 14 h 39"/>
                <a:gd name="T36" fmla="*/ 0 w 82"/>
                <a:gd name="T37" fmla="*/ 39 h 39"/>
                <a:gd name="T38" fmla="*/ 0 w 82"/>
                <a:gd name="T39" fmla="*/ 39 h 39"/>
                <a:gd name="T40" fmla="*/ 0 w 82"/>
                <a:gd name="T41" fmla="*/ 39 h 39"/>
                <a:gd name="T42" fmla="*/ 0 w 82"/>
                <a:gd name="T4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39">
                  <a:moveTo>
                    <a:pt x="0" y="39"/>
                  </a:moveTo>
                  <a:lnTo>
                    <a:pt x="0" y="39"/>
                  </a:lnTo>
                  <a:lnTo>
                    <a:pt x="19" y="19"/>
                  </a:lnTo>
                  <a:lnTo>
                    <a:pt x="38" y="10"/>
                  </a:lnTo>
                  <a:lnTo>
                    <a:pt x="48" y="5"/>
                  </a:lnTo>
                  <a:lnTo>
                    <a:pt x="58" y="10"/>
                  </a:lnTo>
                  <a:lnTo>
                    <a:pt x="67" y="14"/>
                  </a:lnTo>
                  <a:lnTo>
                    <a:pt x="77" y="24"/>
                  </a:lnTo>
                  <a:lnTo>
                    <a:pt x="77" y="24"/>
                  </a:lnTo>
                  <a:lnTo>
                    <a:pt x="82" y="19"/>
                  </a:lnTo>
                  <a:lnTo>
                    <a:pt x="82" y="19"/>
                  </a:lnTo>
                  <a:lnTo>
                    <a:pt x="77" y="10"/>
                  </a:lnTo>
                  <a:lnTo>
                    <a:pt x="67" y="5"/>
                  </a:lnTo>
                  <a:lnTo>
                    <a:pt x="5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29" y="5"/>
                  </a:lnTo>
                  <a:lnTo>
                    <a:pt x="19" y="14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  <a:lnTo>
                    <a:pt x="0" y="3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3" name="Freeform 71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4" name="Freeform 72"/>
            <p:cNvSpPr>
              <a:spLocks/>
            </p:cNvSpPr>
            <p:nvPr/>
          </p:nvSpPr>
          <p:spPr bwMode="auto">
            <a:xfrm>
              <a:off x="2419" y="2610"/>
              <a:ext cx="112" cy="73"/>
            </a:xfrm>
            <a:custGeom>
              <a:avLst/>
              <a:gdLst>
                <a:gd name="T0" fmla="*/ 112 w 112"/>
                <a:gd name="T1" fmla="*/ 68 h 73"/>
                <a:gd name="T2" fmla="*/ 112 w 112"/>
                <a:gd name="T3" fmla="*/ 68 h 73"/>
                <a:gd name="T4" fmla="*/ 97 w 112"/>
                <a:gd name="T5" fmla="*/ 49 h 73"/>
                <a:gd name="T6" fmla="*/ 78 w 112"/>
                <a:gd name="T7" fmla="*/ 29 h 73"/>
                <a:gd name="T8" fmla="*/ 53 w 112"/>
                <a:gd name="T9" fmla="*/ 15 h 73"/>
                <a:gd name="T10" fmla="*/ 29 w 112"/>
                <a:gd name="T11" fmla="*/ 0 h 73"/>
                <a:gd name="T12" fmla="*/ 29 w 112"/>
                <a:gd name="T13" fmla="*/ 0 h 73"/>
                <a:gd name="T14" fmla="*/ 15 w 112"/>
                <a:gd name="T15" fmla="*/ 0 h 73"/>
                <a:gd name="T16" fmla="*/ 5 w 112"/>
                <a:gd name="T17" fmla="*/ 0 h 73"/>
                <a:gd name="T18" fmla="*/ 0 w 112"/>
                <a:gd name="T19" fmla="*/ 5 h 73"/>
                <a:gd name="T20" fmla="*/ 0 w 112"/>
                <a:gd name="T21" fmla="*/ 5 h 73"/>
                <a:gd name="T22" fmla="*/ 0 w 112"/>
                <a:gd name="T23" fmla="*/ 10 h 73"/>
                <a:gd name="T24" fmla="*/ 0 w 112"/>
                <a:gd name="T25" fmla="*/ 15 h 73"/>
                <a:gd name="T26" fmla="*/ 10 w 112"/>
                <a:gd name="T27" fmla="*/ 24 h 73"/>
                <a:gd name="T28" fmla="*/ 10 w 112"/>
                <a:gd name="T29" fmla="*/ 24 h 73"/>
                <a:gd name="T30" fmla="*/ 10 w 112"/>
                <a:gd name="T31" fmla="*/ 20 h 73"/>
                <a:gd name="T32" fmla="*/ 10 w 112"/>
                <a:gd name="T33" fmla="*/ 20 h 73"/>
                <a:gd name="T34" fmla="*/ 10 w 112"/>
                <a:gd name="T35" fmla="*/ 10 h 73"/>
                <a:gd name="T36" fmla="*/ 15 w 112"/>
                <a:gd name="T37" fmla="*/ 5 h 73"/>
                <a:gd name="T38" fmla="*/ 20 w 112"/>
                <a:gd name="T39" fmla="*/ 5 h 73"/>
                <a:gd name="T40" fmla="*/ 24 w 112"/>
                <a:gd name="T41" fmla="*/ 10 h 73"/>
                <a:gd name="T42" fmla="*/ 24 w 112"/>
                <a:gd name="T43" fmla="*/ 10 h 73"/>
                <a:gd name="T44" fmla="*/ 39 w 112"/>
                <a:gd name="T45" fmla="*/ 10 h 73"/>
                <a:gd name="T46" fmla="*/ 39 w 112"/>
                <a:gd name="T47" fmla="*/ 10 h 73"/>
                <a:gd name="T48" fmla="*/ 63 w 112"/>
                <a:gd name="T49" fmla="*/ 24 h 73"/>
                <a:gd name="T50" fmla="*/ 63 w 112"/>
                <a:gd name="T51" fmla="*/ 24 h 73"/>
                <a:gd name="T52" fmla="*/ 87 w 112"/>
                <a:gd name="T53" fmla="*/ 44 h 73"/>
                <a:gd name="T54" fmla="*/ 112 w 112"/>
                <a:gd name="T55" fmla="*/ 73 h 73"/>
                <a:gd name="T56" fmla="*/ 112 w 112"/>
                <a:gd name="T57" fmla="*/ 73 h 73"/>
                <a:gd name="T58" fmla="*/ 112 w 112"/>
                <a:gd name="T59" fmla="*/ 68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2" h="73">
                  <a:moveTo>
                    <a:pt x="112" y="68"/>
                  </a:moveTo>
                  <a:lnTo>
                    <a:pt x="112" y="68"/>
                  </a:lnTo>
                  <a:lnTo>
                    <a:pt x="97" y="49"/>
                  </a:lnTo>
                  <a:lnTo>
                    <a:pt x="78" y="29"/>
                  </a:lnTo>
                  <a:lnTo>
                    <a:pt x="53" y="15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10" y="24"/>
                  </a:lnTo>
                  <a:lnTo>
                    <a:pt x="10" y="24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15" y="5"/>
                  </a:lnTo>
                  <a:lnTo>
                    <a:pt x="20" y="5"/>
                  </a:lnTo>
                  <a:lnTo>
                    <a:pt x="24" y="10"/>
                  </a:lnTo>
                  <a:lnTo>
                    <a:pt x="24" y="10"/>
                  </a:lnTo>
                  <a:lnTo>
                    <a:pt x="39" y="10"/>
                  </a:lnTo>
                  <a:lnTo>
                    <a:pt x="39" y="10"/>
                  </a:lnTo>
                  <a:lnTo>
                    <a:pt x="63" y="24"/>
                  </a:lnTo>
                  <a:lnTo>
                    <a:pt x="63" y="24"/>
                  </a:lnTo>
                  <a:lnTo>
                    <a:pt x="87" y="44"/>
                  </a:lnTo>
                  <a:lnTo>
                    <a:pt x="112" y="73"/>
                  </a:lnTo>
                  <a:lnTo>
                    <a:pt x="112" y="73"/>
                  </a:lnTo>
                  <a:lnTo>
                    <a:pt x="112" y="6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5" name="Freeform 73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6" name="Freeform 74"/>
            <p:cNvSpPr>
              <a:spLocks/>
            </p:cNvSpPr>
            <p:nvPr/>
          </p:nvSpPr>
          <p:spPr bwMode="auto">
            <a:xfrm>
              <a:off x="2874" y="1545"/>
              <a:ext cx="15" cy="145"/>
            </a:xfrm>
            <a:custGeom>
              <a:avLst/>
              <a:gdLst>
                <a:gd name="T0" fmla="*/ 0 w 15"/>
                <a:gd name="T1" fmla="*/ 140 h 145"/>
                <a:gd name="T2" fmla="*/ 0 w 15"/>
                <a:gd name="T3" fmla="*/ 140 h 145"/>
                <a:gd name="T4" fmla="*/ 15 w 15"/>
                <a:gd name="T5" fmla="*/ 106 h 145"/>
                <a:gd name="T6" fmla="*/ 15 w 15"/>
                <a:gd name="T7" fmla="*/ 72 h 145"/>
                <a:gd name="T8" fmla="*/ 15 w 15"/>
                <a:gd name="T9" fmla="*/ 72 h 145"/>
                <a:gd name="T10" fmla="*/ 15 w 15"/>
                <a:gd name="T11" fmla="*/ 34 h 145"/>
                <a:gd name="T12" fmla="*/ 15 w 15"/>
                <a:gd name="T13" fmla="*/ 14 h 145"/>
                <a:gd name="T14" fmla="*/ 10 w 15"/>
                <a:gd name="T15" fmla="*/ 0 h 145"/>
                <a:gd name="T16" fmla="*/ 10 w 15"/>
                <a:gd name="T17" fmla="*/ 0 h 145"/>
                <a:gd name="T18" fmla="*/ 5 w 15"/>
                <a:gd name="T19" fmla="*/ 0 h 145"/>
                <a:gd name="T20" fmla="*/ 5 w 15"/>
                <a:gd name="T21" fmla="*/ 0 h 145"/>
                <a:gd name="T22" fmla="*/ 10 w 15"/>
                <a:gd name="T23" fmla="*/ 34 h 145"/>
                <a:gd name="T24" fmla="*/ 10 w 15"/>
                <a:gd name="T25" fmla="*/ 72 h 145"/>
                <a:gd name="T26" fmla="*/ 10 w 15"/>
                <a:gd name="T27" fmla="*/ 106 h 145"/>
                <a:gd name="T28" fmla="*/ 0 w 15"/>
                <a:gd name="T29" fmla="*/ 140 h 145"/>
                <a:gd name="T30" fmla="*/ 0 w 15"/>
                <a:gd name="T31" fmla="*/ 140 h 145"/>
                <a:gd name="T32" fmla="*/ 0 w 15"/>
                <a:gd name="T33" fmla="*/ 145 h 145"/>
                <a:gd name="T34" fmla="*/ 0 w 15"/>
                <a:gd name="T35" fmla="*/ 14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145">
                  <a:moveTo>
                    <a:pt x="0" y="140"/>
                  </a:moveTo>
                  <a:lnTo>
                    <a:pt x="0" y="140"/>
                  </a:lnTo>
                  <a:lnTo>
                    <a:pt x="15" y="106"/>
                  </a:lnTo>
                  <a:lnTo>
                    <a:pt x="15" y="72"/>
                  </a:lnTo>
                  <a:lnTo>
                    <a:pt x="15" y="72"/>
                  </a:lnTo>
                  <a:lnTo>
                    <a:pt x="15" y="34"/>
                  </a:lnTo>
                  <a:lnTo>
                    <a:pt x="15" y="14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0" y="34"/>
                  </a:lnTo>
                  <a:lnTo>
                    <a:pt x="10" y="72"/>
                  </a:lnTo>
                  <a:lnTo>
                    <a:pt x="10" y="106"/>
                  </a:lnTo>
                  <a:lnTo>
                    <a:pt x="0" y="140"/>
                  </a:lnTo>
                  <a:lnTo>
                    <a:pt x="0" y="140"/>
                  </a:lnTo>
                  <a:lnTo>
                    <a:pt x="0" y="145"/>
                  </a:lnTo>
                  <a:lnTo>
                    <a:pt x="0" y="14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7" name="Freeform 75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76"/>
            <p:cNvSpPr>
              <a:spLocks/>
            </p:cNvSpPr>
            <p:nvPr/>
          </p:nvSpPr>
          <p:spPr bwMode="auto">
            <a:xfrm>
              <a:off x="3063" y="1375"/>
              <a:ext cx="29" cy="363"/>
            </a:xfrm>
            <a:custGeom>
              <a:avLst/>
              <a:gdLst>
                <a:gd name="T0" fmla="*/ 29 w 29"/>
                <a:gd name="T1" fmla="*/ 359 h 363"/>
                <a:gd name="T2" fmla="*/ 29 w 29"/>
                <a:gd name="T3" fmla="*/ 359 h 363"/>
                <a:gd name="T4" fmla="*/ 25 w 29"/>
                <a:gd name="T5" fmla="*/ 349 h 363"/>
                <a:gd name="T6" fmla="*/ 20 w 29"/>
                <a:gd name="T7" fmla="*/ 334 h 363"/>
                <a:gd name="T8" fmla="*/ 20 w 29"/>
                <a:gd name="T9" fmla="*/ 334 h 363"/>
                <a:gd name="T10" fmla="*/ 10 w 29"/>
                <a:gd name="T11" fmla="*/ 286 h 363"/>
                <a:gd name="T12" fmla="*/ 10 w 29"/>
                <a:gd name="T13" fmla="*/ 286 h 363"/>
                <a:gd name="T14" fmla="*/ 5 w 29"/>
                <a:gd name="T15" fmla="*/ 238 h 363"/>
                <a:gd name="T16" fmla="*/ 5 w 29"/>
                <a:gd name="T17" fmla="*/ 189 h 363"/>
                <a:gd name="T18" fmla="*/ 5 w 29"/>
                <a:gd name="T19" fmla="*/ 189 h 363"/>
                <a:gd name="T20" fmla="*/ 5 w 29"/>
                <a:gd name="T21" fmla="*/ 141 h 363"/>
                <a:gd name="T22" fmla="*/ 10 w 29"/>
                <a:gd name="T23" fmla="*/ 92 h 363"/>
                <a:gd name="T24" fmla="*/ 20 w 29"/>
                <a:gd name="T25" fmla="*/ 44 h 363"/>
                <a:gd name="T26" fmla="*/ 29 w 29"/>
                <a:gd name="T27" fmla="*/ 0 h 363"/>
                <a:gd name="T28" fmla="*/ 29 w 29"/>
                <a:gd name="T29" fmla="*/ 0 h 363"/>
                <a:gd name="T30" fmla="*/ 29 w 29"/>
                <a:gd name="T31" fmla="*/ 0 h 363"/>
                <a:gd name="T32" fmla="*/ 29 w 29"/>
                <a:gd name="T33" fmla="*/ 0 h 363"/>
                <a:gd name="T34" fmla="*/ 15 w 29"/>
                <a:gd name="T35" fmla="*/ 49 h 363"/>
                <a:gd name="T36" fmla="*/ 5 w 29"/>
                <a:gd name="T37" fmla="*/ 97 h 363"/>
                <a:gd name="T38" fmla="*/ 0 w 29"/>
                <a:gd name="T39" fmla="*/ 199 h 363"/>
                <a:gd name="T40" fmla="*/ 0 w 29"/>
                <a:gd name="T41" fmla="*/ 199 h 363"/>
                <a:gd name="T42" fmla="*/ 0 w 29"/>
                <a:gd name="T43" fmla="*/ 252 h 363"/>
                <a:gd name="T44" fmla="*/ 5 w 29"/>
                <a:gd name="T45" fmla="*/ 300 h 363"/>
                <a:gd name="T46" fmla="*/ 5 w 29"/>
                <a:gd name="T47" fmla="*/ 300 h 363"/>
                <a:gd name="T48" fmla="*/ 10 w 29"/>
                <a:gd name="T49" fmla="*/ 325 h 363"/>
                <a:gd name="T50" fmla="*/ 15 w 29"/>
                <a:gd name="T51" fmla="*/ 344 h 363"/>
                <a:gd name="T52" fmla="*/ 15 w 29"/>
                <a:gd name="T53" fmla="*/ 344 h 363"/>
                <a:gd name="T54" fmla="*/ 15 w 29"/>
                <a:gd name="T55" fmla="*/ 359 h 363"/>
                <a:gd name="T56" fmla="*/ 20 w 29"/>
                <a:gd name="T57" fmla="*/ 363 h 363"/>
                <a:gd name="T58" fmla="*/ 20 w 29"/>
                <a:gd name="T59" fmla="*/ 363 h 363"/>
                <a:gd name="T60" fmla="*/ 29 w 29"/>
                <a:gd name="T61" fmla="*/ 363 h 363"/>
                <a:gd name="T62" fmla="*/ 29 w 29"/>
                <a:gd name="T63" fmla="*/ 35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" h="363">
                  <a:moveTo>
                    <a:pt x="29" y="359"/>
                  </a:moveTo>
                  <a:lnTo>
                    <a:pt x="29" y="359"/>
                  </a:lnTo>
                  <a:lnTo>
                    <a:pt x="25" y="349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0" y="286"/>
                  </a:lnTo>
                  <a:lnTo>
                    <a:pt x="10" y="286"/>
                  </a:lnTo>
                  <a:lnTo>
                    <a:pt x="5" y="238"/>
                  </a:lnTo>
                  <a:lnTo>
                    <a:pt x="5" y="189"/>
                  </a:lnTo>
                  <a:lnTo>
                    <a:pt x="5" y="189"/>
                  </a:lnTo>
                  <a:lnTo>
                    <a:pt x="5" y="141"/>
                  </a:lnTo>
                  <a:lnTo>
                    <a:pt x="10" y="92"/>
                  </a:lnTo>
                  <a:lnTo>
                    <a:pt x="20" y="44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5" y="49"/>
                  </a:lnTo>
                  <a:lnTo>
                    <a:pt x="5" y="97"/>
                  </a:lnTo>
                  <a:lnTo>
                    <a:pt x="0" y="199"/>
                  </a:lnTo>
                  <a:lnTo>
                    <a:pt x="0" y="199"/>
                  </a:lnTo>
                  <a:lnTo>
                    <a:pt x="0" y="252"/>
                  </a:lnTo>
                  <a:lnTo>
                    <a:pt x="5" y="300"/>
                  </a:lnTo>
                  <a:lnTo>
                    <a:pt x="5" y="300"/>
                  </a:lnTo>
                  <a:lnTo>
                    <a:pt x="10" y="325"/>
                  </a:lnTo>
                  <a:lnTo>
                    <a:pt x="15" y="344"/>
                  </a:lnTo>
                  <a:lnTo>
                    <a:pt x="15" y="344"/>
                  </a:lnTo>
                  <a:lnTo>
                    <a:pt x="15" y="359"/>
                  </a:lnTo>
                  <a:lnTo>
                    <a:pt x="20" y="363"/>
                  </a:lnTo>
                  <a:lnTo>
                    <a:pt x="20" y="363"/>
                  </a:lnTo>
                  <a:lnTo>
                    <a:pt x="29" y="363"/>
                  </a:lnTo>
                  <a:lnTo>
                    <a:pt x="29" y="3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77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78"/>
            <p:cNvSpPr>
              <a:spLocks/>
            </p:cNvSpPr>
            <p:nvPr/>
          </p:nvSpPr>
          <p:spPr bwMode="auto">
            <a:xfrm>
              <a:off x="3063" y="1443"/>
              <a:ext cx="58" cy="165"/>
            </a:xfrm>
            <a:custGeom>
              <a:avLst/>
              <a:gdLst>
                <a:gd name="T0" fmla="*/ 5 w 58"/>
                <a:gd name="T1" fmla="*/ 165 h 165"/>
                <a:gd name="T2" fmla="*/ 5 w 58"/>
                <a:gd name="T3" fmla="*/ 165 h 165"/>
                <a:gd name="T4" fmla="*/ 25 w 58"/>
                <a:gd name="T5" fmla="*/ 131 h 165"/>
                <a:gd name="T6" fmla="*/ 39 w 58"/>
                <a:gd name="T7" fmla="*/ 102 h 165"/>
                <a:gd name="T8" fmla="*/ 39 w 58"/>
                <a:gd name="T9" fmla="*/ 102 h 165"/>
                <a:gd name="T10" fmla="*/ 54 w 58"/>
                <a:gd name="T11" fmla="*/ 53 h 165"/>
                <a:gd name="T12" fmla="*/ 58 w 58"/>
                <a:gd name="T13" fmla="*/ 5 h 165"/>
                <a:gd name="T14" fmla="*/ 58 w 58"/>
                <a:gd name="T15" fmla="*/ 5 h 165"/>
                <a:gd name="T16" fmla="*/ 58 w 58"/>
                <a:gd name="T17" fmla="*/ 0 h 165"/>
                <a:gd name="T18" fmla="*/ 54 w 58"/>
                <a:gd name="T19" fmla="*/ 5 h 165"/>
                <a:gd name="T20" fmla="*/ 54 w 58"/>
                <a:gd name="T21" fmla="*/ 5 h 165"/>
                <a:gd name="T22" fmla="*/ 44 w 58"/>
                <a:gd name="T23" fmla="*/ 53 h 165"/>
                <a:gd name="T24" fmla="*/ 29 w 58"/>
                <a:gd name="T25" fmla="*/ 97 h 165"/>
                <a:gd name="T26" fmla="*/ 29 w 58"/>
                <a:gd name="T27" fmla="*/ 97 h 165"/>
                <a:gd name="T28" fmla="*/ 20 w 58"/>
                <a:gd name="T29" fmla="*/ 116 h 165"/>
                <a:gd name="T30" fmla="*/ 10 w 58"/>
                <a:gd name="T31" fmla="*/ 136 h 165"/>
                <a:gd name="T32" fmla="*/ 10 w 58"/>
                <a:gd name="T33" fmla="*/ 136 h 165"/>
                <a:gd name="T34" fmla="*/ 5 w 58"/>
                <a:gd name="T35" fmla="*/ 150 h 165"/>
                <a:gd name="T36" fmla="*/ 0 w 58"/>
                <a:gd name="T37" fmla="*/ 160 h 165"/>
                <a:gd name="T38" fmla="*/ 0 w 58"/>
                <a:gd name="T39" fmla="*/ 160 h 165"/>
                <a:gd name="T40" fmla="*/ 0 w 58"/>
                <a:gd name="T41" fmla="*/ 165 h 165"/>
                <a:gd name="T42" fmla="*/ 5 w 58"/>
                <a:gd name="T4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8" h="165">
                  <a:moveTo>
                    <a:pt x="5" y="165"/>
                  </a:moveTo>
                  <a:lnTo>
                    <a:pt x="5" y="165"/>
                  </a:lnTo>
                  <a:lnTo>
                    <a:pt x="25" y="131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54" y="53"/>
                  </a:lnTo>
                  <a:lnTo>
                    <a:pt x="58" y="5"/>
                  </a:lnTo>
                  <a:lnTo>
                    <a:pt x="58" y="5"/>
                  </a:lnTo>
                  <a:lnTo>
                    <a:pt x="58" y="0"/>
                  </a:lnTo>
                  <a:lnTo>
                    <a:pt x="54" y="5"/>
                  </a:lnTo>
                  <a:lnTo>
                    <a:pt x="54" y="5"/>
                  </a:lnTo>
                  <a:lnTo>
                    <a:pt x="44" y="53"/>
                  </a:lnTo>
                  <a:lnTo>
                    <a:pt x="29" y="97"/>
                  </a:lnTo>
                  <a:lnTo>
                    <a:pt x="29" y="97"/>
                  </a:lnTo>
                  <a:lnTo>
                    <a:pt x="20" y="116"/>
                  </a:lnTo>
                  <a:lnTo>
                    <a:pt x="10" y="136"/>
                  </a:lnTo>
                  <a:lnTo>
                    <a:pt x="10" y="136"/>
                  </a:lnTo>
                  <a:lnTo>
                    <a:pt x="5" y="150"/>
                  </a:lnTo>
                  <a:lnTo>
                    <a:pt x="0" y="160"/>
                  </a:lnTo>
                  <a:lnTo>
                    <a:pt x="0" y="160"/>
                  </a:lnTo>
                  <a:lnTo>
                    <a:pt x="0" y="165"/>
                  </a:lnTo>
                  <a:lnTo>
                    <a:pt x="5" y="1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79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80"/>
            <p:cNvSpPr>
              <a:spLocks/>
            </p:cNvSpPr>
            <p:nvPr/>
          </p:nvSpPr>
          <p:spPr bwMode="auto">
            <a:xfrm>
              <a:off x="2889" y="1380"/>
              <a:ext cx="34" cy="208"/>
            </a:xfrm>
            <a:custGeom>
              <a:avLst/>
              <a:gdLst>
                <a:gd name="T0" fmla="*/ 5 w 34"/>
                <a:gd name="T1" fmla="*/ 208 h 208"/>
                <a:gd name="T2" fmla="*/ 5 w 34"/>
                <a:gd name="T3" fmla="*/ 208 h 208"/>
                <a:gd name="T4" fmla="*/ 10 w 34"/>
                <a:gd name="T5" fmla="*/ 189 h 208"/>
                <a:gd name="T6" fmla="*/ 19 w 34"/>
                <a:gd name="T7" fmla="*/ 165 h 208"/>
                <a:gd name="T8" fmla="*/ 24 w 34"/>
                <a:gd name="T9" fmla="*/ 121 h 208"/>
                <a:gd name="T10" fmla="*/ 24 w 34"/>
                <a:gd name="T11" fmla="*/ 121 h 208"/>
                <a:gd name="T12" fmla="*/ 29 w 34"/>
                <a:gd name="T13" fmla="*/ 63 h 208"/>
                <a:gd name="T14" fmla="*/ 34 w 34"/>
                <a:gd name="T15" fmla="*/ 0 h 208"/>
                <a:gd name="T16" fmla="*/ 34 w 34"/>
                <a:gd name="T17" fmla="*/ 0 h 208"/>
                <a:gd name="T18" fmla="*/ 29 w 34"/>
                <a:gd name="T19" fmla="*/ 0 h 208"/>
                <a:gd name="T20" fmla="*/ 29 w 34"/>
                <a:gd name="T21" fmla="*/ 0 h 208"/>
                <a:gd name="T22" fmla="*/ 19 w 34"/>
                <a:gd name="T23" fmla="*/ 107 h 208"/>
                <a:gd name="T24" fmla="*/ 15 w 34"/>
                <a:gd name="T25" fmla="*/ 155 h 208"/>
                <a:gd name="T26" fmla="*/ 0 w 34"/>
                <a:gd name="T27" fmla="*/ 208 h 208"/>
                <a:gd name="T28" fmla="*/ 0 w 34"/>
                <a:gd name="T29" fmla="*/ 208 h 208"/>
                <a:gd name="T30" fmla="*/ 5 w 34"/>
                <a:gd name="T31" fmla="*/ 2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4" h="208">
                  <a:moveTo>
                    <a:pt x="5" y="208"/>
                  </a:moveTo>
                  <a:lnTo>
                    <a:pt x="5" y="208"/>
                  </a:lnTo>
                  <a:lnTo>
                    <a:pt x="10" y="189"/>
                  </a:lnTo>
                  <a:lnTo>
                    <a:pt x="19" y="165"/>
                  </a:lnTo>
                  <a:lnTo>
                    <a:pt x="24" y="121"/>
                  </a:lnTo>
                  <a:lnTo>
                    <a:pt x="24" y="121"/>
                  </a:lnTo>
                  <a:lnTo>
                    <a:pt x="29" y="63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9" y="0"/>
                  </a:lnTo>
                  <a:lnTo>
                    <a:pt x="29" y="0"/>
                  </a:lnTo>
                  <a:lnTo>
                    <a:pt x="19" y="107"/>
                  </a:lnTo>
                  <a:lnTo>
                    <a:pt x="15" y="155"/>
                  </a:lnTo>
                  <a:lnTo>
                    <a:pt x="0" y="208"/>
                  </a:lnTo>
                  <a:lnTo>
                    <a:pt x="0" y="208"/>
                  </a:lnTo>
                  <a:lnTo>
                    <a:pt x="5" y="20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81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82"/>
            <p:cNvSpPr>
              <a:spLocks/>
            </p:cNvSpPr>
            <p:nvPr/>
          </p:nvSpPr>
          <p:spPr bwMode="auto">
            <a:xfrm>
              <a:off x="2657" y="1482"/>
              <a:ext cx="101" cy="266"/>
            </a:xfrm>
            <a:custGeom>
              <a:avLst/>
              <a:gdLst>
                <a:gd name="T0" fmla="*/ 101 w 101"/>
                <a:gd name="T1" fmla="*/ 261 h 266"/>
                <a:gd name="T2" fmla="*/ 101 w 101"/>
                <a:gd name="T3" fmla="*/ 261 h 266"/>
                <a:gd name="T4" fmla="*/ 92 w 101"/>
                <a:gd name="T5" fmla="*/ 247 h 266"/>
                <a:gd name="T6" fmla="*/ 92 w 101"/>
                <a:gd name="T7" fmla="*/ 247 h 266"/>
                <a:gd name="T8" fmla="*/ 72 w 101"/>
                <a:gd name="T9" fmla="*/ 218 h 266"/>
                <a:gd name="T10" fmla="*/ 72 w 101"/>
                <a:gd name="T11" fmla="*/ 218 h 266"/>
                <a:gd name="T12" fmla="*/ 53 w 101"/>
                <a:gd name="T13" fmla="*/ 184 h 266"/>
                <a:gd name="T14" fmla="*/ 38 w 101"/>
                <a:gd name="T15" fmla="*/ 150 h 266"/>
                <a:gd name="T16" fmla="*/ 38 w 101"/>
                <a:gd name="T17" fmla="*/ 150 h 266"/>
                <a:gd name="T18" fmla="*/ 29 w 101"/>
                <a:gd name="T19" fmla="*/ 111 h 266"/>
                <a:gd name="T20" fmla="*/ 19 w 101"/>
                <a:gd name="T21" fmla="*/ 77 h 266"/>
                <a:gd name="T22" fmla="*/ 4 w 101"/>
                <a:gd name="T23" fmla="*/ 0 h 266"/>
                <a:gd name="T24" fmla="*/ 4 w 101"/>
                <a:gd name="T25" fmla="*/ 0 h 266"/>
                <a:gd name="T26" fmla="*/ 0 w 101"/>
                <a:gd name="T27" fmla="*/ 0 h 266"/>
                <a:gd name="T28" fmla="*/ 0 w 101"/>
                <a:gd name="T29" fmla="*/ 0 h 266"/>
                <a:gd name="T30" fmla="*/ 14 w 101"/>
                <a:gd name="T31" fmla="*/ 82 h 266"/>
                <a:gd name="T32" fmla="*/ 24 w 101"/>
                <a:gd name="T33" fmla="*/ 121 h 266"/>
                <a:gd name="T34" fmla="*/ 38 w 101"/>
                <a:gd name="T35" fmla="*/ 160 h 266"/>
                <a:gd name="T36" fmla="*/ 38 w 101"/>
                <a:gd name="T37" fmla="*/ 160 h 266"/>
                <a:gd name="T38" fmla="*/ 53 w 101"/>
                <a:gd name="T39" fmla="*/ 193 h 266"/>
                <a:gd name="T40" fmla="*/ 72 w 101"/>
                <a:gd name="T41" fmla="*/ 232 h 266"/>
                <a:gd name="T42" fmla="*/ 72 w 101"/>
                <a:gd name="T43" fmla="*/ 232 h 266"/>
                <a:gd name="T44" fmla="*/ 82 w 101"/>
                <a:gd name="T45" fmla="*/ 252 h 266"/>
                <a:gd name="T46" fmla="*/ 92 w 101"/>
                <a:gd name="T47" fmla="*/ 261 h 266"/>
                <a:gd name="T48" fmla="*/ 101 w 101"/>
                <a:gd name="T49" fmla="*/ 266 h 266"/>
                <a:gd name="T50" fmla="*/ 101 w 101"/>
                <a:gd name="T51" fmla="*/ 266 h 266"/>
                <a:gd name="T52" fmla="*/ 101 w 101"/>
                <a:gd name="T53" fmla="*/ 261 h 266"/>
                <a:gd name="T54" fmla="*/ 101 w 101"/>
                <a:gd name="T55" fmla="*/ 261 h 266"/>
                <a:gd name="T56" fmla="*/ 101 w 101"/>
                <a:gd name="T57" fmla="*/ 261 h 266"/>
                <a:gd name="T58" fmla="*/ 101 w 101"/>
                <a:gd name="T59" fmla="*/ 261 h 266"/>
                <a:gd name="T60" fmla="*/ 101 w 101"/>
                <a:gd name="T61" fmla="*/ 256 h 266"/>
                <a:gd name="T62" fmla="*/ 101 w 101"/>
                <a:gd name="T63" fmla="*/ 261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1" h="266">
                  <a:moveTo>
                    <a:pt x="101" y="261"/>
                  </a:moveTo>
                  <a:lnTo>
                    <a:pt x="101" y="261"/>
                  </a:lnTo>
                  <a:lnTo>
                    <a:pt x="92" y="247"/>
                  </a:lnTo>
                  <a:lnTo>
                    <a:pt x="92" y="247"/>
                  </a:lnTo>
                  <a:lnTo>
                    <a:pt x="72" y="218"/>
                  </a:lnTo>
                  <a:lnTo>
                    <a:pt x="72" y="218"/>
                  </a:lnTo>
                  <a:lnTo>
                    <a:pt x="53" y="184"/>
                  </a:lnTo>
                  <a:lnTo>
                    <a:pt x="38" y="150"/>
                  </a:lnTo>
                  <a:lnTo>
                    <a:pt x="38" y="150"/>
                  </a:lnTo>
                  <a:lnTo>
                    <a:pt x="29" y="111"/>
                  </a:lnTo>
                  <a:lnTo>
                    <a:pt x="19" y="77"/>
                  </a:lnTo>
                  <a:lnTo>
                    <a:pt x="4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82"/>
                  </a:lnTo>
                  <a:lnTo>
                    <a:pt x="24" y="121"/>
                  </a:lnTo>
                  <a:lnTo>
                    <a:pt x="38" y="160"/>
                  </a:lnTo>
                  <a:lnTo>
                    <a:pt x="38" y="160"/>
                  </a:lnTo>
                  <a:lnTo>
                    <a:pt x="53" y="193"/>
                  </a:lnTo>
                  <a:lnTo>
                    <a:pt x="72" y="232"/>
                  </a:lnTo>
                  <a:lnTo>
                    <a:pt x="72" y="232"/>
                  </a:lnTo>
                  <a:lnTo>
                    <a:pt x="82" y="252"/>
                  </a:lnTo>
                  <a:lnTo>
                    <a:pt x="92" y="261"/>
                  </a:lnTo>
                  <a:lnTo>
                    <a:pt x="101" y="266"/>
                  </a:lnTo>
                  <a:lnTo>
                    <a:pt x="101" y="266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61"/>
                  </a:lnTo>
                  <a:lnTo>
                    <a:pt x="101" y="256"/>
                  </a:lnTo>
                  <a:lnTo>
                    <a:pt x="101" y="26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83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84"/>
            <p:cNvSpPr>
              <a:spLocks/>
            </p:cNvSpPr>
            <p:nvPr/>
          </p:nvSpPr>
          <p:spPr bwMode="auto">
            <a:xfrm>
              <a:off x="2603" y="1516"/>
              <a:ext cx="83" cy="106"/>
            </a:xfrm>
            <a:custGeom>
              <a:avLst/>
              <a:gdLst>
                <a:gd name="T0" fmla="*/ 83 w 83"/>
                <a:gd name="T1" fmla="*/ 101 h 106"/>
                <a:gd name="T2" fmla="*/ 83 w 83"/>
                <a:gd name="T3" fmla="*/ 101 h 106"/>
                <a:gd name="T4" fmla="*/ 44 w 83"/>
                <a:gd name="T5" fmla="*/ 67 h 106"/>
                <a:gd name="T6" fmla="*/ 44 w 83"/>
                <a:gd name="T7" fmla="*/ 67 h 106"/>
                <a:gd name="T8" fmla="*/ 20 w 83"/>
                <a:gd name="T9" fmla="*/ 34 h 106"/>
                <a:gd name="T10" fmla="*/ 5 w 83"/>
                <a:gd name="T11" fmla="*/ 0 h 106"/>
                <a:gd name="T12" fmla="*/ 5 w 83"/>
                <a:gd name="T13" fmla="*/ 0 h 106"/>
                <a:gd name="T14" fmla="*/ 0 w 83"/>
                <a:gd name="T15" fmla="*/ 0 h 106"/>
                <a:gd name="T16" fmla="*/ 0 w 83"/>
                <a:gd name="T17" fmla="*/ 0 h 106"/>
                <a:gd name="T18" fmla="*/ 0 w 83"/>
                <a:gd name="T19" fmla="*/ 0 h 106"/>
                <a:gd name="T20" fmla="*/ 0 w 83"/>
                <a:gd name="T21" fmla="*/ 5 h 106"/>
                <a:gd name="T22" fmla="*/ 0 w 83"/>
                <a:gd name="T23" fmla="*/ 5 h 106"/>
                <a:gd name="T24" fmla="*/ 5 w 83"/>
                <a:gd name="T25" fmla="*/ 5 h 106"/>
                <a:gd name="T26" fmla="*/ 5 w 83"/>
                <a:gd name="T27" fmla="*/ 5 h 106"/>
                <a:gd name="T28" fmla="*/ 5 w 83"/>
                <a:gd name="T29" fmla="*/ 0 h 106"/>
                <a:gd name="T30" fmla="*/ 5 w 83"/>
                <a:gd name="T31" fmla="*/ 0 h 106"/>
                <a:gd name="T32" fmla="*/ 5 w 83"/>
                <a:gd name="T33" fmla="*/ 0 h 106"/>
                <a:gd name="T34" fmla="*/ 0 w 83"/>
                <a:gd name="T35" fmla="*/ 0 h 106"/>
                <a:gd name="T36" fmla="*/ 0 w 83"/>
                <a:gd name="T37" fmla="*/ 0 h 106"/>
                <a:gd name="T38" fmla="*/ 0 w 83"/>
                <a:gd name="T39" fmla="*/ 14 h 106"/>
                <a:gd name="T40" fmla="*/ 5 w 83"/>
                <a:gd name="T41" fmla="*/ 29 h 106"/>
                <a:gd name="T42" fmla="*/ 20 w 83"/>
                <a:gd name="T43" fmla="*/ 48 h 106"/>
                <a:gd name="T44" fmla="*/ 20 w 83"/>
                <a:gd name="T45" fmla="*/ 48 h 106"/>
                <a:gd name="T46" fmla="*/ 49 w 83"/>
                <a:gd name="T47" fmla="*/ 82 h 106"/>
                <a:gd name="T48" fmla="*/ 78 w 83"/>
                <a:gd name="T49" fmla="*/ 106 h 106"/>
                <a:gd name="T50" fmla="*/ 78 w 83"/>
                <a:gd name="T51" fmla="*/ 106 h 106"/>
                <a:gd name="T52" fmla="*/ 83 w 83"/>
                <a:gd name="T53" fmla="*/ 101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3" h="106">
                  <a:moveTo>
                    <a:pt x="83" y="101"/>
                  </a:moveTo>
                  <a:lnTo>
                    <a:pt x="83" y="101"/>
                  </a:lnTo>
                  <a:lnTo>
                    <a:pt x="44" y="67"/>
                  </a:lnTo>
                  <a:lnTo>
                    <a:pt x="44" y="67"/>
                  </a:lnTo>
                  <a:lnTo>
                    <a:pt x="20" y="34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5"/>
                  </a:lnTo>
                  <a:lnTo>
                    <a:pt x="5" y="5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5" y="29"/>
                  </a:lnTo>
                  <a:lnTo>
                    <a:pt x="20" y="48"/>
                  </a:lnTo>
                  <a:lnTo>
                    <a:pt x="20" y="48"/>
                  </a:lnTo>
                  <a:lnTo>
                    <a:pt x="49" y="82"/>
                  </a:lnTo>
                  <a:lnTo>
                    <a:pt x="78" y="106"/>
                  </a:lnTo>
                  <a:lnTo>
                    <a:pt x="78" y="106"/>
                  </a:lnTo>
                  <a:lnTo>
                    <a:pt x="83" y="10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85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86"/>
            <p:cNvSpPr>
              <a:spLocks/>
            </p:cNvSpPr>
            <p:nvPr/>
          </p:nvSpPr>
          <p:spPr bwMode="auto">
            <a:xfrm>
              <a:off x="2753" y="1593"/>
              <a:ext cx="20" cy="160"/>
            </a:xfrm>
            <a:custGeom>
              <a:avLst/>
              <a:gdLst>
                <a:gd name="T0" fmla="*/ 0 w 20"/>
                <a:gd name="T1" fmla="*/ 150 h 160"/>
                <a:gd name="T2" fmla="*/ 0 w 20"/>
                <a:gd name="T3" fmla="*/ 150 h 160"/>
                <a:gd name="T4" fmla="*/ 5 w 20"/>
                <a:gd name="T5" fmla="*/ 155 h 160"/>
                <a:gd name="T6" fmla="*/ 5 w 20"/>
                <a:gd name="T7" fmla="*/ 155 h 160"/>
                <a:gd name="T8" fmla="*/ 10 w 20"/>
                <a:gd name="T9" fmla="*/ 160 h 160"/>
                <a:gd name="T10" fmla="*/ 15 w 20"/>
                <a:gd name="T11" fmla="*/ 155 h 160"/>
                <a:gd name="T12" fmla="*/ 15 w 20"/>
                <a:gd name="T13" fmla="*/ 155 h 160"/>
                <a:gd name="T14" fmla="*/ 20 w 20"/>
                <a:gd name="T15" fmla="*/ 141 h 160"/>
                <a:gd name="T16" fmla="*/ 20 w 20"/>
                <a:gd name="T17" fmla="*/ 126 h 160"/>
                <a:gd name="T18" fmla="*/ 15 w 20"/>
                <a:gd name="T19" fmla="*/ 92 h 160"/>
                <a:gd name="T20" fmla="*/ 15 w 20"/>
                <a:gd name="T21" fmla="*/ 92 h 160"/>
                <a:gd name="T22" fmla="*/ 10 w 20"/>
                <a:gd name="T23" fmla="*/ 49 h 160"/>
                <a:gd name="T24" fmla="*/ 5 w 20"/>
                <a:gd name="T25" fmla="*/ 5 h 160"/>
                <a:gd name="T26" fmla="*/ 5 w 20"/>
                <a:gd name="T27" fmla="*/ 5 h 160"/>
                <a:gd name="T28" fmla="*/ 0 w 20"/>
                <a:gd name="T29" fmla="*/ 0 h 160"/>
                <a:gd name="T30" fmla="*/ 0 w 20"/>
                <a:gd name="T31" fmla="*/ 5 h 160"/>
                <a:gd name="T32" fmla="*/ 0 w 20"/>
                <a:gd name="T33" fmla="*/ 5 h 160"/>
                <a:gd name="T34" fmla="*/ 5 w 20"/>
                <a:gd name="T35" fmla="*/ 97 h 160"/>
                <a:gd name="T36" fmla="*/ 5 w 20"/>
                <a:gd name="T37" fmla="*/ 97 h 160"/>
                <a:gd name="T38" fmla="*/ 10 w 20"/>
                <a:gd name="T39" fmla="*/ 126 h 160"/>
                <a:gd name="T40" fmla="*/ 10 w 20"/>
                <a:gd name="T41" fmla="*/ 141 h 160"/>
                <a:gd name="T42" fmla="*/ 5 w 20"/>
                <a:gd name="T43" fmla="*/ 145 h 160"/>
                <a:gd name="T44" fmla="*/ 0 w 20"/>
                <a:gd name="T45" fmla="*/ 145 h 160"/>
                <a:gd name="T46" fmla="*/ 0 w 20"/>
                <a:gd name="T47" fmla="*/ 145 h 160"/>
                <a:gd name="T48" fmla="*/ 0 w 20"/>
                <a:gd name="T49" fmla="*/ 15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" h="160">
                  <a:moveTo>
                    <a:pt x="0" y="150"/>
                  </a:moveTo>
                  <a:lnTo>
                    <a:pt x="0" y="150"/>
                  </a:lnTo>
                  <a:lnTo>
                    <a:pt x="5" y="155"/>
                  </a:lnTo>
                  <a:lnTo>
                    <a:pt x="5" y="155"/>
                  </a:lnTo>
                  <a:lnTo>
                    <a:pt x="10" y="160"/>
                  </a:lnTo>
                  <a:lnTo>
                    <a:pt x="15" y="155"/>
                  </a:lnTo>
                  <a:lnTo>
                    <a:pt x="15" y="155"/>
                  </a:lnTo>
                  <a:lnTo>
                    <a:pt x="20" y="141"/>
                  </a:lnTo>
                  <a:lnTo>
                    <a:pt x="20" y="126"/>
                  </a:lnTo>
                  <a:lnTo>
                    <a:pt x="15" y="92"/>
                  </a:lnTo>
                  <a:lnTo>
                    <a:pt x="15" y="92"/>
                  </a:lnTo>
                  <a:lnTo>
                    <a:pt x="10" y="49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97"/>
                  </a:lnTo>
                  <a:lnTo>
                    <a:pt x="5" y="97"/>
                  </a:lnTo>
                  <a:lnTo>
                    <a:pt x="10" y="126"/>
                  </a:lnTo>
                  <a:lnTo>
                    <a:pt x="10" y="141"/>
                  </a:lnTo>
                  <a:lnTo>
                    <a:pt x="5" y="145"/>
                  </a:lnTo>
                  <a:lnTo>
                    <a:pt x="0" y="145"/>
                  </a:lnTo>
                  <a:lnTo>
                    <a:pt x="0" y="145"/>
                  </a:lnTo>
                  <a:lnTo>
                    <a:pt x="0" y="1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87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88"/>
            <p:cNvSpPr>
              <a:spLocks/>
            </p:cNvSpPr>
            <p:nvPr/>
          </p:nvSpPr>
          <p:spPr bwMode="auto">
            <a:xfrm>
              <a:off x="2768" y="1738"/>
              <a:ext cx="29" cy="73"/>
            </a:xfrm>
            <a:custGeom>
              <a:avLst/>
              <a:gdLst>
                <a:gd name="T0" fmla="*/ 0 w 29"/>
                <a:gd name="T1" fmla="*/ 0 h 73"/>
                <a:gd name="T2" fmla="*/ 0 w 29"/>
                <a:gd name="T3" fmla="*/ 0 h 73"/>
                <a:gd name="T4" fmla="*/ 5 w 29"/>
                <a:gd name="T5" fmla="*/ 20 h 73"/>
                <a:gd name="T6" fmla="*/ 14 w 29"/>
                <a:gd name="T7" fmla="*/ 39 h 73"/>
                <a:gd name="T8" fmla="*/ 29 w 29"/>
                <a:gd name="T9" fmla="*/ 73 h 73"/>
                <a:gd name="T10" fmla="*/ 29 w 29"/>
                <a:gd name="T11" fmla="*/ 73 h 73"/>
                <a:gd name="T12" fmla="*/ 29 w 29"/>
                <a:gd name="T13" fmla="*/ 73 h 73"/>
                <a:gd name="T14" fmla="*/ 29 w 29"/>
                <a:gd name="T15" fmla="*/ 73 h 73"/>
                <a:gd name="T16" fmla="*/ 14 w 29"/>
                <a:gd name="T17" fmla="*/ 39 h 73"/>
                <a:gd name="T18" fmla="*/ 5 w 29"/>
                <a:gd name="T19" fmla="*/ 20 h 73"/>
                <a:gd name="T20" fmla="*/ 5 w 29"/>
                <a:gd name="T21" fmla="*/ 0 h 73"/>
                <a:gd name="T22" fmla="*/ 5 w 29"/>
                <a:gd name="T23" fmla="*/ 0 h 73"/>
                <a:gd name="T24" fmla="*/ 0 w 29"/>
                <a:gd name="T2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73">
                  <a:moveTo>
                    <a:pt x="0" y="0"/>
                  </a:moveTo>
                  <a:lnTo>
                    <a:pt x="0" y="0"/>
                  </a:lnTo>
                  <a:lnTo>
                    <a:pt x="5" y="20"/>
                  </a:lnTo>
                  <a:lnTo>
                    <a:pt x="14" y="39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29" y="73"/>
                  </a:lnTo>
                  <a:lnTo>
                    <a:pt x="14" y="39"/>
                  </a:lnTo>
                  <a:lnTo>
                    <a:pt x="5" y="20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89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90"/>
            <p:cNvSpPr>
              <a:spLocks/>
            </p:cNvSpPr>
            <p:nvPr/>
          </p:nvSpPr>
          <p:spPr bwMode="auto">
            <a:xfrm>
              <a:off x="3209" y="513"/>
              <a:ext cx="871" cy="1390"/>
            </a:xfrm>
            <a:custGeom>
              <a:avLst/>
              <a:gdLst>
                <a:gd name="T0" fmla="*/ 799 w 871"/>
                <a:gd name="T1" fmla="*/ 857 h 1390"/>
                <a:gd name="T2" fmla="*/ 726 w 871"/>
                <a:gd name="T3" fmla="*/ 717 h 1390"/>
                <a:gd name="T4" fmla="*/ 678 w 871"/>
                <a:gd name="T5" fmla="*/ 678 h 1390"/>
                <a:gd name="T6" fmla="*/ 678 w 871"/>
                <a:gd name="T7" fmla="*/ 615 h 1390"/>
                <a:gd name="T8" fmla="*/ 789 w 871"/>
                <a:gd name="T9" fmla="*/ 533 h 1390"/>
                <a:gd name="T10" fmla="*/ 770 w 871"/>
                <a:gd name="T11" fmla="*/ 407 h 1390"/>
                <a:gd name="T12" fmla="*/ 808 w 871"/>
                <a:gd name="T13" fmla="*/ 271 h 1390"/>
                <a:gd name="T14" fmla="*/ 634 w 871"/>
                <a:gd name="T15" fmla="*/ 189 h 1390"/>
                <a:gd name="T16" fmla="*/ 561 w 871"/>
                <a:gd name="T17" fmla="*/ 145 h 1390"/>
                <a:gd name="T18" fmla="*/ 426 w 871"/>
                <a:gd name="T19" fmla="*/ 155 h 1390"/>
                <a:gd name="T20" fmla="*/ 300 w 871"/>
                <a:gd name="T21" fmla="*/ 155 h 1390"/>
                <a:gd name="T22" fmla="*/ 261 w 871"/>
                <a:gd name="T23" fmla="*/ 107 h 1390"/>
                <a:gd name="T24" fmla="*/ 208 w 871"/>
                <a:gd name="T25" fmla="*/ 34 h 1390"/>
                <a:gd name="T26" fmla="*/ 126 w 871"/>
                <a:gd name="T27" fmla="*/ 5 h 1390"/>
                <a:gd name="T28" fmla="*/ 87 w 871"/>
                <a:gd name="T29" fmla="*/ 44 h 1390"/>
                <a:gd name="T30" fmla="*/ 92 w 871"/>
                <a:gd name="T31" fmla="*/ 34 h 1390"/>
                <a:gd name="T32" fmla="*/ 174 w 871"/>
                <a:gd name="T33" fmla="*/ 10 h 1390"/>
                <a:gd name="T34" fmla="*/ 203 w 871"/>
                <a:gd name="T35" fmla="*/ 87 h 1390"/>
                <a:gd name="T36" fmla="*/ 281 w 871"/>
                <a:gd name="T37" fmla="*/ 145 h 1390"/>
                <a:gd name="T38" fmla="*/ 310 w 871"/>
                <a:gd name="T39" fmla="*/ 160 h 1390"/>
                <a:gd name="T40" fmla="*/ 406 w 871"/>
                <a:gd name="T41" fmla="*/ 150 h 1390"/>
                <a:gd name="T42" fmla="*/ 436 w 871"/>
                <a:gd name="T43" fmla="*/ 189 h 1390"/>
                <a:gd name="T44" fmla="*/ 571 w 871"/>
                <a:gd name="T45" fmla="*/ 160 h 1390"/>
                <a:gd name="T46" fmla="*/ 683 w 871"/>
                <a:gd name="T47" fmla="*/ 203 h 1390"/>
                <a:gd name="T48" fmla="*/ 789 w 871"/>
                <a:gd name="T49" fmla="*/ 262 h 1390"/>
                <a:gd name="T50" fmla="*/ 770 w 871"/>
                <a:gd name="T51" fmla="*/ 388 h 1390"/>
                <a:gd name="T52" fmla="*/ 779 w 871"/>
                <a:gd name="T53" fmla="*/ 441 h 1390"/>
                <a:gd name="T54" fmla="*/ 770 w 871"/>
                <a:gd name="T55" fmla="*/ 533 h 1390"/>
                <a:gd name="T56" fmla="*/ 653 w 871"/>
                <a:gd name="T57" fmla="*/ 620 h 1390"/>
                <a:gd name="T58" fmla="*/ 653 w 871"/>
                <a:gd name="T59" fmla="*/ 683 h 1390"/>
                <a:gd name="T60" fmla="*/ 644 w 871"/>
                <a:gd name="T61" fmla="*/ 722 h 1390"/>
                <a:gd name="T62" fmla="*/ 755 w 871"/>
                <a:gd name="T63" fmla="*/ 760 h 1390"/>
                <a:gd name="T64" fmla="*/ 784 w 871"/>
                <a:gd name="T65" fmla="*/ 872 h 1390"/>
                <a:gd name="T66" fmla="*/ 852 w 871"/>
                <a:gd name="T67" fmla="*/ 964 h 1390"/>
                <a:gd name="T68" fmla="*/ 750 w 871"/>
                <a:gd name="T69" fmla="*/ 1051 h 1390"/>
                <a:gd name="T70" fmla="*/ 615 w 871"/>
                <a:gd name="T71" fmla="*/ 1080 h 1390"/>
                <a:gd name="T72" fmla="*/ 610 w 871"/>
                <a:gd name="T73" fmla="*/ 1143 h 1390"/>
                <a:gd name="T74" fmla="*/ 498 w 871"/>
                <a:gd name="T75" fmla="*/ 1162 h 1390"/>
                <a:gd name="T76" fmla="*/ 479 w 871"/>
                <a:gd name="T77" fmla="*/ 1250 h 1390"/>
                <a:gd name="T78" fmla="*/ 397 w 871"/>
                <a:gd name="T79" fmla="*/ 1284 h 1390"/>
                <a:gd name="T80" fmla="*/ 319 w 871"/>
                <a:gd name="T81" fmla="*/ 1361 h 1390"/>
                <a:gd name="T82" fmla="*/ 198 w 871"/>
                <a:gd name="T83" fmla="*/ 1332 h 1390"/>
                <a:gd name="T84" fmla="*/ 159 w 871"/>
                <a:gd name="T85" fmla="*/ 1259 h 1390"/>
                <a:gd name="T86" fmla="*/ 58 w 871"/>
                <a:gd name="T87" fmla="*/ 1245 h 1390"/>
                <a:gd name="T88" fmla="*/ 29 w 871"/>
                <a:gd name="T89" fmla="*/ 1177 h 1390"/>
                <a:gd name="T90" fmla="*/ 0 w 871"/>
                <a:gd name="T91" fmla="*/ 1133 h 1390"/>
                <a:gd name="T92" fmla="*/ 24 w 871"/>
                <a:gd name="T93" fmla="*/ 1192 h 1390"/>
                <a:gd name="T94" fmla="*/ 87 w 871"/>
                <a:gd name="T95" fmla="*/ 1284 h 1390"/>
                <a:gd name="T96" fmla="*/ 198 w 871"/>
                <a:gd name="T97" fmla="*/ 1356 h 1390"/>
                <a:gd name="T98" fmla="*/ 314 w 871"/>
                <a:gd name="T99" fmla="*/ 1380 h 1390"/>
                <a:gd name="T100" fmla="*/ 387 w 871"/>
                <a:gd name="T101" fmla="*/ 1308 h 1390"/>
                <a:gd name="T102" fmla="*/ 498 w 871"/>
                <a:gd name="T103" fmla="*/ 1259 h 1390"/>
                <a:gd name="T104" fmla="*/ 503 w 871"/>
                <a:gd name="T105" fmla="*/ 1182 h 1390"/>
                <a:gd name="T106" fmla="*/ 620 w 871"/>
                <a:gd name="T107" fmla="*/ 1158 h 1390"/>
                <a:gd name="T108" fmla="*/ 639 w 871"/>
                <a:gd name="T109" fmla="*/ 1085 h 1390"/>
                <a:gd name="T110" fmla="*/ 808 w 871"/>
                <a:gd name="T111" fmla="*/ 1051 h 1390"/>
                <a:gd name="T112" fmla="*/ 867 w 871"/>
                <a:gd name="T113" fmla="*/ 930 h 1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871" h="1390">
                  <a:moveTo>
                    <a:pt x="867" y="930"/>
                  </a:moveTo>
                  <a:lnTo>
                    <a:pt x="867" y="930"/>
                  </a:lnTo>
                  <a:lnTo>
                    <a:pt x="857" y="906"/>
                  </a:lnTo>
                  <a:lnTo>
                    <a:pt x="838" y="886"/>
                  </a:lnTo>
                  <a:lnTo>
                    <a:pt x="818" y="872"/>
                  </a:lnTo>
                  <a:lnTo>
                    <a:pt x="799" y="857"/>
                  </a:lnTo>
                  <a:lnTo>
                    <a:pt x="799" y="857"/>
                  </a:lnTo>
                  <a:lnTo>
                    <a:pt x="799" y="833"/>
                  </a:lnTo>
                  <a:lnTo>
                    <a:pt x="799" y="809"/>
                  </a:lnTo>
                  <a:lnTo>
                    <a:pt x="794" y="785"/>
                  </a:lnTo>
                  <a:lnTo>
                    <a:pt x="779" y="760"/>
                  </a:lnTo>
                  <a:lnTo>
                    <a:pt x="779" y="760"/>
                  </a:lnTo>
                  <a:lnTo>
                    <a:pt x="755" y="736"/>
                  </a:lnTo>
                  <a:lnTo>
                    <a:pt x="726" y="717"/>
                  </a:lnTo>
                  <a:lnTo>
                    <a:pt x="726" y="717"/>
                  </a:lnTo>
                  <a:lnTo>
                    <a:pt x="712" y="707"/>
                  </a:lnTo>
                  <a:lnTo>
                    <a:pt x="702" y="702"/>
                  </a:lnTo>
                  <a:lnTo>
                    <a:pt x="702" y="702"/>
                  </a:lnTo>
                  <a:lnTo>
                    <a:pt x="663" y="702"/>
                  </a:lnTo>
                  <a:lnTo>
                    <a:pt x="663" y="702"/>
                  </a:lnTo>
                  <a:lnTo>
                    <a:pt x="678" y="678"/>
                  </a:lnTo>
                  <a:lnTo>
                    <a:pt x="678" y="678"/>
                  </a:lnTo>
                  <a:lnTo>
                    <a:pt x="683" y="668"/>
                  </a:lnTo>
                  <a:lnTo>
                    <a:pt x="678" y="659"/>
                  </a:lnTo>
                  <a:lnTo>
                    <a:pt x="673" y="639"/>
                  </a:lnTo>
                  <a:lnTo>
                    <a:pt x="673" y="639"/>
                  </a:lnTo>
                  <a:lnTo>
                    <a:pt x="673" y="625"/>
                  </a:lnTo>
                  <a:lnTo>
                    <a:pt x="678" y="615"/>
                  </a:lnTo>
                  <a:lnTo>
                    <a:pt x="692" y="606"/>
                  </a:lnTo>
                  <a:lnTo>
                    <a:pt x="707" y="596"/>
                  </a:lnTo>
                  <a:lnTo>
                    <a:pt x="736" y="586"/>
                  </a:lnTo>
                  <a:lnTo>
                    <a:pt x="760" y="572"/>
                  </a:lnTo>
                  <a:lnTo>
                    <a:pt x="760" y="572"/>
                  </a:lnTo>
                  <a:lnTo>
                    <a:pt x="775" y="552"/>
                  </a:lnTo>
                  <a:lnTo>
                    <a:pt x="789" y="533"/>
                  </a:lnTo>
                  <a:lnTo>
                    <a:pt x="799" y="509"/>
                  </a:lnTo>
                  <a:lnTo>
                    <a:pt x="804" y="484"/>
                  </a:lnTo>
                  <a:lnTo>
                    <a:pt x="804" y="484"/>
                  </a:lnTo>
                  <a:lnTo>
                    <a:pt x="804" y="460"/>
                  </a:lnTo>
                  <a:lnTo>
                    <a:pt x="799" y="441"/>
                  </a:lnTo>
                  <a:lnTo>
                    <a:pt x="784" y="421"/>
                  </a:lnTo>
                  <a:lnTo>
                    <a:pt x="770" y="407"/>
                  </a:lnTo>
                  <a:lnTo>
                    <a:pt x="770" y="407"/>
                  </a:lnTo>
                  <a:lnTo>
                    <a:pt x="794" y="378"/>
                  </a:lnTo>
                  <a:lnTo>
                    <a:pt x="808" y="344"/>
                  </a:lnTo>
                  <a:lnTo>
                    <a:pt x="813" y="305"/>
                  </a:lnTo>
                  <a:lnTo>
                    <a:pt x="813" y="291"/>
                  </a:lnTo>
                  <a:lnTo>
                    <a:pt x="808" y="271"/>
                  </a:lnTo>
                  <a:lnTo>
                    <a:pt x="808" y="271"/>
                  </a:lnTo>
                  <a:lnTo>
                    <a:pt x="794" y="237"/>
                  </a:lnTo>
                  <a:lnTo>
                    <a:pt x="770" y="218"/>
                  </a:lnTo>
                  <a:lnTo>
                    <a:pt x="741" y="199"/>
                  </a:lnTo>
                  <a:lnTo>
                    <a:pt x="707" y="189"/>
                  </a:lnTo>
                  <a:lnTo>
                    <a:pt x="707" y="189"/>
                  </a:lnTo>
                  <a:lnTo>
                    <a:pt x="673" y="189"/>
                  </a:lnTo>
                  <a:lnTo>
                    <a:pt x="634" y="189"/>
                  </a:lnTo>
                  <a:lnTo>
                    <a:pt x="634" y="189"/>
                  </a:lnTo>
                  <a:lnTo>
                    <a:pt x="615" y="184"/>
                  </a:lnTo>
                  <a:lnTo>
                    <a:pt x="600" y="170"/>
                  </a:lnTo>
                  <a:lnTo>
                    <a:pt x="600" y="170"/>
                  </a:lnTo>
                  <a:lnTo>
                    <a:pt x="576" y="155"/>
                  </a:lnTo>
                  <a:lnTo>
                    <a:pt x="576" y="155"/>
                  </a:lnTo>
                  <a:lnTo>
                    <a:pt x="561" y="145"/>
                  </a:lnTo>
                  <a:lnTo>
                    <a:pt x="542" y="141"/>
                  </a:lnTo>
                  <a:lnTo>
                    <a:pt x="523" y="141"/>
                  </a:lnTo>
                  <a:lnTo>
                    <a:pt x="503" y="145"/>
                  </a:lnTo>
                  <a:lnTo>
                    <a:pt x="469" y="160"/>
                  </a:lnTo>
                  <a:lnTo>
                    <a:pt x="436" y="179"/>
                  </a:lnTo>
                  <a:lnTo>
                    <a:pt x="436" y="179"/>
                  </a:lnTo>
                  <a:lnTo>
                    <a:pt x="426" y="155"/>
                  </a:lnTo>
                  <a:lnTo>
                    <a:pt x="406" y="141"/>
                  </a:lnTo>
                  <a:lnTo>
                    <a:pt x="382" y="126"/>
                  </a:lnTo>
                  <a:lnTo>
                    <a:pt x="358" y="121"/>
                  </a:lnTo>
                  <a:lnTo>
                    <a:pt x="358" y="121"/>
                  </a:lnTo>
                  <a:lnTo>
                    <a:pt x="334" y="126"/>
                  </a:lnTo>
                  <a:lnTo>
                    <a:pt x="319" y="136"/>
                  </a:lnTo>
                  <a:lnTo>
                    <a:pt x="300" y="155"/>
                  </a:lnTo>
                  <a:lnTo>
                    <a:pt x="285" y="170"/>
                  </a:lnTo>
                  <a:lnTo>
                    <a:pt x="285" y="170"/>
                  </a:lnTo>
                  <a:lnTo>
                    <a:pt x="290" y="150"/>
                  </a:lnTo>
                  <a:lnTo>
                    <a:pt x="285" y="136"/>
                  </a:lnTo>
                  <a:lnTo>
                    <a:pt x="276" y="121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37" y="92"/>
                  </a:lnTo>
                  <a:lnTo>
                    <a:pt x="213" y="82"/>
                  </a:lnTo>
                  <a:lnTo>
                    <a:pt x="213" y="82"/>
                  </a:lnTo>
                  <a:lnTo>
                    <a:pt x="208" y="78"/>
                  </a:lnTo>
                  <a:lnTo>
                    <a:pt x="208" y="63"/>
                  </a:lnTo>
                  <a:lnTo>
                    <a:pt x="208" y="49"/>
                  </a:lnTo>
                  <a:lnTo>
                    <a:pt x="208" y="34"/>
                  </a:lnTo>
                  <a:lnTo>
                    <a:pt x="208" y="34"/>
                  </a:lnTo>
                  <a:lnTo>
                    <a:pt x="193" y="19"/>
                  </a:lnTo>
                  <a:lnTo>
                    <a:pt x="184" y="5"/>
                  </a:lnTo>
                  <a:lnTo>
                    <a:pt x="169" y="0"/>
                  </a:lnTo>
                  <a:lnTo>
                    <a:pt x="145" y="0"/>
                  </a:lnTo>
                  <a:lnTo>
                    <a:pt x="145" y="0"/>
                  </a:lnTo>
                  <a:lnTo>
                    <a:pt x="126" y="5"/>
                  </a:lnTo>
                  <a:lnTo>
                    <a:pt x="106" y="15"/>
                  </a:lnTo>
                  <a:lnTo>
                    <a:pt x="92" y="24"/>
                  </a:lnTo>
                  <a:lnTo>
                    <a:pt x="87" y="3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87" y="44"/>
                  </a:lnTo>
                  <a:lnTo>
                    <a:pt x="97" y="44"/>
                  </a:lnTo>
                  <a:lnTo>
                    <a:pt x="97" y="44"/>
                  </a:lnTo>
                  <a:lnTo>
                    <a:pt x="101" y="44"/>
                  </a:lnTo>
                  <a:lnTo>
                    <a:pt x="97" y="39"/>
                  </a:lnTo>
                  <a:lnTo>
                    <a:pt x="97" y="39"/>
                  </a:lnTo>
                  <a:lnTo>
                    <a:pt x="92" y="39"/>
                  </a:lnTo>
                  <a:lnTo>
                    <a:pt x="92" y="34"/>
                  </a:lnTo>
                  <a:lnTo>
                    <a:pt x="97" y="29"/>
                  </a:lnTo>
                  <a:lnTo>
                    <a:pt x="116" y="19"/>
                  </a:lnTo>
                  <a:lnTo>
                    <a:pt x="116" y="19"/>
                  </a:lnTo>
                  <a:lnTo>
                    <a:pt x="155" y="10"/>
                  </a:lnTo>
                  <a:lnTo>
                    <a:pt x="155" y="10"/>
                  </a:lnTo>
                  <a:lnTo>
                    <a:pt x="164" y="10"/>
                  </a:lnTo>
                  <a:lnTo>
                    <a:pt x="174" y="10"/>
                  </a:lnTo>
                  <a:lnTo>
                    <a:pt x="193" y="24"/>
                  </a:lnTo>
                  <a:lnTo>
                    <a:pt x="193" y="24"/>
                  </a:lnTo>
                  <a:lnTo>
                    <a:pt x="198" y="39"/>
                  </a:lnTo>
                  <a:lnTo>
                    <a:pt x="203" y="53"/>
                  </a:lnTo>
                  <a:lnTo>
                    <a:pt x="198" y="82"/>
                  </a:lnTo>
                  <a:lnTo>
                    <a:pt x="198" y="82"/>
                  </a:lnTo>
                  <a:lnTo>
                    <a:pt x="203" y="87"/>
                  </a:lnTo>
                  <a:lnTo>
                    <a:pt x="213" y="92"/>
                  </a:lnTo>
                  <a:lnTo>
                    <a:pt x="232" y="97"/>
                  </a:lnTo>
                  <a:lnTo>
                    <a:pt x="232" y="97"/>
                  </a:lnTo>
                  <a:lnTo>
                    <a:pt x="256" y="111"/>
                  </a:lnTo>
                  <a:lnTo>
                    <a:pt x="276" y="131"/>
                  </a:lnTo>
                  <a:lnTo>
                    <a:pt x="276" y="131"/>
                  </a:lnTo>
                  <a:lnTo>
                    <a:pt x="281" y="145"/>
                  </a:lnTo>
                  <a:lnTo>
                    <a:pt x="281" y="160"/>
                  </a:lnTo>
                  <a:lnTo>
                    <a:pt x="276" y="184"/>
                  </a:lnTo>
                  <a:lnTo>
                    <a:pt x="276" y="184"/>
                  </a:lnTo>
                  <a:lnTo>
                    <a:pt x="276" y="189"/>
                  </a:lnTo>
                  <a:lnTo>
                    <a:pt x="281" y="189"/>
                  </a:lnTo>
                  <a:lnTo>
                    <a:pt x="281" y="189"/>
                  </a:lnTo>
                  <a:lnTo>
                    <a:pt x="310" y="160"/>
                  </a:lnTo>
                  <a:lnTo>
                    <a:pt x="319" y="145"/>
                  </a:lnTo>
                  <a:lnTo>
                    <a:pt x="339" y="131"/>
                  </a:lnTo>
                  <a:lnTo>
                    <a:pt x="339" y="131"/>
                  </a:lnTo>
                  <a:lnTo>
                    <a:pt x="353" y="131"/>
                  </a:lnTo>
                  <a:lnTo>
                    <a:pt x="368" y="131"/>
                  </a:lnTo>
                  <a:lnTo>
                    <a:pt x="397" y="141"/>
                  </a:lnTo>
                  <a:lnTo>
                    <a:pt x="406" y="150"/>
                  </a:lnTo>
                  <a:lnTo>
                    <a:pt x="416" y="160"/>
                  </a:lnTo>
                  <a:lnTo>
                    <a:pt x="426" y="174"/>
                  </a:lnTo>
                  <a:lnTo>
                    <a:pt x="431" y="184"/>
                  </a:lnTo>
                  <a:lnTo>
                    <a:pt x="431" y="184"/>
                  </a:lnTo>
                  <a:lnTo>
                    <a:pt x="431" y="189"/>
                  </a:lnTo>
                  <a:lnTo>
                    <a:pt x="436" y="189"/>
                  </a:lnTo>
                  <a:lnTo>
                    <a:pt x="436" y="189"/>
                  </a:lnTo>
                  <a:lnTo>
                    <a:pt x="450" y="174"/>
                  </a:lnTo>
                  <a:lnTo>
                    <a:pt x="469" y="165"/>
                  </a:lnTo>
                  <a:lnTo>
                    <a:pt x="489" y="160"/>
                  </a:lnTo>
                  <a:lnTo>
                    <a:pt x="508" y="155"/>
                  </a:lnTo>
                  <a:lnTo>
                    <a:pt x="532" y="150"/>
                  </a:lnTo>
                  <a:lnTo>
                    <a:pt x="552" y="155"/>
                  </a:lnTo>
                  <a:lnTo>
                    <a:pt x="571" y="160"/>
                  </a:lnTo>
                  <a:lnTo>
                    <a:pt x="586" y="174"/>
                  </a:lnTo>
                  <a:lnTo>
                    <a:pt x="586" y="174"/>
                  </a:lnTo>
                  <a:lnTo>
                    <a:pt x="600" y="189"/>
                  </a:lnTo>
                  <a:lnTo>
                    <a:pt x="610" y="199"/>
                  </a:lnTo>
                  <a:lnTo>
                    <a:pt x="620" y="203"/>
                  </a:lnTo>
                  <a:lnTo>
                    <a:pt x="620" y="203"/>
                  </a:lnTo>
                  <a:lnTo>
                    <a:pt x="683" y="203"/>
                  </a:lnTo>
                  <a:lnTo>
                    <a:pt x="683" y="203"/>
                  </a:lnTo>
                  <a:lnTo>
                    <a:pt x="716" y="208"/>
                  </a:lnTo>
                  <a:lnTo>
                    <a:pt x="745" y="218"/>
                  </a:lnTo>
                  <a:lnTo>
                    <a:pt x="770" y="233"/>
                  </a:lnTo>
                  <a:lnTo>
                    <a:pt x="779" y="247"/>
                  </a:lnTo>
                  <a:lnTo>
                    <a:pt x="789" y="262"/>
                  </a:lnTo>
                  <a:lnTo>
                    <a:pt x="789" y="262"/>
                  </a:lnTo>
                  <a:lnTo>
                    <a:pt x="794" y="276"/>
                  </a:lnTo>
                  <a:lnTo>
                    <a:pt x="799" y="296"/>
                  </a:lnTo>
                  <a:lnTo>
                    <a:pt x="799" y="315"/>
                  </a:lnTo>
                  <a:lnTo>
                    <a:pt x="794" y="334"/>
                  </a:lnTo>
                  <a:lnTo>
                    <a:pt x="789" y="354"/>
                  </a:lnTo>
                  <a:lnTo>
                    <a:pt x="779" y="368"/>
                  </a:lnTo>
                  <a:lnTo>
                    <a:pt x="770" y="388"/>
                  </a:lnTo>
                  <a:lnTo>
                    <a:pt x="750" y="402"/>
                  </a:lnTo>
                  <a:lnTo>
                    <a:pt x="750" y="402"/>
                  </a:lnTo>
                  <a:lnTo>
                    <a:pt x="750" y="407"/>
                  </a:lnTo>
                  <a:lnTo>
                    <a:pt x="750" y="412"/>
                  </a:lnTo>
                  <a:lnTo>
                    <a:pt x="750" y="412"/>
                  </a:lnTo>
                  <a:lnTo>
                    <a:pt x="770" y="431"/>
                  </a:lnTo>
                  <a:lnTo>
                    <a:pt x="779" y="441"/>
                  </a:lnTo>
                  <a:lnTo>
                    <a:pt x="784" y="451"/>
                  </a:lnTo>
                  <a:lnTo>
                    <a:pt x="784" y="451"/>
                  </a:lnTo>
                  <a:lnTo>
                    <a:pt x="789" y="465"/>
                  </a:lnTo>
                  <a:lnTo>
                    <a:pt x="789" y="480"/>
                  </a:lnTo>
                  <a:lnTo>
                    <a:pt x="779" y="509"/>
                  </a:lnTo>
                  <a:lnTo>
                    <a:pt x="779" y="509"/>
                  </a:lnTo>
                  <a:lnTo>
                    <a:pt x="770" y="533"/>
                  </a:lnTo>
                  <a:lnTo>
                    <a:pt x="755" y="552"/>
                  </a:lnTo>
                  <a:lnTo>
                    <a:pt x="736" y="567"/>
                  </a:lnTo>
                  <a:lnTo>
                    <a:pt x="712" y="576"/>
                  </a:lnTo>
                  <a:lnTo>
                    <a:pt x="712" y="576"/>
                  </a:lnTo>
                  <a:lnTo>
                    <a:pt x="678" y="596"/>
                  </a:lnTo>
                  <a:lnTo>
                    <a:pt x="663" y="606"/>
                  </a:lnTo>
                  <a:lnTo>
                    <a:pt x="653" y="620"/>
                  </a:lnTo>
                  <a:lnTo>
                    <a:pt x="653" y="620"/>
                  </a:lnTo>
                  <a:lnTo>
                    <a:pt x="653" y="630"/>
                  </a:lnTo>
                  <a:lnTo>
                    <a:pt x="653" y="639"/>
                  </a:lnTo>
                  <a:lnTo>
                    <a:pt x="658" y="659"/>
                  </a:lnTo>
                  <a:lnTo>
                    <a:pt x="658" y="659"/>
                  </a:lnTo>
                  <a:lnTo>
                    <a:pt x="658" y="673"/>
                  </a:lnTo>
                  <a:lnTo>
                    <a:pt x="653" y="683"/>
                  </a:lnTo>
                  <a:lnTo>
                    <a:pt x="639" y="707"/>
                  </a:lnTo>
                  <a:lnTo>
                    <a:pt x="639" y="707"/>
                  </a:lnTo>
                  <a:lnTo>
                    <a:pt x="634" y="712"/>
                  </a:lnTo>
                  <a:lnTo>
                    <a:pt x="634" y="717"/>
                  </a:lnTo>
                  <a:lnTo>
                    <a:pt x="639" y="717"/>
                  </a:lnTo>
                  <a:lnTo>
                    <a:pt x="644" y="722"/>
                  </a:lnTo>
                  <a:lnTo>
                    <a:pt x="644" y="722"/>
                  </a:lnTo>
                  <a:lnTo>
                    <a:pt x="678" y="722"/>
                  </a:lnTo>
                  <a:lnTo>
                    <a:pt x="692" y="722"/>
                  </a:lnTo>
                  <a:lnTo>
                    <a:pt x="707" y="727"/>
                  </a:lnTo>
                  <a:lnTo>
                    <a:pt x="707" y="727"/>
                  </a:lnTo>
                  <a:lnTo>
                    <a:pt x="736" y="741"/>
                  </a:lnTo>
                  <a:lnTo>
                    <a:pt x="755" y="760"/>
                  </a:lnTo>
                  <a:lnTo>
                    <a:pt x="755" y="760"/>
                  </a:lnTo>
                  <a:lnTo>
                    <a:pt x="775" y="785"/>
                  </a:lnTo>
                  <a:lnTo>
                    <a:pt x="779" y="809"/>
                  </a:lnTo>
                  <a:lnTo>
                    <a:pt x="779" y="833"/>
                  </a:lnTo>
                  <a:lnTo>
                    <a:pt x="779" y="862"/>
                  </a:lnTo>
                  <a:lnTo>
                    <a:pt x="779" y="862"/>
                  </a:lnTo>
                  <a:lnTo>
                    <a:pt x="779" y="867"/>
                  </a:lnTo>
                  <a:lnTo>
                    <a:pt x="784" y="872"/>
                  </a:lnTo>
                  <a:lnTo>
                    <a:pt x="784" y="872"/>
                  </a:lnTo>
                  <a:lnTo>
                    <a:pt x="804" y="886"/>
                  </a:lnTo>
                  <a:lnTo>
                    <a:pt x="823" y="901"/>
                  </a:lnTo>
                  <a:lnTo>
                    <a:pt x="838" y="915"/>
                  </a:lnTo>
                  <a:lnTo>
                    <a:pt x="847" y="935"/>
                  </a:lnTo>
                  <a:lnTo>
                    <a:pt x="847" y="935"/>
                  </a:lnTo>
                  <a:lnTo>
                    <a:pt x="852" y="964"/>
                  </a:lnTo>
                  <a:lnTo>
                    <a:pt x="847" y="983"/>
                  </a:lnTo>
                  <a:lnTo>
                    <a:pt x="833" y="1003"/>
                  </a:lnTo>
                  <a:lnTo>
                    <a:pt x="818" y="1022"/>
                  </a:lnTo>
                  <a:lnTo>
                    <a:pt x="818" y="1022"/>
                  </a:lnTo>
                  <a:lnTo>
                    <a:pt x="794" y="1037"/>
                  </a:lnTo>
                  <a:lnTo>
                    <a:pt x="770" y="1046"/>
                  </a:lnTo>
                  <a:lnTo>
                    <a:pt x="750" y="1051"/>
                  </a:lnTo>
                  <a:lnTo>
                    <a:pt x="721" y="1056"/>
                  </a:lnTo>
                  <a:lnTo>
                    <a:pt x="673" y="1061"/>
                  </a:lnTo>
                  <a:lnTo>
                    <a:pt x="624" y="1066"/>
                  </a:lnTo>
                  <a:lnTo>
                    <a:pt x="624" y="1066"/>
                  </a:lnTo>
                  <a:lnTo>
                    <a:pt x="615" y="1070"/>
                  </a:lnTo>
                  <a:lnTo>
                    <a:pt x="615" y="1080"/>
                  </a:lnTo>
                  <a:lnTo>
                    <a:pt x="615" y="1080"/>
                  </a:lnTo>
                  <a:lnTo>
                    <a:pt x="620" y="1090"/>
                  </a:lnTo>
                  <a:lnTo>
                    <a:pt x="624" y="1100"/>
                  </a:lnTo>
                  <a:lnTo>
                    <a:pt x="624" y="1100"/>
                  </a:lnTo>
                  <a:lnTo>
                    <a:pt x="634" y="1114"/>
                  </a:lnTo>
                  <a:lnTo>
                    <a:pt x="629" y="1124"/>
                  </a:lnTo>
                  <a:lnTo>
                    <a:pt x="610" y="1143"/>
                  </a:lnTo>
                  <a:lnTo>
                    <a:pt x="610" y="1143"/>
                  </a:lnTo>
                  <a:lnTo>
                    <a:pt x="595" y="1153"/>
                  </a:lnTo>
                  <a:lnTo>
                    <a:pt x="576" y="1158"/>
                  </a:lnTo>
                  <a:lnTo>
                    <a:pt x="542" y="1167"/>
                  </a:lnTo>
                  <a:lnTo>
                    <a:pt x="542" y="1167"/>
                  </a:lnTo>
                  <a:lnTo>
                    <a:pt x="523" y="1162"/>
                  </a:lnTo>
                  <a:lnTo>
                    <a:pt x="513" y="1162"/>
                  </a:lnTo>
                  <a:lnTo>
                    <a:pt x="498" y="1162"/>
                  </a:lnTo>
                  <a:lnTo>
                    <a:pt x="498" y="1162"/>
                  </a:lnTo>
                  <a:lnTo>
                    <a:pt x="489" y="1167"/>
                  </a:lnTo>
                  <a:lnTo>
                    <a:pt x="484" y="1177"/>
                  </a:lnTo>
                  <a:lnTo>
                    <a:pt x="479" y="1201"/>
                  </a:lnTo>
                  <a:lnTo>
                    <a:pt x="479" y="1201"/>
                  </a:lnTo>
                  <a:lnTo>
                    <a:pt x="484" y="1235"/>
                  </a:lnTo>
                  <a:lnTo>
                    <a:pt x="479" y="1250"/>
                  </a:lnTo>
                  <a:lnTo>
                    <a:pt x="469" y="1269"/>
                  </a:lnTo>
                  <a:lnTo>
                    <a:pt x="469" y="1269"/>
                  </a:lnTo>
                  <a:lnTo>
                    <a:pt x="460" y="1279"/>
                  </a:lnTo>
                  <a:lnTo>
                    <a:pt x="450" y="1284"/>
                  </a:lnTo>
                  <a:lnTo>
                    <a:pt x="426" y="1284"/>
                  </a:lnTo>
                  <a:lnTo>
                    <a:pt x="426" y="1284"/>
                  </a:lnTo>
                  <a:lnTo>
                    <a:pt x="397" y="1284"/>
                  </a:lnTo>
                  <a:lnTo>
                    <a:pt x="382" y="1288"/>
                  </a:lnTo>
                  <a:lnTo>
                    <a:pt x="368" y="1293"/>
                  </a:lnTo>
                  <a:lnTo>
                    <a:pt x="368" y="1293"/>
                  </a:lnTo>
                  <a:lnTo>
                    <a:pt x="358" y="1313"/>
                  </a:lnTo>
                  <a:lnTo>
                    <a:pt x="348" y="1327"/>
                  </a:lnTo>
                  <a:lnTo>
                    <a:pt x="334" y="1347"/>
                  </a:lnTo>
                  <a:lnTo>
                    <a:pt x="319" y="1361"/>
                  </a:lnTo>
                  <a:lnTo>
                    <a:pt x="319" y="1361"/>
                  </a:lnTo>
                  <a:lnTo>
                    <a:pt x="290" y="1371"/>
                  </a:lnTo>
                  <a:lnTo>
                    <a:pt x="266" y="1371"/>
                  </a:lnTo>
                  <a:lnTo>
                    <a:pt x="237" y="1366"/>
                  </a:lnTo>
                  <a:lnTo>
                    <a:pt x="218" y="1351"/>
                  </a:lnTo>
                  <a:lnTo>
                    <a:pt x="218" y="1351"/>
                  </a:lnTo>
                  <a:lnTo>
                    <a:pt x="198" y="1332"/>
                  </a:lnTo>
                  <a:lnTo>
                    <a:pt x="189" y="1313"/>
                  </a:lnTo>
                  <a:lnTo>
                    <a:pt x="179" y="1288"/>
                  </a:lnTo>
                  <a:lnTo>
                    <a:pt x="174" y="1264"/>
                  </a:lnTo>
                  <a:lnTo>
                    <a:pt x="174" y="1264"/>
                  </a:lnTo>
                  <a:lnTo>
                    <a:pt x="169" y="1259"/>
                  </a:lnTo>
                  <a:lnTo>
                    <a:pt x="159" y="1259"/>
                  </a:lnTo>
                  <a:lnTo>
                    <a:pt x="159" y="1259"/>
                  </a:lnTo>
                  <a:lnTo>
                    <a:pt x="145" y="1269"/>
                  </a:lnTo>
                  <a:lnTo>
                    <a:pt x="135" y="1274"/>
                  </a:lnTo>
                  <a:lnTo>
                    <a:pt x="121" y="1274"/>
                  </a:lnTo>
                  <a:lnTo>
                    <a:pt x="106" y="1274"/>
                  </a:lnTo>
                  <a:lnTo>
                    <a:pt x="82" y="1264"/>
                  </a:lnTo>
                  <a:lnTo>
                    <a:pt x="58" y="1245"/>
                  </a:lnTo>
                  <a:lnTo>
                    <a:pt x="58" y="1245"/>
                  </a:lnTo>
                  <a:lnTo>
                    <a:pt x="48" y="1235"/>
                  </a:lnTo>
                  <a:lnTo>
                    <a:pt x="43" y="1216"/>
                  </a:lnTo>
                  <a:lnTo>
                    <a:pt x="38" y="1177"/>
                  </a:lnTo>
                  <a:lnTo>
                    <a:pt x="38" y="1177"/>
                  </a:lnTo>
                  <a:lnTo>
                    <a:pt x="34" y="1172"/>
                  </a:lnTo>
                  <a:lnTo>
                    <a:pt x="29" y="1177"/>
                  </a:lnTo>
                  <a:lnTo>
                    <a:pt x="29" y="1177"/>
                  </a:lnTo>
                  <a:lnTo>
                    <a:pt x="19" y="1177"/>
                  </a:lnTo>
                  <a:lnTo>
                    <a:pt x="19" y="1177"/>
                  </a:lnTo>
                  <a:lnTo>
                    <a:pt x="9" y="1162"/>
                  </a:lnTo>
                  <a:lnTo>
                    <a:pt x="4" y="1133"/>
                  </a:lnTo>
                  <a:lnTo>
                    <a:pt x="4" y="1133"/>
                  </a:lnTo>
                  <a:lnTo>
                    <a:pt x="4" y="1129"/>
                  </a:lnTo>
                  <a:lnTo>
                    <a:pt x="0" y="1133"/>
                  </a:lnTo>
                  <a:lnTo>
                    <a:pt x="0" y="1133"/>
                  </a:lnTo>
                  <a:lnTo>
                    <a:pt x="0" y="1153"/>
                  </a:lnTo>
                  <a:lnTo>
                    <a:pt x="4" y="1172"/>
                  </a:lnTo>
                  <a:lnTo>
                    <a:pt x="9" y="1192"/>
                  </a:lnTo>
                  <a:lnTo>
                    <a:pt x="19" y="1196"/>
                  </a:lnTo>
                  <a:lnTo>
                    <a:pt x="24" y="1192"/>
                  </a:lnTo>
                  <a:lnTo>
                    <a:pt x="24" y="1192"/>
                  </a:lnTo>
                  <a:lnTo>
                    <a:pt x="34" y="1235"/>
                  </a:lnTo>
                  <a:lnTo>
                    <a:pt x="34" y="1235"/>
                  </a:lnTo>
                  <a:lnTo>
                    <a:pt x="38" y="1245"/>
                  </a:lnTo>
                  <a:lnTo>
                    <a:pt x="43" y="1255"/>
                  </a:lnTo>
                  <a:lnTo>
                    <a:pt x="63" y="1269"/>
                  </a:lnTo>
                  <a:lnTo>
                    <a:pt x="63" y="1269"/>
                  </a:lnTo>
                  <a:lnTo>
                    <a:pt x="87" y="1284"/>
                  </a:lnTo>
                  <a:lnTo>
                    <a:pt x="111" y="1288"/>
                  </a:lnTo>
                  <a:lnTo>
                    <a:pt x="135" y="1288"/>
                  </a:lnTo>
                  <a:lnTo>
                    <a:pt x="159" y="1279"/>
                  </a:lnTo>
                  <a:lnTo>
                    <a:pt x="159" y="1279"/>
                  </a:lnTo>
                  <a:lnTo>
                    <a:pt x="174" y="1317"/>
                  </a:lnTo>
                  <a:lnTo>
                    <a:pt x="184" y="1337"/>
                  </a:lnTo>
                  <a:lnTo>
                    <a:pt x="198" y="1356"/>
                  </a:lnTo>
                  <a:lnTo>
                    <a:pt x="213" y="1371"/>
                  </a:lnTo>
                  <a:lnTo>
                    <a:pt x="227" y="1380"/>
                  </a:lnTo>
                  <a:lnTo>
                    <a:pt x="247" y="1390"/>
                  </a:lnTo>
                  <a:lnTo>
                    <a:pt x="271" y="1390"/>
                  </a:lnTo>
                  <a:lnTo>
                    <a:pt x="271" y="1390"/>
                  </a:lnTo>
                  <a:lnTo>
                    <a:pt x="290" y="1385"/>
                  </a:lnTo>
                  <a:lnTo>
                    <a:pt x="314" y="1380"/>
                  </a:lnTo>
                  <a:lnTo>
                    <a:pt x="334" y="1371"/>
                  </a:lnTo>
                  <a:lnTo>
                    <a:pt x="353" y="1356"/>
                  </a:lnTo>
                  <a:lnTo>
                    <a:pt x="353" y="1356"/>
                  </a:lnTo>
                  <a:lnTo>
                    <a:pt x="368" y="1337"/>
                  </a:lnTo>
                  <a:lnTo>
                    <a:pt x="377" y="1317"/>
                  </a:lnTo>
                  <a:lnTo>
                    <a:pt x="377" y="1317"/>
                  </a:lnTo>
                  <a:lnTo>
                    <a:pt x="387" y="1308"/>
                  </a:lnTo>
                  <a:lnTo>
                    <a:pt x="397" y="1303"/>
                  </a:lnTo>
                  <a:lnTo>
                    <a:pt x="426" y="1303"/>
                  </a:lnTo>
                  <a:lnTo>
                    <a:pt x="426" y="1303"/>
                  </a:lnTo>
                  <a:lnTo>
                    <a:pt x="450" y="1303"/>
                  </a:lnTo>
                  <a:lnTo>
                    <a:pt x="469" y="1293"/>
                  </a:lnTo>
                  <a:lnTo>
                    <a:pt x="484" y="1279"/>
                  </a:lnTo>
                  <a:lnTo>
                    <a:pt x="498" y="1259"/>
                  </a:lnTo>
                  <a:lnTo>
                    <a:pt x="498" y="1259"/>
                  </a:lnTo>
                  <a:lnTo>
                    <a:pt x="503" y="1250"/>
                  </a:lnTo>
                  <a:lnTo>
                    <a:pt x="503" y="1235"/>
                  </a:lnTo>
                  <a:lnTo>
                    <a:pt x="498" y="1206"/>
                  </a:lnTo>
                  <a:lnTo>
                    <a:pt x="498" y="1206"/>
                  </a:lnTo>
                  <a:lnTo>
                    <a:pt x="498" y="1192"/>
                  </a:lnTo>
                  <a:lnTo>
                    <a:pt x="503" y="1182"/>
                  </a:lnTo>
                  <a:lnTo>
                    <a:pt x="513" y="1182"/>
                  </a:lnTo>
                  <a:lnTo>
                    <a:pt x="513" y="1182"/>
                  </a:lnTo>
                  <a:lnTo>
                    <a:pt x="542" y="1187"/>
                  </a:lnTo>
                  <a:lnTo>
                    <a:pt x="542" y="1187"/>
                  </a:lnTo>
                  <a:lnTo>
                    <a:pt x="571" y="1182"/>
                  </a:lnTo>
                  <a:lnTo>
                    <a:pt x="595" y="1172"/>
                  </a:lnTo>
                  <a:lnTo>
                    <a:pt x="620" y="1158"/>
                  </a:lnTo>
                  <a:lnTo>
                    <a:pt x="644" y="1143"/>
                  </a:lnTo>
                  <a:lnTo>
                    <a:pt x="644" y="1143"/>
                  </a:lnTo>
                  <a:lnTo>
                    <a:pt x="653" y="1124"/>
                  </a:lnTo>
                  <a:lnTo>
                    <a:pt x="653" y="1104"/>
                  </a:lnTo>
                  <a:lnTo>
                    <a:pt x="653" y="1104"/>
                  </a:lnTo>
                  <a:lnTo>
                    <a:pt x="649" y="1095"/>
                  </a:lnTo>
                  <a:lnTo>
                    <a:pt x="639" y="1085"/>
                  </a:lnTo>
                  <a:lnTo>
                    <a:pt x="639" y="1085"/>
                  </a:lnTo>
                  <a:lnTo>
                    <a:pt x="702" y="1080"/>
                  </a:lnTo>
                  <a:lnTo>
                    <a:pt x="731" y="1075"/>
                  </a:lnTo>
                  <a:lnTo>
                    <a:pt x="765" y="1070"/>
                  </a:lnTo>
                  <a:lnTo>
                    <a:pt x="765" y="1070"/>
                  </a:lnTo>
                  <a:lnTo>
                    <a:pt x="789" y="1066"/>
                  </a:lnTo>
                  <a:lnTo>
                    <a:pt x="808" y="1051"/>
                  </a:lnTo>
                  <a:lnTo>
                    <a:pt x="828" y="1037"/>
                  </a:lnTo>
                  <a:lnTo>
                    <a:pt x="847" y="1022"/>
                  </a:lnTo>
                  <a:lnTo>
                    <a:pt x="847" y="1022"/>
                  </a:lnTo>
                  <a:lnTo>
                    <a:pt x="862" y="1003"/>
                  </a:lnTo>
                  <a:lnTo>
                    <a:pt x="871" y="978"/>
                  </a:lnTo>
                  <a:lnTo>
                    <a:pt x="871" y="954"/>
                  </a:lnTo>
                  <a:lnTo>
                    <a:pt x="867" y="93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91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92"/>
            <p:cNvSpPr>
              <a:spLocks/>
            </p:cNvSpPr>
            <p:nvPr/>
          </p:nvSpPr>
          <p:spPr bwMode="auto">
            <a:xfrm>
              <a:off x="2458" y="1254"/>
              <a:ext cx="760" cy="286"/>
            </a:xfrm>
            <a:custGeom>
              <a:avLst/>
              <a:gdLst>
                <a:gd name="T0" fmla="*/ 14 w 760"/>
                <a:gd name="T1" fmla="*/ 237 h 286"/>
                <a:gd name="T2" fmla="*/ 63 w 760"/>
                <a:gd name="T3" fmla="*/ 276 h 286"/>
                <a:gd name="T4" fmla="*/ 169 w 760"/>
                <a:gd name="T5" fmla="*/ 286 h 286"/>
                <a:gd name="T6" fmla="*/ 213 w 760"/>
                <a:gd name="T7" fmla="*/ 237 h 286"/>
                <a:gd name="T8" fmla="*/ 228 w 760"/>
                <a:gd name="T9" fmla="*/ 262 h 286"/>
                <a:gd name="T10" fmla="*/ 271 w 760"/>
                <a:gd name="T11" fmla="*/ 276 h 286"/>
                <a:gd name="T12" fmla="*/ 310 w 760"/>
                <a:gd name="T13" fmla="*/ 252 h 286"/>
                <a:gd name="T14" fmla="*/ 329 w 760"/>
                <a:gd name="T15" fmla="*/ 194 h 286"/>
                <a:gd name="T16" fmla="*/ 320 w 760"/>
                <a:gd name="T17" fmla="*/ 145 h 286"/>
                <a:gd name="T18" fmla="*/ 305 w 760"/>
                <a:gd name="T19" fmla="*/ 126 h 286"/>
                <a:gd name="T20" fmla="*/ 300 w 760"/>
                <a:gd name="T21" fmla="*/ 145 h 286"/>
                <a:gd name="T22" fmla="*/ 353 w 760"/>
                <a:gd name="T23" fmla="*/ 150 h 286"/>
                <a:gd name="T24" fmla="*/ 407 w 760"/>
                <a:gd name="T25" fmla="*/ 121 h 286"/>
                <a:gd name="T26" fmla="*/ 397 w 760"/>
                <a:gd name="T27" fmla="*/ 10 h 286"/>
                <a:gd name="T28" fmla="*/ 383 w 760"/>
                <a:gd name="T29" fmla="*/ 24 h 286"/>
                <a:gd name="T30" fmla="*/ 436 w 760"/>
                <a:gd name="T31" fmla="*/ 53 h 286"/>
                <a:gd name="T32" fmla="*/ 489 w 760"/>
                <a:gd name="T33" fmla="*/ 63 h 286"/>
                <a:gd name="T34" fmla="*/ 504 w 760"/>
                <a:gd name="T35" fmla="*/ 73 h 286"/>
                <a:gd name="T36" fmla="*/ 484 w 760"/>
                <a:gd name="T37" fmla="*/ 107 h 286"/>
                <a:gd name="T38" fmla="*/ 499 w 760"/>
                <a:gd name="T39" fmla="*/ 165 h 286"/>
                <a:gd name="T40" fmla="*/ 605 w 760"/>
                <a:gd name="T41" fmla="*/ 218 h 286"/>
                <a:gd name="T42" fmla="*/ 654 w 760"/>
                <a:gd name="T43" fmla="*/ 194 h 286"/>
                <a:gd name="T44" fmla="*/ 644 w 760"/>
                <a:gd name="T45" fmla="*/ 189 h 286"/>
                <a:gd name="T46" fmla="*/ 731 w 760"/>
                <a:gd name="T47" fmla="*/ 194 h 286"/>
                <a:gd name="T48" fmla="*/ 760 w 760"/>
                <a:gd name="T49" fmla="*/ 155 h 286"/>
                <a:gd name="T50" fmla="*/ 760 w 760"/>
                <a:gd name="T51" fmla="*/ 97 h 286"/>
                <a:gd name="T52" fmla="*/ 746 w 760"/>
                <a:gd name="T53" fmla="*/ 102 h 286"/>
                <a:gd name="T54" fmla="*/ 722 w 760"/>
                <a:gd name="T55" fmla="*/ 179 h 286"/>
                <a:gd name="T56" fmla="*/ 649 w 760"/>
                <a:gd name="T57" fmla="*/ 170 h 286"/>
                <a:gd name="T58" fmla="*/ 634 w 760"/>
                <a:gd name="T59" fmla="*/ 194 h 286"/>
                <a:gd name="T60" fmla="*/ 576 w 760"/>
                <a:gd name="T61" fmla="*/ 189 h 286"/>
                <a:gd name="T62" fmla="*/ 523 w 760"/>
                <a:gd name="T63" fmla="*/ 160 h 286"/>
                <a:gd name="T64" fmla="*/ 504 w 760"/>
                <a:gd name="T65" fmla="*/ 121 h 286"/>
                <a:gd name="T66" fmla="*/ 523 w 760"/>
                <a:gd name="T67" fmla="*/ 82 h 286"/>
                <a:gd name="T68" fmla="*/ 518 w 760"/>
                <a:gd name="T69" fmla="*/ 49 h 286"/>
                <a:gd name="T70" fmla="*/ 465 w 760"/>
                <a:gd name="T71" fmla="*/ 39 h 286"/>
                <a:gd name="T72" fmla="*/ 397 w 760"/>
                <a:gd name="T73" fmla="*/ 10 h 286"/>
                <a:gd name="T74" fmla="*/ 383 w 760"/>
                <a:gd name="T75" fmla="*/ 0 h 286"/>
                <a:gd name="T76" fmla="*/ 392 w 760"/>
                <a:gd name="T77" fmla="*/ 68 h 286"/>
                <a:gd name="T78" fmla="*/ 392 w 760"/>
                <a:gd name="T79" fmla="*/ 112 h 286"/>
                <a:gd name="T80" fmla="*/ 339 w 760"/>
                <a:gd name="T81" fmla="*/ 141 h 286"/>
                <a:gd name="T82" fmla="*/ 310 w 760"/>
                <a:gd name="T83" fmla="*/ 131 h 286"/>
                <a:gd name="T84" fmla="*/ 305 w 760"/>
                <a:gd name="T85" fmla="*/ 155 h 286"/>
                <a:gd name="T86" fmla="*/ 315 w 760"/>
                <a:gd name="T87" fmla="*/ 204 h 286"/>
                <a:gd name="T88" fmla="*/ 295 w 760"/>
                <a:gd name="T89" fmla="*/ 247 h 286"/>
                <a:gd name="T90" fmla="*/ 252 w 760"/>
                <a:gd name="T91" fmla="*/ 262 h 286"/>
                <a:gd name="T92" fmla="*/ 208 w 760"/>
                <a:gd name="T93" fmla="*/ 237 h 286"/>
                <a:gd name="T94" fmla="*/ 194 w 760"/>
                <a:gd name="T95" fmla="*/ 267 h 286"/>
                <a:gd name="T96" fmla="*/ 102 w 760"/>
                <a:gd name="T97" fmla="*/ 276 h 286"/>
                <a:gd name="T98" fmla="*/ 34 w 760"/>
                <a:gd name="T99" fmla="*/ 247 h 286"/>
                <a:gd name="T100" fmla="*/ 14 w 760"/>
                <a:gd name="T101" fmla="*/ 184 h 286"/>
                <a:gd name="T102" fmla="*/ 0 w 760"/>
                <a:gd name="T103" fmla="*/ 17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60" h="286">
                  <a:moveTo>
                    <a:pt x="0" y="184"/>
                  </a:moveTo>
                  <a:lnTo>
                    <a:pt x="0" y="184"/>
                  </a:lnTo>
                  <a:lnTo>
                    <a:pt x="10" y="223"/>
                  </a:lnTo>
                  <a:lnTo>
                    <a:pt x="14" y="237"/>
                  </a:lnTo>
                  <a:lnTo>
                    <a:pt x="29" y="252"/>
                  </a:lnTo>
                  <a:lnTo>
                    <a:pt x="29" y="252"/>
                  </a:lnTo>
                  <a:lnTo>
                    <a:pt x="44" y="267"/>
                  </a:lnTo>
                  <a:lnTo>
                    <a:pt x="63" y="276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36" y="286"/>
                  </a:lnTo>
                  <a:lnTo>
                    <a:pt x="169" y="286"/>
                  </a:lnTo>
                  <a:lnTo>
                    <a:pt x="184" y="281"/>
                  </a:lnTo>
                  <a:lnTo>
                    <a:pt x="199" y="271"/>
                  </a:lnTo>
                  <a:lnTo>
                    <a:pt x="208" y="257"/>
                  </a:lnTo>
                  <a:lnTo>
                    <a:pt x="213" y="237"/>
                  </a:lnTo>
                  <a:lnTo>
                    <a:pt x="213" y="237"/>
                  </a:lnTo>
                  <a:lnTo>
                    <a:pt x="203" y="242"/>
                  </a:lnTo>
                  <a:lnTo>
                    <a:pt x="203" y="242"/>
                  </a:lnTo>
                  <a:lnTo>
                    <a:pt x="228" y="262"/>
                  </a:lnTo>
                  <a:lnTo>
                    <a:pt x="242" y="271"/>
                  </a:lnTo>
                  <a:lnTo>
                    <a:pt x="257" y="276"/>
                  </a:lnTo>
                  <a:lnTo>
                    <a:pt x="257" y="276"/>
                  </a:lnTo>
                  <a:lnTo>
                    <a:pt x="271" y="276"/>
                  </a:lnTo>
                  <a:lnTo>
                    <a:pt x="286" y="271"/>
                  </a:lnTo>
                  <a:lnTo>
                    <a:pt x="295" y="262"/>
                  </a:lnTo>
                  <a:lnTo>
                    <a:pt x="310" y="252"/>
                  </a:lnTo>
                  <a:lnTo>
                    <a:pt x="310" y="252"/>
                  </a:lnTo>
                  <a:lnTo>
                    <a:pt x="320" y="242"/>
                  </a:lnTo>
                  <a:lnTo>
                    <a:pt x="324" y="228"/>
                  </a:lnTo>
                  <a:lnTo>
                    <a:pt x="329" y="194"/>
                  </a:lnTo>
                  <a:lnTo>
                    <a:pt x="329" y="194"/>
                  </a:lnTo>
                  <a:lnTo>
                    <a:pt x="324" y="165"/>
                  </a:lnTo>
                  <a:lnTo>
                    <a:pt x="324" y="165"/>
                  </a:lnTo>
                  <a:lnTo>
                    <a:pt x="320" y="145"/>
                  </a:lnTo>
                  <a:lnTo>
                    <a:pt x="320" y="145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310" y="126"/>
                  </a:lnTo>
                  <a:lnTo>
                    <a:pt x="305" y="126"/>
                  </a:lnTo>
                  <a:lnTo>
                    <a:pt x="300" y="126"/>
                  </a:lnTo>
                  <a:lnTo>
                    <a:pt x="295" y="131"/>
                  </a:lnTo>
                  <a:lnTo>
                    <a:pt x="295" y="131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15" y="160"/>
                  </a:lnTo>
                  <a:lnTo>
                    <a:pt x="329" y="160"/>
                  </a:lnTo>
                  <a:lnTo>
                    <a:pt x="353" y="150"/>
                  </a:lnTo>
                  <a:lnTo>
                    <a:pt x="378" y="145"/>
                  </a:lnTo>
                  <a:lnTo>
                    <a:pt x="378" y="145"/>
                  </a:lnTo>
                  <a:lnTo>
                    <a:pt x="397" y="131"/>
                  </a:lnTo>
                  <a:lnTo>
                    <a:pt x="407" y="121"/>
                  </a:lnTo>
                  <a:lnTo>
                    <a:pt x="412" y="102"/>
                  </a:lnTo>
                  <a:lnTo>
                    <a:pt x="412" y="82"/>
                  </a:lnTo>
                  <a:lnTo>
                    <a:pt x="407" y="44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3" y="24"/>
                  </a:lnTo>
                  <a:lnTo>
                    <a:pt x="387" y="34"/>
                  </a:lnTo>
                  <a:lnTo>
                    <a:pt x="397" y="39"/>
                  </a:lnTo>
                  <a:lnTo>
                    <a:pt x="407" y="49"/>
                  </a:lnTo>
                  <a:lnTo>
                    <a:pt x="436" y="53"/>
                  </a:lnTo>
                  <a:lnTo>
                    <a:pt x="460" y="58"/>
                  </a:lnTo>
                  <a:lnTo>
                    <a:pt x="460" y="58"/>
                  </a:lnTo>
                  <a:lnTo>
                    <a:pt x="489" y="63"/>
                  </a:lnTo>
                  <a:lnTo>
                    <a:pt x="489" y="63"/>
                  </a:lnTo>
                  <a:lnTo>
                    <a:pt x="499" y="63"/>
                  </a:lnTo>
                  <a:lnTo>
                    <a:pt x="499" y="63"/>
                  </a:lnTo>
                  <a:lnTo>
                    <a:pt x="508" y="63"/>
                  </a:lnTo>
                  <a:lnTo>
                    <a:pt x="504" y="73"/>
                  </a:lnTo>
                  <a:lnTo>
                    <a:pt x="504" y="73"/>
                  </a:lnTo>
                  <a:lnTo>
                    <a:pt x="494" y="92"/>
                  </a:lnTo>
                  <a:lnTo>
                    <a:pt x="484" y="107"/>
                  </a:lnTo>
                  <a:lnTo>
                    <a:pt x="484" y="107"/>
                  </a:lnTo>
                  <a:lnTo>
                    <a:pt x="484" y="126"/>
                  </a:lnTo>
                  <a:lnTo>
                    <a:pt x="489" y="145"/>
                  </a:lnTo>
                  <a:lnTo>
                    <a:pt x="489" y="145"/>
                  </a:lnTo>
                  <a:lnTo>
                    <a:pt x="499" y="165"/>
                  </a:lnTo>
                  <a:lnTo>
                    <a:pt x="523" y="184"/>
                  </a:lnTo>
                  <a:lnTo>
                    <a:pt x="547" y="199"/>
                  </a:lnTo>
                  <a:lnTo>
                    <a:pt x="576" y="213"/>
                  </a:lnTo>
                  <a:lnTo>
                    <a:pt x="605" y="218"/>
                  </a:lnTo>
                  <a:lnTo>
                    <a:pt x="630" y="218"/>
                  </a:lnTo>
                  <a:lnTo>
                    <a:pt x="644" y="213"/>
                  </a:lnTo>
                  <a:lnTo>
                    <a:pt x="649" y="204"/>
                  </a:lnTo>
                  <a:lnTo>
                    <a:pt x="654" y="194"/>
                  </a:lnTo>
                  <a:lnTo>
                    <a:pt x="659" y="179"/>
                  </a:lnTo>
                  <a:lnTo>
                    <a:pt x="659" y="179"/>
                  </a:lnTo>
                  <a:lnTo>
                    <a:pt x="644" y="189"/>
                  </a:lnTo>
                  <a:lnTo>
                    <a:pt x="644" y="189"/>
                  </a:lnTo>
                  <a:lnTo>
                    <a:pt x="668" y="199"/>
                  </a:lnTo>
                  <a:lnTo>
                    <a:pt x="688" y="204"/>
                  </a:lnTo>
                  <a:lnTo>
                    <a:pt x="712" y="204"/>
                  </a:lnTo>
                  <a:lnTo>
                    <a:pt x="731" y="194"/>
                  </a:lnTo>
                  <a:lnTo>
                    <a:pt x="731" y="194"/>
                  </a:lnTo>
                  <a:lnTo>
                    <a:pt x="746" y="184"/>
                  </a:lnTo>
                  <a:lnTo>
                    <a:pt x="751" y="174"/>
                  </a:lnTo>
                  <a:lnTo>
                    <a:pt x="760" y="155"/>
                  </a:lnTo>
                  <a:lnTo>
                    <a:pt x="760" y="131"/>
                  </a:lnTo>
                  <a:lnTo>
                    <a:pt x="760" y="102"/>
                  </a:lnTo>
                  <a:lnTo>
                    <a:pt x="760" y="102"/>
                  </a:lnTo>
                  <a:lnTo>
                    <a:pt x="760" y="97"/>
                  </a:lnTo>
                  <a:lnTo>
                    <a:pt x="755" y="97"/>
                  </a:lnTo>
                  <a:lnTo>
                    <a:pt x="751" y="97"/>
                  </a:lnTo>
                  <a:lnTo>
                    <a:pt x="746" y="102"/>
                  </a:lnTo>
                  <a:lnTo>
                    <a:pt x="746" y="102"/>
                  </a:lnTo>
                  <a:lnTo>
                    <a:pt x="746" y="145"/>
                  </a:lnTo>
                  <a:lnTo>
                    <a:pt x="741" y="165"/>
                  </a:lnTo>
                  <a:lnTo>
                    <a:pt x="722" y="179"/>
                  </a:lnTo>
                  <a:lnTo>
                    <a:pt x="722" y="179"/>
                  </a:lnTo>
                  <a:lnTo>
                    <a:pt x="707" y="184"/>
                  </a:lnTo>
                  <a:lnTo>
                    <a:pt x="688" y="184"/>
                  </a:lnTo>
                  <a:lnTo>
                    <a:pt x="649" y="170"/>
                  </a:lnTo>
                  <a:lnTo>
                    <a:pt x="649" y="170"/>
                  </a:lnTo>
                  <a:lnTo>
                    <a:pt x="644" y="174"/>
                  </a:lnTo>
                  <a:lnTo>
                    <a:pt x="639" y="179"/>
                  </a:lnTo>
                  <a:lnTo>
                    <a:pt x="639" y="179"/>
                  </a:lnTo>
                  <a:lnTo>
                    <a:pt x="634" y="194"/>
                  </a:lnTo>
                  <a:lnTo>
                    <a:pt x="625" y="199"/>
                  </a:lnTo>
                  <a:lnTo>
                    <a:pt x="615" y="199"/>
                  </a:lnTo>
                  <a:lnTo>
                    <a:pt x="601" y="199"/>
                  </a:lnTo>
                  <a:lnTo>
                    <a:pt x="576" y="189"/>
                  </a:lnTo>
                  <a:lnTo>
                    <a:pt x="552" y="179"/>
                  </a:lnTo>
                  <a:lnTo>
                    <a:pt x="552" y="179"/>
                  </a:lnTo>
                  <a:lnTo>
                    <a:pt x="523" y="160"/>
                  </a:lnTo>
                  <a:lnTo>
                    <a:pt x="523" y="160"/>
                  </a:lnTo>
                  <a:lnTo>
                    <a:pt x="513" y="150"/>
                  </a:lnTo>
                  <a:lnTo>
                    <a:pt x="508" y="141"/>
                  </a:lnTo>
                  <a:lnTo>
                    <a:pt x="504" y="121"/>
                  </a:lnTo>
                  <a:lnTo>
                    <a:pt x="504" y="121"/>
                  </a:lnTo>
                  <a:lnTo>
                    <a:pt x="508" y="112"/>
                  </a:lnTo>
                  <a:lnTo>
                    <a:pt x="508" y="102"/>
                  </a:lnTo>
                  <a:lnTo>
                    <a:pt x="523" y="82"/>
                  </a:lnTo>
                  <a:lnTo>
                    <a:pt x="523" y="82"/>
                  </a:lnTo>
                  <a:lnTo>
                    <a:pt x="528" y="63"/>
                  </a:lnTo>
                  <a:lnTo>
                    <a:pt x="523" y="53"/>
                  </a:lnTo>
                  <a:lnTo>
                    <a:pt x="518" y="49"/>
                  </a:lnTo>
                  <a:lnTo>
                    <a:pt x="518" y="49"/>
                  </a:lnTo>
                  <a:lnTo>
                    <a:pt x="504" y="44"/>
                  </a:lnTo>
                  <a:lnTo>
                    <a:pt x="489" y="44"/>
                  </a:lnTo>
                  <a:lnTo>
                    <a:pt x="489" y="44"/>
                  </a:lnTo>
                  <a:lnTo>
                    <a:pt x="465" y="39"/>
                  </a:lnTo>
                  <a:lnTo>
                    <a:pt x="436" y="39"/>
                  </a:lnTo>
                  <a:lnTo>
                    <a:pt x="412" y="29"/>
                  </a:lnTo>
                  <a:lnTo>
                    <a:pt x="402" y="19"/>
                  </a:lnTo>
                  <a:lnTo>
                    <a:pt x="397" y="10"/>
                  </a:lnTo>
                  <a:lnTo>
                    <a:pt x="397" y="10"/>
                  </a:lnTo>
                  <a:lnTo>
                    <a:pt x="397" y="0"/>
                  </a:lnTo>
                  <a:lnTo>
                    <a:pt x="387" y="0"/>
                  </a:lnTo>
                  <a:lnTo>
                    <a:pt x="383" y="0"/>
                  </a:lnTo>
                  <a:lnTo>
                    <a:pt x="383" y="10"/>
                  </a:lnTo>
                  <a:lnTo>
                    <a:pt x="383" y="10"/>
                  </a:lnTo>
                  <a:lnTo>
                    <a:pt x="387" y="39"/>
                  </a:lnTo>
                  <a:lnTo>
                    <a:pt x="392" y="68"/>
                  </a:lnTo>
                  <a:lnTo>
                    <a:pt x="392" y="68"/>
                  </a:lnTo>
                  <a:lnTo>
                    <a:pt x="397" y="92"/>
                  </a:lnTo>
                  <a:lnTo>
                    <a:pt x="397" y="92"/>
                  </a:lnTo>
                  <a:lnTo>
                    <a:pt x="392" y="112"/>
                  </a:lnTo>
                  <a:lnTo>
                    <a:pt x="383" y="121"/>
                  </a:lnTo>
                  <a:lnTo>
                    <a:pt x="378" y="126"/>
                  </a:lnTo>
                  <a:lnTo>
                    <a:pt x="378" y="126"/>
                  </a:lnTo>
                  <a:lnTo>
                    <a:pt x="339" y="141"/>
                  </a:lnTo>
                  <a:lnTo>
                    <a:pt x="324" y="141"/>
                  </a:lnTo>
                  <a:lnTo>
                    <a:pt x="315" y="141"/>
                  </a:lnTo>
                  <a:lnTo>
                    <a:pt x="310" y="131"/>
                  </a:lnTo>
                  <a:lnTo>
                    <a:pt x="310" y="131"/>
                  </a:lnTo>
                  <a:lnTo>
                    <a:pt x="295" y="136"/>
                  </a:lnTo>
                  <a:lnTo>
                    <a:pt x="295" y="136"/>
                  </a:lnTo>
                  <a:lnTo>
                    <a:pt x="300" y="145"/>
                  </a:lnTo>
                  <a:lnTo>
                    <a:pt x="305" y="155"/>
                  </a:lnTo>
                  <a:lnTo>
                    <a:pt x="305" y="155"/>
                  </a:lnTo>
                  <a:lnTo>
                    <a:pt x="315" y="170"/>
                  </a:lnTo>
                  <a:lnTo>
                    <a:pt x="315" y="189"/>
                  </a:lnTo>
                  <a:lnTo>
                    <a:pt x="315" y="204"/>
                  </a:lnTo>
                  <a:lnTo>
                    <a:pt x="315" y="223"/>
                  </a:lnTo>
                  <a:lnTo>
                    <a:pt x="315" y="223"/>
                  </a:lnTo>
                  <a:lnTo>
                    <a:pt x="305" y="237"/>
                  </a:lnTo>
                  <a:lnTo>
                    <a:pt x="295" y="247"/>
                  </a:lnTo>
                  <a:lnTo>
                    <a:pt x="281" y="257"/>
                  </a:lnTo>
                  <a:lnTo>
                    <a:pt x="266" y="262"/>
                  </a:lnTo>
                  <a:lnTo>
                    <a:pt x="266" y="262"/>
                  </a:lnTo>
                  <a:lnTo>
                    <a:pt x="252" y="262"/>
                  </a:lnTo>
                  <a:lnTo>
                    <a:pt x="237" y="257"/>
                  </a:lnTo>
                  <a:lnTo>
                    <a:pt x="208" y="233"/>
                  </a:lnTo>
                  <a:lnTo>
                    <a:pt x="208" y="233"/>
                  </a:lnTo>
                  <a:lnTo>
                    <a:pt x="208" y="237"/>
                  </a:lnTo>
                  <a:lnTo>
                    <a:pt x="203" y="237"/>
                  </a:lnTo>
                  <a:lnTo>
                    <a:pt x="203" y="237"/>
                  </a:lnTo>
                  <a:lnTo>
                    <a:pt x="203" y="257"/>
                  </a:lnTo>
                  <a:lnTo>
                    <a:pt x="194" y="267"/>
                  </a:lnTo>
                  <a:lnTo>
                    <a:pt x="179" y="276"/>
                  </a:lnTo>
                  <a:lnTo>
                    <a:pt x="165" y="276"/>
                  </a:lnTo>
                  <a:lnTo>
                    <a:pt x="131" y="281"/>
                  </a:lnTo>
                  <a:lnTo>
                    <a:pt x="102" y="276"/>
                  </a:lnTo>
                  <a:lnTo>
                    <a:pt x="102" y="276"/>
                  </a:lnTo>
                  <a:lnTo>
                    <a:pt x="63" y="267"/>
                  </a:lnTo>
                  <a:lnTo>
                    <a:pt x="48" y="257"/>
                  </a:lnTo>
                  <a:lnTo>
                    <a:pt x="34" y="247"/>
                  </a:lnTo>
                  <a:lnTo>
                    <a:pt x="24" y="237"/>
                  </a:lnTo>
                  <a:lnTo>
                    <a:pt x="19" y="218"/>
                  </a:lnTo>
                  <a:lnTo>
                    <a:pt x="14" y="204"/>
                  </a:lnTo>
                  <a:lnTo>
                    <a:pt x="14" y="184"/>
                  </a:lnTo>
                  <a:lnTo>
                    <a:pt x="14" y="184"/>
                  </a:lnTo>
                  <a:lnTo>
                    <a:pt x="14" y="174"/>
                  </a:lnTo>
                  <a:lnTo>
                    <a:pt x="10" y="174"/>
                  </a:lnTo>
                  <a:lnTo>
                    <a:pt x="0" y="174"/>
                  </a:lnTo>
                  <a:lnTo>
                    <a:pt x="0" y="18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93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94"/>
            <p:cNvSpPr>
              <a:spLocks/>
            </p:cNvSpPr>
            <p:nvPr/>
          </p:nvSpPr>
          <p:spPr bwMode="auto">
            <a:xfrm>
              <a:off x="3194" y="1230"/>
              <a:ext cx="402" cy="373"/>
            </a:xfrm>
            <a:custGeom>
              <a:avLst/>
              <a:gdLst>
                <a:gd name="T0" fmla="*/ 378 w 402"/>
                <a:gd name="T1" fmla="*/ 271 h 373"/>
                <a:gd name="T2" fmla="*/ 392 w 402"/>
                <a:gd name="T3" fmla="*/ 305 h 373"/>
                <a:gd name="T4" fmla="*/ 373 w 402"/>
                <a:gd name="T5" fmla="*/ 344 h 373"/>
                <a:gd name="T6" fmla="*/ 344 w 402"/>
                <a:gd name="T7" fmla="*/ 363 h 373"/>
                <a:gd name="T8" fmla="*/ 286 w 402"/>
                <a:gd name="T9" fmla="*/ 349 h 373"/>
                <a:gd name="T10" fmla="*/ 257 w 402"/>
                <a:gd name="T11" fmla="*/ 329 h 373"/>
                <a:gd name="T12" fmla="*/ 237 w 402"/>
                <a:gd name="T13" fmla="*/ 310 h 373"/>
                <a:gd name="T14" fmla="*/ 228 w 402"/>
                <a:gd name="T15" fmla="*/ 291 h 373"/>
                <a:gd name="T16" fmla="*/ 208 w 402"/>
                <a:gd name="T17" fmla="*/ 300 h 373"/>
                <a:gd name="T18" fmla="*/ 189 w 402"/>
                <a:gd name="T19" fmla="*/ 310 h 373"/>
                <a:gd name="T20" fmla="*/ 150 w 402"/>
                <a:gd name="T21" fmla="*/ 324 h 373"/>
                <a:gd name="T22" fmla="*/ 116 w 402"/>
                <a:gd name="T23" fmla="*/ 315 h 373"/>
                <a:gd name="T24" fmla="*/ 68 w 402"/>
                <a:gd name="T25" fmla="*/ 266 h 373"/>
                <a:gd name="T26" fmla="*/ 58 w 402"/>
                <a:gd name="T27" fmla="*/ 208 h 373"/>
                <a:gd name="T28" fmla="*/ 78 w 402"/>
                <a:gd name="T29" fmla="*/ 169 h 373"/>
                <a:gd name="T30" fmla="*/ 73 w 402"/>
                <a:gd name="T31" fmla="*/ 165 h 373"/>
                <a:gd name="T32" fmla="*/ 53 w 402"/>
                <a:gd name="T33" fmla="*/ 145 h 373"/>
                <a:gd name="T34" fmla="*/ 53 w 402"/>
                <a:gd name="T35" fmla="*/ 82 h 373"/>
                <a:gd name="T36" fmla="*/ 49 w 402"/>
                <a:gd name="T37" fmla="*/ 77 h 373"/>
                <a:gd name="T38" fmla="*/ 19 w 402"/>
                <a:gd name="T39" fmla="*/ 48 h 373"/>
                <a:gd name="T40" fmla="*/ 15 w 402"/>
                <a:gd name="T41" fmla="*/ 5 h 373"/>
                <a:gd name="T42" fmla="*/ 5 w 402"/>
                <a:gd name="T43" fmla="*/ 5 h 373"/>
                <a:gd name="T44" fmla="*/ 5 w 402"/>
                <a:gd name="T45" fmla="*/ 48 h 373"/>
                <a:gd name="T46" fmla="*/ 19 w 402"/>
                <a:gd name="T47" fmla="*/ 73 h 373"/>
                <a:gd name="T48" fmla="*/ 34 w 402"/>
                <a:gd name="T49" fmla="*/ 82 h 373"/>
                <a:gd name="T50" fmla="*/ 39 w 402"/>
                <a:gd name="T51" fmla="*/ 102 h 373"/>
                <a:gd name="T52" fmla="*/ 44 w 402"/>
                <a:gd name="T53" fmla="*/ 150 h 373"/>
                <a:gd name="T54" fmla="*/ 63 w 402"/>
                <a:gd name="T55" fmla="*/ 169 h 373"/>
                <a:gd name="T56" fmla="*/ 73 w 402"/>
                <a:gd name="T57" fmla="*/ 165 h 373"/>
                <a:gd name="T58" fmla="*/ 53 w 402"/>
                <a:gd name="T59" fmla="*/ 203 h 373"/>
                <a:gd name="T60" fmla="*/ 49 w 402"/>
                <a:gd name="T61" fmla="*/ 247 h 373"/>
                <a:gd name="T62" fmla="*/ 87 w 402"/>
                <a:gd name="T63" fmla="*/ 300 h 373"/>
                <a:gd name="T64" fmla="*/ 121 w 402"/>
                <a:gd name="T65" fmla="*/ 324 h 373"/>
                <a:gd name="T66" fmla="*/ 179 w 402"/>
                <a:gd name="T67" fmla="*/ 324 h 373"/>
                <a:gd name="T68" fmla="*/ 208 w 402"/>
                <a:gd name="T69" fmla="*/ 305 h 373"/>
                <a:gd name="T70" fmla="*/ 228 w 402"/>
                <a:gd name="T71" fmla="*/ 295 h 373"/>
                <a:gd name="T72" fmla="*/ 233 w 402"/>
                <a:gd name="T73" fmla="*/ 320 h 373"/>
                <a:gd name="T74" fmla="*/ 257 w 402"/>
                <a:gd name="T75" fmla="*/ 339 h 373"/>
                <a:gd name="T76" fmla="*/ 296 w 402"/>
                <a:gd name="T77" fmla="*/ 363 h 373"/>
                <a:gd name="T78" fmla="*/ 349 w 402"/>
                <a:gd name="T79" fmla="*/ 368 h 373"/>
                <a:gd name="T80" fmla="*/ 388 w 402"/>
                <a:gd name="T81" fmla="*/ 334 h 373"/>
                <a:gd name="T82" fmla="*/ 402 w 402"/>
                <a:gd name="T83" fmla="*/ 291 h 373"/>
                <a:gd name="T84" fmla="*/ 373 w 402"/>
                <a:gd name="T85" fmla="*/ 257 h 373"/>
                <a:gd name="T86" fmla="*/ 363 w 402"/>
                <a:gd name="T87" fmla="*/ 261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02" h="373">
                  <a:moveTo>
                    <a:pt x="368" y="271"/>
                  </a:moveTo>
                  <a:lnTo>
                    <a:pt x="368" y="271"/>
                  </a:lnTo>
                  <a:lnTo>
                    <a:pt x="378" y="271"/>
                  </a:lnTo>
                  <a:lnTo>
                    <a:pt x="388" y="276"/>
                  </a:lnTo>
                  <a:lnTo>
                    <a:pt x="392" y="291"/>
                  </a:lnTo>
                  <a:lnTo>
                    <a:pt x="392" y="305"/>
                  </a:lnTo>
                  <a:lnTo>
                    <a:pt x="388" y="320"/>
                  </a:lnTo>
                  <a:lnTo>
                    <a:pt x="388" y="320"/>
                  </a:lnTo>
                  <a:lnTo>
                    <a:pt x="373" y="344"/>
                  </a:lnTo>
                  <a:lnTo>
                    <a:pt x="354" y="358"/>
                  </a:lnTo>
                  <a:lnTo>
                    <a:pt x="354" y="358"/>
                  </a:lnTo>
                  <a:lnTo>
                    <a:pt x="344" y="363"/>
                  </a:lnTo>
                  <a:lnTo>
                    <a:pt x="329" y="363"/>
                  </a:lnTo>
                  <a:lnTo>
                    <a:pt x="310" y="358"/>
                  </a:lnTo>
                  <a:lnTo>
                    <a:pt x="286" y="349"/>
                  </a:lnTo>
                  <a:lnTo>
                    <a:pt x="266" y="339"/>
                  </a:lnTo>
                  <a:lnTo>
                    <a:pt x="266" y="339"/>
                  </a:lnTo>
                  <a:lnTo>
                    <a:pt x="257" y="329"/>
                  </a:lnTo>
                  <a:lnTo>
                    <a:pt x="247" y="324"/>
                  </a:lnTo>
                  <a:lnTo>
                    <a:pt x="247" y="324"/>
                  </a:lnTo>
                  <a:lnTo>
                    <a:pt x="237" y="310"/>
                  </a:lnTo>
                  <a:lnTo>
                    <a:pt x="233" y="291"/>
                  </a:lnTo>
                  <a:lnTo>
                    <a:pt x="233" y="291"/>
                  </a:lnTo>
                  <a:lnTo>
                    <a:pt x="228" y="291"/>
                  </a:lnTo>
                  <a:lnTo>
                    <a:pt x="228" y="291"/>
                  </a:lnTo>
                  <a:lnTo>
                    <a:pt x="218" y="291"/>
                  </a:lnTo>
                  <a:lnTo>
                    <a:pt x="208" y="300"/>
                  </a:lnTo>
                  <a:lnTo>
                    <a:pt x="199" y="305"/>
                  </a:lnTo>
                  <a:lnTo>
                    <a:pt x="189" y="310"/>
                  </a:lnTo>
                  <a:lnTo>
                    <a:pt x="189" y="310"/>
                  </a:lnTo>
                  <a:lnTo>
                    <a:pt x="165" y="324"/>
                  </a:lnTo>
                  <a:lnTo>
                    <a:pt x="165" y="324"/>
                  </a:lnTo>
                  <a:lnTo>
                    <a:pt x="150" y="324"/>
                  </a:lnTo>
                  <a:lnTo>
                    <a:pt x="136" y="324"/>
                  </a:lnTo>
                  <a:lnTo>
                    <a:pt x="116" y="315"/>
                  </a:lnTo>
                  <a:lnTo>
                    <a:pt x="116" y="315"/>
                  </a:lnTo>
                  <a:lnTo>
                    <a:pt x="97" y="300"/>
                  </a:lnTo>
                  <a:lnTo>
                    <a:pt x="78" y="286"/>
                  </a:lnTo>
                  <a:lnTo>
                    <a:pt x="68" y="266"/>
                  </a:lnTo>
                  <a:lnTo>
                    <a:pt x="58" y="247"/>
                  </a:lnTo>
                  <a:lnTo>
                    <a:pt x="58" y="228"/>
                  </a:lnTo>
                  <a:lnTo>
                    <a:pt x="58" y="208"/>
                  </a:lnTo>
                  <a:lnTo>
                    <a:pt x="63" y="18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8" y="165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63" y="160"/>
                  </a:lnTo>
                  <a:lnTo>
                    <a:pt x="58" y="155"/>
                  </a:lnTo>
                  <a:lnTo>
                    <a:pt x="53" y="145"/>
                  </a:lnTo>
                  <a:lnTo>
                    <a:pt x="49" y="131"/>
                  </a:lnTo>
                  <a:lnTo>
                    <a:pt x="49" y="102"/>
                  </a:lnTo>
                  <a:lnTo>
                    <a:pt x="53" y="82"/>
                  </a:lnTo>
                  <a:lnTo>
                    <a:pt x="53" y="82"/>
                  </a:lnTo>
                  <a:lnTo>
                    <a:pt x="49" y="77"/>
                  </a:lnTo>
                  <a:lnTo>
                    <a:pt x="49" y="77"/>
                  </a:lnTo>
                  <a:lnTo>
                    <a:pt x="34" y="73"/>
                  </a:lnTo>
                  <a:lnTo>
                    <a:pt x="29" y="63"/>
                  </a:lnTo>
                  <a:lnTo>
                    <a:pt x="19" y="48"/>
                  </a:lnTo>
                  <a:lnTo>
                    <a:pt x="15" y="24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5" y="5"/>
                  </a:lnTo>
                  <a:lnTo>
                    <a:pt x="0" y="34"/>
                  </a:lnTo>
                  <a:lnTo>
                    <a:pt x="5" y="48"/>
                  </a:lnTo>
                  <a:lnTo>
                    <a:pt x="10" y="63"/>
                  </a:lnTo>
                  <a:lnTo>
                    <a:pt x="10" y="63"/>
                  </a:lnTo>
                  <a:lnTo>
                    <a:pt x="19" y="73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4" y="82"/>
                  </a:lnTo>
                  <a:lnTo>
                    <a:pt x="39" y="82"/>
                  </a:lnTo>
                  <a:lnTo>
                    <a:pt x="39" y="82"/>
                  </a:lnTo>
                  <a:lnTo>
                    <a:pt x="39" y="102"/>
                  </a:lnTo>
                  <a:lnTo>
                    <a:pt x="39" y="102"/>
                  </a:lnTo>
                  <a:lnTo>
                    <a:pt x="39" y="126"/>
                  </a:lnTo>
                  <a:lnTo>
                    <a:pt x="44" y="150"/>
                  </a:lnTo>
                  <a:lnTo>
                    <a:pt x="49" y="160"/>
                  </a:lnTo>
                  <a:lnTo>
                    <a:pt x="53" y="169"/>
                  </a:lnTo>
                  <a:lnTo>
                    <a:pt x="63" y="169"/>
                  </a:lnTo>
                  <a:lnTo>
                    <a:pt x="78" y="169"/>
                  </a:lnTo>
                  <a:lnTo>
                    <a:pt x="78" y="169"/>
                  </a:lnTo>
                  <a:lnTo>
                    <a:pt x="73" y="165"/>
                  </a:lnTo>
                  <a:lnTo>
                    <a:pt x="73" y="165"/>
                  </a:lnTo>
                  <a:lnTo>
                    <a:pt x="58" y="184"/>
                  </a:lnTo>
                  <a:lnTo>
                    <a:pt x="53" y="203"/>
                  </a:lnTo>
                  <a:lnTo>
                    <a:pt x="49" y="223"/>
                  </a:lnTo>
                  <a:lnTo>
                    <a:pt x="49" y="247"/>
                  </a:lnTo>
                  <a:lnTo>
                    <a:pt x="49" y="247"/>
                  </a:lnTo>
                  <a:lnTo>
                    <a:pt x="58" y="266"/>
                  </a:lnTo>
                  <a:lnTo>
                    <a:pt x="73" y="286"/>
                  </a:lnTo>
                  <a:lnTo>
                    <a:pt x="87" y="300"/>
                  </a:lnTo>
                  <a:lnTo>
                    <a:pt x="102" y="315"/>
                  </a:lnTo>
                  <a:lnTo>
                    <a:pt x="102" y="315"/>
                  </a:lnTo>
                  <a:lnTo>
                    <a:pt x="121" y="324"/>
                  </a:lnTo>
                  <a:lnTo>
                    <a:pt x="141" y="329"/>
                  </a:lnTo>
                  <a:lnTo>
                    <a:pt x="160" y="329"/>
                  </a:lnTo>
                  <a:lnTo>
                    <a:pt x="179" y="324"/>
                  </a:lnTo>
                  <a:lnTo>
                    <a:pt x="179" y="324"/>
                  </a:lnTo>
                  <a:lnTo>
                    <a:pt x="208" y="305"/>
                  </a:lnTo>
                  <a:lnTo>
                    <a:pt x="208" y="305"/>
                  </a:lnTo>
                  <a:lnTo>
                    <a:pt x="218" y="300"/>
                  </a:lnTo>
                  <a:lnTo>
                    <a:pt x="223" y="295"/>
                  </a:lnTo>
                  <a:lnTo>
                    <a:pt x="228" y="295"/>
                  </a:lnTo>
                  <a:lnTo>
                    <a:pt x="228" y="295"/>
                  </a:lnTo>
                  <a:lnTo>
                    <a:pt x="233" y="320"/>
                  </a:lnTo>
                  <a:lnTo>
                    <a:pt x="233" y="320"/>
                  </a:lnTo>
                  <a:lnTo>
                    <a:pt x="247" y="334"/>
                  </a:lnTo>
                  <a:lnTo>
                    <a:pt x="257" y="339"/>
                  </a:lnTo>
                  <a:lnTo>
                    <a:pt x="257" y="339"/>
                  </a:lnTo>
                  <a:lnTo>
                    <a:pt x="276" y="353"/>
                  </a:lnTo>
                  <a:lnTo>
                    <a:pt x="296" y="363"/>
                  </a:lnTo>
                  <a:lnTo>
                    <a:pt x="296" y="363"/>
                  </a:lnTo>
                  <a:lnTo>
                    <a:pt x="315" y="368"/>
                  </a:lnTo>
                  <a:lnTo>
                    <a:pt x="334" y="373"/>
                  </a:lnTo>
                  <a:lnTo>
                    <a:pt x="349" y="368"/>
                  </a:lnTo>
                  <a:lnTo>
                    <a:pt x="368" y="358"/>
                  </a:lnTo>
                  <a:lnTo>
                    <a:pt x="368" y="358"/>
                  </a:lnTo>
                  <a:lnTo>
                    <a:pt x="388" y="334"/>
                  </a:lnTo>
                  <a:lnTo>
                    <a:pt x="402" y="305"/>
                  </a:lnTo>
                  <a:lnTo>
                    <a:pt x="402" y="305"/>
                  </a:lnTo>
                  <a:lnTo>
                    <a:pt x="402" y="291"/>
                  </a:lnTo>
                  <a:lnTo>
                    <a:pt x="397" y="276"/>
                  </a:lnTo>
                  <a:lnTo>
                    <a:pt x="388" y="266"/>
                  </a:lnTo>
                  <a:lnTo>
                    <a:pt x="373" y="257"/>
                  </a:lnTo>
                  <a:lnTo>
                    <a:pt x="373" y="257"/>
                  </a:lnTo>
                  <a:lnTo>
                    <a:pt x="368" y="257"/>
                  </a:lnTo>
                  <a:lnTo>
                    <a:pt x="363" y="261"/>
                  </a:lnTo>
                  <a:lnTo>
                    <a:pt x="363" y="266"/>
                  </a:lnTo>
                  <a:lnTo>
                    <a:pt x="368" y="27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95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8" name="Freeform 96"/>
            <p:cNvSpPr>
              <a:spLocks/>
            </p:cNvSpPr>
            <p:nvPr/>
          </p:nvSpPr>
          <p:spPr bwMode="auto">
            <a:xfrm>
              <a:off x="1969" y="2610"/>
              <a:ext cx="557" cy="301"/>
            </a:xfrm>
            <a:custGeom>
              <a:avLst/>
              <a:gdLst>
                <a:gd name="T0" fmla="*/ 0 w 557"/>
                <a:gd name="T1" fmla="*/ 262 h 301"/>
                <a:gd name="T2" fmla="*/ 0 w 557"/>
                <a:gd name="T3" fmla="*/ 262 h 301"/>
                <a:gd name="T4" fmla="*/ 34 w 557"/>
                <a:gd name="T5" fmla="*/ 276 h 301"/>
                <a:gd name="T6" fmla="*/ 77 w 557"/>
                <a:gd name="T7" fmla="*/ 291 h 301"/>
                <a:gd name="T8" fmla="*/ 116 w 557"/>
                <a:gd name="T9" fmla="*/ 301 h 301"/>
                <a:gd name="T10" fmla="*/ 135 w 557"/>
                <a:gd name="T11" fmla="*/ 301 h 301"/>
                <a:gd name="T12" fmla="*/ 160 w 557"/>
                <a:gd name="T13" fmla="*/ 296 h 301"/>
                <a:gd name="T14" fmla="*/ 160 w 557"/>
                <a:gd name="T15" fmla="*/ 296 h 301"/>
                <a:gd name="T16" fmla="*/ 169 w 557"/>
                <a:gd name="T17" fmla="*/ 291 h 301"/>
                <a:gd name="T18" fmla="*/ 184 w 557"/>
                <a:gd name="T19" fmla="*/ 286 h 301"/>
                <a:gd name="T20" fmla="*/ 203 w 557"/>
                <a:gd name="T21" fmla="*/ 267 h 301"/>
                <a:gd name="T22" fmla="*/ 218 w 557"/>
                <a:gd name="T23" fmla="*/ 242 h 301"/>
                <a:gd name="T24" fmla="*/ 227 w 557"/>
                <a:gd name="T25" fmla="*/ 213 h 301"/>
                <a:gd name="T26" fmla="*/ 227 w 557"/>
                <a:gd name="T27" fmla="*/ 213 h 301"/>
                <a:gd name="T28" fmla="*/ 242 w 557"/>
                <a:gd name="T29" fmla="*/ 194 h 301"/>
                <a:gd name="T30" fmla="*/ 256 w 557"/>
                <a:gd name="T31" fmla="*/ 175 h 301"/>
                <a:gd name="T32" fmla="*/ 295 w 557"/>
                <a:gd name="T33" fmla="*/ 141 h 301"/>
                <a:gd name="T34" fmla="*/ 295 w 557"/>
                <a:gd name="T35" fmla="*/ 141 h 301"/>
                <a:gd name="T36" fmla="*/ 329 w 557"/>
                <a:gd name="T37" fmla="*/ 112 h 301"/>
                <a:gd name="T38" fmla="*/ 363 w 557"/>
                <a:gd name="T39" fmla="*/ 83 h 301"/>
                <a:gd name="T40" fmla="*/ 363 w 557"/>
                <a:gd name="T41" fmla="*/ 83 h 301"/>
                <a:gd name="T42" fmla="*/ 407 w 557"/>
                <a:gd name="T43" fmla="*/ 54 h 301"/>
                <a:gd name="T44" fmla="*/ 455 w 557"/>
                <a:gd name="T45" fmla="*/ 34 h 301"/>
                <a:gd name="T46" fmla="*/ 557 w 557"/>
                <a:gd name="T47" fmla="*/ 5 h 301"/>
                <a:gd name="T48" fmla="*/ 557 w 557"/>
                <a:gd name="T49" fmla="*/ 5 h 301"/>
                <a:gd name="T50" fmla="*/ 557 w 557"/>
                <a:gd name="T51" fmla="*/ 0 h 301"/>
                <a:gd name="T52" fmla="*/ 552 w 557"/>
                <a:gd name="T53" fmla="*/ 0 h 301"/>
                <a:gd name="T54" fmla="*/ 552 w 557"/>
                <a:gd name="T55" fmla="*/ 0 h 301"/>
                <a:gd name="T56" fmla="*/ 513 w 557"/>
                <a:gd name="T57" fmla="*/ 10 h 301"/>
                <a:gd name="T58" fmla="*/ 470 w 557"/>
                <a:gd name="T59" fmla="*/ 24 h 301"/>
                <a:gd name="T60" fmla="*/ 392 w 557"/>
                <a:gd name="T61" fmla="*/ 58 h 301"/>
                <a:gd name="T62" fmla="*/ 392 w 557"/>
                <a:gd name="T63" fmla="*/ 58 h 301"/>
                <a:gd name="T64" fmla="*/ 358 w 557"/>
                <a:gd name="T65" fmla="*/ 83 h 301"/>
                <a:gd name="T66" fmla="*/ 324 w 557"/>
                <a:gd name="T67" fmla="*/ 107 h 301"/>
                <a:gd name="T68" fmla="*/ 261 w 557"/>
                <a:gd name="T69" fmla="*/ 165 h 301"/>
                <a:gd name="T70" fmla="*/ 261 w 557"/>
                <a:gd name="T71" fmla="*/ 165 h 301"/>
                <a:gd name="T72" fmla="*/ 247 w 557"/>
                <a:gd name="T73" fmla="*/ 175 h 301"/>
                <a:gd name="T74" fmla="*/ 237 w 557"/>
                <a:gd name="T75" fmla="*/ 189 h 301"/>
                <a:gd name="T76" fmla="*/ 223 w 557"/>
                <a:gd name="T77" fmla="*/ 223 h 301"/>
                <a:gd name="T78" fmla="*/ 208 w 557"/>
                <a:gd name="T79" fmla="*/ 252 h 301"/>
                <a:gd name="T80" fmla="*/ 198 w 557"/>
                <a:gd name="T81" fmla="*/ 267 h 301"/>
                <a:gd name="T82" fmla="*/ 189 w 557"/>
                <a:gd name="T83" fmla="*/ 276 h 301"/>
                <a:gd name="T84" fmla="*/ 189 w 557"/>
                <a:gd name="T85" fmla="*/ 276 h 301"/>
                <a:gd name="T86" fmla="*/ 164 w 557"/>
                <a:gd name="T87" fmla="*/ 291 h 301"/>
                <a:gd name="T88" fmla="*/ 145 w 557"/>
                <a:gd name="T89" fmla="*/ 296 h 301"/>
                <a:gd name="T90" fmla="*/ 121 w 557"/>
                <a:gd name="T91" fmla="*/ 296 h 301"/>
                <a:gd name="T92" fmla="*/ 97 w 557"/>
                <a:gd name="T93" fmla="*/ 291 h 301"/>
                <a:gd name="T94" fmla="*/ 97 w 557"/>
                <a:gd name="T95" fmla="*/ 291 h 301"/>
                <a:gd name="T96" fmla="*/ 48 w 557"/>
                <a:gd name="T97" fmla="*/ 276 h 301"/>
                <a:gd name="T98" fmla="*/ 0 w 557"/>
                <a:gd name="T99" fmla="*/ 257 h 301"/>
                <a:gd name="T100" fmla="*/ 0 w 557"/>
                <a:gd name="T101" fmla="*/ 257 h 301"/>
                <a:gd name="T102" fmla="*/ 0 w 557"/>
                <a:gd name="T103" fmla="*/ 262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57" h="301">
                  <a:moveTo>
                    <a:pt x="0" y="262"/>
                  </a:moveTo>
                  <a:lnTo>
                    <a:pt x="0" y="262"/>
                  </a:lnTo>
                  <a:lnTo>
                    <a:pt x="34" y="276"/>
                  </a:lnTo>
                  <a:lnTo>
                    <a:pt x="77" y="291"/>
                  </a:lnTo>
                  <a:lnTo>
                    <a:pt x="116" y="301"/>
                  </a:lnTo>
                  <a:lnTo>
                    <a:pt x="135" y="301"/>
                  </a:lnTo>
                  <a:lnTo>
                    <a:pt x="160" y="296"/>
                  </a:lnTo>
                  <a:lnTo>
                    <a:pt x="160" y="296"/>
                  </a:lnTo>
                  <a:lnTo>
                    <a:pt x="169" y="291"/>
                  </a:lnTo>
                  <a:lnTo>
                    <a:pt x="184" y="286"/>
                  </a:lnTo>
                  <a:lnTo>
                    <a:pt x="203" y="267"/>
                  </a:lnTo>
                  <a:lnTo>
                    <a:pt x="218" y="242"/>
                  </a:lnTo>
                  <a:lnTo>
                    <a:pt x="227" y="213"/>
                  </a:lnTo>
                  <a:lnTo>
                    <a:pt x="227" y="213"/>
                  </a:lnTo>
                  <a:lnTo>
                    <a:pt x="242" y="194"/>
                  </a:lnTo>
                  <a:lnTo>
                    <a:pt x="256" y="175"/>
                  </a:lnTo>
                  <a:lnTo>
                    <a:pt x="295" y="141"/>
                  </a:lnTo>
                  <a:lnTo>
                    <a:pt x="295" y="141"/>
                  </a:lnTo>
                  <a:lnTo>
                    <a:pt x="329" y="112"/>
                  </a:lnTo>
                  <a:lnTo>
                    <a:pt x="363" y="83"/>
                  </a:lnTo>
                  <a:lnTo>
                    <a:pt x="363" y="83"/>
                  </a:lnTo>
                  <a:lnTo>
                    <a:pt x="407" y="54"/>
                  </a:lnTo>
                  <a:lnTo>
                    <a:pt x="455" y="34"/>
                  </a:lnTo>
                  <a:lnTo>
                    <a:pt x="557" y="5"/>
                  </a:lnTo>
                  <a:lnTo>
                    <a:pt x="557" y="5"/>
                  </a:lnTo>
                  <a:lnTo>
                    <a:pt x="557" y="0"/>
                  </a:lnTo>
                  <a:lnTo>
                    <a:pt x="552" y="0"/>
                  </a:lnTo>
                  <a:lnTo>
                    <a:pt x="552" y="0"/>
                  </a:lnTo>
                  <a:lnTo>
                    <a:pt x="513" y="10"/>
                  </a:lnTo>
                  <a:lnTo>
                    <a:pt x="470" y="24"/>
                  </a:lnTo>
                  <a:lnTo>
                    <a:pt x="392" y="58"/>
                  </a:lnTo>
                  <a:lnTo>
                    <a:pt x="392" y="58"/>
                  </a:lnTo>
                  <a:lnTo>
                    <a:pt x="358" y="83"/>
                  </a:lnTo>
                  <a:lnTo>
                    <a:pt x="324" y="107"/>
                  </a:lnTo>
                  <a:lnTo>
                    <a:pt x="261" y="165"/>
                  </a:lnTo>
                  <a:lnTo>
                    <a:pt x="261" y="165"/>
                  </a:lnTo>
                  <a:lnTo>
                    <a:pt x="247" y="175"/>
                  </a:lnTo>
                  <a:lnTo>
                    <a:pt x="237" y="189"/>
                  </a:lnTo>
                  <a:lnTo>
                    <a:pt x="223" y="223"/>
                  </a:lnTo>
                  <a:lnTo>
                    <a:pt x="208" y="252"/>
                  </a:lnTo>
                  <a:lnTo>
                    <a:pt x="198" y="267"/>
                  </a:lnTo>
                  <a:lnTo>
                    <a:pt x="189" y="276"/>
                  </a:lnTo>
                  <a:lnTo>
                    <a:pt x="189" y="276"/>
                  </a:lnTo>
                  <a:lnTo>
                    <a:pt x="164" y="291"/>
                  </a:lnTo>
                  <a:lnTo>
                    <a:pt x="145" y="296"/>
                  </a:lnTo>
                  <a:lnTo>
                    <a:pt x="121" y="296"/>
                  </a:lnTo>
                  <a:lnTo>
                    <a:pt x="97" y="291"/>
                  </a:lnTo>
                  <a:lnTo>
                    <a:pt x="97" y="291"/>
                  </a:lnTo>
                  <a:lnTo>
                    <a:pt x="48" y="276"/>
                  </a:lnTo>
                  <a:lnTo>
                    <a:pt x="0" y="257"/>
                  </a:lnTo>
                  <a:lnTo>
                    <a:pt x="0" y="257"/>
                  </a:lnTo>
                  <a:lnTo>
                    <a:pt x="0" y="26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9" name="Freeform 97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98"/>
            <p:cNvSpPr>
              <a:spLocks/>
            </p:cNvSpPr>
            <p:nvPr/>
          </p:nvSpPr>
          <p:spPr bwMode="auto">
            <a:xfrm>
              <a:off x="3431" y="2688"/>
              <a:ext cx="310" cy="203"/>
            </a:xfrm>
            <a:custGeom>
              <a:avLst/>
              <a:gdLst>
                <a:gd name="T0" fmla="*/ 0 w 310"/>
                <a:gd name="T1" fmla="*/ 0 h 203"/>
                <a:gd name="T2" fmla="*/ 0 w 310"/>
                <a:gd name="T3" fmla="*/ 0 h 203"/>
                <a:gd name="T4" fmla="*/ 25 w 310"/>
                <a:gd name="T5" fmla="*/ 0 h 203"/>
                <a:gd name="T6" fmla="*/ 44 w 310"/>
                <a:gd name="T7" fmla="*/ 5 h 203"/>
                <a:gd name="T8" fmla="*/ 68 w 310"/>
                <a:gd name="T9" fmla="*/ 14 h 203"/>
                <a:gd name="T10" fmla="*/ 88 w 310"/>
                <a:gd name="T11" fmla="*/ 29 h 203"/>
                <a:gd name="T12" fmla="*/ 126 w 310"/>
                <a:gd name="T13" fmla="*/ 58 h 203"/>
                <a:gd name="T14" fmla="*/ 160 w 310"/>
                <a:gd name="T15" fmla="*/ 87 h 203"/>
                <a:gd name="T16" fmla="*/ 160 w 310"/>
                <a:gd name="T17" fmla="*/ 87 h 203"/>
                <a:gd name="T18" fmla="*/ 243 w 310"/>
                <a:gd name="T19" fmla="*/ 155 h 203"/>
                <a:gd name="T20" fmla="*/ 243 w 310"/>
                <a:gd name="T21" fmla="*/ 155 h 203"/>
                <a:gd name="T22" fmla="*/ 272 w 310"/>
                <a:gd name="T23" fmla="*/ 179 h 203"/>
                <a:gd name="T24" fmla="*/ 286 w 310"/>
                <a:gd name="T25" fmla="*/ 194 h 203"/>
                <a:gd name="T26" fmla="*/ 306 w 310"/>
                <a:gd name="T27" fmla="*/ 203 h 203"/>
                <a:gd name="T28" fmla="*/ 306 w 310"/>
                <a:gd name="T29" fmla="*/ 203 h 203"/>
                <a:gd name="T30" fmla="*/ 310 w 310"/>
                <a:gd name="T31" fmla="*/ 203 h 203"/>
                <a:gd name="T32" fmla="*/ 306 w 310"/>
                <a:gd name="T33" fmla="*/ 198 h 203"/>
                <a:gd name="T34" fmla="*/ 306 w 310"/>
                <a:gd name="T35" fmla="*/ 198 h 203"/>
                <a:gd name="T36" fmla="*/ 267 w 310"/>
                <a:gd name="T37" fmla="*/ 169 h 203"/>
                <a:gd name="T38" fmla="*/ 233 w 310"/>
                <a:gd name="T39" fmla="*/ 135 h 203"/>
                <a:gd name="T40" fmla="*/ 233 w 310"/>
                <a:gd name="T41" fmla="*/ 135 h 203"/>
                <a:gd name="T42" fmla="*/ 146 w 310"/>
                <a:gd name="T43" fmla="*/ 68 h 203"/>
                <a:gd name="T44" fmla="*/ 146 w 310"/>
                <a:gd name="T45" fmla="*/ 68 h 203"/>
                <a:gd name="T46" fmla="*/ 112 w 310"/>
                <a:gd name="T47" fmla="*/ 43 h 203"/>
                <a:gd name="T48" fmla="*/ 78 w 310"/>
                <a:gd name="T49" fmla="*/ 19 h 203"/>
                <a:gd name="T50" fmla="*/ 59 w 310"/>
                <a:gd name="T51" fmla="*/ 9 h 203"/>
                <a:gd name="T52" fmla="*/ 39 w 310"/>
                <a:gd name="T53" fmla="*/ 0 h 203"/>
                <a:gd name="T54" fmla="*/ 20 w 310"/>
                <a:gd name="T55" fmla="*/ 0 h 203"/>
                <a:gd name="T56" fmla="*/ 0 w 310"/>
                <a:gd name="T57" fmla="*/ 0 h 203"/>
                <a:gd name="T58" fmla="*/ 0 w 310"/>
                <a:gd name="T59" fmla="*/ 0 h 203"/>
                <a:gd name="T60" fmla="*/ 0 w 310"/>
                <a:gd name="T61" fmla="*/ 0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0" h="203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44" y="5"/>
                  </a:lnTo>
                  <a:lnTo>
                    <a:pt x="68" y="14"/>
                  </a:lnTo>
                  <a:lnTo>
                    <a:pt x="88" y="29"/>
                  </a:lnTo>
                  <a:lnTo>
                    <a:pt x="126" y="58"/>
                  </a:lnTo>
                  <a:lnTo>
                    <a:pt x="160" y="87"/>
                  </a:lnTo>
                  <a:lnTo>
                    <a:pt x="160" y="87"/>
                  </a:lnTo>
                  <a:lnTo>
                    <a:pt x="243" y="155"/>
                  </a:lnTo>
                  <a:lnTo>
                    <a:pt x="243" y="155"/>
                  </a:lnTo>
                  <a:lnTo>
                    <a:pt x="272" y="179"/>
                  </a:lnTo>
                  <a:lnTo>
                    <a:pt x="286" y="194"/>
                  </a:lnTo>
                  <a:lnTo>
                    <a:pt x="306" y="203"/>
                  </a:lnTo>
                  <a:lnTo>
                    <a:pt x="306" y="203"/>
                  </a:lnTo>
                  <a:lnTo>
                    <a:pt x="310" y="203"/>
                  </a:lnTo>
                  <a:lnTo>
                    <a:pt x="306" y="198"/>
                  </a:lnTo>
                  <a:lnTo>
                    <a:pt x="306" y="198"/>
                  </a:lnTo>
                  <a:lnTo>
                    <a:pt x="267" y="169"/>
                  </a:lnTo>
                  <a:lnTo>
                    <a:pt x="233" y="135"/>
                  </a:lnTo>
                  <a:lnTo>
                    <a:pt x="233" y="135"/>
                  </a:lnTo>
                  <a:lnTo>
                    <a:pt x="146" y="68"/>
                  </a:lnTo>
                  <a:lnTo>
                    <a:pt x="146" y="68"/>
                  </a:lnTo>
                  <a:lnTo>
                    <a:pt x="112" y="43"/>
                  </a:lnTo>
                  <a:lnTo>
                    <a:pt x="78" y="19"/>
                  </a:lnTo>
                  <a:lnTo>
                    <a:pt x="59" y="9"/>
                  </a:lnTo>
                  <a:lnTo>
                    <a:pt x="39" y="0"/>
                  </a:lnTo>
                  <a:lnTo>
                    <a:pt x="2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1" name="Freeform 109"/>
            <p:cNvSpPr>
              <a:spLocks/>
            </p:cNvSpPr>
            <p:nvPr/>
          </p:nvSpPr>
          <p:spPr bwMode="auto">
            <a:xfrm>
              <a:off x="3044" y="2242"/>
              <a:ext cx="252" cy="121"/>
            </a:xfrm>
            <a:custGeom>
              <a:avLst/>
              <a:gdLst>
                <a:gd name="T0" fmla="*/ 0 w 252"/>
                <a:gd name="T1" fmla="*/ 116 h 121"/>
                <a:gd name="T2" fmla="*/ 0 w 252"/>
                <a:gd name="T3" fmla="*/ 116 h 121"/>
                <a:gd name="T4" fmla="*/ 10 w 252"/>
                <a:gd name="T5" fmla="*/ 121 h 121"/>
                <a:gd name="T6" fmla="*/ 19 w 252"/>
                <a:gd name="T7" fmla="*/ 121 h 121"/>
                <a:gd name="T8" fmla="*/ 34 w 252"/>
                <a:gd name="T9" fmla="*/ 112 h 121"/>
                <a:gd name="T10" fmla="*/ 68 w 252"/>
                <a:gd name="T11" fmla="*/ 83 h 121"/>
                <a:gd name="T12" fmla="*/ 68 w 252"/>
                <a:gd name="T13" fmla="*/ 83 h 121"/>
                <a:gd name="T14" fmla="*/ 97 w 252"/>
                <a:gd name="T15" fmla="*/ 53 h 121"/>
                <a:gd name="T16" fmla="*/ 121 w 252"/>
                <a:gd name="T17" fmla="*/ 29 h 121"/>
                <a:gd name="T18" fmla="*/ 121 w 252"/>
                <a:gd name="T19" fmla="*/ 29 h 121"/>
                <a:gd name="T20" fmla="*/ 150 w 252"/>
                <a:gd name="T21" fmla="*/ 15 h 121"/>
                <a:gd name="T22" fmla="*/ 189 w 252"/>
                <a:gd name="T23" fmla="*/ 5 h 121"/>
                <a:gd name="T24" fmla="*/ 203 w 252"/>
                <a:gd name="T25" fmla="*/ 0 h 121"/>
                <a:gd name="T26" fmla="*/ 223 w 252"/>
                <a:gd name="T27" fmla="*/ 5 h 121"/>
                <a:gd name="T28" fmla="*/ 237 w 252"/>
                <a:gd name="T29" fmla="*/ 15 h 121"/>
                <a:gd name="T30" fmla="*/ 247 w 252"/>
                <a:gd name="T31" fmla="*/ 29 h 121"/>
                <a:gd name="T32" fmla="*/ 247 w 252"/>
                <a:gd name="T33" fmla="*/ 29 h 121"/>
                <a:gd name="T34" fmla="*/ 247 w 252"/>
                <a:gd name="T35" fmla="*/ 29 h 121"/>
                <a:gd name="T36" fmla="*/ 252 w 252"/>
                <a:gd name="T37" fmla="*/ 24 h 121"/>
                <a:gd name="T38" fmla="*/ 252 w 252"/>
                <a:gd name="T39" fmla="*/ 24 h 121"/>
                <a:gd name="T40" fmla="*/ 247 w 252"/>
                <a:gd name="T41" fmla="*/ 15 h 121"/>
                <a:gd name="T42" fmla="*/ 237 w 252"/>
                <a:gd name="T43" fmla="*/ 5 h 121"/>
                <a:gd name="T44" fmla="*/ 228 w 252"/>
                <a:gd name="T45" fmla="*/ 0 h 121"/>
                <a:gd name="T46" fmla="*/ 218 w 252"/>
                <a:gd name="T47" fmla="*/ 0 h 121"/>
                <a:gd name="T48" fmla="*/ 194 w 252"/>
                <a:gd name="T49" fmla="*/ 0 h 121"/>
                <a:gd name="T50" fmla="*/ 169 w 252"/>
                <a:gd name="T51" fmla="*/ 5 h 121"/>
                <a:gd name="T52" fmla="*/ 169 w 252"/>
                <a:gd name="T53" fmla="*/ 5 h 121"/>
                <a:gd name="T54" fmla="*/ 150 w 252"/>
                <a:gd name="T55" fmla="*/ 10 h 121"/>
                <a:gd name="T56" fmla="*/ 136 w 252"/>
                <a:gd name="T57" fmla="*/ 15 h 121"/>
                <a:gd name="T58" fmla="*/ 107 w 252"/>
                <a:gd name="T59" fmla="*/ 39 h 121"/>
                <a:gd name="T60" fmla="*/ 107 w 252"/>
                <a:gd name="T61" fmla="*/ 39 h 121"/>
                <a:gd name="T62" fmla="*/ 58 w 252"/>
                <a:gd name="T63" fmla="*/ 92 h 121"/>
                <a:gd name="T64" fmla="*/ 44 w 252"/>
                <a:gd name="T65" fmla="*/ 102 h 121"/>
                <a:gd name="T66" fmla="*/ 29 w 252"/>
                <a:gd name="T67" fmla="*/ 112 h 121"/>
                <a:gd name="T68" fmla="*/ 15 w 252"/>
                <a:gd name="T69" fmla="*/ 116 h 121"/>
                <a:gd name="T70" fmla="*/ 0 w 252"/>
                <a:gd name="T71" fmla="*/ 116 h 121"/>
                <a:gd name="T72" fmla="*/ 0 w 252"/>
                <a:gd name="T73" fmla="*/ 116 h 121"/>
                <a:gd name="T74" fmla="*/ 0 w 252"/>
                <a:gd name="T75" fmla="*/ 116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52" h="121">
                  <a:moveTo>
                    <a:pt x="0" y="116"/>
                  </a:moveTo>
                  <a:lnTo>
                    <a:pt x="0" y="116"/>
                  </a:lnTo>
                  <a:lnTo>
                    <a:pt x="10" y="121"/>
                  </a:lnTo>
                  <a:lnTo>
                    <a:pt x="19" y="121"/>
                  </a:lnTo>
                  <a:lnTo>
                    <a:pt x="34" y="112"/>
                  </a:lnTo>
                  <a:lnTo>
                    <a:pt x="68" y="83"/>
                  </a:lnTo>
                  <a:lnTo>
                    <a:pt x="68" y="83"/>
                  </a:lnTo>
                  <a:lnTo>
                    <a:pt x="97" y="53"/>
                  </a:lnTo>
                  <a:lnTo>
                    <a:pt x="121" y="29"/>
                  </a:lnTo>
                  <a:lnTo>
                    <a:pt x="121" y="29"/>
                  </a:lnTo>
                  <a:lnTo>
                    <a:pt x="150" y="15"/>
                  </a:lnTo>
                  <a:lnTo>
                    <a:pt x="189" y="5"/>
                  </a:lnTo>
                  <a:lnTo>
                    <a:pt x="203" y="0"/>
                  </a:lnTo>
                  <a:lnTo>
                    <a:pt x="223" y="5"/>
                  </a:lnTo>
                  <a:lnTo>
                    <a:pt x="237" y="15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47" y="29"/>
                  </a:lnTo>
                  <a:lnTo>
                    <a:pt x="252" y="24"/>
                  </a:lnTo>
                  <a:lnTo>
                    <a:pt x="252" y="24"/>
                  </a:lnTo>
                  <a:lnTo>
                    <a:pt x="247" y="15"/>
                  </a:lnTo>
                  <a:lnTo>
                    <a:pt x="237" y="5"/>
                  </a:lnTo>
                  <a:lnTo>
                    <a:pt x="228" y="0"/>
                  </a:lnTo>
                  <a:lnTo>
                    <a:pt x="218" y="0"/>
                  </a:lnTo>
                  <a:lnTo>
                    <a:pt x="194" y="0"/>
                  </a:lnTo>
                  <a:lnTo>
                    <a:pt x="169" y="5"/>
                  </a:lnTo>
                  <a:lnTo>
                    <a:pt x="169" y="5"/>
                  </a:lnTo>
                  <a:lnTo>
                    <a:pt x="150" y="10"/>
                  </a:lnTo>
                  <a:lnTo>
                    <a:pt x="136" y="15"/>
                  </a:lnTo>
                  <a:lnTo>
                    <a:pt x="107" y="39"/>
                  </a:lnTo>
                  <a:lnTo>
                    <a:pt x="107" y="39"/>
                  </a:lnTo>
                  <a:lnTo>
                    <a:pt x="58" y="92"/>
                  </a:lnTo>
                  <a:lnTo>
                    <a:pt x="44" y="102"/>
                  </a:lnTo>
                  <a:lnTo>
                    <a:pt x="29" y="112"/>
                  </a:lnTo>
                  <a:lnTo>
                    <a:pt x="15" y="116"/>
                  </a:lnTo>
                  <a:lnTo>
                    <a:pt x="0" y="116"/>
                  </a:lnTo>
                  <a:lnTo>
                    <a:pt x="0" y="116"/>
                  </a:lnTo>
                  <a:lnTo>
                    <a:pt x="0" y="1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5" name="Freeform 113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6" name="Freeform 114"/>
            <p:cNvSpPr>
              <a:spLocks/>
            </p:cNvSpPr>
            <p:nvPr/>
          </p:nvSpPr>
          <p:spPr bwMode="auto">
            <a:xfrm>
              <a:off x="3020" y="2203"/>
              <a:ext cx="19" cy="59"/>
            </a:xfrm>
            <a:custGeom>
              <a:avLst/>
              <a:gdLst>
                <a:gd name="T0" fmla="*/ 9 w 19"/>
                <a:gd name="T1" fmla="*/ 0 h 59"/>
                <a:gd name="T2" fmla="*/ 9 w 19"/>
                <a:gd name="T3" fmla="*/ 0 h 59"/>
                <a:gd name="T4" fmla="*/ 5 w 19"/>
                <a:gd name="T5" fmla="*/ 10 h 59"/>
                <a:gd name="T6" fmla="*/ 5 w 19"/>
                <a:gd name="T7" fmla="*/ 10 h 59"/>
                <a:gd name="T8" fmla="*/ 0 w 19"/>
                <a:gd name="T9" fmla="*/ 29 h 59"/>
                <a:gd name="T10" fmla="*/ 0 w 19"/>
                <a:gd name="T11" fmla="*/ 29 h 59"/>
                <a:gd name="T12" fmla="*/ 0 w 19"/>
                <a:gd name="T13" fmla="*/ 44 h 59"/>
                <a:gd name="T14" fmla="*/ 9 w 19"/>
                <a:gd name="T15" fmla="*/ 59 h 59"/>
                <a:gd name="T16" fmla="*/ 9 w 19"/>
                <a:gd name="T17" fmla="*/ 59 h 59"/>
                <a:gd name="T18" fmla="*/ 14 w 19"/>
                <a:gd name="T19" fmla="*/ 59 h 59"/>
                <a:gd name="T20" fmla="*/ 19 w 19"/>
                <a:gd name="T21" fmla="*/ 54 h 59"/>
                <a:gd name="T22" fmla="*/ 19 w 19"/>
                <a:gd name="T23" fmla="*/ 54 h 59"/>
                <a:gd name="T24" fmla="*/ 9 w 19"/>
                <a:gd name="T25" fmla="*/ 25 h 59"/>
                <a:gd name="T26" fmla="*/ 9 w 19"/>
                <a:gd name="T27" fmla="*/ 25 h 59"/>
                <a:gd name="T28" fmla="*/ 14 w 19"/>
                <a:gd name="T29" fmla="*/ 5 h 59"/>
                <a:gd name="T30" fmla="*/ 14 w 19"/>
                <a:gd name="T31" fmla="*/ 5 h 59"/>
                <a:gd name="T32" fmla="*/ 9 w 19"/>
                <a:gd name="T3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59">
                  <a:moveTo>
                    <a:pt x="9" y="0"/>
                  </a:moveTo>
                  <a:lnTo>
                    <a:pt x="9" y="0"/>
                  </a:lnTo>
                  <a:lnTo>
                    <a:pt x="5" y="10"/>
                  </a:lnTo>
                  <a:lnTo>
                    <a:pt x="5" y="1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44"/>
                  </a:lnTo>
                  <a:lnTo>
                    <a:pt x="9" y="59"/>
                  </a:lnTo>
                  <a:lnTo>
                    <a:pt x="9" y="59"/>
                  </a:lnTo>
                  <a:lnTo>
                    <a:pt x="14" y="59"/>
                  </a:lnTo>
                  <a:lnTo>
                    <a:pt x="19" y="54"/>
                  </a:lnTo>
                  <a:lnTo>
                    <a:pt x="19" y="54"/>
                  </a:lnTo>
                  <a:lnTo>
                    <a:pt x="9" y="25"/>
                  </a:lnTo>
                  <a:lnTo>
                    <a:pt x="9" y="25"/>
                  </a:lnTo>
                  <a:lnTo>
                    <a:pt x="14" y="5"/>
                  </a:lnTo>
                  <a:lnTo>
                    <a:pt x="14" y="5"/>
                  </a:lnTo>
                  <a:lnTo>
                    <a:pt x="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147" name="Nadpis 4146"/>
          <p:cNvSpPr>
            <a:spLocks noGrp="1"/>
          </p:cNvSpPr>
          <p:nvPr>
            <p:ph type="title"/>
          </p:nvPr>
        </p:nvSpPr>
        <p:spPr>
          <a:xfrm>
            <a:off x="-22275" y="-59658"/>
            <a:ext cx="7059385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ROSTLIN - nadzemní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48" name="Zástupný symbol pro obsah 4147"/>
          <p:cNvSpPr>
            <a:spLocks noGrp="1"/>
          </p:cNvSpPr>
          <p:nvPr>
            <p:ph idx="1"/>
          </p:nvPr>
        </p:nvSpPr>
        <p:spPr>
          <a:xfrm>
            <a:off x="289919" y="837704"/>
            <a:ext cx="8291264" cy="590575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Plod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bsahuje jedno nebo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více semen – základ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nové rostliny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edlé plody jsou potravou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zvířat i člověka</a:t>
            </a:r>
          </a:p>
        </p:txBody>
      </p:sp>
      <p:pic>
        <p:nvPicPr>
          <p:cNvPr id="5126" name="Picture 6" descr="C:\Users\Petra\AppData\Local\Microsoft\Windows\Temporary Internet Files\Content.IE5\R8S25GK3\MC900122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05038"/>
            <a:ext cx="1656184" cy="1652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VJ8JBHB1\MC9001932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07992">
            <a:off x="2099693" y="5179873"/>
            <a:ext cx="1861498" cy="174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\AppData\Local\Microsoft\Windows\Temporary Internet Files\Content.IE5\ME8R1IM6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850" y="3403400"/>
            <a:ext cx="625355" cy="863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4" descr="C:\Users\Petra\AppData\Local\Microsoft\Windows\Temporary Internet Files\Content.IE5\ME8R1IM6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203" y="3480708"/>
            <a:ext cx="593647" cy="819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4" descr="C:\Users\Petra\AppData\Local\Microsoft\Windows\Temporary Internet Files\Content.IE5\ME8R1IM6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696" y="2357565"/>
            <a:ext cx="620635" cy="85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4" descr="C:\Users\Petra\AppData\Local\Microsoft\Windows\Temporary Internet Files\Content.IE5\ME8R1IM6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700" y="2540352"/>
            <a:ext cx="716694" cy="98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4" descr="C:\Users\Petra\AppData\Local\Microsoft\Windows\Temporary Internet Files\Content.IE5\ME8R1IM6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69874" y="1878194"/>
            <a:ext cx="726663" cy="98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4" descr="C:\Users\Petra\AppData\Local\Microsoft\Windows\Temporary Internet Files\Content.IE5\ME8R1IM6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66015" y="2111271"/>
            <a:ext cx="714844" cy="98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4" descr="C:\Users\Petra\AppData\Local\Microsoft\Windows\Temporary Internet Files\Content.IE5\ME8R1IM6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026" y="1373906"/>
            <a:ext cx="716694" cy="98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5440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241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ČÁSTI ROSTLIN</vt:lpstr>
      <vt:lpstr>ČÁSTI ROSTLIN - DOPLŇ</vt:lpstr>
      <vt:lpstr>ČÁSTI ROSTLIN - podzemní</vt:lpstr>
      <vt:lpstr>ČÁSTI ROSTLIN - nadzemní</vt:lpstr>
      <vt:lpstr>ČÁSTI ROSTLIN - nadzemní</vt:lpstr>
      <vt:lpstr>ČÁSTI ROSTLIN - nadzemní</vt:lpstr>
      <vt:lpstr>ČÁSTI ROSTLIN - nadzemní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3</cp:revision>
  <dcterms:created xsi:type="dcterms:W3CDTF">2012-06-04T10:53:08Z</dcterms:created>
  <dcterms:modified xsi:type="dcterms:W3CDTF">2012-11-11T18:18:05Z</dcterms:modified>
</cp:coreProperties>
</file>