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64" y="18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210D9-00A2-4DBB-BAA8-58E7D53EC741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A7F768-9166-4B7D-8B10-26AD9CCE6D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74245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210D9-00A2-4DBB-BAA8-58E7D53EC741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A7F768-9166-4B7D-8B10-26AD9CCE6D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14900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210D9-00A2-4DBB-BAA8-58E7D53EC741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A7F768-9166-4B7D-8B10-26AD9CCE6D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47525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210D9-00A2-4DBB-BAA8-58E7D53EC741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A7F768-9166-4B7D-8B10-26AD9CCE6D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55778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210D9-00A2-4DBB-BAA8-58E7D53EC741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A7F768-9166-4B7D-8B10-26AD9CCE6D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23295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210D9-00A2-4DBB-BAA8-58E7D53EC741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A7F768-9166-4B7D-8B10-26AD9CCE6D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19693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210D9-00A2-4DBB-BAA8-58E7D53EC741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A7F768-9166-4B7D-8B10-26AD9CCE6D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40126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210D9-00A2-4DBB-BAA8-58E7D53EC741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A7F768-9166-4B7D-8B10-26AD9CCE6D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85802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210D9-00A2-4DBB-BAA8-58E7D53EC741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A7F768-9166-4B7D-8B10-26AD9CCE6D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15779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210D9-00A2-4DBB-BAA8-58E7D53EC741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A7F768-9166-4B7D-8B10-26AD9CCE6D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42751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210D9-00A2-4DBB-BAA8-58E7D53EC741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A7F768-9166-4B7D-8B10-26AD9CCE6D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94921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D210D9-00A2-4DBB-BAA8-58E7D53EC741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A7F768-9166-4B7D-8B10-26AD9CCE6D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2110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image" Target="../media/image14.jp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3" Type="http://schemas.openxmlformats.org/officeDocument/2006/relationships/image" Target="../media/image17.jpg"/><Relationship Id="rId7" Type="http://schemas.openxmlformats.org/officeDocument/2006/relationships/image" Target="../media/image21.jp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5" Type="http://schemas.openxmlformats.org/officeDocument/2006/relationships/image" Target="../media/image19.jpg"/><Relationship Id="rId4" Type="http://schemas.openxmlformats.org/officeDocument/2006/relationships/image" Target="../media/image1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703" name="Group 15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0306140"/>
              </p:ext>
            </p:extLst>
          </p:nvPr>
        </p:nvGraphicFramePr>
        <p:xfrm>
          <a:off x="1511660" y="1196752"/>
          <a:ext cx="6120680" cy="5259248"/>
        </p:xfrm>
        <a:graphic>
          <a:graphicData uri="http://schemas.openxmlformats.org/drawingml/2006/table">
            <a:tbl>
              <a:tblPr/>
              <a:tblGrid>
                <a:gridCol w="2466869"/>
                <a:gridCol w="3653811"/>
              </a:tblGrid>
              <a:tr h="5040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Číslo přílohy: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VY_ 52_INOVACE_36_PODMÍNKY ŽIVOTA  NA ZEMI -  VZDUCH, PŮDA, TEPLO A SVĚTLO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Petra </a:t>
                      </a:r>
                      <a:r>
                        <a:rPr kumimoji="0" lang="cs-CZ" sz="1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Kukuczková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Prvouka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Třída: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3. ročník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7883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Šablona projektu: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V/2 Inovace a zkvalitnění v oblasti přírodních věd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17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zařazení do výuky a zapsání do třídní knihy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6. 2. 2012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Český jazyk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a anotace: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PODMÍNKY ŽIVOTA  NA ZEMI – VZDUCH, PŮDA, TEPLO A SVĚTLO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– Prezentace </a:t>
                      </a:r>
                      <a:r>
                        <a:rPr kumimoji="0" lang="cs-CZ" sz="1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Power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Point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Vyjmenuje základní 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podmínky života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54224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Využité materiály: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Obrázky byly použity z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klipartu Microsoft Office.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3691" name="Rectangle 139"/>
          <p:cNvSpPr>
            <a:spLocks noChangeArrowheads="1"/>
          </p:cNvSpPr>
          <p:nvPr/>
        </p:nvSpPr>
        <p:spPr bwMode="auto">
          <a:xfrm>
            <a:off x="0" y="58023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Arial" charset="0"/>
            </a:endParaRPr>
          </a:p>
        </p:txBody>
      </p:sp>
      <p:pic>
        <p:nvPicPr>
          <p:cNvPr id="2369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513" y="260350"/>
            <a:ext cx="4692650" cy="79216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52775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etra\AppData\Local\Microsoft\Windows\Temporary Internet Files\Content.IE5\DD4CHJU7\MC9004404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4381" y="1571079"/>
            <a:ext cx="3142987" cy="4612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PODMÍNKY ŽIVOTA NA ZEMI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3331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980728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PODMÍNKY ŽIVOTA NA ZEMI - VZDUCH</a:t>
            </a:r>
            <a:endParaRPr lang="cs-CZ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836712"/>
            <a:ext cx="9144000" cy="602128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ZEMI OBKLOPUJE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VYSOKÁ VRSTVA VZDUCHU 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–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ATMOSFÉRA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. CHRÁNÍ ZEMI PŘED NEBEZPEČNÝM ZÁŘENÍM SLUNCE.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VZDUCH JE VŠUDE KOLEM NÁS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. JE OBSAŽEN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TAKÉ V PŮDĚ 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A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VE VODĚ 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– DÝCHAJÍ HO ZVÍŘATA, KTERÁ TAM ŽIJÍ.</a:t>
            </a:r>
          </a:p>
          <a:p>
            <a:pPr marL="0" indent="0" algn="ctr">
              <a:buNone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TEPLOTU VZDUCHU MŮŽEME MĚŘIT TEPLOMĚREM.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8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         VÍTR 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JE SILNĚJŠÍ                    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VICHŘICE 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JE HODNĚ SILNÉ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      </a:t>
            </a:r>
            <a:r>
              <a:rPr lang="cs-CZ" sz="2800" dirty="0">
                <a:solidFill>
                  <a:schemeClr val="accent1">
                    <a:lumMod val="75000"/>
                  </a:schemeClr>
                </a:solidFill>
              </a:rPr>
              <a:t>PROUDĚNÍ 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VZDUCHU                   PROUDĚNÍ </a:t>
            </a:r>
            <a:r>
              <a:rPr lang="cs-CZ" sz="2800" dirty="0">
                <a:solidFill>
                  <a:schemeClr val="accent1">
                    <a:lumMod val="75000"/>
                  </a:schemeClr>
                </a:solidFill>
              </a:rPr>
              <a:t>VZDUCHU</a:t>
            </a:r>
          </a:p>
          <a:p>
            <a:pPr marL="0" indent="0">
              <a:buNone/>
            </a:pP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8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8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2053" name="Picture 5" descr="C:\Users\Petra\AppData\Local\Microsoft\Windows\Temporary Internet Files\Content.IE5\S7687CZ2\MP90040142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501008"/>
            <a:ext cx="3888432" cy="213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etra\AppData\Local\Microsoft\Windows\Temporary Internet Files\Content.IE5\DE4CGPLA\MP90043854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502694"/>
            <a:ext cx="3816424" cy="213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8952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SLOŽENÍ VZDUCHU</a:t>
            </a:r>
            <a:endParaRPr lang="cs-CZ" dirty="0"/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28" b="17213"/>
          <a:stretch/>
        </p:blipFill>
        <p:spPr>
          <a:xfrm>
            <a:off x="1979712" y="1844824"/>
            <a:ext cx="6007001" cy="3584426"/>
          </a:xfrm>
        </p:spPr>
      </p:pic>
      <p:sp>
        <p:nvSpPr>
          <p:cNvPr id="4" name="Obdélník 3"/>
          <p:cNvSpPr/>
          <p:nvPr/>
        </p:nvSpPr>
        <p:spPr>
          <a:xfrm>
            <a:off x="2483768" y="3140968"/>
            <a:ext cx="1800200" cy="36004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DUSÍK</a:t>
            </a:r>
            <a:endParaRPr lang="cs-CZ" sz="2400" b="1" dirty="0"/>
          </a:p>
        </p:txBody>
      </p:sp>
      <p:sp>
        <p:nvSpPr>
          <p:cNvPr id="5" name="Obdélník 4"/>
          <p:cNvSpPr/>
          <p:nvPr/>
        </p:nvSpPr>
        <p:spPr>
          <a:xfrm>
            <a:off x="6060702" y="3140968"/>
            <a:ext cx="1463626" cy="360040"/>
          </a:xfrm>
          <a:prstGeom prst="rect">
            <a:avLst/>
          </a:prstGeom>
          <a:solidFill>
            <a:srgbClr val="3AF80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KYSLÍK</a:t>
            </a:r>
            <a:endParaRPr lang="cs-CZ" sz="2400" b="1" dirty="0"/>
          </a:p>
        </p:txBody>
      </p:sp>
      <p:sp>
        <p:nvSpPr>
          <p:cNvPr id="7" name="Obdélník 6"/>
          <p:cNvSpPr/>
          <p:nvPr/>
        </p:nvSpPr>
        <p:spPr>
          <a:xfrm>
            <a:off x="1835696" y="5589240"/>
            <a:ext cx="7308304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</a:rPr>
              <a:t>OXID UHLIČITÝ, VODNÍ PÁRA A OSTATNÍ LÁTKY </a:t>
            </a:r>
            <a:endParaRPr lang="cs-CZ" sz="2400" b="1" dirty="0">
              <a:solidFill>
                <a:srgbClr val="0070C0"/>
              </a:solidFill>
            </a:endParaRPr>
          </a:p>
        </p:txBody>
      </p:sp>
      <p:cxnSp>
        <p:nvCxnSpPr>
          <p:cNvPr id="8" name="Přímá spojnice se šipkou 7"/>
          <p:cNvCxnSpPr/>
          <p:nvPr/>
        </p:nvCxnSpPr>
        <p:spPr>
          <a:xfrm flipV="1">
            <a:off x="7169435" y="4941168"/>
            <a:ext cx="66861" cy="648073"/>
          </a:xfrm>
          <a:prstGeom prst="straightConnector1">
            <a:avLst/>
          </a:prstGeom>
          <a:ln w="762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93329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6712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PODMÍNKY ŽIVOTA NA ZEMI - VZDUCH</a:t>
            </a:r>
            <a:endParaRPr lang="cs-CZ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" y="836737"/>
            <a:ext cx="5148064" cy="1584176"/>
          </a:xfrm>
          <a:noFill/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POVÍDEJ, JAKÝ VÝZNAM MÁ VZDUCH PRO ROSTLINY, ZVÍŘATA A ČLOVĚKA?</a:t>
            </a:r>
            <a:endParaRPr lang="cs-CZ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5" name="Picture 3" descr="C:\Users\Petra\AppData\Local\Microsoft\Windows\Temporary Internet Files\Content.IE5\O0O96ZXW\MP900433163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045"/>
          <a:stretch/>
        </p:blipFill>
        <p:spPr bwMode="auto">
          <a:xfrm>
            <a:off x="3995936" y="3821655"/>
            <a:ext cx="2533327" cy="2764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Petra\AppData\Local\Microsoft\Windows\Temporary Internet Files\Content.IE5\AM1I8PN9\MP900433097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301" y="3821654"/>
            <a:ext cx="1896278" cy="2764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C:\Users\Petra\AppData\Local\Microsoft\Windows\Temporary Internet Files\Content.IE5\R8S25GK3\MC90043728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6201" y="3821655"/>
            <a:ext cx="2282576" cy="2764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Petra\AppData\Local\Microsoft\Windows\Temporary Internet Files\Content.IE5\ME8R1IM6\MP90040142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2901" y="836711"/>
            <a:ext cx="3901440" cy="2811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345" t="17296" r="6836" b="14244"/>
          <a:stretch/>
        </p:blipFill>
        <p:spPr>
          <a:xfrm>
            <a:off x="235170" y="2526853"/>
            <a:ext cx="2664619" cy="22431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3636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7" name="Picture 5" descr="C:\Users\Petra\AppData\Local\Microsoft\Windows\Temporary Internet Files\Content.IE5\ME8R1IM6\MP90042661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8261" y="3437590"/>
            <a:ext cx="3851920" cy="3330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980728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PODMÍNKY ŽIVOTA NA ZEMI - PŮDA</a:t>
            </a:r>
            <a:endParaRPr lang="cs-CZ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4"/>
            <a:ext cx="8820472" cy="573325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ROSTLINY ČERPAJÍ 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Z PŮDY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ŽIVINY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. PŮDA JE DŮLEŽITÁ PRO ZVÍŘATA, KTERÁ V NÍ ŽIJÍ. LIDÉ PŮDU OBDĚLÁVAJÍ A PĚSTUJÍ V NÍ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UŽITKOVÉ ROSTLINY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. NEJÚRODNĚJŠÍ ČÁST PŮDY JE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HUMUS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 – ODUMŘELÁ TĚLA ROSTLIN A ŽIVOČICHŮ. </a:t>
            </a:r>
            <a:endParaRPr lang="cs-CZ" sz="28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8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         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3075" name="Picture 3" descr="C:\Users\Petra\AppData\Local\Microsoft\Windows\Temporary Internet Files\Content.IE5\VJ8JBHB1\MP900406556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387"/>
          <a:stretch/>
        </p:blipFill>
        <p:spPr bwMode="auto">
          <a:xfrm>
            <a:off x="259631" y="3437590"/>
            <a:ext cx="2088232" cy="3330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28133" y="3542230"/>
            <a:ext cx="2965277" cy="3226221"/>
          </a:xfrm>
          <a:prstGeom prst="rect">
            <a:avLst/>
          </a:prstGeom>
        </p:spPr>
      </p:pic>
      <p:pic>
        <p:nvPicPr>
          <p:cNvPr id="3074" name="Picture 2" descr="C:\Users\Petra\AppData\Local\Microsoft\Windows\Temporary Internet Files\Content.IE5\ME8R1IM6\MP900433167[1]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937" t="17796" r="12277"/>
          <a:stretch/>
        </p:blipFill>
        <p:spPr bwMode="auto">
          <a:xfrm>
            <a:off x="4067944" y="3062089"/>
            <a:ext cx="2572320" cy="2178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1033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6712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PODMÍNKY ŽIVOTA NA ZEMI - PŮDA</a:t>
            </a:r>
            <a:endParaRPr lang="cs-CZ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7466" y="885875"/>
            <a:ext cx="5148064" cy="1584176"/>
          </a:xfrm>
          <a:noFill/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POVÍDEJ, JAKÝ VÝZNAM     MÁ PŮDA PRO ROSTLINY, ZVÍŘATA A ČLOVĚKA?</a:t>
            </a:r>
            <a:endParaRPr lang="cs-CZ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" name="Picture 8" descr="C:\Users\Petra\AppData\Local\Microsoft\Windows\Temporary Internet Files\Content.IE5\73V5K04Z\MP90022770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548" y="2420888"/>
            <a:ext cx="3060340" cy="2267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0192" y="4797152"/>
            <a:ext cx="2526928" cy="19002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5036" y="4405730"/>
            <a:ext cx="2627784" cy="229167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3548" y="4899249"/>
            <a:ext cx="2736304" cy="169605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17870" y="2454597"/>
            <a:ext cx="2846391" cy="171980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6332" y="885875"/>
            <a:ext cx="3096344" cy="2565400"/>
          </a:xfrm>
          <a:prstGeom prst="rect">
            <a:avLst/>
          </a:prstGeom>
        </p:spPr>
      </p:pic>
      <p:pic>
        <p:nvPicPr>
          <p:cNvPr id="4100" name="Picture 4" descr="C:\Users\Petra\AppData\Local\Microsoft\Windows\Temporary Internet Files\Content.IE5\R8S25GK3\MP900431722[1].jp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300" r="8125"/>
          <a:stretch/>
        </p:blipFill>
        <p:spPr bwMode="auto">
          <a:xfrm>
            <a:off x="6676224" y="3217304"/>
            <a:ext cx="2080878" cy="1465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7541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4" name="Picture 6" descr="C:\Users\Petra\AppData\Local\Microsoft\Windows\Temporary Internet Files\Content.IE5\73V5K04Z\MC90042624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412776"/>
            <a:ext cx="5306431" cy="3246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556792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PODMÍNKY ŽIVOTA NA ZEMI – TEPLO A SVĚTLO</a:t>
            </a:r>
            <a:endParaRPr lang="cs-CZ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556792"/>
            <a:ext cx="8712968" cy="530120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SLUNCE </a:t>
            </a:r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</a:rPr>
              <a:t>JE ZDROJEM ENERGIE PRO ŽIVOT</a:t>
            </a: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. DÁVÁ TEPLO     A SVĚTLO</a:t>
            </a:r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</a:rPr>
              <a:t>.  BEZ NĚHO BY BYLA ZEMĚ TMAVÁ A STUDENÁ – NEMOHL BY EXISTOVAT ŽIVOT. TEPLO A SVĚTLO POTŘEBUJÍ I ZELENÉ ROSTLINY, KTERÉ VYTVÁŘEJÍ KYSLÍK.</a:t>
            </a:r>
            <a:endParaRPr lang="cs-CZ" sz="2800" dirty="0">
              <a:solidFill>
                <a:schemeClr val="bg2">
                  <a:lumMod val="1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8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         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3279229"/>
            <a:ext cx="4320480" cy="34546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6836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314</Words>
  <Application>Microsoft Office PowerPoint</Application>
  <PresentationFormat>Předvádění na obrazovce (4:3)</PresentationFormat>
  <Paragraphs>57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PODMÍNKY ŽIVOTA NA ZEMI</vt:lpstr>
      <vt:lpstr>PODMÍNKY ŽIVOTA NA ZEMI - VZDUCH</vt:lpstr>
      <vt:lpstr>SLOŽENÍ VZDUCHU</vt:lpstr>
      <vt:lpstr>PODMÍNKY ŽIVOTA NA ZEMI - VZDUCH</vt:lpstr>
      <vt:lpstr>PODMÍNKY ŽIVOTA NA ZEMI - PŮDA</vt:lpstr>
      <vt:lpstr>PODMÍNKY ŽIVOTA NA ZEMI - PŮDA</vt:lpstr>
      <vt:lpstr>PODMÍNKY ŽIVOTA NA ZEMI – TEPLO A SVĚTLO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Petra</dc:creator>
  <cp:lastModifiedBy>Učitel</cp:lastModifiedBy>
  <cp:revision>3</cp:revision>
  <dcterms:created xsi:type="dcterms:W3CDTF">2012-06-04T11:04:58Z</dcterms:created>
  <dcterms:modified xsi:type="dcterms:W3CDTF">2012-11-11T18:23:26Z</dcterms:modified>
</cp:coreProperties>
</file>