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2" r:id="rId5"/>
    <p:sldId id="263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2076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6DA0E-04D3-4D11-8818-187E97E1398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9726B-8AA5-40E8-B806-71F921C8C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13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Přemýšlej,</a:t>
            </a:r>
            <a:r>
              <a:rPr lang="cs-CZ" b="1" baseline="0" dirty="0" smtClean="0"/>
              <a:t> co by se stalo, kdyby nebyla splněna některá z podmínek života.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67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206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020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856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060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66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762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926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746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93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95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665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F4859-8E30-4736-9DFF-FAF46AF84DF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BEAA0-388E-495D-84C1-CB6BB5AC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348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9032657"/>
              </p:ext>
            </p:extLst>
          </p:nvPr>
        </p:nvGraphicFramePr>
        <p:xfrm>
          <a:off x="1511660" y="1196752"/>
          <a:ext cx="6120680" cy="5480726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52_INOVACE_35_PODMÍNKY ŽIVOTA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 NA ZEMI - VODA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30. 1. 2012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PODMÍNKY ŽIVOTA NA ZEMI – VODA, KOLOBĚH VODY V PŘÍRODĚ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Vyjmenuje základní podmínky života, popíše koloběh vody v přírodě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52128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etra\AppData\Local\Microsoft\Windows\Temporary Internet Files\Content.IE5\DD4CHJU7\MC900440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381" y="1571079"/>
            <a:ext cx="3142987" cy="461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589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5" name="Picture 9" descr="C:\Users\Petra\AppData\Local\Microsoft\Windows\Temporary Internet Files\Content.IE5\AM1I8PN9\MP90043309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54" r="-6453"/>
          <a:stretch/>
        </p:blipFill>
        <p:spPr bwMode="auto">
          <a:xfrm>
            <a:off x="6273849" y="836711"/>
            <a:ext cx="3027314" cy="289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:\Users\Petra\AppData\Local\Microsoft\Windows\Temporary Internet Files\Content.IE5\73V5K04Z\MP90028976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96"/>
          <a:stretch/>
        </p:blipFill>
        <p:spPr bwMode="auto">
          <a:xfrm>
            <a:off x="5979721" y="3902838"/>
            <a:ext cx="3164279" cy="273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Petra\AppData\Local\Microsoft\Windows\Temporary Internet Files\Content.IE5\73V5K04Z\MP9004022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5834" y="3872577"/>
            <a:ext cx="3367830" cy="271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77689"/>
            <a:ext cx="9163966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VODA</a:t>
            </a:r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VZDUCH</a:t>
            </a:r>
          </a:p>
          <a:p>
            <a:pPr marL="0" indent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PŮDA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TEPLO A SVĚTLO ZE SLUNCE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119" name="Picture 23" descr="C:\Users\Petra\AppData\Local\Microsoft\Windows\Temporary Internet Files\Content.IE5\73V5K04Z\MP9004447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5834" y="836711"/>
            <a:ext cx="3668334" cy="289317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644008" y="3368521"/>
            <a:ext cx="2088232" cy="1008112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Bodoni MT" pitchFamily="18" charset="0"/>
              </a:rPr>
              <a:t>ŽIVOT</a:t>
            </a:r>
            <a:endParaRPr lang="cs-CZ" sz="4400" dirty="0">
              <a:latin typeface="Bodoni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1958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1" descr="C:\Users\Petra\AppData\Local\Microsoft\Windows\Temporary Internet Files\Content.IE5\ME8R1IM6\MP9004308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24745"/>
            <a:ext cx="7416824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8824" y="791567"/>
            <a:ext cx="8985176" cy="60664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                  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       VZDUCH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</a:t>
            </a:r>
            <a:r>
              <a:rPr lang="cs-CZ" b="1" dirty="0" smtClean="0">
                <a:solidFill>
                  <a:srgbClr val="FFFF00"/>
                </a:solidFill>
              </a:rPr>
              <a:t>TEPLO </a:t>
            </a:r>
            <a:r>
              <a:rPr lang="cs-CZ" b="1" dirty="0">
                <a:solidFill>
                  <a:srgbClr val="FFFF00"/>
                </a:solidFill>
              </a:rPr>
              <a:t>A </a:t>
            </a:r>
            <a:r>
              <a:rPr lang="cs-CZ" b="1" dirty="0" smtClean="0">
                <a:solidFill>
                  <a:srgbClr val="FFFF00"/>
                </a:solidFill>
              </a:rPr>
              <a:t>SVĚTLO </a:t>
            </a:r>
            <a:r>
              <a:rPr lang="cs-CZ" b="1" dirty="0">
                <a:solidFill>
                  <a:srgbClr val="FFFF00"/>
                </a:solidFill>
              </a:rPr>
              <a:t>ZE SLUNCE</a:t>
            </a:r>
          </a:p>
          <a:p>
            <a:pPr marL="0" indent="0">
              <a:buNone/>
            </a:pPr>
            <a:endParaRPr lang="cs-CZ" b="1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</a:t>
            </a:r>
            <a:r>
              <a:rPr lang="cs-CZ" b="1" dirty="0" smtClean="0">
                <a:solidFill>
                  <a:srgbClr val="002060"/>
                </a:solidFill>
              </a:rPr>
              <a:t>VODA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              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PŮDA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190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 - VODA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62646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VODA JE NEZBYTNOU PODMÍNKOU ŽIVOTA NA ZEMI.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ROSTLINY, ZVÍŘATA A LIDÉ POTŘEBUJÍ PŘIJÍMAT VODU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. VODA TVOŘÍ VELKOU ČÁST TĚLA ROSTLIN, ZVÍŘAT I LIDÍ.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SLANÁ VODA                                  SLADKÁ VODA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 MOŘE A OCEÁNY                       POTOKY, ŘEKY, RYBNÍKY,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              JEZERA, PŘEHRADY 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          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Petra\AppData\Local\Microsoft\Windows\Temporary Internet Files\Content.IE5\AM1I8PN9\MP90040745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84"/>
          <a:stretch/>
        </p:blipFill>
        <p:spPr bwMode="auto">
          <a:xfrm>
            <a:off x="251520" y="2348880"/>
            <a:ext cx="2081784" cy="293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a\AppData\Local\Microsoft\Windows\Temporary Internet Files\Content.IE5\DD4CHJU7\MP9004074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48880"/>
            <a:ext cx="1944216" cy="293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etra\AppData\Local\Microsoft\Windows\Temporary Internet Files\Content.IE5\R8S25GK3\MP90018162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348880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etra\AppData\Local\Microsoft\Windows\Temporary Internet Files\Content.IE5\73V5K04Z\MP9004007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9000"/>
            <a:ext cx="1434070" cy="1736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55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5" name="Picture 13" descr="C:\Users\Petra\AppData\Local\Microsoft\Windows\Temporary Internet Files\Content.IE5\VJ8JBHB1\MC9004383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" y="692695"/>
            <a:ext cx="9144000" cy="6185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NA ZEMI - VODA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59540" y="692695"/>
            <a:ext cx="6029433" cy="936105"/>
          </a:xfrm>
          <a:solidFill>
            <a:schemeClr val="bg1"/>
          </a:solidFill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POVÍDEJ, JAKÝ VÝZNAM MÁ VODA PRO ROSTLINY, ZVÍŘATA A ČLOVĚKA?</a:t>
            </a: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Petra\AppData\Local\Microsoft\Windows\Temporary Internet Files\Content.IE5\VJ8JBHB1\MP9004222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287982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a\AppData\Local\Microsoft\Windows\Temporary Internet Files\Content.IE5\O0O96ZXW\MP9004317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438189"/>
            <a:ext cx="2339752" cy="1557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etra\AppData\Local\Microsoft\Windows\Temporary Internet Files\Content.IE5\DD4CHJU7\MP900407121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791"/>
          <a:stretch/>
        </p:blipFill>
        <p:spPr bwMode="auto">
          <a:xfrm>
            <a:off x="4135024" y="5145849"/>
            <a:ext cx="166604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etra\AppData\Local\Microsoft\Windows\Temporary Internet Files\Content.IE5\DD4CHJU7\MP9004006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412" y="4132358"/>
            <a:ext cx="1401495" cy="175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Petra\AppData\Local\Microsoft\Windows\Temporary Internet Files\Content.IE5\O0O96ZXW\MC900437291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24331" r="9191" b="8842"/>
          <a:stretch/>
        </p:blipFill>
        <p:spPr bwMode="auto">
          <a:xfrm>
            <a:off x="6948263" y="4353463"/>
            <a:ext cx="1531663" cy="2505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32"/>
          <a:stretch/>
        </p:blipFill>
        <p:spPr>
          <a:xfrm>
            <a:off x="1133364" y="5145849"/>
            <a:ext cx="2880320" cy="16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40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KOLOBĚH VODY V PŘÍRODĚ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8532440" y="2310668"/>
            <a:ext cx="0" cy="3279703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1387" y="1186186"/>
            <a:ext cx="262302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DEŠŤOVÁ VODA </a:t>
            </a:r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PRONIKÁ DO ZEMĚ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64088" y="816855"/>
            <a:ext cx="3779912" cy="1569660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VODA, KTERÁ ZŮSTALA </a:t>
            </a:r>
          </a:p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NA POVRCHU, ODTEČE  </a:t>
            </a:r>
          </a:p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  DO POTOKŮ, ŘEK, MOŘÍ,</a:t>
            </a:r>
          </a:p>
          <a:p>
            <a:pPr algn="ctr"/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OCEÁNŮ 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6295" y="5601074"/>
            <a:ext cx="421333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VODA SE </a:t>
            </a: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ODPAŘUJE, MĚNÍ SE NA VODNÍ</a:t>
            </a: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PÁRU A STOUPÁ VZHŮRU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63385" y="5601075"/>
            <a:ext cx="453681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DO ŘEK,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            MOŘÍ A OCEÁNŮ PŘITÉKÁ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TAKÉ VODA Z TAJÍCÍCH LEDOVCŮ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480807" y="1393935"/>
            <a:ext cx="3315329" cy="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283968" y="6298791"/>
            <a:ext cx="1296144" cy="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737574" y="2017184"/>
            <a:ext cx="0" cy="358389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5" descr="C:\Users\Petra\AppData\Local\Microsoft\Windows\Temporary Internet Files\Content.IE5\W0JDQO07\MP9004064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2017182"/>
            <a:ext cx="6140152" cy="393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2886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285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PODMÍNKY ŽIVOTA NA ZEMI</vt:lpstr>
      <vt:lpstr>PODMÍNKY ŽIVOTA NA ZEMI</vt:lpstr>
      <vt:lpstr>PODMÍNKY ŽIVOTA NA ZEMI</vt:lpstr>
      <vt:lpstr>PODMÍNKY ŽIVOTA NA ZEMI - VODA</vt:lpstr>
      <vt:lpstr>PODMÍNKY ŽIVOTA NA ZEMI - VODA</vt:lpstr>
      <vt:lpstr>KOLOBĚH VODY V PŘÍRODĚ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3</cp:revision>
  <dcterms:created xsi:type="dcterms:W3CDTF">2012-06-04T11:02:20Z</dcterms:created>
  <dcterms:modified xsi:type="dcterms:W3CDTF">2012-11-11T18:40:50Z</dcterms:modified>
</cp:coreProperties>
</file>