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1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D96F9-AF55-4A51-92DD-998A5D8B8306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C5F91F-7DEF-4D12-9743-11735B4DDF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87041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D96F9-AF55-4A51-92DD-998A5D8B8306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C5F91F-7DEF-4D12-9743-11735B4DDF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22692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D96F9-AF55-4A51-92DD-998A5D8B8306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C5F91F-7DEF-4D12-9743-11735B4DDF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89193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D96F9-AF55-4A51-92DD-998A5D8B8306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C5F91F-7DEF-4D12-9743-11735B4DDF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47088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D96F9-AF55-4A51-92DD-998A5D8B8306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C5F91F-7DEF-4D12-9743-11735B4DDF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02828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D96F9-AF55-4A51-92DD-998A5D8B8306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C5F91F-7DEF-4D12-9743-11735B4DDF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34964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D96F9-AF55-4A51-92DD-998A5D8B8306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C5F91F-7DEF-4D12-9743-11735B4DDF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72293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D96F9-AF55-4A51-92DD-998A5D8B8306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C5F91F-7DEF-4D12-9743-11735B4DDF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44985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D96F9-AF55-4A51-92DD-998A5D8B8306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C5F91F-7DEF-4D12-9743-11735B4DDF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82086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D96F9-AF55-4A51-92DD-998A5D8B8306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C5F91F-7DEF-4D12-9743-11735B4DDF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13577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D96F9-AF55-4A51-92DD-998A5D8B8306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C5F91F-7DEF-4D12-9743-11735B4DDF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89647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FD96F9-AF55-4A51-92DD-998A5D8B8306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C5F91F-7DEF-4D12-9743-11735B4DDF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98912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g"/><Relationship Id="rId4" Type="http://schemas.openxmlformats.org/officeDocument/2006/relationships/image" Target="../media/image14.jp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703" name="Group 15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16292249"/>
              </p:ext>
            </p:extLst>
          </p:nvPr>
        </p:nvGraphicFramePr>
        <p:xfrm>
          <a:off x="1511660" y="1196752"/>
          <a:ext cx="6120680" cy="5520912"/>
        </p:xfrm>
        <a:graphic>
          <a:graphicData uri="http://schemas.openxmlformats.org/drawingml/2006/table">
            <a:tbl>
              <a:tblPr/>
              <a:tblGrid>
                <a:gridCol w="2466869"/>
                <a:gridCol w="3653811"/>
              </a:tblGrid>
              <a:tr h="50220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Číslo přílohy: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VY_ 52_INOVACE_26_NAŠE VLAST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Petra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Kukuczková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Prvouka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Třída: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3. ročník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7883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Šablona projektu: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V/2 Inovace a zkvalitnění v oblasti přírodních věd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17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zařazení do výuky a zapsání do třídní knihy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10. 10. 2011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a anotace: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NAŠE VLAST – ČESKÁ REPUBLIKA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– Prezentace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Power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Point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Vybarví státní symboly podle obrazové předlohy, najde svou obec a hlavní město na mapě ČR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6369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Využité materiály: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Obrázky byly použity 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 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klipartu Microsoft Office.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3691" name="Rectangle 139"/>
          <p:cNvSpPr>
            <a:spLocks noChangeArrowheads="1"/>
          </p:cNvSpPr>
          <p:nvPr/>
        </p:nvSpPr>
        <p:spPr bwMode="auto">
          <a:xfrm>
            <a:off x="0" y="58023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Arial" charset="0"/>
            </a:endParaRPr>
          </a:p>
        </p:txBody>
      </p:sp>
      <p:pic>
        <p:nvPicPr>
          <p:cNvPr id="2369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13" y="260350"/>
            <a:ext cx="4692650" cy="7921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001931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NAŠE VLAST – ČESKÁ REPUBLIKA</a:t>
            </a:r>
            <a:endParaRPr lang="cs-CZ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3" name="Picture 3" descr="C:\Users\Petra\AppData\Local\Microsoft\Windows\Temporary Internet Files\Content.IE5\AM1I8PN9\MP90043951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08720"/>
            <a:ext cx="9142339" cy="5949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Petra\AppData\Local\Microsoft\Windows\Temporary Internet Files\Content.IE5\VJ8JBHB1\MC90034942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963550"/>
            <a:ext cx="2522059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Petra\AppData\Local\Microsoft\Windows\Temporary Internet Files\Content.IE5\K0O7W0UI\MC90043441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899892"/>
            <a:ext cx="1056334" cy="1188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4660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13"/>
          <p:cNvSpPr>
            <a:spLocks/>
          </p:cNvSpPr>
          <p:nvPr/>
        </p:nvSpPr>
        <p:spPr bwMode="auto">
          <a:xfrm>
            <a:off x="179512" y="840168"/>
            <a:ext cx="2808312" cy="2588832"/>
          </a:xfrm>
          <a:custGeom>
            <a:avLst/>
            <a:gdLst>
              <a:gd name="T0" fmla="*/ 523 w 2148"/>
              <a:gd name="T1" fmla="*/ 336 h 2035"/>
              <a:gd name="T2" fmla="*/ 763 w 2148"/>
              <a:gd name="T3" fmla="*/ 144 h 2035"/>
              <a:gd name="T4" fmla="*/ 879 w 2148"/>
              <a:gd name="T5" fmla="*/ 94 h 2035"/>
              <a:gd name="T6" fmla="*/ 974 w 2148"/>
              <a:gd name="T7" fmla="*/ 90 h 2035"/>
              <a:gd name="T8" fmla="*/ 1075 w 2148"/>
              <a:gd name="T9" fmla="*/ 147 h 2035"/>
              <a:gd name="T10" fmla="*/ 1090 w 2148"/>
              <a:gd name="T11" fmla="*/ 348 h 2035"/>
              <a:gd name="T12" fmla="*/ 1292 w 2148"/>
              <a:gd name="T13" fmla="*/ 288 h 2035"/>
              <a:gd name="T14" fmla="*/ 1435 w 2148"/>
              <a:gd name="T15" fmla="*/ 84 h 2035"/>
              <a:gd name="T16" fmla="*/ 1543 w 2148"/>
              <a:gd name="T17" fmla="*/ 23 h 2035"/>
              <a:gd name="T18" fmla="*/ 1645 w 2148"/>
              <a:gd name="T19" fmla="*/ 79 h 2035"/>
              <a:gd name="T20" fmla="*/ 1682 w 2148"/>
              <a:gd name="T21" fmla="*/ 159 h 2035"/>
              <a:gd name="T22" fmla="*/ 1685 w 2148"/>
              <a:gd name="T23" fmla="*/ 280 h 2035"/>
              <a:gd name="T24" fmla="*/ 1736 w 2148"/>
              <a:gd name="T25" fmla="*/ 381 h 2035"/>
              <a:gd name="T26" fmla="*/ 1829 w 2148"/>
              <a:gd name="T27" fmla="*/ 449 h 2035"/>
              <a:gd name="T28" fmla="*/ 1901 w 2148"/>
              <a:gd name="T29" fmla="*/ 543 h 2035"/>
              <a:gd name="T30" fmla="*/ 1940 w 2148"/>
              <a:gd name="T31" fmla="*/ 652 h 2035"/>
              <a:gd name="T32" fmla="*/ 2040 w 2148"/>
              <a:gd name="T33" fmla="*/ 780 h 2035"/>
              <a:gd name="T34" fmla="*/ 2145 w 2148"/>
              <a:gd name="T35" fmla="*/ 756 h 2035"/>
              <a:gd name="T36" fmla="*/ 2123 w 2148"/>
              <a:gd name="T37" fmla="*/ 887 h 2035"/>
              <a:gd name="T38" fmla="*/ 1886 w 2148"/>
              <a:gd name="T39" fmla="*/ 1079 h 2035"/>
              <a:gd name="T40" fmla="*/ 1980 w 2148"/>
              <a:gd name="T41" fmla="*/ 1223 h 2035"/>
              <a:gd name="T42" fmla="*/ 2039 w 2148"/>
              <a:gd name="T43" fmla="*/ 1409 h 2035"/>
              <a:gd name="T44" fmla="*/ 2017 w 2148"/>
              <a:gd name="T45" fmla="*/ 1468 h 2035"/>
              <a:gd name="T46" fmla="*/ 1913 w 2148"/>
              <a:gd name="T47" fmla="*/ 1480 h 2035"/>
              <a:gd name="T48" fmla="*/ 1785 w 2148"/>
              <a:gd name="T49" fmla="*/ 1474 h 2035"/>
              <a:gd name="T50" fmla="*/ 1667 w 2148"/>
              <a:gd name="T51" fmla="*/ 1572 h 2035"/>
              <a:gd name="T52" fmla="*/ 1633 w 2148"/>
              <a:gd name="T53" fmla="*/ 1469 h 2035"/>
              <a:gd name="T54" fmla="*/ 1494 w 2148"/>
              <a:gd name="T55" fmla="*/ 1653 h 2035"/>
              <a:gd name="T56" fmla="*/ 1388 w 2148"/>
              <a:gd name="T57" fmla="*/ 1857 h 2035"/>
              <a:gd name="T58" fmla="*/ 1399 w 2148"/>
              <a:gd name="T59" fmla="*/ 2035 h 2035"/>
              <a:gd name="T60" fmla="*/ 1067 w 2148"/>
              <a:gd name="T61" fmla="*/ 1594 h 2035"/>
              <a:gd name="T62" fmla="*/ 1079 w 2148"/>
              <a:gd name="T63" fmla="*/ 1833 h 2035"/>
              <a:gd name="T64" fmla="*/ 1018 w 2148"/>
              <a:gd name="T65" fmla="*/ 1970 h 2035"/>
              <a:gd name="T66" fmla="*/ 948 w 2148"/>
              <a:gd name="T67" fmla="*/ 2005 h 2035"/>
              <a:gd name="T68" fmla="*/ 900 w 2148"/>
              <a:gd name="T69" fmla="*/ 1998 h 2035"/>
              <a:gd name="T70" fmla="*/ 878 w 2148"/>
              <a:gd name="T71" fmla="*/ 1924 h 2035"/>
              <a:gd name="T72" fmla="*/ 832 w 2148"/>
              <a:gd name="T73" fmla="*/ 1653 h 2035"/>
              <a:gd name="T74" fmla="*/ 643 w 2148"/>
              <a:gd name="T75" fmla="*/ 1678 h 2035"/>
              <a:gd name="T76" fmla="*/ 534 w 2148"/>
              <a:gd name="T77" fmla="*/ 1870 h 2035"/>
              <a:gd name="T78" fmla="*/ 440 w 2148"/>
              <a:gd name="T79" fmla="*/ 1974 h 2035"/>
              <a:gd name="T80" fmla="*/ 357 w 2148"/>
              <a:gd name="T81" fmla="*/ 2003 h 2035"/>
              <a:gd name="T82" fmla="*/ 287 w 2148"/>
              <a:gd name="T83" fmla="*/ 2006 h 2035"/>
              <a:gd name="T84" fmla="*/ 228 w 2148"/>
              <a:gd name="T85" fmla="*/ 2001 h 2035"/>
              <a:gd name="T86" fmla="*/ 170 w 2148"/>
              <a:gd name="T87" fmla="*/ 1994 h 2035"/>
              <a:gd name="T88" fmla="*/ 118 w 2148"/>
              <a:gd name="T89" fmla="*/ 1988 h 2035"/>
              <a:gd name="T90" fmla="*/ 48 w 2148"/>
              <a:gd name="T91" fmla="*/ 1858 h 2035"/>
              <a:gd name="T92" fmla="*/ 0 w 2148"/>
              <a:gd name="T93" fmla="*/ 1792 h 2035"/>
              <a:gd name="T94" fmla="*/ 20 w 2148"/>
              <a:gd name="T95" fmla="*/ 1708 h 2035"/>
              <a:gd name="T96" fmla="*/ 83 w 2148"/>
              <a:gd name="T97" fmla="*/ 1621 h 2035"/>
              <a:gd name="T98" fmla="*/ 297 w 2148"/>
              <a:gd name="T99" fmla="*/ 1498 h 2035"/>
              <a:gd name="T100" fmla="*/ 200 w 2148"/>
              <a:gd name="T101" fmla="*/ 1420 h 2035"/>
              <a:gd name="T102" fmla="*/ 321 w 2148"/>
              <a:gd name="T103" fmla="*/ 1390 h 2035"/>
              <a:gd name="T104" fmla="*/ 534 w 2148"/>
              <a:gd name="T105" fmla="*/ 995 h 2035"/>
              <a:gd name="T106" fmla="*/ 689 w 2148"/>
              <a:gd name="T107" fmla="*/ 911 h 2035"/>
              <a:gd name="T108" fmla="*/ 807 w 2148"/>
              <a:gd name="T109" fmla="*/ 820 h 2035"/>
              <a:gd name="T110" fmla="*/ 865 w 2148"/>
              <a:gd name="T111" fmla="*/ 796 h 2035"/>
              <a:gd name="T112" fmla="*/ 1067 w 2148"/>
              <a:gd name="T113" fmla="*/ 660 h 2035"/>
              <a:gd name="T114" fmla="*/ 855 w 2148"/>
              <a:gd name="T115" fmla="*/ 600 h 2035"/>
              <a:gd name="T116" fmla="*/ 772 w 2148"/>
              <a:gd name="T117" fmla="*/ 587 h 2035"/>
              <a:gd name="T118" fmla="*/ 812 w 2148"/>
              <a:gd name="T119" fmla="*/ 686 h 2035"/>
              <a:gd name="T120" fmla="*/ 803 w 2148"/>
              <a:gd name="T121" fmla="*/ 759 h 2035"/>
              <a:gd name="T122" fmla="*/ 745 w 2148"/>
              <a:gd name="T123" fmla="*/ 790 h 2035"/>
              <a:gd name="T124" fmla="*/ 643 w 2148"/>
              <a:gd name="T125" fmla="*/ 767 h 203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2148" h="2035">
                <a:moveTo>
                  <a:pt x="404" y="552"/>
                </a:moveTo>
                <a:lnTo>
                  <a:pt x="333" y="492"/>
                </a:lnTo>
                <a:lnTo>
                  <a:pt x="368" y="383"/>
                </a:lnTo>
                <a:lnTo>
                  <a:pt x="523" y="336"/>
                </a:lnTo>
                <a:lnTo>
                  <a:pt x="643" y="288"/>
                </a:lnTo>
                <a:lnTo>
                  <a:pt x="689" y="180"/>
                </a:lnTo>
                <a:lnTo>
                  <a:pt x="728" y="161"/>
                </a:lnTo>
                <a:lnTo>
                  <a:pt x="763" y="144"/>
                </a:lnTo>
                <a:lnTo>
                  <a:pt x="795" y="129"/>
                </a:lnTo>
                <a:lnTo>
                  <a:pt x="825" y="115"/>
                </a:lnTo>
                <a:lnTo>
                  <a:pt x="853" y="104"/>
                </a:lnTo>
                <a:lnTo>
                  <a:pt x="879" y="94"/>
                </a:lnTo>
                <a:lnTo>
                  <a:pt x="903" y="89"/>
                </a:lnTo>
                <a:lnTo>
                  <a:pt x="928" y="86"/>
                </a:lnTo>
                <a:lnTo>
                  <a:pt x="951" y="86"/>
                </a:lnTo>
                <a:lnTo>
                  <a:pt x="974" y="90"/>
                </a:lnTo>
                <a:lnTo>
                  <a:pt x="998" y="98"/>
                </a:lnTo>
                <a:lnTo>
                  <a:pt x="1022" y="109"/>
                </a:lnTo>
                <a:lnTo>
                  <a:pt x="1049" y="127"/>
                </a:lnTo>
                <a:lnTo>
                  <a:pt x="1075" y="147"/>
                </a:lnTo>
                <a:lnTo>
                  <a:pt x="1105" y="173"/>
                </a:lnTo>
                <a:lnTo>
                  <a:pt x="1137" y="204"/>
                </a:lnTo>
                <a:lnTo>
                  <a:pt x="1220" y="336"/>
                </a:lnTo>
                <a:lnTo>
                  <a:pt x="1090" y="348"/>
                </a:lnTo>
                <a:lnTo>
                  <a:pt x="996" y="336"/>
                </a:lnTo>
                <a:lnTo>
                  <a:pt x="1043" y="396"/>
                </a:lnTo>
                <a:lnTo>
                  <a:pt x="1209" y="420"/>
                </a:lnTo>
                <a:lnTo>
                  <a:pt x="1292" y="288"/>
                </a:lnTo>
                <a:lnTo>
                  <a:pt x="1280" y="192"/>
                </a:lnTo>
                <a:lnTo>
                  <a:pt x="1339" y="144"/>
                </a:lnTo>
                <a:lnTo>
                  <a:pt x="1435" y="144"/>
                </a:lnTo>
                <a:lnTo>
                  <a:pt x="1435" y="84"/>
                </a:lnTo>
                <a:lnTo>
                  <a:pt x="1363" y="37"/>
                </a:lnTo>
                <a:lnTo>
                  <a:pt x="1458" y="0"/>
                </a:lnTo>
                <a:lnTo>
                  <a:pt x="1504" y="12"/>
                </a:lnTo>
                <a:lnTo>
                  <a:pt x="1543" y="23"/>
                </a:lnTo>
                <a:lnTo>
                  <a:pt x="1577" y="36"/>
                </a:lnTo>
                <a:lnTo>
                  <a:pt x="1604" y="50"/>
                </a:lnTo>
                <a:lnTo>
                  <a:pt x="1626" y="63"/>
                </a:lnTo>
                <a:lnTo>
                  <a:pt x="1645" y="79"/>
                </a:lnTo>
                <a:lnTo>
                  <a:pt x="1659" y="96"/>
                </a:lnTo>
                <a:lnTo>
                  <a:pt x="1670" y="115"/>
                </a:lnTo>
                <a:lnTo>
                  <a:pt x="1677" y="136"/>
                </a:lnTo>
                <a:lnTo>
                  <a:pt x="1682" y="159"/>
                </a:lnTo>
                <a:lnTo>
                  <a:pt x="1684" y="185"/>
                </a:lnTo>
                <a:lnTo>
                  <a:pt x="1685" y="213"/>
                </a:lnTo>
                <a:lnTo>
                  <a:pt x="1685" y="245"/>
                </a:lnTo>
                <a:lnTo>
                  <a:pt x="1685" y="280"/>
                </a:lnTo>
                <a:lnTo>
                  <a:pt x="1684" y="318"/>
                </a:lnTo>
                <a:lnTo>
                  <a:pt x="1684" y="360"/>
                </a:lnTo>
                <a:lnTo>
                  <a:pt x="1710" y="370"/>
                </a:lnTo>
                <a:lnTo>
                  <a:pt x="1736" y="381"/>
                </a:lnTo>
                <a:lnTo>
                  <a:pt x="1761" y="395"/>
                </a:lnTo>
                <a:lnTo>
                  <a:pt x="1784" y="411"/>
                </a:lnTo>
                <a:lnTo>
                  <a:pt x="1807" y="429"/>
                </a:lnTo>
                <a:lnTo>
                  <a:pt x="1829" y="449"/>
                </a:lnTo>
                <a:lnTo>
                  <a:pt x="1849" y="471"/>
                </a:lnTo>
                <a:lnTo>
                  <a:pt x="1868" y="494"/>
                </a:lnTo>
                <a:lnTo>
                  <a:pt x="1884" y="518"/>
                </a:lnTo>
                <a:lnTo>
                  <a:pt x="1901" y="543"/>
                </a:lnTo>
                <a:lnTo>
                  <a:pt x="1913" y="570"/>
                </a:lnTo>
                <a:lnTo>
                  <a:pt x="1925" y="596"/>
                </a:lnTo>
                <a:lnTo>
                  <a:pt x="1934" y="624"/>
                </a:lnTo>
                <a:lnTo>
                  <a:pt x="1940" y="652"/>
                </a:lnTo>
                <a:lnTo>
                  <a:pt x="1944" y="679"/>
                </a:lnTo>
                <a:lnTo>
                  <a:pt x="1946" y="707"/>
                </a:lnTo>
                <a:lnTo>
                  <a:pt x="1957" y="780"/>
                </a:lnTo>
                <a:lnTo>
                  <a:pt x="2040" y="780"/>
                </a:lnTo>
                <a:lnTo>
                  <a:pt x="2082" y="750"/>
                </a:lnTo>
                <a:lnTo>
                  <a:pt x="2112" y="738"/>
                </a:lnTo>
                <a:lnTo>
                  <a:pt x="2132" y="740"/>
                </a:lnTo>
                <a:lnTo>
                  <a:pt x="2145" y="756"/>
                </a:lnTo>
                <a:lnTo>
                  <a:pt x="2148" y="782"/>
                </a:lnTo>
                <a:lnTo>
                  <a:pt x="2146" y="813"/>
                </a:lnTo>
                <a:lnTo>
                  <a:pt x="2137" y="850"/>
                </a:lnTo>
                <a:lnTo>
                  <a:pt x="2123" y="887"/>
                </a:lnTo>
                <a:lnTo>
                  <a:pt x="2016" y="935"/>
                </a:lnTo>
                <a:lnTo>
                  <a:pt x="1910" y="935"/>
                </a:lnTo>
                <a:lnTo>
                  <a:pt x="1886" y="995"/>
                </a:lnTo>
                <a:lnTo>
                  <a:pt x="1886" y="1079"/>
                </a:lnTo>
                <a:lnTo>
                  <a:pt x="1827" y="1079"/>
                </a:lnTo>
                <a:lnTo>
                  <a:pt x="1850" y="1174"/>
                </a:lnTo>
                <a:lnTo>
                  <a:pt x="1933" y="1163"/>
                </a:lnTo>
                <a:lnTo>
                  <a:pt x="1980" y="1223"/>
                </a:lnTo>
                <a:lnTo>
                  <a:pt x="1969" y="1318"/>
                </a:lnTo>
                <a:lnTo>
                  <a:pt x="2002" y="1354"/>
                </a:lnTo>
                <a:lnTo>
                  <a:pt x="2025" y="1384"/>
                </a:lnTo>
                <a:lnTo>
                  <a:pt x="2039" y="1409"/>
                </a:lnTo>
                <a:lnTo>
                  <a:pt x="2044" y="1430"/>
                </a:lnTo>
                <a:lnTo>
                  <a:pt x="2041" y="1446"/>
                </a:lnTo>
                <a:lnTo>
                  <a:pt x="2032" y="1459"/>
                </a:lnTo>
                <a:lnTo>
                  <a:pt x="2017" y="1468"/>
                </a:lnTo>
                <a:lnTo>
                  <a:pt x="1996" y="1474"/>
                </a:lnTo>
                <a:lnTo>
                  <a:pt x="1972" y="1477"/>
                </a:lnTo>
                <a:lnTo>
                  <a:pt x="1944" y="1480"/>
                </a:lnTo>
                <a:lnTo>
                  <a:pt x="1913" y="1480"/>
                </a:lnTo>
                <a:lnTo>
                  <a:pt x="1882" y="1478"/>
                </a:lnTo>
                <a:lnTo>
                  <a:pt x="1849" y="1477"/>
                </a:lnTo>
                <a:lnTo>
                  <a:pt x="1816" y="1476"/>
                </a:lnTo>
                <a:lnTo>
                  <a:pt x="1785" y="1474"/>
                </a:lnTo>
                <a:lnTo>
                  <a:pt x="1755" y="1474"/>
                </a:lnTo>
                <a:lnTo>
                  <a:pt x="1723" y="1523"/>
                </a:lnTo>
                <a:lnTo>
                  <a:pt x="1693" y="1557"/>
                </a:lnTo>
                <a:lnTo>
                  <a:pt x="1667" y="1572"/>
                </a:lnTo>
                <a:lnTo>
                  <a:pt x="1646" y="1571"/>
                </a:lnTo>
                <a:lnTo>
                  <a:pt x="1633" y="1553"/>
                </a:lnTo>
                <a:lnTo>
                  <a:pt x="1627" y="1519"/>
                </a:lnTo>
                <a:lnTo>
                  <a:pt x="1633" y="1469"/>
                </a:lnTo>
                <a:lnTo>
                  <a:pt x="1649" y="1402"/>
                </a:lnTo>
                <a:lnTo>
                  <a:pt x="1565" y="1462"/>
                </a:lnTo>
                <a:lnTo>
                  <a:pt x="1494" y="1546"/>
                </a:lnTo>
                <a:lnTo>
                  <a:pt x="1494" y="1653"/>
                </a:lnTo>
                <a:lnTo>
                  <a:pt x="1565" y="1713"/>
                </a:lnTo>
                <a:lnTo>
                  <a:pt x="1506" y="1773"/>
                </a:lnTo>
                <a:lnTo>
                  <a:pt x="1388" y="1786"/>
                </a:lnTo>
                <a:lnTo>
                  <a:pt x="1388" y="1857"/>
                </a:lnTo>
                <a:lnTo>
                  <a:pt x="1458" y="1906"/>
                </a:lnTo>
                <a:lnTo>
                  <a:pt x="1446" y="1987"/>
                </a:lnTo>
                <a:lnTo>
                  <a:pt x="1328" y="1965"/>
                </a:lnTo>
                <a:lnTo>
                  <a:pt x="1399" y="2035"/>
                </a:lnTo>
                <a:lnTo>
                  <a:pt x="1280" y="2010"/>
                </a:lnTo>
                <a:lnTo>
                  <a:pt x="1150" y="1881"/>
                </a:lnTo>
                <a:lnTo>
                  <a:pt x="1067" y="1726"/>
                </a:lnTo>
                <a:lnTo>
                  <a:pt x="1067" y="1594"/>
                </a:lnTo>
                <a:lnTo>
                  <a:pt x="983" y="1594"/>
                </a:lnTo>
                <a:lnTo>
                  <a:pt x="960" y="1653"/>
                </a:lnTo>
                <a:lnTo>
                  <a:pt x="1019" y="1749"/>
                </a:lnTo>
                <a:lnTo>
                  <a:pt x="1079" y="1833"/>
                </a:lnTo>
                <a:lnTo>
                  <a:pt x="1079" y="1930"/>
                </a:lnTo>
                <a:lnTo>
                  <a:pt x="1058" y="1944"/>
                </a:lnTo>
                <a:lnTo>
                  <a:pt x="1037" y="1957"/>
                </a:lnTo>
                <a:lnTo>
                  <a:pt x="1018" y="1970"/>
                </a:lnTo>
                <a:lnTo>
                  <a:pt x="998" y="1982"/>
                </a:lnTo>
                <a:lnTo>
                  <a:pt x="981" y="1991"/>
                </a:lnTo>
                <a:lnTo>
                  <a:pt x="964" y="1999"/>
                </a:lnTo>
                <a:lnTo>
                  <a:pt x="948" y="2005"/>
                </a:lnTo>
                <a:lnTo>
                  <a:pt x="934" y="2008"/>
                </a:lnTo>
                <a:lnTo>
                  <a:pt x="922" y="2008"/>
                </a:lnTo>
                <a:lnTo>
                  <a:pt x="910" y="2005"/>
                </a:lnTo>
                <a:lnTo>
                  <a:pt x="900" y="1998"/>
                </a:lnTo>
                <a:lnTo>
                  <a:pt x="892" y="1986"/>
                </a:lnTo>
                <a:lnTo>
                  <a:pt x="886" y="1971"/>
                </a:lnTo>
                <a:lnTo>
                  <a:pt x="880" y="1950"/>
                </a:lnTo>
                <a:lnTo>
                  <a:pt x="878" y="1924"/>
                </a:lnTo>
                <a:lnTo>
                  <a:pt x="877" y="1893"/>
                </a:lnTo>
                <a:lnTo>
                  <a:pt x="948" y="1833"/>
                </a:lnTo>
                <a:lnTo>
                  <a:pt x="913" y="1678"/>
                </a:lnTo>
                <a:lnTo>
                  <a:pt x="832" y="1653"/>
                </a:lnTo>
                <a:lnTo>
                  <a:pt x="796" y="1486"/>
                </a:lnTo>
                <a:lnTo>
                  <a:pt x="725" y="1558"/>
                </a:lnTo>
                <a:lnTo>
                  <a:pt x="725" y="1678"/>
                </a:lnTo>
                <a:lnTo>
                  <a:pt x="643" y="1678"/>
                </a:lnTo>
                <a:lnTo>
                  <a:pt x="559" y="1629"/>
                </a:lnTo>
                <a:lnTo>
                  <a:pt x="523" y="1702"/>
                </a:lnTo>
                <a:lnTo>
                  <a:pt x="571" y="1809"/>
                </a:lnTo>
                <a:lnTo>
                  <a:pt x="534" y="1870"/>
                </a:lnTo>
                <a:lnTo>
                  <a:pt x="463" y="1917"/>
                </a:lnTo>
                <a:lnTo>
                  <a:pt x="461" y="1940"/>
                </a:lnTo>
                <a:lnTo>
                  <a:pt x="453" y="1959"/>
                </a:lnTo>
                <a:lnTo>
                  <a:pt x="440" y="1974"/>
                </a:lnTo>
                <a:lnTo>
                  <a:pt x="425" y="1985"/>
                </a:lnTo>
                <a:lnTo>
                  <a:pt x="405" y="1994"/>
                </a:lnTo>
                <a:lnTo>
                  <a:pt x="382" y="2000"/>
                </a:lnTo>
                <a:lnTo>
                  <a:pt x="357" y="2003"/>
                </a:lnTo>
                <a:lnTo>
                  <a:pt x="330" y="2006"/>
                </a:lnTo>
                <a:lnTo>
                  <a:pt x="317" y="2006"/>
                </a:lnTo>
                <a:lnTo>
                  <a:pt x="302" y="2006"/>
                </a:lnTo>
                <a:lnTo>
                  <a:pt x="287" y="2006"/>
                </a:lnTo>
                <a:lnTo>
                  <a:pt x="273" y="2005"/>
                </a:lnTo>
                <a:lnTo>
                  <a:pt x="258" y="2003"/>
                </a:lnTo>
                <a:lnTo>
                  <a:pt x="243" y="2002"/>
                </a:lnTo>
                <a:lnTo>
                  <a:pt x="228" y="2001"/>
                </a:lnTo>
                <a:lnTo>
                  <a:pt x="213" y="1999"/>
                </a:lnTo>
                <a:lnTo>
                  <a:pt x="199" y="1998"/>
                </a:lnTo>
                <a:lnTo>
                  <a:pt x="184" y="1995"/>
                </a:lnTo>
                <a:lnTo>
                  <a:pt x="170" y="1994"/>
                </a:lnTo>
                <a:lnTo>
                  <a:pt x="156" y="1992"/>
                </a:lnTo>
                <a:lnTo>
                  <a:pt x="144" y="1991"/>
                </a:lnTo>
                <a:lnTo>
                  <a:pt x="131" y="1990"/>
                </a:lnTo>
                <a:lnTo>
                  <a:pt x="118" y="1988"/>
                </a:lnTo>
                <a:lnTo>
                  <a:pt x="107" y="1987"/>
                </a:lnTo>
                <a:lnTo>
                  <a:pt x="107" y="1881"/>
                </a:lnTo>
                <a:lnTo>
                  <a:pt x="73" y="1871"/>
                </a:lnTo>
                <a:lnTo>
                  <a:pt x="48" y="1858"/>
                </a:lnTo>
                <a:lnTo>
                  <a:pt x="27" y="1843"/>
                </a:lnTo>
                <a:lnTo>
                  <a:pt x="13" y="1827"/>
                </a:lnTo>
                <a:lnTo>
                  <a:pt x="4" y="1810"/>
                </a:lnTo>
                <a:lnTo>
                  <a:pt x="0" y="1792"/>
                </a:lnTo>
                <a:lnTo>
                  <a:pt x="0" y="1771"/>
                </a:lnTo>
                <a:lnTo>
                  <a:pt x="3" y="1750"/>
                </a:lnTo>
                <a:lnTo>
                  <a:pt x="10" y="1729"/>
                </a:lnTo>
                <a:lnTo>
                  <a:pt x="20" y="1708"/>
                </a:lnTo>
                <a:lnTo>
                  <a:pt x="33" y="1686"/>
                </a:lnTo>
                <a:lnTo>
                  <a:pt x="48" y="1664"/>
                </a:lnTo>
                <a:lnTo>
                  <a:pt x="64" y="1643"/>
                </a:lnTo>
                <a:lnTo>
                  <a:pt x="83" y="1621"/>
                </a:lnTo>
                <a:lnTo>
                  <a:pt x="101" y="1602"/>
                </a:lnTo>
                <a:lnTo>
                  <a:pt x="119" y="1582"/>
                </a:lnTo>
                <a:lnTo>
                  <a:pt x="297" y="1582"/>
                </a:lnTo>
                <a:lnTo>
                  <a:pt x="297" y="1498"/>
                </a:lnTo>
                <a:lnTo>
                  <a:pt x="252" y="1475"/>
                </a:lnTo>
                <a:lnTo>
                  <a:pt x="221" y="1454"/>
                </a:lnTo>
                <a:lnTo>
                  <a:pt x="204" y="1436"/>
                </a:lnTo>
                <a:lnTo>
                  <a:pt x="200" y="1420"/>
                </a:lnTo>
                <a:lnTo>
                  <a:pt x="210" y="1407"/>
                </a:lnTo>
                <a:lnTo>
                  <a:pt x="235" y="1398"/>
                </a:lnTo>
                <a:lnTo>
                  <a:pt x="272" y="1392"/>
                </a:lnTo>
                <a:lnTo>
                  <a:pt x="321" y="1390"/>
                </a:lnTo>
                <a:lnTo>
                  <a:pt x="380" y="1378"/>
                </a:lnTo>
                <a:lnTo>
                  <a:pt x="380" y="1223"/>
                </a:lnTo>
                <a:lnTo>
                  <a:pt x="451" y="1150"/>
                </a:lnTo>
                <a:lnTo>
                  <a:pt x="534" y="995"/>
                </a:lnTo>
                <a:lnTo>
                  <a:pt x="476" y="827"/>
                </a:lnTo>
                <a:lnTo>
                  <a:pt x="534" y="815"/>
                </a:lnTo>
                <a:lnTo>
                  <a:pt x="689" y="839"/>
                </a:lnTo>
                <a:lnTo>
                  <a:pt x="689" y="911"/>
                </a:lnTo>
                <a:lnTo>
                  <a:pt x="796" y="899"/>
                </a:lnTo>
                <a:lnTo>
                  <a:pt x="800" y="864"/>
                </a:lnTo>
                <a:lnTo>
                  <a:pt x="803" y="837"/>
                </a:lnTo>
                <a:lnTo>
                  <a:pt x="807" y="820"/>
                </a:lnTo>
                <a:lnTo>
                  <a:pt x="812" y="808"/>
                </a:lnTo>
                <a:lnTo>
                  <a:pt x="823" y="801"/>
                </a:lnTo>
                <a:lnTo>
                  <a:pt x="840" y="798"/>
                </a:lnTo>
                <a:lnTo>
                  <a:pt x="865" y="796"/>
                </a:lnTo>
                <a:lnTo>
                  <a:pt x="900" y="791"/>
                </a:lnTo>
                <a:lnTo>
                  <a:pt x="983" y="791"/>
                </a:lnTo>
                <a:lnTo>
                  <a:pt x="971" y="683"/>
                </a:lnTo>
                <a:lnTo>
                  <a:pt x="1067" y="660"/>
                </a:lnTo>
                <a:lnTo>
                  <a:pt x="1067" y="587"/>
                </a:lnTo>
                <a:lnTo>
                  <a:pt x="983" y="600"/>
                </a:lnTo>
                <a:lnTo>
                  <a:pt x="924" y="671"/>
                </a:lnTo>
                <a:lnTo>
                  <a:pt x="855" y="600"/>
                </a:lnTo>
                <a:lnTo>
                  <a:pt x="936" y="492"/>
                </a:lnTo>
                <a:lnTo>
                  <a:pt x="936" y="383"/>
                </a:lnTo>
                <a:lnTo>
                  <a:pt x="877" y="480"/>
                </a:lnTo>
                <a:lnTo>
                  <a:pt x="772" y="587"/>
                </a:lnTo>
                <a:lnTo>
                  <a:pt x="787" y="614"/>
                </a:lnTo>
                <a:lnTo>
                  <a:pt x="798" y="639"/>
                </a:lnTo>
                <a:lnTo>
                  <a:pt x="807" y="664"/>
                </a:lnTo>
                <a:lnTo>
                  <a:pt x="812" y="686"/>
                </a:lnTo>
                <a:lnTo>
                  <a:pt x="815" y="708"/>
                </a:lnTo>
                <a:lnTo>
                  <a:pt x="813" y="727"/>
                </a:lnTo>
                <a:lnTo>
                  <a:pt x="810" y="744"/>
                </a:lnTo>
                <a:lnTo>
                  <a:pt x="803" y="759"/>
                </a:lnTo>
                <a:lnTo>
                  <a:pt x="793" y="770"/>
                </a:lnTo>
                <a:lnTo>
                  <a:pt x="780" y="781"/>
                </a:lnTo>
                <a:lnTo>
                  <a:pt x="765" y="786"/>
                </a:lnTo>
                <a:lnTo>
                  <a:pt x="745" y="790"/>
                </a:lnTo>
                <a:lnTo>
                  <a:pt x="725" y="790"/>
                </a:lnTo>
                <a:lnTo>
                  <a:pt x="700" y="786"/>
                </a:lnTo>
                <a:lnTo>
                  <a:pt x="673" y="778"/>
                </a:lnTo>
                <a:lnTo>
                  <a:pt x="643" y="767"/>
                </a:lnTo>
                <a:lnTo>
                  <a:pt x="499" y="720"/>
                </a:lnTo>
                <a:lnTo>
                  <a:pt x="368" y="695"/>
                </a:lnTo>
                <a:lnTo>
                  <a:pt x="404" y="552"/>
                </a:lnTo>
                <a:close/>
              </a:path>
            </a:pathLst>
          </a:custGeom>
          <a:solidFill>
            <a:srgbClr val="75D3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grpSp>
        <p:nvGrpSpPr>
          <p:cNvPr id="4" name="Group 8"/>
          <p:cNvGrpSpPr>
            <a:grpSpLocks noChangeAspect="1"/>
          </p:cNvGrpSpPr>
          <p:nvPr/>
        </p:nvGrpSpPr>
        <p:grpSpPr bwMode="auto">
          <a:xfrm>
            <a:off x="5290124" y="851628"/>
            <a:ext cx="2306212" cy="1514400"/>
            <a:chOff x="1610" y="2283"/>
            <a:chExt cx="2432" cy="1597"/>
          </a:xfrm>
        </p:grpSpPr>
        <p:sp>
          <p:nvSpPr>
            <p:cNvPr id="5" name="AutoShape 7"/>
            <p:cNvSpPr>
              <a:spLocks noChangeAspect="1" noChangeArrowheads="1" noTextEdit="1"/>
            </p:cNvSpPr>
            <p:nvPr/>
          </p:nvSpPr>
          <p:spPr bwMode="auto">
            <a:xfrm>
              <a:off x="1610" y="2283"/>
              <a:ext cx="2432" cy="159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Freeform 10"/>
            <p:cNvSpPr>
              <a:spLocks/>
            </p:cNvSpPr>
            <p:nvPr/>
          </p:nvSpPr>
          <p:spPr bwMode="auto">
            <a:xfrm>
              <a:off x="1761" y="2287"/>
              <a:ext cx="2281" cy="1327"/>
            </a:xfrm>
            <a:custGeom>
              <a:avLst/>
              <a:gdLst>
                <a:gd name="T0" fmla="*/ 2134 w 2281"/>
                <a:gd name="T1" fmla="*/ 883 h 1327"/>
                <a:gd name="T2" fmla="*/ 2203 w 2281"/>
                <a:gd name="T3" fmla="*/ 816 h 1327"/>
                <a:gd name="T4" fmla="*/ 2281 w 2281"/>
                <a:gd name="T5" fmla="*/ 779 h 1327"/>
                <a:gd name="T6" fmla="*/ 2239 w 2281"/>
                <a:gd name="T7" fmla="*/ 694 h 1327"/>
                <a:gd name="T8" fmla="*/ 2185 w 2281"/>
                <a:gd name="T9" fmla="*/ 600 h 1327"/>
                <a:gd name="T10" fmla="*/ 2098 w 2281"/>
                <a:gd name="T11" fmla="*/ 567 h 1327"/>
                <a:gd name="T12" fmla="*/ 1998 w 2281"/>
                <a:gd name="T13" fmla="*/ 515 h 1327"/>
                <a:gd name="T14" fmla="*/ 1924 w 2281"/>
                <a:gd name="T15" fmla="*/ 552 h 1327"/>
                <a:gd name="T16" fmla="*/ 1851 w 2281"/>
                <a:gd name="T17" fmla="*/ 473 h 1327"/>
                <a:gd name="T18" fmla="*/ 1887 w 2281"/>
                <a:gd name="T19" fmla="*/ 396 h 1327"/>
                <a:gd name="T20" fmla="*/ 1791 w 2281"/>
                <a:gd name="T21" fmla="*/ 409 h 1327"/>
                <a:gd name="T22" fmla="*/ 1710 w 2281"/>
                <a:gd name="T23" fmla="*/ 371 h 1327"/>
                <a:gd name="T24" fmla="*/ 1593 w 2281"/>
                <a:gd name="T25" fmla="*/ 323 h 1327"/>
                <a:gd name="T26" fmla="*/ 1620 w 2281"/>
                <a:gd name="T27" fmla="*/ 425 h 1327"/>
                <a:gd name="T28" fmla="*/ 1546 w 2281"/>
                <a:gd name="T29" fmla="*/ 484 h 1327"/>
                <a:gd name="T30" fmla="*/ 1462 w 2281"/>
                <a:gd name="T31" fmla="*/ 404 h 1327"/>
                <a:gd name="T32" fmla="*/ 1384 w 2281"/>
                <a:gd name="T33" fmla="*/ 334 h 1327"/>
                <a:gd name="T34" fmla="*/ 1419 w 2281"/>
                <a:gd name="T35" fmla="*/ 208 h 1327"/>
                <a:gd name="T36" fmla="*/ 1321 w 2281"/>
                <a:gd name="T37" fmla="*/ 220 h 1327"/>
                <a:gd name="T38" fmla="*/ 1247 w 2281"/>
                <a:gd name="T39" fmla="*/ 179 h 1327"/>
                <a:gd name="T40" fmla="*/ 1147 w 2281"/>
                <a:gd name="T41" fmla="*/ 137 h 1327"/>
                <a:gd name="T42" fmla="*/ 1071 w 2281"/>
                <a:gd name="T43" fmla="*/ 76 h 1327"/>
                <a:gd name="T44" fmla="*/ 1000 w 2281"/>
                <a:gd name="T45" fmla="*/ 28 h 1327"/>
                <a:gd name="T46" fmla="*/ 963 w 2281"/>
                <a:gd name="T47" fmla="*/ 90 h 1327"/>
                <a:gd name="T48" fmla="*/ 889 w 2281"/>
                <a:gd name="T49" fmla="*/ 113 h 1327"/>
                <a:gd name="T50" fmla="*/ 826 w 2281"/>
                <a:gd name="T51" fmla="*/ 32 h 1327"/>
                <a:gd name="T52" fmla="*/ 756 w 2281"/>
                <a:gd name="T53" fmla="*/ 1 h 1327"/>
                <a:gd name="T54" fmla="*/ 754 w 2281"/>
                <a:gd name="T55" fmla="*/ 86 h 1327"/>
                <a:gd name="T56" fmla="*/ 647 w 2281"/>
                <a:gd name="T57" fmla="*/ 127 h 1327"/>
                <a:gd name="T58" fmla="*/ 548 w 2281"/>
                <a:gd name="T59" fmla="*/ 175 h 1327"/>
                <a:gd name="T60" fmla="*/ 452 w 2281"/>
                <a:gd name="T61" fmla="*/ 231 h 1327"/>
                <a:gd name="T62" fmla="*/ 375 w 2281"/>
                <a:gd name="T63" fmla="*/ 269 h 1327"/>
                <a:gd name="T64" fmla="*/ 286 w 2281"/>
                <a:gd name="T65" fmla="*/ 317 h 1327"/>
                <a:gd name="T66" fmla="*/ 182 w 2281"/>
                <a:gd name="T67" fmla="*/ 325 h 1327"/>
                <a:gd name="T68" fmla="*/ 94 w 2281"/>
                <a:gd name="T69" fmla="*/ 388 h 1327"/>
                <a:gd name="T70" fmla="*/ 28 w 2281"/>
                <a:gd name="T71" fmla="*/ 364 h 1327"/>
                <a:gd name="T72" fmla="*/ 40 w 2281"/>
                <a:gd name="T73" fmla="*/ 514 h 1327"/>
                <a:gd name="T74" fmla="*/ 122 w 2281"/>
                <a:gd name="T75" fmla="*/ 615 h 1327"/>
                <a:gd name="T76" fmla="*/ 129 w 2281"/>
                <a:gd name="T77" fmla="*/ 751 h 1327"/>
                <a:gd name="T78" fmla="*/ 205 w 2281"/>
                <a:gd name="T79" fmla="*/ 896 h 1327"/>
                <a:gd name="T80" fmla="*/ 295 w 2281"/>
                <a:gd name="T81" fmla="*/ 947 h 1327"/>
                <a:gd name="T82" fmla="*/ 405 w 2281"/>
                <a:gd name="T83" fmla="*/ 1061 h 1327"/>
                <a:gd name="T84" fmla="*/ 474 w 2281"/>
                <a:gd name="T85" fmla="*/ 1116 h 1327"/>
                <a:gd name="T86" fmla="*/ 547 w 2281"/>
                <a:gd name="T87" fmla="*/ 1201 h 1327"/>
                <a:gd name="T88" fmla="*/ 618 w 2281"/>
                <a:gd name="T89" fmla="*/ 1278 h 1327"/>
                <a:gd name="T90" fmla="*/ 722 w 2281"/>
                <a:gd name="T91" fmla="*/ 1325 h 1327"/>
                <a:gd name="T92" fmla="*/ 843 w 2281"/>
                <a:gd name="T93" fmla="*/ 1313 h 1327"/>
                <a:gd name="T94" fmla="*/ 917 w 2281"/>
                <a:gd name="T95" fmla="*/ 1225 h 1327"/>
                <a:gd name="T96" fmla="*/ 980 w 2281"/>
                <a:gd name="T97" fmla="*/ 1105 h 1327"/>
                <a:gd name="T98" fmla="*/ 1089 w 2281"/>
                <a:gd name="T99" fmla="*/ 1115 h 1327"/>
                <a:gd name="T100" fmla="*/ 1193 w 2281"/>
                <a:gd name="T101" fmla="*/ 1167 h 1327"/>
                <a:gd name="T102" fmla="*/ 1272 w 2281"/>
                <a:gd name="T103" fmla="*/ 1197 h 1327"/>
                <a:gd name="T104" fmla="*/ 1434 w 2281"/>
                <a:gd name="T105" fmla="*/ 1246 h 1327"/>
                <a:gd name="T106" fmla="*/ 1568 w 2281"/>
                <a:gd name="T107" fmla="*/ 1240 h 1327"/>
                <a:gd name="T108" fmla="*/ 1634 w 2281"/>
                <a:gd name="T109" fmla="*/ 1285 h 1327"/>
                <a:gd name="T110" fmla="*/ 1721 w 2281"/>
                <a:gd name="T111" fmla="*/ 1169 h 1327"/>
                <a:gd name="T112" fmla="*/ 1844 w 2281"/>
                <a:gd name="T113" fmla="*/ 1169 h 1327"/>
                <a:gd name="T114" fmla="*/ 1957 w 2281"/>
                <a:gd name="T115" fmla="*/ 1110 h 1327"/>
                <a:gd name="T116" fmla="*/ 2038 w 2281"/>
                <a:gd name="T117" fmla="*/ 1029 h 13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281" h="1327">
                  <a:moveTo>
                    <a:pt x="2048" y="956"/>
                  </a:moveTo>
                  <a:lnTo>
                    <a:pt x="2049" y="951"/>
                  </a:lnTo>
                  <a:lnTo>
                    <a:pt x="2052" y="938"/>
                  </a:lnTo>
                  <a:lnTo>
                    <a:pt x="2062" y="927"/>
                  </a:lnTo>
                  <a:lnTo>
                    <a:pt x="2078" y="924"/>
                  </a:lnTo>
                  <a:lnTo>
                    <a:pt x="2090" y="924"/>
                  </a:lnTo>
                  <a:lnTo>
                    <a:pt x="2099" y="920"/>
                  </a:lnTo>
                  <a:lnTo>
                    <a:pt x="2109" y="915"/>
                  </a:lnTo>
                  <a:lnTo>
                    <a:pt x="2118" y="909"/>
                  </a:lnTo>
                  <a:lnTo>
                    <a:pt x="2125" y="900"/>
                  </a:lnTo>
                  <a:lnTo>
                    <a:pt x="2130" y="891"/>
                  </a:lnTo>
                  <a:lnTo>
                    <a:pt x="2134" y="883"/>
                  </a:lnTo>
                  <a:lnTo>
                    <a:pt x="2135" y="875"/>
                  </a:lnTo>
                  <a:lnTo>
                    <a:pt x="2136" y="869"/>
                  </a:lnTo>
                  <a:lnTo>
                    <a:pt x="2141" y="863"/>
                  </a:lnTo>
                  <a:lnTo>
                    <a:pt x="2148" y="859"/>
                  </a:lnTo>
                  <a:lnTo>
                    <a:pt x="2155" y="854"/>
                  </a:lnTo>
                  <a:lnTo>
                    <a:pt x="2164" y="849"/>
                  </a:lnTo>
                  <a:lnTo>
                    <a:pt x="2170" y="845"/>
                  </a:lnTo>
                  <a:lnTo>
                    <a:pt x="2176" y="837"/>
                  </a:lnTo>
                  <a:lnTo>
                    <a:pt x="2178" y="827"/>
                  </a:lnTo>
                  <a:lnTo>
                    <a:pt x="2183" y="820"/>
                  </a:lnTo>
                  <a:lnTo>
                    <a:pt x="2192" y="816"/>
                  </a:lnTo>
                  <a:lnTo>
                    <a:pt x="2203" y="816"/>
                  </a:lnTo>
                  <a:lnTo>
                    <a:pt x="2218" y="817"/>
                  </a:lnTo>
                  <a:lnTo>
                    <a:pt x="2233" y="817"/>
                  </a:lnTo>
                  <a:lnTo>
                    <a:pt x="2246" y="817"/>
                  </a:lnTo>
                  <a:lnTo>
                    <a:pt x="2260" y="812"/>
                  </a:lnTo>
                  <a:lnTo>
                    <a:pt x="2271" y="804"/>
                  </a:lnTo>
                  <a:lnTo>
                    <a:pt x="2276" y="796"/>
                  </a:lnTo>
                  <a:lnTo>
                    <a:pt x="2279" y="790"/>
                  </a:lnTo>
                  <a:lnTo>
                    <a:pt x="2281" y="785"/>
                  </a:lnTo>
                  <a:lnTo>
                    <a:pt x="2281" y="780"/>
                  </a:lnTo>
                  <a:lnTo>
                    <a:pt x="2281" y="779"/>
                  </a:lnTo>
                  <a:lnTo>
                    <a:pt x="2281" y="779"/>
                  </a:lnTo>
                  <a:lnTo>
                    <a:pt x="2281" y="779"/>
                  </a:lnTo>
                  <a:lnTo>
                    <a:pt x="2281" y="778"/>
                  </a:lnTo>
                  <a:lnTo>
                    <a:pt x="2280" y="769"/>
                  </a:lnTo>
                  <a:lnTo>
                    <a:pt x="2276" y="762"/>
                  </a:lnTo>
                  <a:lnTo>
                    <a:pt x="2272" y="753"/>
                  </a:lnTo>
                  <a:lnTo>
                    <a:pt x="2271" y="743"/>
                  </a:lnTo>
                  <a:lnTo>
                    <a:pt x="2270" y="735"/>
                  </a:lnTo>
                  <a:lnTo>
                    <a:pt x="2269" y="726"/>
                  </a:lnTo>
                  <a:lnTo>
                    <a:pt x="2265" y="717"/>
                  </a:lnTo>
                  <a:lnTo>
                    <a:pt x="2260" y="709"/>
                  </a:lnTo>
                  <a:lnTo>
                    <a:pt x="2254" y="702"/>
                  </a:lnTo>
                  <a:lnTo>
                    <a:pt x="2248" y="698"/>
                  </a:lnTo>
                  <a:lnTo>
                    <a:pt x="2239" y="694"/>
                  </a:lnTo>
                  <a:lnTo>
                    <a:pt x="2230" y="693"/>
                  </a:lnTo>
                  <a:lnTo>
                    <a:pt x="2222" y="691"/>
                  </a:lnTo>
                  <a:lnTo>
                    <a:pt x="2214" y="689"/>
                  </a:lnTo>
                  <a:lnTo>
                    <a:pt x="2207" y="685"/>
                  </a:lnTo>
                  <a:lnTo>
                    <a:pt x="2201" y="679"/>
                  </a:lnTo>
                  <a:lnTo>
                    <a:pt x="2196" y="672"/>
                  </a:lnTo>
                  <a:lnTo>
                    <a:pt x="2192" y="663"/>
                  </a:lnTo>
                  <a:lnTo>
                    <a:pt x="2191" y="651"/>
                  </a:lnTo>
                  <a:lnTo>
                    <a:pt x="2191" y="637"/>
                  </a:lnTo>
                  <a:lnTo>
                    <a:pt x="2191" y="622"/>
                  </a:lnTo>
                  <a:lnTo>
                    <a:pt x="2190" y="610"/>
                  </a:lnTo>
                  <a:lnTo>
                    <a:pt x="2185" y="600"/>
                  </a:lnTo>
                  <a:lnTo>
                    <a:pt x="2180" y="591"/>
                  </a:lnTo>
                  <a:lnTo>
                    <a:pt x="2174" y="586"/>
                  </a:lnTo>
                  <a:lnTo>
                    <a:pt x="2166" y="581"/>
                  </a:lnTo>
                  <a:lnTo>
                    <a:pt x="2159" y="580"/>
                  </a:lnTo>
                  <a:lnTo>
                    <a:pt x="2151" y="580"/>
                  </a:lnTo>
                  <a:lnTo>
                    <a:pt x="2144" y="580"/>
                  </a:lnTo>
                  <a:lnTo>
                    <a:pt x="2136" y="579"/>
                  </a:lnTo>
                  <a:lnTo>
                    <a:pt x="2129" y="575"/>
                  </a:lnTo>
                  <a:lnTo>
                    <a:pt x="2122" y="572"/>
                  </a:lnTo>
                  <a:lnTo>
                    <a:pt x="2113" y="569"/>
                  </a:lnTo>
                  <a:lnTo>
                    <a:pt x="2106" y="567"/>
                  </a:lnTo>
                  <a:lnTo>
                    <a:pt x="2098" y="567"/>
                  </a:lnTo>
                  <a:lnTo>
                    <a:pt x="2091" y="569"/>
                  </a:lnTo>
                  <a:lnTo>
                    <a:pt x="2083" y="570"/>
                  </a:lnTo>
                  <a:lnTo>
                    <a:pt x="2073" y="568"/>
                  </a:lnTo>
                  <a:lnTo>
                    <a:pt x="2065" y="562"/>
                  </a:lnTo>
                  <a:lnTo>
                    <a:pt x="2055" y="554"/>
                  </a:lnTo>
                  <a:lnTo>
                    <a:pt x="2045" y="547"/>
                  </a:lnTo>
                  <a:lnTo>
                    <a:pt x="2036" y="542"/>
                  </a:lnTo>
                  <a:lnTo>
                    <a:pt x="2027" y="538"/>
                  </a:lnTo>
                  <a:lnTo>
                    <a:pt x="2019" y="541"/>
                  </a:lnTo>
                  <a:lnTo>
                    <a:pt x="2008" y="541"/>
                  </a:lnTo>
                  <a:lnTo>
                    <a:pt x="2003" y="530"/>
                  </a:lnTo>
                  <a:lnTo>
                    <a:pt x="1998" y="515"/>
                  </a:lnTo>
                  <a:lnTo>
                    <a:pt x="1987" y="509"/>
                  </a:lnTo>
                  <a:lnTo>
                    <a:pt x="1976" y="512"/>
                  </a:lnTo>
                  <a:lnTo>
                    <a:pt x="1969" y="520"/>
                  </a:lnTo>
                  <a:lnTo>
                    <a:pt x="1964" y="531"/>
                  </a:lnTo>
                  <a:lnTo>
                    <a:pt x="1959" y="541"/>
                  </a:lnTo>
                  <a:lnTo>
                    <a:pt x="1955" y="546"/>
                  </a:lnTo>
                  <a:lnTo>
                    <a:pt x="1951" y="549"/>
                  </a:lnTo>
                  <a:lnTo>
                    <a:pt x="1946" y="552"/>
                  </a:lnTo>
                  <a:lnTo>
                    <a:pt x="1941" y="553"/>
                  </a:lnTo>
                  <a:lnTo>
                    <a:pt x="1935" y="554"/>
                  </a:lnTo>
                  <a:lnTo>
                    <a:pt x="1929" y="554"/>
                  </a:lnTo>
                  <a:lnTo>
                    <a:pt x="1924" y="552"/>
                  </a:lnTo>
                  <a:lnTo>
                    <a:pt x="1919" y="548"/>
                  </a:lnTo>
                  <a:lnTo>
                    <a:pt x="1912" y="536"/>
                  </a:lnTo>
                  <a:lnTo>
                    <a:pt x="1906" y="517"/>
                  </a:lnTo>
                  <a:lnTo>
                    <a:pt x="1897" y="501"/>
                  </a:lnTo>
                  <a:lnTo>
                    <a:pt x="1883" y="493"/>
                  </a:lnTo>
                  <a:lnTo>
                    <a:pt x="1873" y="491"/>
                  </a:lnTo>
                  <a:lnTo>
                    <a:pt x="1865" y="489"/>
                  </a:lnTo>
                  <a:lnTo>
                    <a:pt x="1857" y="486"/>
                  </a:lnTo>
                  <a:lnTo>
                    <a:pt x="1851" y="484"/>
                  </a:lnTo>
                  <a:lnTo>
                    <a:pt x="1847" y="480"/>
                  </a:lnTo>
                  <a:lnTo>
                    <a:pt x="1847" y="476"/>
                  </a:lnTo>
                  <a:lnTo>
                    <a:pt x="1851" y="473"/>
                  </a:lnTo>
                  <a:lnTo>
                    <a:pt x="1859" y="469"/>
                  </a:lnTo>
                  <a:lnTo>
                    <a:pt x="1868" y="465"/>
                  </a:lnTo>
                  <a:lnTo>
                    <a:pt x="1876" y="462"/>
                  </a:lnTo>
                  <a:lnTo>
                    <a:pt x="1883" y="458"/>
                  </a:lnTo>
                  <a:lnTo>
                    <a:pt x="1888" y="454"/>
                  </a:lnTo>
                  <a:lnTo>
                    <a:pt x="1892" y="451"/>
                  </a:lnTo>
                  <a:lnTo>
                    <a:pt x="1894" y="444"/>
                  </a:lnTo>
                  <a:lnTo>
                    <a:pt x="1896" y="438"/>
                  </a:lnTo>
                  <a:lnTo>
                    <a:pt x="1896" y="428"/>
                  </a:lnTo>
                  <a:lnTo>
                    <a:pt x="1894" y="417"/>
                  </a:lnTo>
                  <a:lnTo>
                    <a:pt x="1892" y="406"/>
                  </a:lnTo>
                  <a:lnTo>
                    <a:pt x="1887" y="396"/>
                  </a:lnTo>
                  <a:lnTo>
                    <a:pt x="1881" y="386"/>
                  </a:lnTo>
                  <a:lnTo>
                    <a:pt x="1873" y="381"/>
                  </a:lnTo>
                  <a:lnTo>
                    <a:pt x="1866" y="379"/>
                  </a:lnTo>
                  <a:lnTo>
                    <a:pt x="1859" y="383"/>
                  </a:lnTo>
                  <a:lnTo>
                    <a:pt x="1851" y="392"/>
                  </a:lnTo>
                  <a:lnTo>
                    <a:pt x="1849" y="394"/>
                  </a:lnTo>
                  <a:lnTo>
                    <a:pt x="1844" y="395"/>
                  </a:lnTo>
                  <a:lnTo>
                    <a:pt x="1835" y="399"/>
                  </a:lnTo>
                  <a:lnTo>
                    <a:pt x="1825" y="402"/>
                  </a:lnTo>
                  <a:lnTo>
                    <a:pt x="1814" y="405"/>
                  </a:lnTo>
                  <a:lnTo>
                    <a:pt x="1802" y="407"/>
                  </a:lnTo>
                  <a:lnTo>
                    <a:pt x="1791" y="409"/>
                  </a:lnTo>
                  <a:lnTo>
                    <a:pt x="1780" y="409"/>
                  </a:lnTo>
                  <a:lnTo>
                    <a:pt x="1770" y="406"/>
                  </a:lnTo>
                  <a:lnTo>
                    <a:pt x="1762" y="404"/>
                  </a:lnTo>
                  <a:lnTo>
                    <a:pt x="1757" y="400"/>
                  </a:lnTo>
                  <a:lnTo>
                    <a:pt x="1752" y="395"/>
                  </a:lnTo>
                  <a:lnTo>
                    <a:pt x="1747" y="391"/>
                  </a:lnTo>
                  <a:lnTo>
                    <a:pt x="1744" y="389"/>
                  </a:lnTo>
                  <a:lnTo>
                    <a:pt x="1738" y="386"/>
                  </a:lnTo>
                  <a:lnTo>
                    <a:pt x="1731" y="385"/>
                  </a:lnTo>
                  <a:lnTo>
                    <a:pt x="1724" y="383"/>
                  </a:lnTo>
                  <a:lnTo>
                    <a:pt x="1717" y="378"/>
                  </a:lnTo>
                  <a:lnTo>
                    <a:pt x="1710" y="371"/>
                  </a:lnTo>
                  <a:lnTo>
                    <a:pt x="1703" y="363"/>
                  </a:lnTo>
                  <a:lnTo>
                    <a:pt x="1694" y="354"/>
                  </a:lnTo>
                  <a:lnTo>
                    <a:pt x="1687" y="348"/>
                  </a:lnTo>
                  <a:lnTo>
                    <a:pt x="1677" y="343"/>
                  </a:lnTo>
                  <a:lnTo>
                    <a:pt x="1667" y="341"/>
                  </a:lnTo>
                  <a:lnTo>
                    <a:pt x="1656" y="339"/>
                  </a:lnTo>
                  <a:lnTo>
                    <a:pt x="1645" y="336"/>
                  </a:lnTo>
                  <a:lnTo>
                    <a:pt x="1633" y="332"/>
                  </a:lnTo>
                  <a:lnTo>
                    <a:pt x="1621" y="327"/>
                  </a:lnTo>
                  <a:lnTo>
                    <a:pt x="1610" y="323"/>
                  </a:lnTo>
                  <a:lnTo>
                    <a:pt x="1600" y="322"/>
                  </a:lnTo>
                  <a:lnTo>
                    <a:pt x="1593" y="323"/>
                  </a:lnTo>
                  <a:lnTo>
                    <a:pt x="1587" y="328"/>
                  </a:lnTo>
                  <a:lnTo>
                    <a:pt x="1582" y="342"/>
                  </a:lnTo>
                  <a:lnTo>
                    <a:pt x="1584" y="352"/>
                  </a:lnTo>
                  <a:lnTo>
                    <a:pt x="1589" y="362"/>
                  </a:lnTo>
                  <a:lnTo>
                    <a:pt x="1595" y="373"/>
                  </a:lnTo>
                  <a:lnTo>
                    <a:pt x="1599" y="379"/>
                  </a:lnTo>
                  <a:lnTo>
                    <a:pt x="1604" y="388"/>
                  </a:lnTo>
                  <a:lnTo>
                    <a:pt x="1610" y="395"/>
                  </a:lnTo>
                  <a:lnTo>
                    <a:pt x="1615" y="404"/>
                  </a:lnTo>
                  <a:lnTo>
                    <a:pt x="1620" y="412"/>
                  </a:lnTo>
                  <a:lnTo>
                    <a:pt x="1621" y="418"/>
                  </a:lnTo>
                  <a:lnTo>
                    <a:pt x="1620" y="425"/>
                  </a:lnTo>
                  <a:lnTo>
                    <a:pt x="1615" y="428"/>
                  </a:lnTo>
                  <a:lnTo>
                    <a:pt x="1608" y="431"/>
                  </a:lnTo>
                  <a:lnTo>
                    <a:pt x="1599" y="433"/>
                  </a:lnTo>
                  <a:lnTo>
                    <a:pt x="1591" y="436"/>
                  </a:lnTo>
                  <a:lnTo>
                    <a:pt x="1583" y="438"/>
                  </a:lnTo>
                  <a:lnTo>
                    <a:pt x="1576" y="442"/>
                  </a:lnTo>
                  <a:lnTo>
                    <a:pt x="1568" y="446"/>
                  </a:lnTo>
                  <a:lnTo>
                    <a:pt x="1563" y="451"/>
                  </a:lnTo>
                  <a:lnTo>
                    <a:pt x="1560" y="457"/>
                  </a:lnTo>
                  <a:lnTo>
                    <a:pt x="1556" y="465"/>
                  </a:lnTo>
                  <a:lnTo>
                    <a:pt x="1551" y="475"/>
                  </a:lnTo>
                  <a:lnTo>
                    <a:pt x="1546" y="484"/>
                  </a:lnTo>
                  <a:lnTo>
                    <a:pt x="1540" y="493"/>
                  </a:lnTo>
                  <a:lnTo>
                    <a:pt x="1534" y="500"/>
                  </a:lnTo>
                  <a:lnTo>
                    <a:pt x="1526" y="504"/>
                  </a:lnTo>
                  <a:lnTo>
                    <a:pt x="1519" y="502"/>
                  </a:lnTo>
                  <a:lnTo>
                    <a:pt x="1512" y="496"/>
                  </a:lnTo>
                  <a:lnTo>
                    <a:pt x="1500" y="478"/>
                  </a:lnTo>
                  <a:lnTo>
                    <a:pt x="1495" y="458"/>
                  </a:lnTo>
                  <a:lnTo>
                    <a:pt x="1492" y="441"/>
                  </a:lnTo>
                  <a:lnTo>
                    <a:pt x="1483" y="428"/>
                  </a:lnTo>
                  <a:lnTo>
                    <a:pt x="1477" y="422"/>
                  </a:lnTo>
                  <a:lnTo>
                    <a:pt x="1470" y="413"/>
                  </a:lnTo>
                  <a:lnTo>
                    <a:pt x="1462" y="404"/>
                  </a:lnTo>
                  <a:lnTo>
                    <a:pt x="1455" y="392"/>
                  </a:lnTo>
                  <a:lnTo>
                    <a:pt x="1447" y="383"/>
                  </a:lnTo>
                  <a:lnTo>
                    <a:pt x="1439" y="374"/>
                  </a:lnTo>
                  <a:lnTo>
                    <a:pt x="1430" y="368"/>
                  </a:lnTo>
                  <a:lnTo>
                    <a:pt x="1423" y="365"/>
                  </a:lnTo>
                  <a:lnTo>
                    <a:pt x="1414" y="365"/>
                  </a:lnTo>
                  <a:lnTo>
                    <a:pt x="1404" y="363"/>
                  </a:lnTo>
                  <a:lnTo>
                    <a:pt x="1394" y="360"/>
                  </a:lnTo>
                  <a:lnTo>
                    <a:pt x="1387" y="355"/>
                  </a:lnTo>
                  <a:lnTo>
                    <a:pt x="1381" y="350"/>
                  </a:lnTo>
                  <a:lnTo>
                    <a:pt x="1379" y="343"/>
                  </a:lnTo>
                  <a:lnTo>
                    <a:pt x="1384" y="334"/>
                  </a:lnTo>
                  <a:lnTo>
                    <a:pt x="1395" y="325"/>
                  </a:lnTo>
                  <a:lnTo>
                    <a:pt x="1410" y="315"/>
                  </a:lnTo>
                  <a:lnTo>
                    <a:pt x="1424" y="307"/>
                  </a:lnTo>
                  <a:lnTo>
                    <a:pt x="1436" y="299"/>
                  </a:lnTo>
                  <a:lnTo>
                    <a:pt x="1447" y="291"/>
                  </a:lnTo>
                  <a:lnTo>
                    <a:pt x="1453" y="281"/>
                  </a:lnTo>
                  <a:lnTo>
                    <a:pt x="1457" y="270"/>
                  </a:lnTo>
                  <a:lnTo>
                    <a:pt x="1455" y="255"/>
                  </a:lnTo>
                  <a:lnTo>
                    <a:pt x="1447" y="237"/>
                  </a:lnTo>
                  <a:lnTo>
                    <a:pt x="1439" y="224"/>
                  </a:lnTo>
                  <a:lnTo>
                    <a:pt x="1429" y="215"/>
                  </a:lnTo>
                  <a:lnTo>
                    <a:pt x="1419" y="208"/>
                  </a:lnTo>
                  <a:lnTo>
                    <a:pt x="1408" y="203"/>
                  </a:lnTo>
                  <a:lnTo>
                    <a:pt x="1398" y="202"/>
                  </a:lnTo>
                  <a:lnTo>
                    <a:pt x="1389" y="202"/>
                  </a:lnTo>
                  <a:lnTo>
                    <a:pt x="1381" y="205"/>
                  </a:lnTo>
                  <a:lnTo>
                    <a:pt x="1376" y="208"/>
                  </a:lnTo>
                  <a:lnTo>
                    <a:pt x="1369" y="212"/>
                  </a:lnTo>
                  <a:lnTo>
                    <a:pt x="1362" y="213"/>
                  </a:lnTo>
                  <a:lnTo>
                    <a:pt x="1352" y="215"/>
                  </a:lnTo>
                  <a:lnTo>
                    <a:pt x="1342" y="215"/>
                  </a:lnTo>
                  <a:lnTo>
                    <a:pt x="1334" y="216"/>
                  </a:lnTo>
                  <a:lnTo>
                    <a:pt x="1326" y="217"/>
                  </a:lnTo>
                  <a:lnTo>
                    <a:pt x="1321" y="220"/>
                  </a:lnTo>
                  <a:lnTo>
                    <a:pt x="1319" y="224"/>
                  </a:lnTo>
                  <a:lnTo>
                    <a:pt x="1318" y="228"/>
                  </a:lnTo>
                  <a:lnTo>
                    <a:pt x="1316" y="226"/>
                  </a:lnTo>
                  <a:lnTo>
                    <a:pt x="1313" y="221"/>
                  </a:lnTo>
                  <a:lnTo>
                    <a:pt x="1306" y="215"/>
                  </a:lnTo>
                  <a:lnTo>
                    <a:pt x="1300" y="207"/>
                  </a:lnTo>
                  <a:lnTo>
                    <a:pt x="1292" y="200"/>
                  </a:lnTo>
                  <a:lnTo>
                    <a:pt x="1282" y="195"/>
                  </a:lnTo>
                  <a:lnTo>
                    <a:pt x="1271" y="192"/>
                  </a:lnTo>
                  <a:lnTo>
                    <a:pt x="1261" y="191"/>
                  </a:lnTo>
                  <a:lnTo>
                    <a:pt x="1253" y="186"/>
                  </a:lnTo>
                  <a:lnTo>
                    <a:pt x="1247" y="179"/>
                  </a:lnTo>
                  <a:lnTo>
                    <a:pt x="1242" y="173"/>
                  </a:lnTo>
                  <a:lnTo>
                    <a:pt x="1237" y="165"/>
                  </a:lnTo>
                  <a:lnTo>
                    <a:pt x="1230" y="160"/>
                  </a:lnTo>
                  <a:lnTo>
                    <a:pt x="1220" y="159"/>
                  </a:lnTo>
                  <a:lnTo>
                    <a:pt x="1208" y="160"/>
                  </a:lnTo>
                  <a:lnTo>
                    <a:pt x="1194" y="163"/>
                  </a:lnTo>
                  <a:lnTo>
                    <a:pt x="1185" y="162"/>
                  </a:lnTo>
                  <a:lnTo>
                    <a:pt x="1178" y="158"/>
                  </a:lnTo>
                  <a:lnTo>
                    <a:pt x="1172" y="152"/>
                  </a:lnTo>
                  <a:lnTo>
                    <a:pt x="1166" y="145"/>
                  </a:lnTo>
                  <a:lnTo>
                    <a:pt x="1158" y="141"/>
                  </a:lnTo>
                  <a:lnTo>
                    <a:pt x="1147" y="137"/>
                  </a:lnTo>
                  <a:lnTo>
                    <a:pt x="1131" y="137"/>
                  </a:lnTo>
                  <a:lnTo>
                    <a:pt x="1115" y="137"/>
                  </a:lnTo>
                  <a:lnTo>
                    <a:pt x="1104" y="133"/>
                  </a:lnTo>
                  <a:lnTo>
                    <a:pt x="1095" y="128"/>
                  </a:lnTo>
                  <a:lnTo>
                    <a:pt x="1089" y="121"/>
                  </a:lnTo>
                  <a:lnTo>
                    <a:pt x="1085" y="115"/>
                  </a:lnTo>
                  <a:lnTo>
                    <a:pt x="1082" y="107"/>
                  </a:lnTo>
                  <a:lnTo>
                    <a:pt x="1077" y="101"/>
                  </a:lnTo>
                  <a:lnTo>
                    <a:pt x="1072" y="97"/>
                  </a:lnTo>
                  <a:lnTo>
                    <a:pt x="1068" y="92"/>
                  </a:lnTo>
                  <a:lnTo>
                    <a:pt x="1068" y="85"/>
                  </a:lnTo>
                  <a:lnTo>
                    <a:pt x="1071" y="76"/>
                  </a:lnTo>
                  <a:lnTo>
                    <a:pt x="1072" y="66"/>
                  </a:lnTo>
                  <a:lnTo>
                    <a:pt x="1071" y="57"/>
                  </a:lnTo>
                  <a:lnTo>
                    <a:pt x="1066" y="47"/>
                  </a:lnTo>
                  <a:lnTo>
                    <a:pt x="1055" y="39"/>
                  </a:lnTo>
                  <a:lnTo>
                    <a:pt x="1035" y="33"/>
                  </a:lnTo>
                  <a:lnTo>
                    <a:pt x="1030" y="32"/>
                  </a:lnTo>
                  <a:lnTo>
                    <a:pt x="1024" y="32"/>
                  </a:lnTo>
                  <a:lnTo>
                    <a:pt x="1019" y="31"/>
                  </a:lnTo>
                  <a:lnTo>
                    <a:pt x="1014" y="29"/>
                  </a:lnTo>
                  <a:lnTo>
                    <a:pt x="1010" y="29"/>
                  </a:lnTo>
                  <a:lnTo>
                    <a:pt x="1005" y="28"/>
                  </a:lnTo>
                  <a:lnTo>
                    <a:pt x="1000" y="28"/>
                  </a:lnTo>
                  <a:lnTo>
                    <a:pt x="996" y="28"/>
                  </a:lnTo>
                  <a:lnTo>
                    <a:pt x="984" y="28"/>
                  </a:lnTo>
                  <a:lnTo>
                    <a:pt x="974" y="29"/>
                  </a:lnTo>
                  <a:lnTo>
                    <a:pt x="966" y="31"/>
                  </a:lnTo>
                  <a:lnTo>
                    <a:pt x="961" y="33"/>
                  </a:lnTo>
                  <a:lnTo>
                    <a:pt x="956" y="37"/>
                  </a:lnTo>
                  <a:lnTo>
                    <a:pt x="954" y="40"/>
                  </a:lnTo>
                  <a:lnTo>
                    <a:pt x="954" y="44"/>
                  </a:lnTo>
                  <a:lnTo>
                    <a:pt x="957" y="49"/>
                  </a:lnTo>
                  <a:lnTo>
                    <a:pt x="962" y="63"/>
                  </a:lnTo>
                  <a:lnTo>
                    <a:pt x="964" y="76"/>
                  </a:lnTo>
                  <a:lnTo>
                    <a:pt x="963" y="90"/>
                  </a:lnTo>
                  <a:lnTo>
                    <a:pt x="961" y="101"/>
                  </a:lnTo>
                  <a:lnTo>
                    <a:pt x="958" y="105"/>
                  </a:lnTo>
                  <a:lnTo>
                    <a:pt x="956" y="106"/>
                  </a:lnTo>
                  <a:lnTo>
                    <a:pt x="951" y="107"/>
                  </a:lnTo>
                  <a:lnTo>
                    <a:pt x="945" y="106"/>
                  </a:lnTo>
                  <a:lnTo>
                    <a:pt x="938" y="106"/>
                  </a:lnTo>
                  <a:lnTo>
                    <a:pt x="931" y="106"/>
                  </a:lnTo>
                  <a:lnTo>
                    <a:pt x="924" y="106"/>
                  </a:lnTo>
                  <a:lnTo>
                    <a:pt x="916" y="108"/>
                  </a:lnTo>
                  <a:lnTo>
                    <a:pt x="908" y="111"/>
                  </a:lnTo>
                  <a:lnTo>
                    <a:pt x="899" y="112"/>
                  </a:lnTo>
                  <a:lnTo>
                    <a:pt x="889" y="113"/>
                  </a:lnTo>
                  <a:lnTo>
                    <a:pt x="880" y="112"/>
                  </a:lnTo>
                  <a:lnTo>
                    <a:pt x="872" y="110"/>
                  </a:lnTo>
                  <a:lnTo>
                    <a:pt x="867" y="107"/>
                  </a:lnTo>
                  <a:lnTo>
                    <a:pt x="863" y="102"/>
                  </a:lnTo>
                  <a:lnTo>
                    <a:pt x="864" y="97"/>
                  </a:lnTo>
                  <a:lnTo>
                    <a:pt x="864" y="86"/>
                  </a:lnTo>
                  <a:lnTo>
                    <a:pt x="858" y="76"/>
                  </a:lnTo>
                  <a:lnTo>
                    <a:pt x="848" y="68"/>
                  </a:lnTo>
                  <a:lnTo>
                    <a:pt x="845" y="57"/>
                  </a:lnTo>
                  <a:lnTo>
                    <a:pt x="843" y="45"/>
                  </a:lnTo>
                  <a:lnTo>
                    <a:pt x="837" y="37"/>
                  </a:lnTo>
                  <a:lnTo>
                    <a:pt x="826" y="32"/>
                  </a:lnTo>
                  <a:lnTo>
                    <a:pt x="809" y="29"/>
                  </a:lnTo>
                  <a:lnTo>
                    <a:pt x="799" y="29"/>
                  </a:lnTo>
                  <a:lnTo>
                    <a:pt x="793" y="29"/>
                  </a:lnTo>
                  <a:lnTo>
                    <a:pt x="786" y="28"/>
                  </a:lnTo>
                  <a:lnTo>
                    <a:pt x="782" y="27"/>
                  </a:lnTo>
                  <a:lnTo>
                    <a:pt x="778" y="24"/>
                  </a:lnTo>
                  <a:lnTo>
                    <a:pt x="774" y="21"/>
                  </a:lnTo>
                  <a:lnTo>
                    <a:pt x="769" y="16"/>
                  </a:lnTo>
                  <a:lnTo>
                    <a:pt x="764" y="8"/>
                  </a:lnTo>
                  <a:lnTo>
                    <a:pt x="762" y="5"/>
                  </a:lnTo>
                  <a:lnTo>
                    <a:pt x="758" y="2"/>
                  </a:lnTo>
                  <a:lnTo>
                    <a:pt x="756" y="1"/>
                  </a:lnTo>
                  <a:lnTo>
                    <a:pt x="752" y="0"/>
                  </a:lnTo>
                  <a:lnTo>
                    <a:pt x="743" y="0"/>
                  </a:lnTo>
                  <a:lnTo>
                    <a:pt x="736" y="5"/>
                  </a:lnTo>
                  <a:lnTo>
                    <a:pt x="731" y="16"/>
                  </a:lnTo>
                  <a:lnTo>
                    <a:pt x="728" y="29"/>
                  </a:lnTo>
                  <a:lnTo>
                    <a:pt x="730" y="48"/>
                  </a:lnTo>
                  <a:lnTo>
                    <a:pt x="735" y="63"/>
                  </a:lnTo>
                  <a:lnTo>
                    <a:pt x="742" y="73"/>
                  </a:lnTo>
                  <a:lnTo>
                    <a:pt x="753" y="76"/>
                  </a:lnTo>
                  <a:lnTo>
                    <a:pt x="762" y="79"/>
                  </a:lnTo>
                  <a:lnTo>
                    <a:pt x="762" y="82"/>
                  </a:lnTo>
                  <a:lnTo>
                    <a:pt x="754" y="86"/>
                  </a:lnTo>
                  <a:lnTo>
                    <a:pt x="741" y="89"/>
                  </a:lnTo>
                  <a:lnTo>
                    <a:pt x="731" y="90"/>
                  </a:lnTo>
                  <a:lnTo>
                    <a:pt x="721" y="95"/>
                  </a:lnTo>
                  <a:lnTo>
                    <a:pt x="711" y="100"/>
                  </a:lnTo>
                  <a:lnTo>
                    <a:pt x="702" y="106"/>
                  </a:lnTo>
                  <a:lnTo>
                    <a:pt x="694" y="113"/>
                  </a:lnTo>
                  <a:lnTo>
                    <a:pt x="685" y="118"/>
                  </a:lnTo>
                  <a:lnTo>
                    <a:pt x="678" y="123"/>
                  </a:lnTo>
                  <a:lnTo>
                    <a:pt x="673" y="124"/>
                  </a:lnTo>
                  <a:lnTo>
                    <a:pt x="667" y="124"/>
                  </a:lnTo>
                  <a:lnTo>
                    <a:pt x="658" y="126"/>
                  </a:lnTo>
                  <a:lnTo>
                    <a:pt x="647" y="127"/>
                  </a:lnTo>
                  <a:lnTo>
                    <a:pt x="636" y="131"/>
                  </a:lnTo>
                  <a:lnTo>
                    <a:pt x="623" y="134"/>
                  </a:lnTo>
                  <a:lnTo>
                    <a:pt x="614" y="141"/>
                  </a:lnTo>
                  <a:lnTo>
                    <a:pt x="606" y="148"/>
                  </a:lnTo>
                  <a:lnTo>
                    <a:pt x="601" y="157"/>
                  </a:lnTo>
                  <a:lnTo>
                    <a:pt x="596" y="165"/>
                  </a:lnTo>
                  <a:lnTo>
                    <a:pt x="590" y="170"/>
                  </a:lnTo>
                  <a:lnTo>
                    <a:pt x="583" y="174"/>
                  </a:lnTo>
                  <a:lnTo>
                    <a:pt x="574" y="174"/>
                  </a:lnTo>
                  <a:lnTo>
                    <a:pt x="564" y="174"/>
                  </a:lnTo>
                  <a:lnTo>
                    <a:pt x="556" y="174"/>
                  </a:lnTo>
                  <a:lnTo>
                    <a:pt x="548" y="175"/>
                  </a:lnTo>
                  <a:lnTo>
                    <a:pt x="541" y="176"/>
                  </a:lnTo>
                  <a:lnTo>
                    <a:pt x="533" y="179"/>
                  </a:lnTo>
                  <a:lnTo>
                    <a:pt x="523" y="180"/>
                  </a:lnTo>
                  <a:lnTo>
                    <a:pt x="514" y="180"/>
                  </a:lnTo>
                  <a:lnTo>
                    <a:pt x="502" y="181"/>
                  </a:lnTo>
                  <a:lnTo>
                    <a:pt x="491" y="184"/>
                  </a:lnTo>
                  <a:lnTo>
                    <a:pt x="483" y="187"/>
                  </a:lnTo>
                  <a:lnTo>
                    <a:pt x="476" y="195"/>
                  </a:lnTo>
                  <a:lnTo>
                    <a:pt x="473" y="205"/>
                  </a:lnTo>
                  <a:lnTo>
                    <a:pt x="469" y="222"/>
                  </a:lnTo>
                  <a:lnTo>
                    <a:pt x="463" y="231"/>
                  </a:lnTo>
                  <a:lnTo>
                    <a:pt x="452" y="231"/>
                  </a:lnTo>
                  <a:lnTo>
                    <a:pt x="437" y="228"/>
                  </a:lnTo>
                  <a:lnTo>
                    <a:pt x="428" y="228"/>
                  </a:lnTo>
                  <a:lnTo>
                    <a:pt x="421" y="229"/>
                  </a:lnTo>
                  <a:lnTo>
                    <a:pt x="415" y="232"/>
                  </a:lnTo>
                  <a:lnTo>
                    <a:pt x="410" y="236"/>
                  </a:lnTo>
                  <a:lnTo>
                    <a:pt x="405" y="239"/>
                  </a:lnTo>
                  <a:lnTo>
                    <a:pt x="400" y="243"/>
                  </a:lnTo>
                  <a:lnTo>
                    <a:pt x="395" y="247"/>
                  </a:lnTo>
                  <a:lnTo>
                    <a:pt x="389" y="249"/>
                  </a:lnTo>
                  <a:lnTo>
                    <a:pt x="381" y="254"/>
                  </a:lnTo>
                  <a:lnTo>
                    <a:pt x="379" y="262"/>
                  </a:lnTo>
                  <a:lnTo>
                    <a:pt x="375" y="269"/>
                  </a:lnTo>
                  <a:lnTo>
                    <a:pt x="365" y="276"/>
                  </a:lnTo>
                  <a:lnTo>
                    <a:pt x="357" y="279"/>
                  </a:lnTo>
                  <a:lnTo>
                    <a:pt x="347" y="281"/>
                  </a:lnTo>
                  <a:lnTo>
                    <a:pt x="337" y="283"/>
                  </a:lnTo>
                  <a:lnTo>
                    <a:pt x="327" y="284"/>
                  </a:lnTo>
                  <a:lnTo>
                    <a:pt x="318" y="286"/>
                  </a:lnTo>
                  <a:lnTo>
                    <a:pt x="311" y="287"/>
                  </a:lnTo>
                  <a:lnTo>
                    <a:pt x="306" y="291"/>
                  </a:lnTo>
                  <a:lnTo>
                    <a:pt x="305" y="296"/>
                  </a:lnTo>
                  <a:lnTo>
                    <a:pt x="302" y="307"/>
                  </a:lnTo>
                  <a:lnTo>
                    <a:pt x="296" y="315"/>
                  </a:lnTo>
                  <a:lnTo>
                    <a:pt x="286" y="317"/>
                  </a:lnTo>
                  <a:lnTo>
                    <a:pt x="273" y="312"/>
                  </a:lnTo>
                  <a:lnTo>
                    <a:pt x="265" y="308"/>
                  </a:lnTo>
                  <a:lnTo>
                    <a:pt x="257" y="306"/>
                  </a:lnTo>
                  <a:lnTo>
                    <a:pt x="248" y="305"/>
                  </a:lnTo>
                  <a:lnTo>
                    <a:pt x="239" y="305"/>
                  </a:lnTo>
                  <a:lnTo>
                    <a:pt x="231" y="306"/>
                  </a:lnTo>
                  <a:lnTo>
                    <a:pt x="222" y="308"/>
                  </a:lnTo>
                  <a:lnTo>
                    <a:pt x="215" y="312"/>
                  </a:lnTo>
                  <a:lnTo>
                    <a:pt x="208" y="317"/>
                  </a:lnTo>
                  <a:lnTo>
                    <a:pt x="201" y="322"/>
                  </a:lnTo>
                  <a:lnTo>
                    <a:pt x="192" y="325"/>
                  </a:lnTo>
                  <a:lnTo>
                    <a:pt x="182" y="325"/>
                  </a:lnTo>
                  <a:lnTo>
                    <a:pt x="171" y="325"/>
                  </a:lnTo>
                  <a:lnTo>
                    <a:pt x="161" y="326"/>
                  </a:lnTo>
                  <a:lnTo>
                    <a:pt x="153" y="326"/>
                  </a:lnTo>
                  <a:lnTo>
                    <a:pt x="145" y="328"/>
                  </a:lnTo>
                  <a:lnTo>
                    <a:pt x="140" y="333"/>
                  </a:lnTo>
                  <a:lnTo>
                    <a:pt x="137" y="339"/>
                  </a:lnTo>
                  <a:lnTo>
                    <a:pt x="131" y="348"/>
                  </a:lnTo>
                  <a:lnTo>
                    <a:pt x="123" y="355"/>
                  </a:lnTo>
                  <a:lnTo>
                    <a:pt x="115" y="364"/>
                  </a:lnTo>
                  <a:lnTo>
                    <a:pt x="107" y="373"/>
                  </a:lnTo>
                  <a:lnTo>
                    <a:pt x="100" y="380"/>
                  </a:lnTo>
                  <a:lnTo>
                    <a:pt x="94" y="388"/>
                  </a:lnTo>
                  <a:lnTo>
                    <a:pt x="89" y="392"/>
                  </a:lnTo>
                  <a:lnTo>
                    <a:pt x="85" y="397"/>
                  </a:lnTo>
                  <a:lnTo>
                    <a:pt x="80" y="401"/>
                  </a:lnTo>
                  <a:lnTo>
                    <a:pt x="74" y="405"/>
                  </a:lnTo>
                  <a:lnTo>
                    <a:pt x="68" y="407"/>
                  </a:lnTo>
                  <a:lnTo>
                    <a:pt x="61" y="407"/>
                  </a:lnTo>
                  <a:lnTo>
                    <a:pt x="55" y="406"/>
                  </a:lnTo>
                  <a:lnTo>
                    <a:pt x="52" y="402"/>
                  </a:lnTo>
                  <a:lnTo>
                    <a:pt x="49" y="396"/>
                  </a:lnTo>
                  <a:lnTo>
                    <a:pt x="45" y="381"/>
                  </a:lnTo>
                  <a:lnTo>
                    <a:pt x="38" y="369"/>
                  </a:lnTo>
                  <a:lnTo>
                    <a:pt x="28" y="364"/>
                  </a:lnTo>
                  <a:lnTo>
                    <a:pt x="17" y="369"/>
                  </a:lnTo>
                  <a:lnTo>
                    <a:pt x="6" y="384"/>
                  </a:lnTo>
                  <a:lnTo>
                    <a:pt x="0" y="402"/>
                  </a:lnTo>
                  <a:lnTo>
                    <a:pt x="0" y="422"/>
                  </a:lnTo>
                  <a:lnTo>
                    <a:pt x="8" y="437"/>
                  </a:lnTo>
                  <a:lnTo>
                    <a:pt x="15" y="444"/>
                  </a:lnTo>
                  <a:lnTo>
                    <a:pt x="19" y="454"/>
                  </a:lnTo>
                  <a:lnTo>
                    <a:pt x="23" y="467"/>
                  </a:lnTo>
                  <a:lnTo>
                    <a:pt x="26" y="479"/>
                  </a:lnTo>
                  <a:lnTo>
                    <a:pt x="29" y="491"/>
                  </a:lnTo>
                  <a:lnTo>
                    <a:pt x="34" y="504"/>
                  </a:lnTo>
                  <a:lnTo>
                    <a:pt x="40" y="514"/>
                  </a:lnTo>
                  <a:lnTo>
                    <a:pt x="49" y="521"/>
                  </a:lnTo>
                  <a:lnTo>
                    <a:pt x="59" y="527"/>
                  </a:lnTo>
                  <a:lnTo>
                    <a:pt x="66" y="532"/>
                  </a:lnTo>
                  <a:lnTo>
                    <a:pt x="74" y="537"/>
                  </a:lnTo>
                  <a:lnTo>
                    <a:pt x="80" y="542"/>
                  </a:lnTo>
                  <a:lnTo>
                    <a:pt x="85" y="548"/>
                  </a:lnTo>
                  <a:lnTo>
                    <a:pt x="90" y="553"/>
                  </a:lnTo>
                  <a:lnTo>
                    <a:pt x="95" y="558"/>
                  </a:lnTo>
                  <a:lnTo>
                    <a:pt x="101" y="564"/>
                  </a:lnTo>
                  <a:lnTo>
                    <a:pt x="112" y="579"/>
                  </a:lnTo>
                  <a:lnTo>
                    <a:pt x="121" y="596"/>
                  </a:lnTo>
                  <a:lnTo>
                    <a:pt x="122" y="615"/>
                  </a:lnTo>
                  <a:lnTo>
                    <a:pt x="113" y="632"/>
                  </a:lnTo>
                  <a:lnTo>
                    <a:pt x="105" y="639"/>
                  </a:lnTo>
                  <a:lnTo>
                    <a:pt x="97" y="646"/>
                  </a:lnTo>
                  <a:lnTo>
                    <a:pt x="91" y="652"/>
                  </a:lnTo>
                  <a:lnTo>
                    <a:pt x="85" y="658"/>
                  </a:lnTo>
                  <a:lnTo>
                    <a:pt x="82" y="665"/>
                  </a:lnTo>
                  <a:lnTo>
                    <a:pt x="84" y="674"/>
                  </a:lnTo>
                  <a:lnTo>
                    <a:pt x="87" y="685"/>
                  </a:lnTo>
                  <a:lnTo>
                    <a:pt x="97" y="700"/>
                  </a:lnTo>
                  <a:lnTo>
                    <a:pt x="116" y="725"/>
                  </a:lnTo>
                  <a:lnTo>
                    <a:pt x="126" y="740"/>
                  </a:lnTo>
                  <a:lnTo>
                    <a:pt x="129" y="751"/>
                  </a:lnTo>
                  <a:lnTo>
                    <a:pt x="129" y="767"/>
                  </a:lnTo>
                  <a:lnTo>
                    <a:pt x="133" y="783"/>
                  </a:lnTo>
                  <a:lnTo>
                    <a:pt x="143" y="793"/>
                  </a:lnTo>
                  <a:lnTo>
                    <a:pt x="153" y="804"/>
                  </a:lnTo>
                  <a:lnTo>
                    <a:pt x="157" y="820"/>
                  </a:lnTo>
                  <a:lnTo>
                    <a:pt x="161" y="836"/>
                  </a:lnTo>
                  <a:lnTo>
                    <a:pt x="171" y="848"/>
                  </a:lnTo>
                  <a:lnTo>
                    <a:pt x="184" y="861"/>
                  </a:lnTo>
                  <a:lnTo>
                    <a:pt x="192" y="875"/>
                  </a:lnTo>
                  <a:lnTo>
                    <a:pt x="196" y="884"/>
                  </a:lnTo>
                  <a:lnTo>
                    <a:pt x="200" y="890"/>
                  </a:lnTo>
                  <a:lnTo>
                    <a:pt x="205" y="896"/>
                  </a:lnTo>
                  <a:lnTo>
                    <a:pt x="211" y="900"/>
                  </a:lnTo>
                  <a:lnTo>
                    <a:pt x="218" y="905"/>
                  </a:lnTo>
                  <a:lnTo>
                    <a:pt x="228" y="908"/>
                  </a:lnTo>
                  <a:lnTo>
                    <a:pt x="239" y="910"/>
                  </a:lnTo>
                  <a:lnTo>
                    <a:pt x="253" y="911"/>
                  </a:lnTo>
                  <a:lnTo>
                    <a:pt x="265" y="914"/>
                  </a:lnTo>
                  <a:lnTo>
                    <a:pt x="274" y="916"/>
                  </a:lnTo>
                  <a:lnTo>
                    <a:pt x="280" y="920"/>
                  </a:lnTo>
                  <a:lnTo>
                    <a:pt x="285" y="926"/>
                  </a:lnTo>
                  <a:lnTo>
                    <a:pt x="287" y="932"/>
                  </a:lnTo>
                  <a:lnTo>
                    <a:pt x="291" y="938"/>
                  </a:lnTo>
                  <a:lnTo>
                    <a:pt x="295" y="947"/>
                  </a:lnTo>
                  <a:lnTo>
                    <a:pt x="301" y="956"/>
                  </a:lnTo>
                  <a:lnTo>
                    <a:pt x="315" y="971"/>
                  </a:lnTo>
                  <a:lnTo>
                    <a:pt x="327" y="983"/>
                  </a:lnTo>
                  <a:lnTo>
                    <a:pt x="334" y="993"/>
                  </a:lnTo>
                  <a:lnTo>
                    <a:pt x="337" y="1003"/>
                  </a:lnTo>
                  <a:lnTo>
                    <a:pt x="341" y="1014"/>
                  </a:lnTo>
                  <a:lnTo>
                    <a:pt x="349" y="1021"/>
                  </a:lnTo>
                  <a:lnTo>
                    <a:pt x="360" y="1026"/>
                  </a:lnTo>
                  <a:lnTo>
                    <a:pt x="373" y="1027"/>
                  </a:lnTo>
                  <a:lnTo>
                    <a:pt x="385" y="1032"/>
                  </a:lnTo>
                  <a:lnTo>
                    <a:pt x="396" y="1046"/>
                  </a:lnTo>
                  <a:lnTo>
                    <a:pt x="405" y="1061"/>
                  </a:lnTo>
                  <a:lnTo>
                    <a:pt x="409" y="1075"/>
                  </a:lnTo>
                  <a:lnTo>
                    <a:pt x="410" y="1083"/>
                  </a:lnTo>
                  <a:lnTo>
                    <a:pt x="412" y="1090"/>
                  </a:lnTo>
                  <a:lnTo>
                    <a:pt x="416" y="1099"/>
                  </a:lnTo>
                  <a:lnTo>
                    <a:pt x="421" y="1106"/>
                  </a:lnTo>
                  <a:lnTo>
                    <a:pt x="427" y="1114"/>
                  </a:lnTo>
                  <a:lnTo>
                    <a:pt x="434" y="1120"/>
                  </a:lnTo>
                  <a:lnTo>
                    <a:pt x="442" y="1124"/>
                  </a:lnTo>
                  <a:lnTo>
                    <a:pt x="449" y="1124"/>
                  </a:lnTo>
                  <a:lnTo>
                    <a:pt x="460" y="1119"/>
                  </a:lnTo>
                  <a:lnTo>
                    <a:pt x="468" y="1114"/>
                  </a:lnTo>
                  <a:lnTo>
                    <a:pt x="474" y="1116"/>
                  </a:lnTo>
                  <a:lnTo>
                    <a:pt x="480" y="1127"/>
                  </a:lnTo>
                  <a:lnTo>
                    <a:pt x="486" y="1135"/>
                  </a:lnTo>
                  <a:lnTo>
                    <a:pt x="494" y="1142"/>
                  </a:lnTo>
                  <a:lnTo>
                    <a:pt x="504" y="1148"/>
                  </a:lnTo>
                  <a:lnTo>
                    <a:pt x="514" y="1153"/>
                  </a:lnTo>
                  <a:lnTo>
                    <a:pt x="523" y="1158"/>
                  </a:lnTo>
                  <a:lnTo>
                    <a:pt x="531" y="1164"/>
                  </a:lnTo>
                  <a:lnTo>
                    <a:pt x="537" y="1172"/>
                  </a:lnTo>
                  <a:lnTo>
                    <a:pt x="541" y="1179"/>
                  </a:lnTo>
                  <a:lnTo>
                    <a:pt x="542" y="1188"/>
                  </a:lnTo>
                  <a:lnTo>
                    <a:pt x="544" y="1195"/>
                  </a:lnTo>
                  <a:lnTo>
                    <a:pt x="547" y="1201"/>
                  </a:lnTo>
                  <a:lnTo>
                    <a:pt x="551" y="1206"/>
                  </a:lnTo>
                  <a:lnTo>
                    <a:pt x="556" y="1213"/>
                  </a:lnTo>
                  <a:lnTo>
                    <a:pt x="562" y="1216"/>
                  </a:lnTo>
                  <a:lnTo>
                    <a:pt x="570" y="1220"/>
                  </a:lnTo>
                  <a:lnTo>
                    <a:pt x="580" y="1224"/>
                  </a:lnTo>
                  <a:lnTo>
                    <a:pt x="591" y="1227"/>
                  </a:lnTo>
                  <a:lnTo>
                    <a:pt x="599" y="1234"/>
                  </a:lnTo>
                  <a:lnTo>
                    <a:pt x="605" y="1241"/>
                  </a:lnTo>
                  <a:lnTo>
                    <a:pt x="610" y="1250"/>
                  </a:lnTo>
                  <a:lnTo>
                    <a:pt x="612" y="1258"/>
                  </a:lnTo>
                  <a:lnTo>
                    <a:pt x="616" y="1268"/>
                  </a:lnTo>
                  <a:lnTo>
                    <a:pt x="618" y="1278"/>
                  </a:lnTo>
                  <a:lnTo>
                    <a:pt x="621" y="1287"/>
                  </a:lnTo>
                  <a:lnTo>
                    <a:pt x="623" y="1294"/>
                  </a:lnTo>
                  <a:lnTo>
                    <a:pt x="627" y="1300"/>
                  </a:lnTo>
                  <a:lnTo>
                    <a:pt x="631" y="1304"/>
                  </a:lnTo>
                  <a:lnTo>
                    <a:pt x="636" y="1308"/>
                  </a:lnTo>
                  <a:lnTo>
                    <a:pt x="642" y="1309"/>
                  </a:lnTo>
                  <a:lnTo>
                    <a:pt x="651" y="1311"/>
                  </a:lnTo>
                  <a:lnTo>
                    <a:pt x="662" y="1313"/>
                  </a:lnTo>
                  <a:lnTo>
                    <a:pt x="677" y="1315"/>
                  </a:lnTo>
                  <a:lnTo>
                    <a:pt x="693" y="1319"/>
                  </a:lnTo>
                  <a:lnTo>
                    <a:pt x="709" y="1321"/>
                  </a:lnTo>
                  <a:lnTo>
                    <a:pt x="722" y="1325"/>
                  </a:lnTo>
                  <a:lnTo>
                    <a:pt x="735" y="1326"/>
                  </a:lnTo>
                  <a:lnTo>
                    <a:pt x="746" y="1327"/>
                  </a:lnTo>
                  <a:lnTo>
                    <a:pt x="756" y="1326"/>
                  </a:lnTo>
                  <a:lnTo>
                    <a:pt x="763" y="1323"/>
                  </a:lnTo>
                  <a:lnTo>
                    <a:pt x="769" y="1315"/>
                  </a:lnTo>
                  <a:lnTo>
                    <a:pt x="777" y="1304"/>
                  </a:lnTo>
                  <a:lnTo>
                    <a:pt x="782" y="1303"/>
                  </a:lnTo>
                  <a:lnTo>
                    <a:pt x="790" y="1305"/>
                  </a:lnTo>
                  <a:lnTo>
                    <a:pt x="805" y="1308"/>
                  </a:lnTo>
                  <a:lnTo>
                    <a:pt x="816" y="1309"/>
                  </a:lnTo>
                  <a:lnTo>
                    <a:pt x="828" y="1310"/>
                  </a:lnTo>
                  <a:lnTo>
                    <a:pt x="843" y="1313"/>
                  </a:lnTo>
                  <a:lnTo>
                    <a:pt x="857" y="1314"/>
                  </a:lnTo>
                  <a:lnTo>
                    <a:pt x="870" y="1313"/>
                  </a:lnTo>
                  <a:lnTo>
                    <a:pt x="880" y="1309"/>
                  </a:lnTo>
                  <a:lnTo>
                    <a:pt x="888" y="1300"/>
                  </a:lnTo>
                  <a:lnTo>
                    <a:pt x="889" y="1287"/>
                  </a:lnTo>
                  <a:lnTo>
                    <a:pt x="888" y="1272"/>
                  </a:lnTo>
                  <a:lnTo>
                    <a:pt x="890" y="1258"/>
                  </a:lnTo>
                  <a:lnTo>
                    <a:pt x="893" y="1247"/>
                  </a:lnTo>
                  <a:lnTo>
                    <a:pt x="898" y="1239"/>
                  </a:lnTo>
                  <a:lnTo>
                    <a:pt x="904" y="1232"/>
                  </a:lnTo>
                  <a:lnTo>
                    <a:pt x="910" y="1227"/>
                  </a:lnTo>
                  <a:lnTo>
                    <a:pt x="917" y="1225"/>
                  </a:lnTo>
                  <a:lnTo>
                    <a:pt x="925" y="1224"/>
                  </a:lnTo>
                  <a:lnTo>
                    <a:pt x="932" y="1222"/>
                  </a:lnTo>
                  <a:lnTo>
                    <a:pt x="941" y="1219"/>
                  </a:lnTo>
                  <a:lnTo>
                    <a:pt x="948" y="1214"/>
                  </a:lnTo>
                  <a:lnTo>
                    <a:pt x="956" y="1206"/>
                  </a:lnTo>
                  <a:lnTo>
                    <a:pt x="962" y="1199"/>
                  </a:lnTo>
                  <a:lnTo>
                    <a:pt x="967" y="1192"/>
                  </a:lnTo>
                  <a:lnTo>
                    <a:pt x="971" y="1183"/>
                  </a:lnTo>
                  <a:lnTo>
                    <a:pt x="972" y="1176"/>
                  </a:lnTo>
                  <a:lnTo>
                    <a:pt x="972" y="1153"/>
                  </a:lnTo>
                  <a:lnTo>
                    <a:pt x="973" y="1125"/>
                  </a:lnTo>
                  <a:lnTo>
                    <a:pt x="980" y="1105"/>
                  </a:lnTo>
                  <a:lnTo>
                    <a:pt x="999" y="1108"/>
                  </a:lnTo>
                  <a:lnTo>
                    <a:pt x="1011" y="1115"/>
                  </a:lnTo>
                  <a:lnTo>
                    <a:pt x="1024" y="1119"/>
                  </a:lnTo>
                  <a:lnTo>
                    <a:pt x="1034" y="1121"/>
                  </a:lnTo>
                  <a:lnTo>
                    <a:pt x="1042" y="1121"/>
                  </a:lnTo>
                  <a:lnTo>
                    <a:pt x="1050" y="1120"/>
                  </a:lnTo>
                  <a:lnTo>
                    <a:pt x="1057" y="1119"/>
                  </a:lnTo>
                  <a:lnTo>
                    <a:pt x="1062" y="1116"/>
                  </a:lnTo>
                  <a:lnTo>
                    <a:pt x="1067" y="1115"/>
                  </a:lnTo>
                  <a:lnTo>
                    <a:pt x="1073" y="1114"/>
                  </a:lnTo>
                  <a:lnTo>
                    <a:pt x="1080" y="1114"/>
                  </a:lnTo>
                  <a:lnTo>
                    <a:pt x="1089" y="1115"/>
                  </a:lnTo>
                  <a:lnTo>
                    <a:pt x="1098" y="1116"/>
                  </a:lnTo>
                  <a:lnTo>
                    <a:pt x="1108" y="1119"/>
                  </a:lnTo>
                  <a:lnTo>
                    <a:pt x="1117" y="1122"/>
                  </a:lnTo>
                  <a:lnTo>
                    <a:pt x="1126" y="1129"/>
                  </a:lnTo>
                  <a:lnTo>
                    <a:pt x="1135" y="1135"/>
                  </a:lnTo>
                  <a:lnTo>
                    <a:pt x="1143" y="1142"/>
                  </a:lnTo>
                  <a:lnTo>
                    <a:pt x="1151" y="1147"/>
                  </a:lnTo>
                  <a:lnTo>
                    <a:pt x="1159" y="1152"/>
                  </a:lnTo>
                  <a:lnTo>
                    <a:pt x="1169" y="1156"/>
                  </a:lnTo>
                  <a:lnTo>
                    <a:pt x="1177" y="1159"/>
                  </a:lnTo>
                  <a:lnTo>
                    <a:pt x="1185" y="1163"/>
                  </a:lnTo>
                  <a:lnTo>
                    <a:pt x="1193" y="1167"/>
                  </a:lnTo>
                  <a:lnTo>
                    <a:pt x="1199" y="1171"/>
                  </a:lnTo>
                  <a:lnTo>
                    <a:pt x="1205" y="1174"/>
                  </a:lnTo>
                  <a:lnTo>
                    <a:pt x="1213" y="1174"/>
                  </a:lnTo>
                  <a:lnTo>
                    <a:pt x="1220" y="1173"/>
                  </a:lnTo>
                  <a:lnTo>
                    <a:pt x="1227" y="1172"/>
                  </a:lnTo>
                  <a:lnTo>
                    <a:pt x="1234" y="1171"/>
                  </a:lnTo>
                  <a:lnTo>
                    <a:pt x="1240" y="1169"/>
                  </a:lnTo>
                  <a:lnTo>
                    <a:pt x="1246" y="1172"/>
                  </a:lnTo>
                  <a:lnTo>
                    <a:pt x="1251" y="1176"/>
                  </a:lnTo>
                  <a:lnTo>
                    <a:pt x="1256" y="1182"/>
                  </a:lnTo>
                  <a:lnTo>
                    <a:pt x="1263" y="1189"/>
                  </a:lnTo>
                  <a:lnTo>
                    <a:pt x="1272" y="1197"/>
                  </a:lnTo>
                  <a:lnTo>
                    <a:pt x="1281" y="1205"/>
                  </a:lnTo>
                  <a:lnTo>
                    <a:pt x="1290" y="1213"/>
                  </a:lnTo>
                  <a:lnTo>
                    <a:pt x="1300" y="1220"/>
                  </a:lnTo>
                  <a:lnTo>
                    <a:pt x="1310" y="1226"/>
                  </a:lnTo>
                  <a:lnTo>
                    <a:pt x="1319" y="1231"/>
                  </a:lnTo>
                  <a:lnTo>
                    <a:pt x="1330" y="1236"/>
                  </a:lnTo>
                  <a:lnTo>
                    <a:pt x="1346" y="1240"/>
                  </a:lnTo>
                  <a:lnTo>
                    <a:pt x="1363" y="1242"/>
                  </a:lnTo>
                  <a:lnTo>
                    <a:pt x="1383" y="1245"/>
                  </a:lnTo>
                  <a:lnTo>
                    <a:pt x="1402" y="1246"/>
                  </a:lnTo>
                  <a:lnTo>
                    <a:pt x="1419" y="1246"/>
                  </a:lnTo>
                  <a:lnTo>
                    <a:pt x="1434" y="1246"/>
                  </a:lnTo>
                  <a:lnTo>
                    <a:pt x="1444" y="1243"/>
                  </a:lnTo>
                  <a:lnTo>
                    <a:pt x="1451" y="1239"/>
                  </a:lnTo>
                  <a:lnTo>
                    <a:pt x="1457" y="1232"/>
                  </a:lnTo>
                  <a:lnTo>
                    <a:pt x="1463" y="1225"/>
                  </a:lnTo>
                  <a:lnTo>
                    <a:pt x="1471" y="1218"/>
                  </a:lnTo>
                  <a:lnTo>
                    <a:pt x="1479" y="1213"/>
                  </a:lnTo>
                  <a:lnTo>
                    <a:pt x="1489" y="1210"/>
                  </a:lnTo>
                  <a:lnTo>
                    <a:pt x="1503" y="1211"/>
                  </a:lnTo>
                  <a:lnTo>
                    <a:pt x="1519" y="1219"/>
                  </a:lnTo>
                  <a:lnTo>
                    <a:pt x="1536" y="1229"/>
                  </a:lnTo>
                  <a:lnTo>
                    <a:pt x="1553" y="1235"/>
                  </a:lnTo>
                  <a:lnTo>
                    <a:pt x="1568" y="1240"/>
                  </a:lnTo>
                  <a:lnTo>
                    <a:pt x="1581" y="1243"/>
                  </a:lnTo>
                  <a:lnTo>
                    <a:pt x="1592" y="1246"/>
                  </a:lnTo>
                  <a:lnTo>
                    <a:pt x="1599" y="1247"/>
                  </a:lnTo>
                  <a:lnTo>
                    <a:pt x="1605" y="1247"/>
                  </a:lnTo>
                  <a:lnTo>
                    <a:pt x="1607" y="1247"/>
                  </a:lnTo>
                  <a:lnTo>
                    <a:pt x="1607" y="1250"/>
                  </a:lnTo>
                  <a:lnTo>
                    <a:pt x="1608" y="1255"/>
                  </a:lnTo>
                  <a:lnTo>
                    <a:pt x="1610" y="1263"/>
                  </a:lnTo>
                  <a:lnTo>
                    <a:pt x="1614" y="1271"/>
                  </a:lnTo>
                  <a:lnTo>
                    <a:pt x="1619" y="1279"/>
                  </a:lnTo>
                  <a:lnTo>
                    <a:pt x="1626" y="1284"/>
                  </a:lnTo>
                  <a:lnTo>
                    <a:pt x="1634" y="1285"/>
                  </a:lnTo>
                  <a:lnTo>
                    <a:pt x="1644" y="1283"/>
                  </a:lnTo>
                  <a:lnTo>
                    <a:pt x="1654" y="1276"/>
                  </a:lnTo>
                  <a:lnTo>
                    <a:pt x="1662" y="1267"/>
                  </a:lnTo>
                  <a:lnTo>
                    <a:pt x="1670" y="1256"/>
                  </a:lnTo>
                  <a:lnTo>
                    <a:pt x="1677" y="1243"/>
                  </a:lnTo>
                  <a:lnTo>
                    <a:pt x="1684" y="1231"/>
                  </a:lnTo>
                  <a:lnTo>
                    <a:pt x="1691" y="1219"/>
                  </a:lnTo>
                  <a:lnTo>
                    <a:pt x="1697" y="1206"/>
                  </a:lnTo>
                  <a:lnTo>
                    <a:pt x="1703" y="1195"/>
                  </a:lnTo>
                  <a:lnTo>
                    <a:pt x="1709" y="1185"/>
                  </a:lnTo>
                  <a:lnTo>
                    <a:pt x="1715" y="1177"/>
                  </a:lnTo>
                  <a:lnTo>
                    <a:pt x="1721" y="1169"/>
                  </a:lnTo>
                  <a:lnTo>
                    <a:pt x="1729" y="1164"/>
                  </a:lnTo>
                  <a:lnTo>
                    <a:pt x="1736" y="1162"/>
                  </a:lnTo>
                  <a:lnTo>
                    <a:pt x="1744" y="1162"/>
                  </a:lnTo>
                  <a:lnTo>
                    <a:pt x="1754" y="1164"/>
                  </a:lnTo>
                  <a:lnTo>
                    <a:pt x="1763" y="1171"/>
                  </a:lnTo>
                  <a:lnTo>
                    <a:pt x="1773" y="1177"/>
                  </a:lnTo>
                  <a:lnTo>
                    <a:pt x="1784" y="1179"/>
                  </a:lnTo>
                  <a:lnTo>
                    <a:pt x="1796" y="1179"/>
                  </a:lnTo>
                  <a:lnTo>
                    <a:pt x="1807" y="1178"/>
                  </a:lnTo>
                  <a:lnTo>
                    <a:pt x="1818" y="1176"/>
                  </a:lnTo>
                  <a:lnTo>
                    <a:pt x="1831" y="1172"/>
                  </a:lnTo>
                  <a:lnTo>
                    <a:pt x="1844" y="1169"/>
                  </a:lnTo>
                  <a:lnTo>
                    <a:pt x="1859" y="1167"/>
                  </a:lnTo>
                  <a:lnTo>
                    <a:pt x="1872" y="1164"/>
                  </a:lnTo>
                  <a:lnTo>
                    <a:pt x="1885" y="1161"/>
                  </a:lnTo>
                  <a:lnTo>
                    <a:pt x="1896" y="1156"/>
                  </a:lnTo>
                  <a:lnTo>
                    <a:pt x="1904" y="1150"/>
                  </a:lnTo>
                  <a:lnTo>
                    <a:pt x="1913" y="1143"/>
                  </a:lnTo>
                  <a:lnTo>
                    <a:pt x="1920" y="1137"/>
                  </a:lnTo>
                  <a:lnTo>
                    <a:pt x="1928" y="1130"/>
                  </a:lnTo>
                  <a:lnTo>
                    <a:pt x="1935" y="1124"/>
                  </a:lnTo>
                  <a:lnTo>
                    <a:pt x="1943" y="1119"/>
                  </a:lnTo>
                  <a:lnTo>
                    <a:pt x="1950" y="1114"/>
                  </a:lnTo>
                  <a:lnTo>
                    <a:pt x="1957" y="1110"/>
                  </a:lnTo>
                  <a:lnTo>
                    <a:pt x="1964" y="1106"/>
                  </a:lnTo>
                  <a:lnTo>
                    <a:pt x="1971" y="1103"/>
                  </a:lnTo>
                  <a:lnTo>
                    <a:pt x="1976" y="1098"/>
                  </a:lnTo>
                  <a:lnTo>
                    <a:pt x="1982" y="1092"/>
                  </a:lnTo>
                  <a:lnTo>
                    <a:pt x="1987" y="1083"/>
                  </a:lnTo>
                  <a:lnTo>
                    <a:pt x="1993" y="1075"/>
                  </a:lnTo>
                  <a:lnTo>
                    <a:pt x="2001" y="1068"/>
                  </a:lnTo>
                  <a:lnTo>
                    <a:pt x="2009" y="1062"/>
                  </a:lnTo>
                  <a:lnTo>
                    <a:pt x="2018" y="1056"/>
                  </a:lnTo>
                  <a:lnTo>
                    <a:pt x="2025" y="1048"/>
                  </a:lnTo>
                  <a:lnTo>
                    <a:pt x="2033" y="1040"/>
                  </a:lnTo>
                  <a:lnTo>
                    <a:pt x="2038" y="1029"/>
                  </a:lnTo>
                  <a:lnTo>
                    <a:pt x="2039" y="1015"/>
                  </a:lnTo>
                  <a:lnTo>
                    <a:pt x="2040" y="989"/>
                  </a:lnTo>
                  <a:lnTo>
                    <a:pt x="2044" y="971"/>
                  </a:lnTo>
                  <a:lnTo>
                    <a:pt x="2046" y="959"/>
                  </a:lnTo>
                  <a:lnTo>
                    <a:pt x="2048" y="956"/>
                  </a:lnTo>
                  <a:close/>
                </a:path>
              </a:pathLst>
            </a:custGeom>
            <a:solidFill>
              <a:srgbClr val="FFA0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pPr algn="l"/>
            <a:r>
              <a:rPr lang="cs-CZ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NAŠE VLAST – ČESKÁ REPUBLIKA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5301208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ČESKÁ REPUBLIKA JE SOUČÁSTÍ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EVROPSKÉ UNIE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HLAVNÍM MĚSTEM ČESKÉ REPUBLIKY JE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PRAHA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. SÍDLÍ ZDE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PREZIDENT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,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VLÁDA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A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PARLAMENT.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PREZIDENT ZASTUPUJE STÁT PŘI JEDNÁNÍ             V CIZÍCH ZEMÍCH.</a:t>
            </a:r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ČESKÁ REPUBLIKA  </a:t>
            </a: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JE ROZDĚLENA DO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14 KRAJŮ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.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BUKOVEC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LEŽÍ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V KRAJI MORAVSKOSLEZSKÉM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8194" name="Picture 2" descr="C:\Users\Petra\AppData\Local\Microsoft\Windows\Temporary Internet Files\Content.IE5\DE4CGPLA\MP90043862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608828"/>
            <a:ext cx="1060140" cy="84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18" name="Picture 26" descr="C:\Users\Petra\AppData\Local\Microsoft\Windows\Temporary Internet Files\Content.IE5\K0O7W0UI\MP90036265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8847" y="1816220"/>
            <a:ext cx="892696" cy="595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0821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00" y="5110447"/>
            <a:ext cx="2771800" cy="1747553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59"/>
            <a:ext cx="8229600" cy="1143000"/>
          </a:xfrm>
        </p:spPr>
        <p:txBody>
          <a:bodyPr/>
          <a:lstStyle/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NAŠE VLAST – ČESKÁ REPUBLIKA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38518" y="1052736"/>
            <a:ext cx="8496944" cy="5315292"/>
          </a:xfrm>
        </p:spPr>
        <p:txBody>
          <a:bodyPr>
            <a:normAutofit fontScale="92500" lnSpcReduction="10000"/>
          </a:bodyPr>
          <a:lstStyle/>
          <a:p>
            <a:pPr marL="0" indent="0" algn="just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KAŽDÝ STÁT MÁ SVÉ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STÁTNÍ SYMBOLY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. MEZI STÁTNÍ SYMBOLY ČESKÉ REPUBLIKY PATŘÍ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VELKÝ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STÁTNÍ ZNAK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,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MALÝ STÁTNÍ ZNAK, STÁTNÍ VLAJKA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A STÁTNÍ HYMNA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– PÍSEŇ KDE DOMOV MŮJ.</a:t>
            </a:r>
          </a:p>
          <a:p>
            <a:pPr marL="0" indent="0" algn="just">
              <a:buNone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just">
              <a:buNone/>
            </a:pPr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just">
              <a:buNone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just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                        </a:t>
            </a:r>
          </a:p>
          <a:p>
            <a:pPr marL="0" indent="0" algn="just">
              <a:buNone/>
            </a:pPr>
            <a:r>
              <a:rPr lang="cs-CZ" sz="2400" b="1" i="1" dirty="0" smtClean="0">
                <a:solidFill>
                  <a:schemeClr val="accent6">
                    <a:lumMod val="50000"/>
                  </a:schemeClr>
                </a:solidFill>
              </a:rPr>
              <a:t>                                              MALÝ </a:t>
            </a:r>
            <a:r>
              <a:rPr lang="cs-CZ" sz="2400" b="1" i="1" dirty="0">
                <a:solidFill>
                  <a:schemeClr val="accent6">
                    <a:lumMod val="50000"/>
                  </a:schemeClr>
                </a:solidFill>
              </a:rPr>
              <a:t>STÁTNÍ </a:t>
            </a:r>
            <a:r>
              <a:rPr lang="cs-CZ" sz="2400" b="1" i="1" dirty="0" smtClean="0">
                <a:solidFill>
                  <a:schemeClr val="accent6">
                    <a:lumMod val="50000"/>
                  </a:schemeClr>
                </a:solidFill>
              </a:rPr>
              <a:t>ZNAK              STÁTNÍ </a:t>
            </a:r>
            <a:r>
              <a:rPr lang="cs-CZ" sz="2400" b="1" i="1" dirty="0">
                <a:solidFill>
                  <a:schemeClr val="accent6">
                    <a:lumMod val="50000"/>
                  </a:schemeClr>
                </a:solidFill>
              </a:rPr>
              <a:t>VLAJKA</a:t>
            </a:r>
            <a:endParaRPr lang="cs-CZ" sz="2400" i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just">
              <a:buNone/>
            </a:pPr>
            <a:endParaRPr lang="cs-CZ" sz="2400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just">
              <a:buNone/>
            </a:pPr>
            <a:r>
              <a:rPr lang="cs-CZ" sz="2400" b="1" i="1" dirty="0" smtClean="0">
                <a:solidFill>
                  <a:schemeClr val="accent6">
                    <a:lumMod val="50000"/>
                  </a:schemeClr>
                </a:solidFill>
              </a:rPr>
              <a:t>                                      </a:t>
            </a:r>
          </a:p>
          <a:p>
            <a:pPr marL="0" indent="0" algn="just">
              <a:buNone/>
            </a:pPr>
            <a:r>
              <a:rPr lang="cs-CZ" sz="2400" b="1" i="1" dirty="0" smtClean="0">
                <a:solidFill>
                  <a:schemeClr val="accent6">
                    <a:lumMod val="50000"/>
                  </a:schemeClr>
                </a:solidFill>
              </a:rPr>
              <a:t>VELKÝ</a:t>
            </a: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400" b="1" i="1" dirty="0">
                <a:solidFill>
                  <a:schemeClr val="accent6">
                    <a:lumMod val="50000"/>
                  </a:schemeClr>
                </a:solidFill>
              </a:rPr>
              <a:t>STÁTNÍ </a:t>
            </a:r>
            <a:r>
              <a:rPr lang="cs-CZ" sz="2400" b="1" i="1" dirty="0" smtClean="0">
                <a:solidFill>
                  <a:schemeClr val="accent6">
                    <a:lumMod val="50000"/>
                  </a:schemeClr>
                </a:solidFill>
              </a:rPr>
              <a:t>ZNAK                                  STÁTNÍ HYMNA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2856817"/>
            <a:ext cx="2520280" cy="303039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2856817"/>
            <a:ext cx="1584176" cy="1931922"/>
          </a:xfrm>
          <a:prstGeom prst="rect">
            <a:avLst/>
          </a:prstGeom>
        </p:spPr>
      </p:pic>
      <p:pic>
        <p:nvPicPr>
          <p:cNvPr id="9218" name="Picture 2" descr="C:\Users\Petra\AppData\Local\Microsoft\Windows\Temporary Internet Files\Content.IE5\K0O7W0UI\MP900362655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936830"/>
            <a:ext cx="2657843" cy="1771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3467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7016" y="0"/>
            <a:ext cx="8856984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PAMÁTNÁ MÍSTA ČESKÉ REPUBLIKY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61083"/>
            <a:ext cx="8784976" cy="437172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V NAŠÍ VLASTI JE MNOHO MÍST PŘIPOMÍNAJÍCÍCH UDÁLOSTI ČESKÝCH DĚJIN. PATŘÍ MEZI NĚ :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ŘÍP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KDE PODLE 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POVĚSTI STANUL PRAOTEC ČECH</a:t>
            </a:r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BLANÍK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SE SPÍCÍMI RYTÍŘI A SV. VÁCLAVEM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RADHOŠŤ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 SE SOCHOU POHANSKÉHO BOHA RADEGASTA - BOHA SLUNCE, VÁLKY A VÍTĚZSTVÍ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VYŠEHRAD</a:t>
            </a:r>
            <a:r>
              <a:rPr lang="cs-CZ" dirty="0" smtClean="0"/>
              <a:t> 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-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HISTORICKÉ OPEVNĚNÍ NA SKÁLE NAD PRAVÝM BŘEHEM ŘEKY VLTAVY V PRAZE. 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114" y="5468237"/>
            <a:ext cx="2984900" cy="116226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8296" y="5023042"/>
            <a:ext cx="2594956" cy="121710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988"/>
          <a:stretch/>
        </p:blipFill>
        <p:spPr>
          <a:xfrm>
            <a:off x="6948264" y="5032911"/>
            <a:ext cx="2036283" cy="136798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1557" y="5716905"/>
            <a:ext cx="2296160" cy="1046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003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67744" y="629233"/>
            <a:ext cx="6501408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STÁTNÍ SVÁTKY – PROČ SE TYTO DNY SLAVÍ?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2100833"/>
            <a:ext cx="8856984" cy="481883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1.1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.     - Den </a:t>
            </a: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obnovy samostatného českého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státu</a:t>
            </a:r>
          </a:p>
          <a:p>
            <a:pPr>
              <a:lnSpc>
                <a:spcPct val="90000"/>
              </a:lnSpc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1.5.     - Svátek práce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  <a:p>
            <a:pPr>
              <a:lnSpc>
                <a:spcPct val="90000"/>
              </a:lnSpc>
            </a:pP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8.5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.     - </a:t>
            </a: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Den vítězství</a:t>
            </a:r>
          </a:p>
          <a:p>
            <a:pPr>
              <a:lnSpc>
                <a:spcPct val="90000"/>
              </a:lnSpc>
            </a:pP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5.7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.     - </a:t>
            </a: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Den slovanských věrozvěstů</a:t>
            </a:r>
          </a:p>
          <a:p>
            <a:pPr>
              <a:lnSpc>
                <a:spcPct val="90000"/>
              </a:lnSpc>
            </a:pP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6.7.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   - </a:t>
            </a: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Den upálení mistra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Jana </a:t>
            </a: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Husa</a:t>
            </a:r>
          </a:p>
          <a:p>
            <a:pPr>
              <a:lnSpc>
                <a:spcPct val="90000"/>
              </a:lnSpc>
            </a:pP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28.9.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 - </a:t>
            </a: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Den české státnosti</a:t>
            </a:r>
          </a:p>
          <a:p>
            <a:pPr>
              <a:lnSpc>
                <a:spcPct val="90000"/>
              </a:lnSpc>
            </a:pP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28.10.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- </a:t>
            </a: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Den vzniku samostatného československého státu</a:t>
            </a:r>
          </a:p>
          <a:p>
            <a:pPr>
              <a:lnSpc>
                <a:spcPct val="90000"/>
              </a:lnSpc>
            </a:pP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17.11.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- </a:t>
            </a: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Den boje za svobodu a demokracii</a:t>
            </a:r>
          </a:p>
          <a:p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026" name="Picture 2" descr="C:\Users\Petra\AppData\Local\Microsoft\Windows\Temporary Internet Files\Content.IE5\AM1I8PN9\MM90017824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2601"/>
            <a:ext cx="208823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8879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329</Words>
  <Application>Microsoft Office PowerPoint</Application>
  <PresentationFormat>Předvádění na obrazovce (4:3)</PresentationFormat>
  <Paragraphs>55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NAŠE VLAST – ČESKÁ REPUBLIKA</vt:lpstr>
      <vt:lpstr>NAŠE VLAST – ČESKÁ REPUBLIKA</vt:lpstr>
      <vt:lpstr>NAŠE VLAST – ČESKÁ REPUBLIKA</vt:lpstr>
      <vt:lpstr>PAMÁTNÁ MÍSTA ČESKÉ REPUBLIKY</vt:lpstr>
      <vt:lpstr>STÁTNÍ SVÁTKY – PROČ SE TYTO DNY SLAVÍ?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Petra</dc:creator>
  <cp:lastModifiedBy>Učitel</cp:lastModifiedBy>
  <cp:revision>4</cp:revision>
  <dcterms:created xsi:type="dcterms:W3CDTF">2012-06-05T05:16:54Z</dcterms:created>
  <dcterms:modified xsi:type="dcterms:W3CDTF">2012-11-11T18:45:11Z</dcterms:modified>
</cp:coreProperties>
</file>