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5" r:id="rId3"/>
    <p:sldId id="260" r:id="rId4"/>
    <p:sldId id="258" r:id="rId5"/>
    <p:sldId id="267" r:id="rId6"/>
    <p:sldId id="270" r:id="rId7"/>
    <p:sldId id="262" r:id="rId8"/>
    <p:sldId id="268" r:id="rId9"/>
    <p:sldId id="264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E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9D10F0-9812-4100-AC89-57F4DA57EA86}" type="doc">
      <dgm:prSet loTypeId="urn:microsoft.com/office/officeart/2005/8/layout/vList4#1" loCatId="list" qsTypeId="urn:microsoft.com/office/officeart/2005/8/quickstyle/simple1#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072F6D1-B008-4BFB-9807-860CDD8F0F1D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bg1"/>
              </a:solidFill>
            </a:rPr>
            <a:t>  </a:t>
          </a:r>
          <a:r>
            <a:rPr lang="cs-CZ" sz="3600" b="1" dirty="0" smtClean="0">
              <a:solidFill>
                <a:schemeClr val="bg1"/>
              </a:solidFill>
            </a:rPr>
            <a:t> P R A V Ě K</a:t>
          </a:r>
          <a:endParaRPr lang="cs-CZ" sz="3600" b="1" dirty="0">
            <a:solidFill>
              <a:schemeClr val="bg1"/>
            </a:solidFill>
          </a:endParaRPr>
        </a:p>
      </dgm:t>
    </dgm:pt>
    <dgm:pt modelId="{0109A081-A4E8-4CFB-9D88-6DEE89F4E11A}" type="parTrans" cxnId="{0A19DDDC-C24C-4997-8409-A1142173F487}">
      <dgm:prSet/>
      <dgm:spPr/>
      <dgm:t>
        <a:bodyPr/>
        <a:lstStyle/>
        <a:p>
          <a:endParaRPr lang="cs-CZ"/>
        </a:p>
      </dgm:t>
    </dgm:pt>
    <dgm:pt modelId="{90493A63-C0ED-415E-8AF4-3A299B37EEAB}" type="sibTrans" cxnId="{0A19DDDC-C24C-4997-8409-A1142173F487}">
      <dgm:prSet/>
      <dgm:spPr/>
      <dgm:t>
        <a:bodyPr/>
        <a:lstStyle/>
        <a:p>
          <a:endParaRPr lang="cs-CZ"/>
        </a:p>
      </dgm:t>
    </dgm:pt>
    <dgm:pt modelId="{C2735135-7A66-481E-8C8D-37B25B3C5FD6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3600" b="1" dirty="0" smtClean="0">
              <a:solidFill>
                <a:schemeClr val="bg1"/>
              </a:solidFill>
            </a:rPr>
            <a:t>         N O V O V Ě K</a:t>
          </a:r>
        </a:p>
        <a:p>
          <a:pPr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dirty="0">
            <a:solidFill>
              <a:schemeClr val="bg1"/>
            </a:solidFill>
          </a:endParaRPr>
        </a:p>
      </dgm:t>
    </dgm:pt>
    <dgm:pt modelId="{E65267B5-A64B-478F-908C-80290989F705}" type="parTrans" cxnId="{7AD71944-5573-48B2-9315-B276250AE4E6}">
      <dgm:prSet/>
      <dgm:spPr/>
      <dgm:t>
        <a:bodyPr/>
        <a:lstStyle/>
        <a:p>
          <a:endParaRPr lang="cs-CZ"/>
        </a:p>
      </dgm:t>
    </dgm:pt>
    <dgm:pt modelId="{87CF5D63-63E5-417C-8047-D4BA89BCFBA2}" type="sibTrans" cxnId="{7AD71944-5573-48B2-9315-B276250AE4E6}">
      <dgm:prSet/>
      <dgm:spPr/>
      <dgm:t>
        <a:bodyPr/>
        <a:lstStyle/>
        <a:p>
          <a:endParaRPr lang="cs-CZ"/>
        </a:p>
      </dgm:t>
    </dgm:pt>
    <dgm:pt modelId="{AF8E836A-1C2D-4007-8E5D-608DA8BDA4AD}">
      <dgm:prSet phldrT="[Text]" phldr="1"/>
      <dgm:spPr/>
      <dgm:t>
        <a:bodyPr/>
        <a:lstStyle/>
        <a:p>
          <a:pPr marL="114300" indent="0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1100" dirty="0"/>
        </a:p>
      </dgm:t>
    </dgm:pt>
    <dgm:pt modelId="{F21F99F8-9439-4A0D-8401-745403E4C0FA}" type="parTrans" cxnId="{CC52D915-A7BD-4CCB-9F6D-76FAD7AF0379}">
      <dgm:prSet/>
      <dgm:spPr/>
      <dgm:t>
        <a:bodyPr/>
        <a:lstStyle/>
        <a:p>
          <a:endParaRPr lang="cs-CZ"/>
        </a:p>
      </dgm:t>
    </dgm:pt>
    <dgm:pt modelId="{6FCE4261-839A-49D8-8858-BC6C966E7A19}" type="sibTrans" cxnId="{CC52D915-A7BD-4CCB-9F6D-76FAD7AF0379}">
      <dgm:prSet/>
      <dgm:spPr/>
      <dgm:t>
        <a:bodyPr/>
        <a:lstStyle/>
        <a:p>
          <a:endParaRPr lang="cs-CZ"/>
        </a:p>
      </dgm:t>
    </dgm:pt>
    <dgm:pt modelId="{96BD98A3-D912-45CA-ACF9-DCECB7332139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1800" b="1" dirty="0" smtClean="0">
            <a:solidFill>
              <a:schemeClr val="bg1"/>
            </a:solidFill>
          </a:endParaRPr>
        </a:p>
        <a:p>
          <a:pPr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dirty="0" smtClean="0">
              <a:solidFill>
                <a:schemeClr val="bg1"/>
              </a:solidFill>
            </a:rPr>
            <a:t>    NEJNOVĚJŠÍ DĚJINY</a:t>
          </a:r>
          <a:endParaRPr lang="cs-CZ" sz="3600" dirty="0"/>
        </a:p>
      </dgm:t>
    </dgm:pt>
    <dgm:pt modelId="{755A516B-84BC-4F6D-8DF3-C1724863CCCD}" type="parTrans" cxnId="{4FA21163-2CF7-472A-9C75-797EF1558E88}">
      <dgm:prSet/>
      <dgm:spPr/>
      <dgm:t>
        <a:bodyPr/>
        <a:lstStyle/>
        <a:p>
          <a:endParaRPr lang="cs-CZ"/>
        </a:p>
      </dgm:t>
    </dgm:pt>
    <dgm:pt modelId="{9CA726DE-78A7-426C-9A3C-3D72E689D3C1}" type="sibTrans" cxnId="{4FA21163-2CF7-472A-9C75-797EF1558E88}">
      <dgm:prSet/>
      <dgm:spPr/>
      <dgm:t>
        <a:bodyPr/>
        <a:lstStyle/>
        <a:p>
          <a:endParaRPr lang="cs-CZ"/>
        </a:p>
      </dgm:t>
    </dgm:pt>
    <dgm:pt modelId="{AE5EA543-1BCE-4294-983E-DCD143E5B6B2}">
      <dgm:prSet phldrT="[Text]" custT="1"/>
      <dgm:spPr/>
      <dgm:t>
        <a:bodyPr/>
        <a:lstStyle/>
        <a:p>
          <a:pPr marL="171450" indent="0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cs-CZ" sz="1800" b="1" dirty="0">
            <a:solidFill>
              <a:schemeClr val="bg1"/>
            </a:solidFill>
          </a:endParaRPr>
        </a:p>
      </dgm:t>
    </dgm:pt>
    <dgm:pt modelId="{0DF25A7C-52DE-425B-85BD-3B6B0F8956D7}" type="parTrans" cxnId="{38ED09B6-081B-4D24-A72A-30CC12B70285}">
      <dgm:prSet/>
      <dgm:spPr/>
      <dgm:t>
        <a:bodyPr/>
        <a:lstStyle/>
        <a:p>
          <a:endParaRPr lang="cs-CZ"/>
        </a:p>
      </dgm:t>
    </dgm:pt>
    <dgm:pt modelId="{4BE06492-9D9D-4903-A9A8-8BF6EEC8F03B}" type="sibTrans" cxnId="{38ED09B6-081B-4D24-A72A-30CC12B70285}">
      <dgm:prSet/>
      <dgm:spPr/>
      <dgm:t>
        <a:bodyPr/>
        <a:lstStyle/>
        <a:p>
          <a:endParaRPr lang="cs-CZ"/>
        </a:p>
      </dgm:t>
    </dgm:pt>
    <dgm:pt modelId="{9A52F61E-BEA0-42A8-9F0A-A2317DEBE508}">
      <dgm:prSet custT="1"/>
      <dgm:spPr/>
      <dgm:t>
        <a:bodyPr/>
        <a:lstStyle/>
        <a:p>
          <a:r>
            <a:rPr lang="cs-CZ" sz="3600" b="1" dirty="0" smtClean="0">
              <a:solidFill>
                <a:schemeClr val="bg1"/>
              </a:solidFill>
            </a:rPr>
            <a:t>      S T A R O V Ě K</a:t>
          </a:r>
          <a:endParaRPr lang="cs-CZ" sz="3600" b="1" dirty="0">
            <a:solidFill>
              <a:schemeClr val="bg1"/>
            </a:solidFill>
          </a:endParaRPr>
        </a:p>
      </dgm:t>
    </dgm:pt>
    <dgm:pt modelId="{41C1F751-8F0E-4F7F-82F5-00F0B1F90C12}" type="parTrans" cxnId="{DD1E268C-5125-4B57-8D3F-649E96D165B2}">
      <dgm:prSet/>
      <dgm:spPr/>
      <dgm:t>
        <a:bodyPr/>
        <a:lstStyle/>
        <a:p>
          <a:endParaRPr lang="cs-CZ"/>
        </a:p>
      </dgm:t>
    </dgm:pt>
    <dgm:pt modelId="{8CDE81B9-73CF-4271-A774-6F4576B066C8}" type="sibTrans" cxnId="{DD1E268C-5125-4B57-8D3F-649E96D165B2}">
      <dgm:prSet/>
      <dgm:spPr/>
      <dgm:t>
        <a:bodyPr/>
        <a:lstStyle/>
        <a:p>
          <a:endParaRPr lang="cs-CZ"/>
        </a:p>
      </dgm:t>
    </dgm:pt>
    <dgm:pt modelId="{15836DAF-0099-414D-AB9B-096C53CC1348}">
      <dgm:prSet custT="1"/>
      <dgm:spPr/>
      <dgm:t>
        <a:bodyPr/>
        <a:lstStyle/>
        <a:p>
          <a:r>
            <a:rPr lang="cs-CZ" sz="1800" dirty="0" smtClean="0"/>
            <a:t>               </a:t>
          </a:r>
          <a:r>
            <a:rPr lang="cs-CZ" sz="3600" b="1" dirty="0" smtClean="0">
              <a:solidFill>
                <a:schemeClr val="bg1"/>
              </a:solidFill>
            </a:rPr>
            <a:t>S T Ř E D O V Ě K</a:t>
          </a:r>
          <a:endParaRPr lang="cs-CZ" sz="3600" b="1" dirty="0">
            <a:solidFill>
              <a:schemeClr val="bg1"/>
            </a:solidFill>
          </a:endParaRPr>
        </a:p>
      </dgm:t>
    </dgm:pt>
    <dgm:pt modelId="{9460B7C3-DF3A-4AF9-B113-063C65A4152B}" type="parTrans" cxnId="{EBD8151D-9697-44F8-B5BD-0F7A3234148C}">
      <dgm:prSet/>
      <dgm:spPr/>
      <dgm:t>
        <a:bodyPr/>
        <a:lstStyle/>
        <a:p>
          <a:endParaRPr lang="cs-CZ"/>
        </a:p>
      </dgm:t>
    </dgm:pt>
    <dgm:pt modelId="{ED91B7F0-206D-49BD-9482-867BF21B816F}" type="sibTrans" cxnId="{EBD8151D-9697-44F8-B5BD-0F7A3234148C}">
      <dgm:prSet/>
      <dgm:spPr/>
      <dgm:t>
        <a:bodyPr/>
        <a:lstStyle/>
        <a:p>
          <a:endParaRPr lang="cs-CZ"/>
        </a:p>
      </dgm:t>
    </dgm:pt>
    <dgm:pt modelId="{C47ABC51-E156-4634-8045-294AE7C906F1}" type="pres">
      <dgm:prSet presAssocID="{EC9D10F0-9812-4100-AC89-57F4DA57EA8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488AA0-54A7-4F4E-86DC-9061A15B59C4}" type="pres">
      <dgm:prSet presAssocID="{4072F6D1-B008-4BFB-9807-860CDD8F0F1D}" presName="comp" presStyleCnt="0"/>
      <dgm:spPr/>
    </dgm:pt>
    <dgm:pt modelId="{B1CAC4AF-3423-4DD5-80F0-CDF1B3D26CB0}" type="pres">
      <dgm:prSet presAssocID="{4072F6D1-B008-4BFB-9807-860CDD8F0F1D}" presName="box" presStyleLbl="node1" presStyleIdx="0" presStyleCnt="5" custFlipVert="0" custScaleY="132673" custLinFactY="-920" custLinFactNeighborX="-3128" custLinFactNeighborY="-100000"/>
      <dgm:spPr/>
      <dgm:t>
        <a:bodyPr/>
        <a:lstStyle/>
        <a:p>
          <a:endParaRPr lang="cs-CZ"/>
        </a:p>
      </dgm:t>
    </dgm:pt>
    <dgm:pt modelId="{CE747BF1-88EC-43F3-8EDC-3BCBAFE25750}" type="pres">
      <dgm:prSet presAssocID="{4072F6D1-B008-4BFB-9807-860CDD8F0F1D}" presName="img" presStyleLbl="fgImgPlace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37E8292-6814-406F-B8A4-75B8D0290ED8}" type="pres">
      <dgm:prSet presAssocID="{4072F6D1-B008-4BFB-9807-860CDD8F0F1D}" presName="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94EA85-974F-4B35-AD85-AB5804768EA0}" type="pres">
      <dgm:prSet presAssocID="{90493A63-C0ED-415E-8AF4-3A299B37EEAB}" presName="spacer" presStyleCnt="0"/>
      <dgm:spPr/>
    </dgm:pt>
    <dgm:pt modelId="{97055CC7-BF99-472A-A59F-CDD64DF5BBD0}" type="pres">
      <dgm:prSet presAssocID="{9A52F61E-BEA0-42A8-9F0A-A2317DEBE508}" presName="comp" presStyleCnt="0"/>
      <dgm:spPr/>
    </dgm:pt>
    <dgm:pt modelId="{4FAF65D7-58AB-4576-B7DD-8FA684950CC6}" type="pres">
      <dgm:prSet presAssocID="{9A52F61E-BEA0-42A8-9F0A-A2317DEBE508}" presName="box" presStyleLbl="node1" presStyleIdx="1" presStyleCnt="5"/>
      <dgm:spPr/>
      <dgm:t>
        <a:bodyPr/>
        <a:lstStyle/>
        <a:p>
          <a:endParaRPr lang="cs-CZ"/>
        </a:p>
      </dgm:t>
    </dgm:pt>
    <dgm:pt modelId="{1B363AD5-11E6-4057-9E19-1058A5EF9C43}" type="pres">
      <dgm:prSet presAssocID="{9A52F61E-BEA0-42A8-9F0A-A2317DEBE508}" presName="img" presStyleLbl="fgImgPlace1" presStyleIdx="1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B55FB98-EF4B-4C7C-9C73-871304624DC4}" type="pres">
      <dgm:prSet presAssocID="{9A52F61E-BEA0-42A8-9F0A-A2317DEBE508}" presName="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730E3-FFE3-48FF-8EA4-E6D85DA0C698}" type="pres">
      <dgm:prSet presAssocID="{8CDE81B9-73CF-4271-A774-6F4576B066C8}" presName="spacer" presStyleCnt="0"/>
      <dgm:spPr/>
    </dgm:pt>
    <dgm:pt modelId="{8CA71C74-955F-47D0-8FF6-9A25364595CE}" type="pres">
      <dgm:prSet presAssocID="{15836DAF-0099-414D-AB9B-096C53CC1348}" presName="comp" presStyleCnt="0"/>
      <dgm:spPr/>
    </dgm:pt>
    <dgm:pt modelId="{31656C21-0434-4845-AD79-64FEA62E0D4B}" type="pres">
      <dgm:prSet presAssocID="{15836DAF-0099-414D-AB9B-096C53CC1348}" presName="box" presStyleLbl="node1" presStyleIdx="2" presStyleCnt="5"/>
      <dgm:spPr/>
      <dgm:t>
        <a:bodyPr/>
        <a:lstStyle/>
        <a:p>
          <a:endParaRPr lang="cs-CZ"/>
        </a:p>
      </dgm:t>
    </dgm:pt>
    <dgm:pt modelId="{BCA8E8F8-30A0-4FA7-AE3C-988ABB54F9E7}" type="pres">
      <dgm:prSet presAssocID="{15836DAF-0099-414D-AB9B-096C53CC1348}" presName="img" presStyleLbl="fgImgPlace1" presStyleIdx="2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3B85E000-8580-4DFC-B2D4-6F3A56C7B340}" type="pres">
      <dgm:prSet presAssocID="{15836DAF-0099-414D-AB9B-096C53CC1348}" presName="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287E94-F4EB-40DF-8975-1A4B8B63301F}" type="pres">
      <dgm:prSet presAssocID="{ED91B7F0-206D-49BD-9482-867BF21B816F}" presName="spacer" presStyleCnt="0"/>
      <dgm:spPr/>
    </dgm:pt>
    <dgm:pt modelId="{CDE803DC-27B0-48B5-8782-2136C68EA5BE}" type="pres">
      <dgm:prSet presAssocID="{C2735135-7A66-481E-8C8D-37B25B3C5FD6}" presName="comp" presStyleCnt="0"/>
      <dgm:spPr/>
    </dgm:pt>
    <dgm:pt modelId="{7CDB351E-4275-4B9B-AB8C-920661845D98}" type="pres">
      <dgm:prSet presAssocID="{C2735135-7A66-481E-8C8D-37B25B3C5FD6}" presName="box" presStyleLbl="node1" presStyleIdx="3" presStyleCnt="5"/>
      <dgm:spPr/>
      <dgm:t>
        <a:bodyPr/>
        <a:lstStyle/>
        <a:p>
          <a:endParaRPr lang="cs-CZ"/>
        </a:p>
      </dgm:t>
    </dgm:pt>
    <dgm:pt modelId="{8A6F8857-E900-409B-BAA5-E88C9414D708}" type="pres">
      <dgm:prSet presAssocID="{C2735135-7A66-481E-8C8D-37B25B3C5FD6}" presName="img" presStyleLbl="fgImgPlace1" presStyleIdx="3" presStyleCnt="5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98E2B218-ECD7-408F-B87B-9336254CF236}" type="pres">
      <dgm:prSet presAssocID="{C2735135-7A66-481E-8C8D-37B25B3C5FD6}" presName="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0F6BF5-1E5A-4024-878A-EF5F24296B38}" type="pres">
      <dgm:prSet presAssocID="{87CF5D63-63E5-417C-8047-D4BA89BCFBA2}" presName="spacer" presStyleCnt="0"/>
      <dgm:spPr/>
    </dgm:pt>
    <dgm:pt modelId="{37424926-439F-4801-A48F-1ABAF9E2B820}" type="pres">
      <dgm:prSet presAssocID="{96BD98A3-D912-45CA-ACF9-DCECB7332139}" presName="comp" presStyleCnt="0"/>
      <dgm:spPr/>
    </dgm:pt>
    <dgm:pt modelId="{FD3C96AC-7EA9-4C8A-AF6C-FDB29D4FB8B7}" type="pres">
      <dgm:prSet presAssocID="{96BD98A3-D912-45CA-ACF9-DCECB7332139}" presName="box" presStyleLbl="node1" presStyleIdx="4" presStyleCnt="5" custLinFactNeighborX="-2069" custLinFactNeighborY="-7023"/>
      <dgm:spPr/>
      <dgm:t>
        <a:bodyPr/>
        <a:lstStyle/>
        <a:p>
          <a:endParaRPr lang="cs-CZ"/>
        </a:p>
      </dgm:t>
    </dgm:pt>
    <dgm:pt modelId="{19E1AAA5-C6E0-408E-8380-CB6B0AE5CF93}" type="pres">
      <dgm:prSet presAssocID="{96BD98A3-D912-45CA-ACF9-DCECB7332139}" presName="img" presStyleLbl="fgImgPlace1" presStyleIdx="4" presStyleCnt="5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5F0EA4E1-757E-474F-BA70-B9B218E9CCEE}" type="pres">
      <dgm:prSet presAssocID="{96BD98A3-D912-45CA-ACF9-DCECB7332139}" presName="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BAC821-FF3C-469B-9564-D8337AC6E4AE}" type="presOf" srcId="{9A52F61E-BEA0-42A8-9F0A-A2317DEBE508}" destId="{4FAF65D7-58AB-4576-B7DD-8FA684950CC6}" srcOrd="0" destOrd="0" presId="urn:microsoft.com/office/officeart/2005/8/layout/vList4#1"/>
    <dgm:cxn modelId="{0A19DDDC-C24C-4997-8409-A1142173F487}" srcId="{EC9D10F0-9812-4100-AC89-57F4DA57EA86}" destId="{4072F6D1-B008-4BFB-9807-860CDD8F0F1D}" srcOrd="0" destOrd="0" parTransId="{0109A081-A4E8-4CFB-9D88-6DEE89F4E11A}" sibTransId="{90493A63-C0ED-415E-8AF4-3A299B37EEAB}"/>
    <dgm:cxn modelId="{0D18744E-8160-4993-B292-9D3EF1ACA017}" type="presOf" srcId="{15836DAF-0099-414D-AB9B-096C53CC1348}" destId="{31656C21-0434-4845-AD79-64FEA62E0D4B}" srcOrd="0" destOrd="0" presId="urn:microsoft.com/office/officeart/2005/8/layout/vList4#1"/>
    <dgm:cxn modelId="{77712AF7-903F-4DA2-B098-BB55A6F34E9B}" type="presOf" srcId="{4072F6D1-B008-4BFB-9807-860CDD8F0F1D}" destId="{B37E8292-6814-406F-B8A4-75B8D0290ED8}" srcOrd="1" destOrd="0" presId="urn:microsoft.com/office/officeart/2005/8/layout/vList4#1"/>
    <dgm:cxn modelId="{38ED09B6-081B-4D24-A72A-30CC12B70285}" srcId="{96BD98A3-D912-45CA-ACF9-DCECB7332139}" destId="{AE5EA543-1BCE-4294-983E-DCD143E5B6B2}" srcOrd="0" destOrd="0" parTransId="{0DF25A7C-52DE-425B-85BD-3B6B0F8956D7}" sibTransId="{4BE06492-9D9D-4903-A9A8-8BF6EEC8F03B}"/>
    <dgm:cxn modelId="{66A3A775-5519-49D8-BDC0-53EB3F760AB9}" type="presOf" srcId="{96BD98A3-D912-45CA-ACF9-DCECB7332139}" destId="{FD3C96AC-7EA9-4C8A-AF6C-FDB29D4FB8B7}" srcOrd="0" destOrd="0" presId="urn:microsoft.com/office/officeart/2005/8/layout/vList4#1"/>
    <dgm:cxn modelId="{857C0D8D-EF02-4C59-927E-EA555BBD3615}" type="presOf" srcId="{AE5EA543-1BCE-4294-983E-DCD143E5B6B2}" destId="{5F0EA4E1-757E-474F-BA70-B9B218E9CCEE}" srcOrd="1" destOrd="1" presId="urn:microsoft.com/office/officeart/2005/8/layout/vList4#1"/>
    <dgm:cxn modelId="{DF65E7B6-53CF-4A68-B62F-83776839DF16}" type="presOf" srcId="{AE5EA543-1BCE-4294-983E-DCD143E5B6B2}" destId="{FD3C96AC-7EA9-4C8A-AF6C-FDB29D4FB8B7}" srcOrd="0" destOrd="1" presId="urn:microsoft.com/office/officeart/2005/8/layout/vList4#1"/>
    <dgm:cxn modelId="{806B519A-8D9A-4783-BCE4-B94BE27950CF}" type="presOf" srcId="{96BD98A3-D912-45CA-ACF9-DCECB7332139}" destId="{5F0EA4E1-757E-474F-BA70-B9B218E9CCEE}" srcOrd="1" destOrd="0" presId="urn:microsoft.com/office/officeart/2005/8/layout/vList4#1"/>
    <dgm:cxn modelId="{EBD8151D-9697-44F8-B5BD-0F7A3234148C}" srcId="{EC9D10F0-9812-4100-AC89-57F4DA57EA86}" destId="{15836DAF-0099-414D-AB9B-096C53CC1348}" srcOrd="2" destOrd="0" parTransId="{9460B7C3-DF3A-4AF9-B113-063C65A4152B}" sibTransId="{ED91B7F0-206D-49BD-9482-867BF21B816F}"/>
    <dgm:cxn modelId="{6CDCAA0E-579C-4E1D-82E9-B60D3054D840}" type="presOf" srcId="{AF8E836A-1C2D-4007-8E5D-608DA8BDA4AD}" destId="{7CDB351E-4275-4B9B-AB8C-920661845D98}" srcOrd="0" destOrd="1" presId="urn:microsoft.com/office/officeart/2005/8/layout/vList4#1"/>
    <dgm:cxn modelId="{4801A48F-9A46-4F22-9BA1-F52C0F1390EE}" type="presOf" srcId="{15836DAF-0099-414D-AB9B-096C53CC1348}" destId="{3B85E000-8580-4DFC-B2D4-6F3A56C7B340}" srcOrd="1" destOrd="0" presId="urn:microsoft.com/office/officeart/2005/8/layout/vList4#1"/>
    <dgm:cxn modelId="{4FA21163-2CF7-472A-9C75-797EF1558E88}" srcId="{EC9D10F0-9812-4100-AC89-57F4DA57EA86}" destId="{96BD98A3-D912-45CA-ACF9-DCECB7332139}" srcOrd="4" destOrd="0" parTransId="{755A516B-84BC-4F6D-8DF3-C1724863CCCD}" sibTransId="{9CA726DE-78A7-426C-9A3C-3D72E689D3C1}"/>
    <dgm:cxn modelId="{4BBDA7BA-D9A9-48C6-BDD8-AC4687B79DAE}" type="presOf" srcId="{C2735135-7A66-481E-8C8D-37B25B3C5FD6}" destId="{98E2B218-ECD7-408F-B87B-9336254CF236}" srcOrd="1" destOrd="0" presId="urn:microsoft.com/office/officeart/2005/8/layout/vList4#1"/>
    <dgm:cxn modelId="{C28730ED-6DF6-460B-8DA7-B32B8619F9AE}" type="presOf" srcId="{C2735135-7A66-481E-8C8D-37B25B3C5FD6}" destId="{7CDB351E-4275-4B9B-AB8C-920661845D98}" srcOrd="0" destOrd="0" presId="urn:microsoft.com/office/officeart/2005/8/layout/vList4#1"/>
    <dgm:cxn modelId="{7AD71944-5573-48B2-9315-B276250AE4E6}" srcId="{EC9D10F0-9812-4100-AC89-57F4DA57EA86}" destId="{C2735135-7A66-481E-8C8D-37B25B3C5FD6}" srcOrd="3" destOrd="0" parTransId="{E65267B5-A64B-478F-908C-80290989F705}" sibTransId="{87CF5D63-63E5-417C-8047-D4BA89BCFBA2}"/>
    <dgm:cxn modelId="{E15766DE-67C8-4B55-A7B1-BA81B3ED19CD}" type="presOf" srcId="{9A52F61E-BEA0-42A8-9F0A-A2317DEBE508}" destId="{0B55FB98-EF4B-4C7C-9C73-871304624DC4}" srcOrd="1" destOrd="0" presId="urn:microsoft.com/office/officeart/2005/8/layout/vList4#1"/>
    <dgm:cxn modelId="{79F4A47A-4BF4-4CA9-BBD0-541C74AD78F9}" type="presOf" srcId="{4072F6D1-B008-4BFB-9807-860CDD8F0F1D}" destId="{B1CAC4AF-3423-4DD5-80F0-CDF1B3D26CB0}" srcOrd="0" destOrd="0" presId="urn:microsoft.com/office/officeart/2005/8/layout/vList4#1"/>
    <dgm:cxn modelId="{DD1E268C-5125-4B57-8D3F-649E96D165B2}" srcId="{EC9D10F0-9812-4100-AC89-57F4DA57EA86}" destId="{9A52F61E-BEA0-42A8-9F0A-A2317DEBE508}" srcOrd="1" destOrd="0" parTransId="{41C1F751-8F0E-4F7F-82F5-00F0B1F90C12}" sibTransId="{8CDE81B9-73CF-4271-A774-6F4576B066C8}"/>
    <dgm:cxn modelId="{EDEACBAE-B688-4853-B2CA-2EBE2653797E}" type="presOf" srcId="{EC9D10F0-9812-4100-AC89-57F4DA57EA86}" destId="{C47ABC51-E156-4634-8045-294AE7C906F1}" srcOrd="0" destOrd="0" presId="urn:microsoft.com/office/officeart/2005/8/layout/vList4#1"/>
    <dgm:cxn modelId="{D970DC0D-590C-46A4-8D8B-F12822F49F7A}" type="presOf" srcId="{AF8E836A-1C2D-4007-8E5D-608DA8BDA4AD}" destId="{98E2B218-ECD7-408F-B87B-9336254CF236}" srcOrd="1" destOrd="1" presId="urn:microsoft.com/office/officeart/2005/8/layout/vList4#1"/>
    <dgm:cxn modelId="{CC52D915-A7BD-4CCB-9F6D-76FAD7AF0379}" srcId="{C2735135-7A66-481E-8C8D-37B25B3C5FD6}" destId="{AF8E836A-1C2D-4007-8E5D-608DA8BDA4AD}" srcOrd="0" destOrd="0" parTransId="{F21F99F8-9439-4A0D-8401-745403E4C0FA}" sibTransId="{6FCE4261-839A-49D8-8858-BC6C966E7A19}"/>
    <dgm:cxn modelId="{F7067852-5B09-4A8C-ABBA-F8958ECE6483}" type="presParOf" srcId="{C47ABC51-E156-4634-8045-294AE7C906F1}" destId="{82488AA0-54A7-4F4E-86DC-9061A15B59C4}" srcOrd="0" destOrd="0" presId="urn:microsoft.com/office/officeart/2005/8/layout/vList4#1"/>
    <dgm:cxn modelId="{29693786-90F7-4FC8-90EA-CEB380A78810}" type="presParOf" srcId="{82488AA0-54A7-4F4E-86DC-9061A15B59C4}" destId="{B1CAC4AF-3423-4DD5-80F0-CDF1B3D26CB0}" srcOrd="0" destOrd="0" presId="urn:microsoft.com/office/officeart/2005/8/layout/vList4#1"/>
    <dgm:cxn modelId="{4C544A50-CB2B-4486-80C0-D6CF7F2ED486}" type="presParOf" srcId="{82488AA0-54A7-4F4E-86DC-9061A15B59C4}" destId="{CE747BF1-88EC-43F3-8EDC-3BCBAFE25750}" srcOrd="1" destOrd="0" presId="urn:microsoft.com/office/officeart/2005/8/layout/vList4#1"/>
    <dgm:cxn modelId="{B6455865-53AC-4F48-B272-AF83B4C945F9}" type="presParOf" srcId="{82488AA0-54A7-4F4E-86DC-9061A15B59C4}" destId="{B37E8292-6814-406F-B8A4-75B8D0290ED8}" srcOrd="2" destOrd="0" presId="urn:microsoft.com/office/officeart/2005/8/layout/vList4#1"/>
    <dgm:cxn modelId="{99241270-5FA4-4FCB-84B0-07C65488F34D}" type="presParOf" srcId="{C47ABC51-E156-4634-8045-294AE7C906F1}" destId="{5194EA85-974F-4B35-AD85-AB5804768EA0}" srcOrd="1" destOrd="0" presId="urn:microsoft.com/office/officeart/2005/8/layout/vList4#1"/>
    <dgm:cxn modelId="{D192DD0E-13BF-4498-81A5-6424392AE6C0}" type="presParOf" srcId="{C47ABC51-E156-4634-8045-294AE7C906F1}" destId="{97055CC7-BF99-472A-A59F-CDD64DF5BBD0}" srcOrd="2" destOrd="0" presId="urn:microsoft.com/office/officeart/2005/8/layout/vList4#1"/>
    <dgm:cxn modelId="{786DDBAB-7CE3-4E06-80BA-61F381C7622A}" type="presParOf" srcId="{97055CC7-BF99-472A-A59F-CDD64DF5BBD0}" destId="{4FAF65D7-58AB-4576-B7DD-8FA684950CC6}" srcOrd="0" destOrd="0" presId="urn:microsoft.com/office/officeart/2005/8/layout/vList4#1"/>
    <dgm:cxn modelId="{B0B6AD45-E109-4B82-9DC2-30FE121C1172}" type="presParOf" srcId="{97055CC7-BF99-472A-A59F-CDD64DF5BBD0}" destId="{1B363AD5-11E6-4057-9E19-1058A5EF9C43}" srcOrd="1" destOrd="0" presId="urn:microsoft.com/office/officeart/2005/8/layout/vList4#1"/>
    <dgm:cxn modelId="{78F74212-0354-40A9-9AA4-D04107368B6A}" type="presParOf" srcId="{97055CC7-BF99-472A-A59F-CDD64DF5BBD0}" destId="{0B55FB98-EF4B-4C7C-9C73-871304624DC4}" srcOrd="2" destOrd="0" presId="urn:microsoft.com/office/officeart/2005/8/layout/vList4#1"/>
    <dgm:cxn modelId="{2485D15D-C6EA-404F-9F7A-CBF36B819ED1}" type="presParOf" srcId="{C47ABC51-E156-4634-8045-294AE7C906F1}" destId="{066730E3-FFE3-48FF-8EA4-E6D85DA0C698}" srcOrd="3" destOrd="0" presId="urn:microsoft.com/office/officeart/2005/8/layout/vList4#1"/>
    <dgm:cxn modelId="{7A6DC4E5-E08C-4475-8EEB-47795D1B9B73}" type="presParOf" srcId="{C47ABC51-E156-4634-8045-294AE7C906F1}" destId="{8CA71C74-955F-47D0-8FF6-9A25364595CE}" srcOrd="4" destOrd="0" presId="urn:microsoft.com/office/officeart/2005/8/layout/vList4#1"/>
    <dgm:cxn modelId="{7375DCE4-C9D1-4581-84C4-D940D5B39A90}" type="presParOf" srcId="{8CA71C74-955F-47D0-8FF6-9A25364595CE}" destId="{31656C21-0434-4845-AD79-64FEA62E0D4B}" srcOrd="0" destOrd="0" presId="urn:microsoft.com/office/officeart/2005/8/layout/vList4#1"/>
    <dgm:cxn modelId="{9A4943EE-4327-4B1A-9FBB-38F928871B55}" type="presParOf" srcId="{8CA71C74-955F-47D0-8FF6-9A25364595CE}" destId="{BCA8E8F8-30A0-4FA7-AE3C-988ABB54F9E7}" srcOrd="1" destOrd="0" presId="urn:microsoft.com/office/officeart/2005/8/layout/vList4#1"/>
    <dgm:cxn modelId="{81F8A1DD-6660-4F3C-BDBB-D4B0EE21AD69}" type="presParOf" srcId="{8CA71C74-955F-47D0-8FF6-9A25364595CE}" destId="{3B85E000-8580-4DFC-B2D4-6F3A56C7B340}" srcOrd="2" destOrd="0" presId="urn:microsoft.com/office/officeart/2005/8/layout/vList4#1"/>
    <dgm:cxn modelId="{B83853DA-62B6-4F16-B1CA-95C50F34D388}" type="presParOf" srcId="{C47ABC51-E156-4634-8045-294AE7C906F1}" destId="{43287E94-F4EB-40DF-8975-1A4B8B63301F}" srcOrd="5" destOrd="0" presId="urn:microsoft.com/office/officeart/2005/8/layout/vList4#1"/>
    <dgm:cxn modelId="{A14606E7-19E0-4C69-BC80-5A6BB38FC9DA}" type="presParOf" srcId="{C47ABC51-E156-4634-8045-294AE7C906F1}" destId="{CDE803DC-27B0-48B5-8782-2136C68EA5BE}" srcOrd="6" destOrd="0" presId="urn:microsoft.com/office/officeart/2005/8/layout/vList4#1"/>
    <dgm:cxn modelId="{60D6EA53-5B57-4811-9B06-636F9E3FE646}" type="presParOf" srcId="{CDE803DC-27B0-48B5-8782-2136C68EA5BE}" destId="{7CDB351E-4275-4B9B-AB8C-920661845D98}" srcOrd="0" destOrd="0" presId="urn:microsoft.com/office/officeart/2005/8/layout/vList4#1"/>
    <dgm:cxn modelId="{4427C687-A24C-424C-AA80-52F11DA72D1B}" type="presParOf" srcId="{CDE803DC-27B0-48B5-8782-2136C68EA5BE}" destId="{8A6F8857-E900-409B-BAA5-E88C9414D708}" srcOrd="1" destOrd="0" presId="urn:microsoft.com/office/officeart/2005/8/layout/vList4#1"/>
    <dgm:cxn modelId="{F5F74F58-7AEC-4EBE-B7DF-D8C50B244FD1}" type="presParOf" srcId="{CDE803DC-27B0-48B5-8782-2136C68EA5BE}" destId="{98E2B218-ECD7-408F-B87B-9336254CF236}" srcOrd="2" destOrd="0" presId="urn:microsoft.com/office/officeart/2005/8/layout/vList4#1"/>
    <dgm:cxn modelId="{608EADBD-4BB4-4197-82B2-D74B272EE407}" type="presParOf" srcId="{C47ABC51-E156-4634-8045-294AE7C906F1}" destId="{0D0F6BF5-1E5A-4024-878A-EF5F24296B38}" srcOrd="7" destOrd="0" presId="urn:microsoft.com/office/officeart/2005/8/layout/vList4#1"/>
    <dgm:cxn modelId="{DFE9728D-2BE5-401F-8ADC-FA81E4F7E64E}" type="presParOf" srcId="{C47ABC51-E156-4634-8045-294AE7C906F1}" destId="{37424926-439F-4801-A48F-1ABAF9E2B820}" srcOrd="8" destOrd="0" presId="urn:microsoft.com/office/officeart/2005/8/layout/vList4#1"/>
    <dgm:cxn modelId="{E3C55271-4CDC-4822-AD23-300385EAF08A}" type="presParOf" srcId="{37424926-439F-4801-A48F-1ABAF9E2B820}" destId="{FD3C96AC-7EA9-4C8A-AF6C-FDB29D4FB8B7}" srcOrd="0" destOrd="0" presId="urn:microsoft.com/office/officeart/2005/8/layout/vList4#1"/>
    <dgm:cxn modelId="{BA0A38A6-0F83-4230-887D-D8F7A6A77263}" type="presParOf" srcId="{37424926-439F-4801-A48F-1ABAF9E2B820}" destId="{19E1AAA5-C6E0-408E-8380-CB6B0AE5CF93}" srcOrd="1" destOrd="0" presId="urn:microsoft.com/office/officeart/2005/8/layout/vList4#1"/>
    <dgm:cxn modelId="{FBED1CF3-D116-409A-B7DB-6924755546A7}" type="presParOf" srcId="{37424926-439F-4801-A48F-1ABAF9E2B820}" destId="{5F0EA4E1-757E-474F-BA70-B9B218E9CCEE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CAC4AF-3423-4DD5-80F0-CDF1B3D26CB0}">
      <dsp:nvSpPr>
        <dsp:cNvPr id="0" name=""/>
        <dsp:cNvSpPr/>
      </dsp:nvSpPr>
      <dsp:spPr>
        <a:xfrm>
          <a:off x="0" y="0"/>
          <a:ext cx="6473604" cy="11006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1"/>
              </a:solidFill>
            </a:rPr>
            <a:t>  </a:t>
          </a:r>
          <a:r>
            <a:rPr lang="cs-CZ" sz="3600" b="1" kern="1200" dirty="0" smtClean="0">
              <a:solidFill>
                <a:schemeClr val="bg1"/>
              </a:solidFill>
            </a:rPr>
            <a:t> P R A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0"/>
        <a:ext cx="5095922" cy="1100660"/>
      </dsp:txXfrm>
    </dsp:sp>
    <dsp:sp modelId="{CE747BF1-88EC-43F3-8EDC-3BCBAFE25750}">
      <dsp:nvSpPr>
        <dsp:cNvPr id="0" name=""/>
        <dsp:cNvSpPr/>
      </dsp:nvSpPr>
      <dsp:spPr>
        <a:xfrm>
          <a:off x="82960" y="218488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F65D7-58AB-4576-B7DD-8FA684950CC6}">
      <dsp:nvSpPr>
        <dsp:cNvPr id="0" name=""/>
        <dsp:cNvSpPr/>
      </dsp:nvSpPr>
      <dsp:spPr>
        <a:xfrm>
          <a:off x="0" y="1183620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      S T A R O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1183620"/>
        <a:ext cx="5095922" cy="829603"/>
      </dsp:txXfrm>
    </dsp:sp>
    <dsp:sp modelId="{1B363AD5-11E6-4057-9E19-1058A5EF9C43}">
      <dsp:nvSpPr>
        <dsp:cNvPr id="0" name=""/>
        <dsp:cNvSpPr/>
      </dsp:nvSpPr>
      <dsp:spPr>
        <a:xfrm>
          <a:off x="82960" y="1266581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56C21-0434-4845-AD79-64FEA62E0D4B}">
      <dsp:nvSpPr>
        <dsp:cNvPr id="0" name=""/>
        <dsp:cNvSpPr/>
      </dsp:nvSpPr>
      <dsp:spPr>
        <a:xfrm>
          <a:off x="0" y="2096185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               </a:t>
          </a:r>
          <a:r>
            <a:rPr lang="cs-CZ" sz="3600" b="1" kern="1200" dirty="0" smtClean="0">
              <a:solidFill>
                <a:schemeClr val="bg1"/>
              </a:solidFill>
            </a:rPr>
            <a:t>S T Ř E D O V Ě K</a:t>
          </a:r>
          <a:endParaRPr lang="cs-CZ" sz="3600" b="1" kern="1200" dirty="0">
            <a:solidFill>
              <a:schemeClr val="bg1"/>
            </a:solidFill>
          </a:endParaRPr>
        </a:p>
      </dsp:txBody>
      <dsp:txXfrm>
        <a:off x="1377681" y="2096185"/>
        <a:ext cx="5095922" cy="829603"/>
      </dsp:txXfrm>
    </dsp:sp>
    <dsp:sp modelId="{BCA8E8F8-30A0-4FA7-AE3C-988ABB54F9E7}">
      <dsp:nvSpPr>
        <dsp:cNvPr id="0" name=""/>
        <dsp:cNvSpPr/>
      </dsp:nvSpPr>
      <dsp:spPr>
        <a:xfrm>
          <a:off x="82960" y="2179145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B351E-4275-4B9B-AB8C-920661845D98}">
      <dsp:nvSpPr>
        <dsp:cNvPr id="0" name=""/>
        <dsp:cNvSpPr/>
      </dsp:nvSpPr>
      <dsp:spPr>
        <a:xfrm>
          <a:off x="0" y="3008749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3600" b="1" kern="1200" dirty="0" smtClean="0">
              <a:solidFill>
                <a:schemeClr val="bg1"/>
              </a:solidFill>
            </a:rPr>
            <a:t>         N O V O V Ě K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dirty="0">
            <a:solidFill>
              <a:schemeClr val="bg1"/>
            </a:solidFill>
          </a:endParaRPr>
        </a:p>
        <a:p>
          <a:pPr marL="114300" lvl="1" indent="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100" kern="1200" dirty="0"/>
        </a:p>
      </dsp:txBody>
      <dsp:txXfrm>
        <a:off x="1377681" y="3008749"/>
        <a:ext cx="5095922" cy="829603"/>
      </dsp:txXfrm>
    </dsp:sp>
    <dsp:sp modelId="{8A6F8857-E900-409B-BAA5-E88C9414D708}">
      <dsp:nvSpPr>
        <dsp:cNvPr id="0" name=""/>
        <dsp:cNvSpPr/>
      </dsp:nvSpPr>
      <dsp:spPr>
        <a:xfrm>
          <a:off x="82960" y="3091709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C96AC-7EA9-4C8A-AF6C-FDB29D4FB8B7}">
      <dsp:nvSpPr>
        <dsp:cNvPr id="0" name=""/>
        <dsp:cNvSpPr/>
      </dsp:nvSpPr>
      <dsp:spPr>
        <a:xfrm>
          <a:off x="0" y="3863050"/>
          <a:ext cx="6473604" cy="829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1800" b="1" kern="1200" dirty="0" smtClean="0">
            <a:solidFill>
              <a:schemeClr val="bg1"/>
            </a:solidFill>
          </a:endParaRP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bg1"/>
              </a:solidFill>
            </a:rPr>
            <a:t>    NEJNOVĚJŠÍ DĚJINY</a:t>
          </a:r>
          <a:endParaRPr lang="cs-CZ" sz="3600" kern="1200" dirty="0"/>
        </a:p>
        <a:p>
          <a:pPr marL="171450" lvl="1" indent="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b="1" kern="1200" dirty="0">
            <a:solidFill>
              <a:schemeClr val="bg1"/>
            </a:solidFill>
          </a:endParaRPr>
        </a:p>
      </dsp:txBody>
      <dsp:txXfrm>
        <a:off x="1377681" y="3863050"/>
        <a:ext cx="5095922" cy="829603"/>
      </dsp:txXfrm>
    </dsp:sp>
    <dsp:sp modelId="{19E1AAA5-C6E0-408E-8380-CB6B0AE5CF93}">
      <dsp:nvSpPr>
        <dsp:cNvPr id="0" name=""/>
        <dsp:cNvSpPr/>
      </dsp:nvSpPr>
      <dsp:spPr>
        <a:xfrm>
          <a:off x="82960" y="4004273"/>
          <a:ext cx="1294720" cy="66368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29194AC-42F2-450A-A415-E01255A68260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50C28B6-A8E4-4B52-9AD9-93DDB781C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86802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1C5F5-6B53-4768-A345-33CEB52B72E8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3264-6031-44A4-9698-1A686CE4D6D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D4781-FC91-4E7E-9C99-BE6A623190C3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9CEA5-5EB5-47A2-B7CC-CEFE533CD6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9229F-C39B-4AE8-AA33-E68CAE1257B3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10A2C-127C-4C1E-A6FF-7887406AF7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F66B7-E253-4556-9C2C-5E9B53A5FDAA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46F1C-5AD2-4E0F-B4FE-F648CCB2E4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D74C1-DF95-4F4E-AA11-D54B24ADE80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4CE37-90E7-43F1-8EB5-91E872CB6EB4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91EF8-00EC-4FB0-BC79-E79ECF11A35F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6BF45-90C8-4868-AAB9-8938F37F62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90D76-E15A-4CAE-B568-E06BE190F8BB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A4FC9-CF4C-4DB0-B110-521A1B955D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4267C-2E68-4FE4-B9E4-B731AD668B0A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2FB8A-DB24-4E40-A0EB-70039A36AB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53681-FA3E-4089-8126-5ABA05B43D62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95FAE-845C-47B9-BC27-1C49126A6B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F2630-483D-49C9-9714-42ED2E7B5E65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391F2-F933-4A1E-946D-51248D13E37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90D85-4AAF-48D8-A2D6-2F76C7B54D54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0D7F-1BB6-453B-9B25-1ECA93FD62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FFF200"/>
            </a:gs>
            <a:gs pos="97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FBE7325-BDEE-4F01-B3D2-24AD9722F512}" type="datetimeFigureOut">
              <a:rPr lang="en-US"/>
              <a:pPr>
                <a:defRPr/>
              </a:pPr>
              <a:t>11/14/2012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E07EF51-9124-4215-8C16-64F0359B49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734643"/>
              </p:ext>
            </p:extLst>
          </p:nvPr>
        </p:nvGraphicFramePr>
        <p:xfrm>
          <a:off x="1665288" y="2414588"/>
          <a:ext cx="5813425" cy="289897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4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Periodizace dějin, časová osa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Periodizace dějin, časová osa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periodizaci dějin , dělení pravěku a středověku. Určování století a tisíciletí u letopočtů a zaznamenávání roků na časové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ose 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Dokáže pracovat s pojmy prostor a čas, osvojí si práci s časovou přímkou a vyjmenuje hlavní epochy lidských dějin.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zavisova\AppData\Local\Microsoft\Windows\Temporary Internet Files\Content.IE5\4O4X942X\MC90038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18007" y="2780928"/>
            <a:ext cx="1594559" cy="119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zavisova\AppData\Local\Microsoft\Windows\Temporary Internet Files\Content.IE5\1CU14HNI\MP900400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2198" y="4221088"/>
            <a:ext cx="2758082" cy="22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zavisova\AppData\Local\Microsoft\Windows\Temporary Internet Files\Content.IE5\JEY0CMEN\MC9001493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8962" y="332656"/>
            <a:ext cx="1289036" cy="138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zavisova\AppData\Local\Microsoft\Windows\Temporary Internet Files\Content.IE5\QGPU18IR\MP9004037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206" y="476672"/>
            <a:ext cx="208035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zavisova\AppData\Local\Microsoft\Windows\Temporary Internet Files\Content.IE5\4O4X942X\MC9004151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616" y="4303237"/>
            <a:ext cx="1725891" cy="144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699792" y="116632"/>
            <a:ext cx="4589170" cy="3600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Periodizace dějin a časová osa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7</a:t>
            </a:r>
            <a:r>
              <a:rPr lang="cs-CZ" sz="3200" dirty="0" smtClean="0"/>
              <a:t>.třída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1497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" name="Diagram 33"/>
          <p:cNvGraphicFramePr/>
          <p:nvPr>
            <p:extLst>
              <p:ext uri="{D42A27DB-BD31-4B8C-83A1-F6EECF244321}">
                <p14:modId xmlns:p14="http://schemas.microsoft.com/office/powerpoint/2010/main" xmlns="" val="973718969"/>
              </p:ext>
            </p:extLst>
          </p:nvPr>
        </p:nvGraphicFramePr>
        <p:xfrm>
          <a:off x="1187624" y="1556792"/>
          <a:ext cx="6473604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6" name="Nadpis 3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smtClean="0">
                <a:solidFill>
                  <a:srgbClr val="FF0000"/>
                </a:solidFill>
              </a:rPr>
              <a:t>        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" name="Vývojový diagram: paměť se sekvenčním přístupem 2"/>
          <p:cNvSpPr/>
          <p:nvPr/>
        </p:nvSpPr>
        <p:spPr>
          <a:xfrm>
            <a:off x="1042988" y="115888"/>
            <a:ext cx="7345362" cy="1081087"/>
          </a:xfrm>
          <a:prstGeom prst="flowChartMagneticTap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Jak dějiny lidstva </a:t>
            </a:r>
            <a:r>
              <a:rPr lang="cs-CZ" sz="3600" b="1" dirty="0" smtClean="0">
                <a:solidFill>
                  <a:srgbClr val="FF0000"/>
                </a:solidFill>
              </a:rPr>
              <a:t>dělíme?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CE747BF1-88EC-43F3-8EDC-3BCBAFE257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4">
                                            <p:graphicEl>
                                              <a:dgm id="{CE747BF1-88EC-43F3-8EDC-3BCBAFE257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1CAC4AF-3423-4DD5-80F0-CDF1B3D26C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4">
                                            <p:graphicEl>
                                              <a:dgm id="{B1CAC4AF-3423-4DD5-80F0-CDF1B3D26C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1B363AD5-11E6-4057-9E19-1058A5EF9C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4">
                                            <p:graphicEl>
                                              <a:dgm id="{1B363AD5-11E6-4057-9E19-1058A5EF9C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4FAF65D7-58AB-4576-B7DD-8FA684950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4">
                                            <p:graphicEl>
                                              <a:dgm id="{4FAF65D7-58AB-4576-B7DD-8FA684950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CA8E8F8-30A0-4FA7-AE3C-988ABB54F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4">
                                            <p:graphicEl>
                                              <a:dgm id="{BCA8E8F8-30A0-4FA7-AE3C-988ABB54F9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31656C21-0434-4845-AD79-64FEA62E0D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4">
                                            <p:graphicEl>
                                              <a:dgm id="{31656C21-0434-4845-AD79-64FEA62E0D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8A6F8857-E900-409B-BAA5-E88C9414D7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4">
                                            <p:graphicEl>
                                              <a:dgm id="{8A6F8857-E900-409B-BAA5-E88C9414D7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7CDB351E-4275-4B9B-AB8C-920661845D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4">
                                            <p:graphicEl>
                                              <a:dgm id="{7CDB351E-4275-4B9B-AB8C-920661845D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19E1AAA5-C6E0-408E-8380-CB6B0AE5CF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4">
                                            <p:graphicEl>
                                              <a:dgm id="{19E1AAA5-C6E0-408E-8380-CB6B0AE5CF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FD3C96AC-7EA9-4C8A-AF6C-FDB29D4FB8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4">
                                            <p:graphicEl>
                                              <a:dgm id="{FD3C96AC-7EA9-4C8A-AF6C-FDB29D4FB8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bg1"/>
                </a:solidFill>
              </a:rPr>
              <a:t>          </a:t>
            </a:r>
            <a:endParaRPr lang="cs-CZ" b="1" u="sng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663704" cy="3888432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doba kamenná</a:t>
            </a:r>
            <a:r>
              <a:rPr lang="cs-CZ" sz="2800" dirty="0" smtClean="0">
                <a:solidFill>
                  <a:schemeClr val="bg1"/>
                </a:solidFill>
              </a:rPr>
              <a:t>: začíná asi před třemi miliony let a končí asi 2000 let př.n.l.</a:t>
            </a:r>
            <a:endParaRPr lang="cs-CZ" sz="2800" dirty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b="1" u="sng" dirty="0">
                <a:solidFill>
                  <a:schemeClr val="bg1"/>
                </a:solidFill>
              </a:rPr>
              <a:t>d</a:t>
            </a:r>
            <a:r>
              <a:rPr lang="cs-CZ" sz="2800" b="1" u="sng" dirty="0" smtClean="0">
                <a:solidFill>
                  <a:schemeClr val="bg1"/>
                </a:solidFill>
              </a:rPr>
              <a:t>oba bronzová</a:t>
            </a:r>
            <a:r>
              <a:rPr lang="cs-CZ" sz="2800" dirty="0" smtClean="0">
                <a:solidFill>
                  <a:schemeClr val="bg1"/>
                </a:solidFill>
              </a:rPr>
              <a:t>: zač. asi 2000 let př.n.l. a končí 750 let př.n.l.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doba železná:</a:t>
            </a:r>
            <a:r>
              <a:rPr lang="cs-CZ" sz="2800" dirty="0" smtClean="0">
                <a:solidFill>
                  <a:schemeClr val="bg1"/>
                </a:solidFill>
              </a:rPr>
              <a:t> začíná asi 750 let př.n.l. a končí kolem přelomu letopočtu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247650" y="411163"/>
            <a:ext cx="2286000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004888" lvl="2" indent="-228600">
              <a:spcBef>
                <a:spcPts val="300"/>
              </a:spcBef>
              <a:buClr>
                <a:srgbClr val="B37732"/>
              </a:buClr>
              <a:buSzPct val="85000"/>
              <a:buFont typeface="Wingdings" pitchFamily="2" charset="2"/>
              <a:buChar char="Ø"/>
            </a:pPr>
            <a:endParaRPr lang="cs-CZ" sz="2300">
              <a:solidFill>
                <a:srgbClr val="000000"/>
              </a:solidFill>
              <a:latin typeface="Constantia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1042988" y="-44450"/>
            <a:ext cx="6553200" cy="1470025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Jak dělíme </a:t>
            </a:r>
            <a:r>
              <a:rPr lang="cs-CZ" sz="4400" b="1" dirty="0" smtClean="0">
                <a:solidFill>
                  <a:schemeClr val="bg1"/>
                </a:solidFill>
              </a:rPr>
              <a:t>pravěk?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bg1"/>
                </a:solidFill>
              </a:rPr>
              <a:t>          </a:t>
            </a:r>
            <a:endParaRPr lang="cs-CZ" b="1" u="sng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879728" cy="3438566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raný středověk</a:t>
            </a:r>
            <a:r>
              <a:rPr lang="cs-CZ" sz="2800" dirty="0" smtClean="0">
                <a:solidFill>
                  <a:schemeClr val="bg1"/>
                </a:solidFill>
              </a:rPr>
              <a:t>: začátek </a:t>
            </a:r>
            <a:r>
              <a:rPr lang="cs-CZ" sz="2800" smtClean="0">
                <a:solidFill>
                  <a:schemeClr val="bg1"/>
                </a:solidFill>
              </a:rPr>
              <a:t>středověku až do roku </a:t>
            </a:r>
            <a:r>
              <a:rPr lang="cs-CZ" sz="2800" dirty="0" smtClean="0">
                <a:solidFill>
                  <a:schemeClr val="bg1"/>
                </a:solidFill>
              </a:rPr>
              <a:t>1198</a:t>
            </a:r>
            <a:endParaRPr lang="cs-CZ" sz="2800" dirty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b="1" u="sng" dirty="0">
                <a:solidFill>
                  <a:schemeClr val="bg1"/>
                </a:solidFill>
              </a:rPr>
              <a:t>v</a:t>
            </a:r>
            <a:r>
              <a:rPr lang="cs-CZ" sz="2800" b="1" u="sng" dirty="0" smtClean="0">
                <a:solidFill>
                  <a:schemeClr val="bg1"/>
                </a:solidFill>
              </a:rPr>
              <a:t>rcholný a pozdní středověk</a:t>
            </a:r>
            <a:r>
              <a:rPr lang="cs-CZ" sz="2800" dirty="0" smtClean="0">
                <a:solidFill>
                  <a:schemeClr val="bg1"/>
                </a:solidFill>
              </a:rPr>
              <a:t>: období let 1198 - 1526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raný novověk:</a:t>
            </a:r>
            <a:r>
              <a:rPr lang="cs-CZ" sz="2800" dirty="0" smtClean="0">
                <a:solidFill>
                  <a:schemeClr val="bg1"/>
                </a:solidFill>
              </a:rPr>
              <a:t> období let 1526 - 1648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247650" y="411163"/>
            <a:ext cx="2286000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004888" lvl="2" indent="-228600">
              <a:spcBef>
                <a:spcPts val="300"/>
              </a:spcBef>
              <a:buClr>
                <a:srgbClr val="B37732"/>
              </a:buClr>
              <a:buSzPct val="85000"/>
              <a:buFont typeface="Wingdings" pitchFamily="2" charset="2"/>
              <a:buChar char="Ø"/>
            </a:pPr>
            <a:endParaRPr lang="cs-CZ" sz="2300">
              <a:solidFill>
                <a:srgbClr val="000000"/>
              </a:solidFill>
              <a:latin typeface="Constantia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611560" y="-44450"/>
            <a:ext cx="7632848" cy="1470025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Jak dělíme </a:t>
            </a:r>
            <a:r>
              <a:rPr lang="cs-CZ" sz="4400" b="1" dirty="0" smtClean="0">
                <a:solidFill>
                  <a:schemeClr val="bg1"/>
                </a:solidFill>
              </a:rPr>
              <a:t>středověk?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285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>
                <a:solidFill>
                  <a:schemeClr val="bg1"/>
                </a:solidFill>
              </a:rPr>
              <a:t>          </a:t>
            </a:r>
            <a:endParaRPr lang="cs-CZ" b="1" u="sng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023744" cy="4176464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                  století                tisíciletí</a:t>
            </a:r>
          </a:p>
          <a:p>
            <a:pPr marL="0" indent="0" eaLnBrk="1" fontAlgn="auto" hangingPunct="1">
              <a:spcAft>
                <a:spcPts val="0"/>
              </a:spcAft>
              <a:buClrTx/>
              <a:buNone/>
              <a:defRPr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Tx/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r. 1526___________    ______________</a:t>
            </a:r>
            <a:endParaRPr lang="cs-CZ" sz="2800" b="1" u="sng" dirty="0" smtClean="0">
              <a:solidFill>
                <a:schemeClr val="bg1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  r. 1648___________   ______________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r. 1212 ___________    ______________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r. 1918 ___________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______________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r. 863____________    ______________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bg1"/>
              </a:buClr>
              <a:buFont typeface="Wingdings" pitchFamily="2" charset="2"/>
              <a:buChar char="Ø"/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  </a:t>
            </a:r>
            <a:r>
              <a:rPr lang="cs-CZ" sz="2800" dirty="0" smtClean="0">
                <a:solidFill>
                  <a:schemeClr val="bg1"/>
                </a:solidFill>
              </a:rPr>
              <a:t>r</a:t>
            </a:r>
            <a:r>
              <a:rPr lang="cs-CZ" sz="2800" dirty="0" smtClean="0">
                <a:solidFill>
                  <a:schemeClr val="bg1"/>
                </a:solidFill>
              </a:rPr>
              <a:t>. 2012  </a:t>
            </a:r>
            <a:r>
              <a:rPr lang="cs-CZ" sz="2800" dirty="0" smtClean="0">
                <a:solidFill>
                  <a:schemeClr val="bg1"/>
                </a:solidFill>
              </a:rPr>
              <a:t>___________   _______________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bg1"/>
              </a:buClr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247650" y="411163"/>
            <a:ext cx="2286000" cy="44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1004888" lvl="2" indent="-228600">
              <a:spcBef>
                <a:spcPts val="300"/>
              </a:spcBef>
              <a:buClr>
                <a:srgbClr val="B37732"/>
              </a:buClr>
              <a:buSzPct val="85000"/>
              <a:buFont typeface="Wingdings" pitchFamily="2" charset="2"/>
              <a:buChar char="Ø"/>
            </a:pPr>
            <a:endParaRPr lang="cs-CZ" sz="2300">
              <a:solidFill>
                <a:srgbClr val="000000"/>
              </a:solidFill>
              <a:latin typeface="Constantia" pitchFamily="18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7544" y="122237"/>
            <a:ext cx="8280920" cy="1650579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bg1"/>
                </a:solidFill>
              </a:rPr>
              <a:t>K uvedeným rokům napište století a tisíciletí </a:t>
            </a:r>
            <a:r>
              <a:rPr lang="cs-CZ" sz="2800" b="1" dirty="0" smtClean="0">
                <a:solidFill>
                  <a:schemeClr val="bg1"/>
                </a:solidFill>
              </a:rPr>
              <a:t>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60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67544" y="152400"/>
            <a:ext cx="7762056" cy="565286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bg1"/>
                </a:solidFill>
              </a:rPr>
              <a:t>Na časovou osu vyznač důležité události českých dějin a blíže je </a:t>
            </a:r>
            <a:r>
              <a:rPr lang="cs-CZ" sz="6600" dirty="0" smtClean="0">
                <a:solidFill>
                  <a:schemeClr val="bg1"/>
                </a:solidFill>
              </a:rPr>
              <a:t>vysvětli: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332656"/>
            <a:ext cx="7817495" cy="5688632"/>
          </a:xfrm>
          <a:solidFill>
            <a:schemeClr val="tx1">
              <a:lumMod val="85000"/>
            </a:schemeClr>
          </a:solidFill>
        </p:spPr>
        <p:txBody>
          <a:bodyPr/>
          <a:lstStyle/>
          <a:p>
            <a:pPr marL="0" indent="0" eaLnBrk="1" hangingPunct="1">
              <a:buClr>
                <a:schemeClr val="bg1"/>
              </a:buClr>
              <a:buNone/>
            </a:pPr>
            <a:r>
              <a:rPr lang="cs-CZ" dirty="0" smtClean="0">
                <a:solidFill>
                  <a:schemeClr val="bg1"/>
                </a:solidFill>
              </a:rPr>
              <a:t>    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r. 863  ___________________r</a:t>
            </a:r>
            <a:r>
              <a:rPr lang="cs-CZ" dirty="0" smtClean="0">
                <a:solidFill>
                  <a:schemeClr val="bg1"/>
                </a:solidFill>
              </a:rPr>
              <a:t>. 1648</a:t>
            </a:r>
            <a:r>
              <a:rPr lang="cs-CZ" dirty="0" smtClean="0">
                <a:solidFill>
                  <a:schemeClr val="bg1"/>
                </a:solidFill>
              </a:rPr>
              <a:t>_____________                         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r. 1348   _________________r</a:t>
            </a:r>
            <a:r>
              <a:rPr lang="cs-CZ" dirty="0" smtClean="0">
                <a:solidFill>
                  <a:schemeClr val="bg1"/>
                </a:solidFill>
              </a:rPr>
              <a:t>. 1415</a:t>
            </a:r>
            <a:r>
              <a:rPr lang="cs-CZ" dirty="0" smtClean="0">
                <a:solidFill>
                  <a:schemeClr val="bg1"/>
                </a:solidFill>
              </a:rPr>
              <a:t>______________                     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 r. 1158___________________r</a:t>
            </a:r>
            <a:r>
              <a:rPr lang="cs-CZ" dirty="0" smtClean="0">
                <a:solidFill>
                  <a:schemeClr val="bg1"/>
                </a:solidFill>
              </a:rPr>
              <a:t>. 1306</a:t>
            </a:r>
            <a:r>
              <a:rPr lang="cs-CZ" dirty="0" smtClean="0">
                <a:solidFill>
                  <a:schemeClr val="bg1"/>
                </a:solidFill>
              </a:rPr>
              <a:t>______________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r. 1945___________________r</a:t>
            </a:r>
            <a:r>
              <a:rPr lang="cs-CZ" dirty="0" smtClean="0">
                <a:solidFill>
                  <a:schemeClr val="bg1"/>
                </a:solidFill>
              </a:rPr>
              <a:t>. 1526</a:t>
            </a:r>
            <a:r>
              <a:rPr lang="cs-CZ" dirty="0" smtClean="0">
                <a:solidFill>
                  <a:schemeClr val="bg1"/>
                </a:solidFill>
              </a:rPr>
              <a:t>_______________</a:t>
            </a:r>
          </a:p>
          <a:p>
            <a:pPr eaLnBrk="1" hangingPunct="1">
              <a:buClr>
                <a:schemeClr val="bg1"/>
              </a:buClr>
            </a:pPr>
            <a:r>
              <a:rPr lang="cs-CZ" dirty="0" smtClean="0">
                <a:solidFill>
                  <a:schemeClr val="bg1"/>
                </a:solidFill>
              </a:rPr>
              <a:t>r</a:t>
            </a:r>
            <a:r>
              <a:rPr lang="cs-CZ" dirty="0" smtClean="0">
                <a:solidFill>
                  <a:schemeClr val="bg1"/>
                </a:solidFill>
              </a:rPr>
              <a:t>. 1212 </a:t>
            </a:r>
            <a:r>
              <a:rPr lang="cs-CZ" dirty="0" smtClean="0">
                <a:solidFill>
                  <a:schemeClr val="bg1"/>
                </a:solidFill>
              </a:rPr>
              <a:t>____________________        </a:t>
            </a:r>
          </a:p>
          <a:p>
            <a:pPr eaLnBrk="1" hangingPunct="1"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  <a:buFont typeface="Arial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u="sng" dirty="0" smtClean="0">
                <a:solidFill>
                  <a:schemeClr val="bg1"/>
                </a:solidFill>
              </a:rPr>
              <a:t>Časová </a:t>
            </a:r>
            <a:r>
              <a:rPr lang="cs-CZ" u="sng" dirty="0" smtClean="0">
                <a:solidFill>
                  <a:schemeClr val="bg1"/>
                </a:solidFill>
              </a:rPr>
              <a:t>osa:</a:t>
            </a:r>
            <a:endParaRPr lang="cs-CZ" u="sng" dirty="0" smtClean="0">
              <a:solidFill>
                <a:schemeClr val="bg1"/>
              </a:solidFill>
            </a:endParaRPr>
          </a:p>
          <a:p>
            <a:pPr marL="0" indent="0" eaLnBrk="1" hangingPunct="1">
              <a:buClr>
                <a:schemeClr val="bg1"/>
              </a:buCl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eaLnBrk="1" hangingPunct="1">
              <a:buClr>
                <a:schemeClr val="bg1"/>
              </a:buClr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00125" y="5214938"/>
            <a:ext cx="7500938" cy="46037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4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sah 11"/>
          <p:cNvSpPr>
            <a:spLocks noGrp="1"/>
          </p:cNvSpPr>
          <p:nvPr>
            <p:ph sz="quarter" idx="4294967295"/>
          </p:nvPr>
        </p:nvSpPr>
        <p:spPr>
          <a:xfrm>
            <a:off x="0" y="457200"/>
            <a:ext cx="6248400" cy="5715000"/>
          </a:xfrm>
        </p:spPr>
        <p:txBody>
          <a:bodyPr/>
          <a:lstStyle/>
          <a:p>
            <a:pPr marL="1143000" lvl="2" eaLnBrk="1" hangingPunct="1"/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ZDROJ OBRÁZKŮ A ILUSTRACÍ</a:t>
            </a:r>
          </a:p>
          <a:p>
            <a:pPr marL="1143000" lvl="2" eaLnBrk="1" hangingPunct="1"/>
            <a:endParaRPr lang="cs-CZ" sz="2400" b="1" dirty="0" smtClean="0">
              <a:solidFill>
                <a:schemeClr val="bg1"/>
              </a:solidFill>
              <a:latin typeface="Arial" charset="0"/>
            </a:endParaRPr>
          </a:p>
          <a:p>
            <a:pPr marL="1143000" lvl="2" eaLnBrk="1" hangingPunct="1"/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www.office.microsoft.com </a:t>
            </a:r>
          </a:p>
          <a:p>
            <a:pPr marL="0" indent="0" eaLnBrk="1" hangingPunct="1"/>
            <a:endParaRPr lang="cs-CZ" sz="2000" b="1" dirty="0" smtClean="0">
              <a:solidFill>
                <a:schemeClr val="bg1"/>
              </a:solidFill>
              <a:latin typeface="Arial" charset="0"/>
            </a:endParaRPr>
          </a:p>
          <a:p>
            <a:pPr marL="0" indent="0" eaLnBrk="1" hangingPunct="1">
              <a:buFont typeface="Wingdings 2" pitchFamily="18" charset="2"/>
              <a:buNone/>
            </a:pPr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10" name="Nadpis 6"/>
          <p:cNvSpPr txBox="1">
            <a:spLocks/>
          </p:cNvSpPr>
          <p:nvPr/>
        </p:nvSpPr>
        <p:spPr>
          <a:xfrm>
            <a:off x="609600" y="1585913"/>
            <a:ext cx="8305800" cy="1981200"/>
          </a:xfrm>
          <a:prstGeom prst="rect">
            <a:avLst/>
          </a:prstGeom>
          <a:ln w="6350" cap="rnd">
            <a:noFill/>
          </a:ln>
        </p:spPr>
        <p:txBody>
          <a:bodyPr anchor="b"/>
          <a:lstStyle>
            <a:lvl1pPr algn="ctr" rtl="0" eaLnBrk="1" latinLnBrk="0" hangingPunct="1">
              <a:spcBef>
                <a:spcPct val="0"/>
              </a:spcBef>
              <a:buNone/>
              <a:defRPr kumimoji="0" lang="en-US" sz="48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232</TotalTime>
  <Words>332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Default Theme</vt:lpstr>
      <vt:lpstr>Snímek 1</vt:lpstr>
      <vt:lpstr>Snímek 2</vt:lpstr>
      <vt:lpstr>         </vt:lpstr>
      <vt:lpstr>          </vt:lpstr>
      <vt:lpstr>          </vt:lpstr>
      <vt:lpstr>          </vt:lpstr>
      <vt:lpstr>Na časovou osu vyznač důležité události českých dějin a blíže je vysvětli: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U1</cp:lastModifiedBy>
  <cp:revision>35</cp:revision>
  <dcterms:created xsi:type="dcterms:W3CDTF">2011-09-17T18:33:05Z</dcterms:created>
  <dcterms:modified xsi:type="dcterms:W3CDTF">2012-11-14T17:39:35Z</dcterms:modified>
</cp:coreProperties>
</file>