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84" y="-7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CE1DC-C8CE-4A6A-8475-0B77DD3700AE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76AE8-03AC-439E-A5D8-664ABBDDF0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7058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CE1DC-C8CE-4A6A-8475-0B77DD3700AE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76AE8-03AC-439E-A5D8-664ABBDDF0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7633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CE1DC-C8CE-4A6A-8475-0B77DD3700AE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76AE8-03AC-439E-A5D8-664ABBDDF0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1144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CE1DC-C8CE-4A6A-8475-0B77DD3700AE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76AE8-03AC-439E-A5D8-664ABBDDF0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4316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CE1DC-C8CE-4A6A-8475-0B77DD3700AE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76AE8-03AC-439E-A5D8-664ABBDDF0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166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CE1DC-C8CE-4A6A-8475-0B77DD3700AE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76AE8-03AC-439E-A5D8-664ABBDDF0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4766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CE1DC-C8CE-4A6A-8475-0B77DD3700AE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76AE8-03AC-439E-A5D8-664ABBDDF0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7524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CE1DC-C8CE-4A6A-8475-0B77DD3700AE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76AE8-03AC-439E-A5D8-664ABBDDF0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1031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CE1DC-C8CE-4A6A-8475-0B77DD3700AE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76AE8-03AC-439E-A5D8-664ABBDDF0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2987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CE1DC-C8CE-4A6A-8475-0B77DD3700AE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76AE8-03AC-439E-A5D8-664ABBDDF0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9456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CE1DC-C8CE-4A6A-8475-0B77DD3700AE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76AE8-03AC-439E-A5D8-664ABBDDF0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0945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3CE1DC-C8CE-4A6A-8475-0B77DD3700AE}" type="datetimeFigureOut">
              <a:rPr lang="cs-CZ" smtClean="0"/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376AE8-03AC-439E-A5D8-664ABBDDF0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7544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703" name="Group 1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9025336"/>
              </p:ext>
            </p:extLst>
          </p:nvPr>
        </p:nvGraphicFramePr>
        <p:xfrm>
          <a:off x="1511660" y="1196752"/>
          <a:ext cx="6120680" cy="5317506"/>
        </p:xfrm>
        <a:graphic>
          <a:graphicData uri="http://schemas.openxmlformats.org/drawingml/2006/table">
            <a:tbl>
              <a:tblPr/>
              <a:tblGrid>
                <a:gridCol w="2466869"/>
                <a:gridCol w="3653811"/>
              </a:tblGrid>
              <a:tr h="5022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Číslo přílohy: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VY_ 52_INOVACE_32_KRAJINA V OKOLÍ DOMOVA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387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Petra </a:t>
                      </a:r>
                      <a:r>
                        <a:rPr kumimoji="0" lang="cs-CZ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Kukuczková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Předmět: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Prvouka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Třída: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3. ročník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7883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Šablona projektu: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V/2 Inovace a zkvalitnění v oblasti přírodních věd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zařazení do výuky a zapsání do třídní knihy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25. 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10.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7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Český jazyk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a anotace: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KRAJINA V OKOLÍ DOMOVA – TROJMEZÍ, NEJVÝCHODNĚJŠÍ BOD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DUM – Prezentace </a:t>
                      </a:r>
                      <a:r>
                        <a:rPr kumimoji="0" lang="cs-CZ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Power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Point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Pozoruje okolní krajinu, její rozmanitost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636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Využité materiály: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Obrázky byly použity 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 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klipartu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691" name="Rectangle 139"/>
          <p:cNvSpPr>
            <a:spLocks noChangeArrowheads="1"/>
          </p:cNvSpPr>
          <p:nvPr/>
        </p:nvSpPr>
        <p:spPr bwMode="auto">
          <a:xfrm>
            <a:off x="0" y="58023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>
              <a:latin typeface="Arial" charset="0"/>
            </a:endParaRPr>
          </a:p>
        </p:txBody>
      </p:sp>
      <p:pic>
        <p:nvPicPr>
          <p:cNvPr id="2369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3" y="260350"/>
            <a:ext cx="4692650" cy="79216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2932243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NAŠE OBEC</a:t>
            </a:r>
            <a:endParaRPr lang="cs-CZ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3" name="Picture 3" descr="C:\Users\Petra\AppData\Local\Microsoft\Windows\Temporary Internet Files\Content.IE5\AM1I8PN9\MP90043951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720"/>
            <a:ext cx="9142339" cy="594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Petra\AppData\Local\Microsoft\Windows\Temporary Internet Files\Content.IE5\VJ8JBHB1\MC9003494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63550"/>
            <a:ext cx="2522059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Petra\AppData\Local\Microsoft\Windows\Temporary Internet Files\Content.IE5\K0O7W0UI\MC90043441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899892"/>
            <a:ext cx="1056334" cy="1188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485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TROJMEZÍ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84576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Jednou ze sousedních obcí Bukovce je Hrčava, kde se sbíhají hranice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tří států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ČESKÁ REPUBLIKA - Hrčava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POLSKO - </a:t>
            </a:r>
            <a:r>
              <a:rPr lang="cs-CZ" b="1" dirty="0" err="1" smtClean="0">
                <a:solidFill>
                  <a:srgbClr val="C00000"/>
                </a:solidFill>
              </a:rPr>
              <a:t>Istebna</a:t>
            </a:r>
            <a:endParaRPr lang="cs-CZ" b="1" dirty="0" smtClean="0">
              <a:solidFill>
                <a:srgbClr val="C00000"/>
              </a:solidFill>
            </a:endParaRPr>
          </a:p>
          <a:p>
            <a:r>
              <a:rPr lang="cs-CZ" b="1" smtClean="0">
                <a:solidFill>
                  <a:schemeClr val="accent6">
                    <a:lumMod val="75000"/>
                  </a:schemeClr>
                </a:solidFill>
              </a:rPr>
              <a:t>SLOVENSKO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–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Čierné</a:t>
            </a:r>
            <a:endParaRPr lang="cs-CZ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488" y="3356993"/>
            <a:ext cx="4608512" cy="350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93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7459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TROJMEZÍ – DOPLŇ STÁTY A OBCE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26" t="36935" r="1" b="30551"/>
          <a:stretch/>
        </p:blipFill>
        <p:spPr>
          <a:xfrm>
            <a:off x="2339752" y="1124744"/>
            <a:ext cx="4493276" cy="5617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77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552" y="26888"/>
            <a:ext cx="4032448" cy="3024336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88641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ŽIJEME V BUKOVCI – NEJVÝCHODNĚJŠÍ BOD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4" t="5349" r="3535" b="4245"/>
          <a:stretch/>
        </p:blipFill>
        <p:spPr>
          <a:xfrm>
            <a:off x="53777" y="1617884"/>
            <a:ext cx="5057775" cy="3814762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5301803" y="3106790"/>
            <a:ext cx="384673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Naučná stezka má 7 zastavení: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1. Vítejte v Bukovci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2. Trocha historie nikoho nezabije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3. Specifika </a:t>
            </a:r>
            <a:r>
              <a:rPr lang="cs-CZ" b="1" dirty="0" err="1">
                <a:solidFill>
                  <a:schemeClr val="accent6">
                    <a:lumMod val="50000"/>
                  </a:schemeClr>
                </a:solidFill>
              </a:rPr>
              <a:t>Moravskoslezkého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 kraje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4. Přírodní rezervace Bukovec </a:t>
            </a:r>
            <a:r>
              <a:rPr lang="cs-CZ" b="1" dirty="0" err="1">
                <a:solidFill>
                  <a:schemeClr val="accent6">
                    <a:lumMod val="50000"/>
                  </a:schemeClr>
                </a:solidFill>
              </a:rPr>
              <a:t>Olecky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5. Život v </a:t>
            </a:r>
            <a:r>
              <a:rPr lang="cs-CZ" b="1" dirty="0" err="1">
                <a:solidFill>
                  <a:schemeClr val="accent6">
                    <a:lumMod val="50000"/>
                  </a:schemeClr>
                </a:solidFill>
              </a:rPr>
              <a:t>Goralii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, aneb jak se žilo a žije </a:t>
            </a:r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v </a:t>
            </a:r>
            <a:r>
              <a:rPr lang="cs-CZ" b="1" dirty="0" err="1">
                <a:solidFill>
                  <a:schemeClr val="accent6">
                    <a:lumMod val="50000"/>
                  </a:schemeClr>
                </a:solidFill>
              </a:rPr>
              <a:t>česko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 - polském pohraničí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6. Zajímavosti ze světa fauny a flóry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7. Nejvýchodnější kout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cs-CZ" dirty="0">
              <a:solidFill>
                <a:schemeClr val="accent6">
                  <a:lumMod val="50000"/>
                </a:schemeClr>
              </a:solidFill>
              <a:effectLst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39" y="5692112"/>
            <a:ext cx="9144000" cy="13151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ZAJDĚTE K NEJVÝCHODNĚJŠÍMU BODU, POVÍDEJTE, CO SI PAMATUJETE Z JEDNOTLIVÝCH ZASTAVENÍ</a:t>
            </a:r>
          </a:p>
          <a:p>
            <a:pPr algn="l"/>
            <a:endParaRPr lang="cs-CZ" sz="3600" dirty="0"/>
          </a:p>
        </p:txBody>
      </p:sp>
      <p:pic>
        <p:nvPicPr>
          <p:cNvPr id="8194" name="Picture 2" descr="C:\Users\Petra\AppData\Local\Microsoft\Windows\Temporary Internet Files\Content.IE5\ME8R1IM6\MC90044045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4667" y="6037222"/>
            <a:ext cx="1079621" cy="815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478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203</Words>
  <Application>Microsoft Office PowerPoint</Application>
  <PresentationFormat>Předvádění na obrazovce (4:3)</PresentationFormat>
  <Paragraphs>41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NAŠE OBEC</vt:lpstr>
      <vt:lpstr>TROJMEZÍ</vt:lpstr>
      <vt:lpstr>TROJMEZÍ – DOPLŇ STÁTY A OBCE</vt:lpstr>
      <vt:lpstr>ŽIJEME V BUKOVCI – NEJVÝCHODNĚJŠÍ BOD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Petra</dc:creator>
  <cp:lastModifiedBy>Petra</cp:lastModifiedBy>
  <cp:revision>4</cp:revision>
  <dcterms:created xsi:type="dcterms:W3CDTF">2012-06-05T05:24:10Z</dcterms:created>
  <dcterms:modified xsi:type="dcterms:W3CDTF">2012-11-11T18:43:51Z</dcterms:modified>
</cp:coreProperties>
</file>